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Default Extension="png" ContentType="image/png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Default Extension="jpg" ContentType="image/jpg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</p:sldIdLst>
  <p:sldSz cx="18288000" cy="10287000"/>
  <p:notesSz cx="18288000" cy="1028700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50" Type="http://schemas.openxmlformats.org/officeDocument/2006/relationships/slide" Target="slides/slide45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14400" y="411480"/>
            <a:ext cx="16459200" cy="16459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14400" y="2366010"/>
            <a:ext cx="1645920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25.png"/><Relationship Id="rId3" Type="http://schemas.openxmlformats.org/officeDocument/2006/relationships/image" Target="../media/image226.png"/><Relationship Id="rId4" Type="http://schemas.openxmlformats.org/officeDocument/2006/relationships/image" Target="../media/image227.png"/><Relationship Id="rId5" Type="http://schemas.openxmlformats.org/officeDocument/2006/relationships/image" Target="../media/image228.jpg"/><Relationship Id="rId6" Type="http://schemas.openxmlformats.org/officeDocument/2006/relationships/image" Target="../media/image229.jpg"/><Relationship Id="rId7" Type="http://schemas.openxmlformats.org/officeDocument/2006/relationships/image" Target="../media/image230.jpg"/><Relationship Id="rId8" Type="http://schemas.openxmlformats.org/officeDocument/2006/relationships/image" Target="../media/image231.png"/><Relationship Id="rId9" Type="http://schemas.openxmlformats.org/officeDocument/2006/relationships/image" Target="../media/image232.png"/><Relationship Id="rId10" Type="http://schemas.openxmlformats.org/officeDocument/2006/relationships/image" Target="../media/image233.png"/><Relationship Id="rId11" Type="http://schemas.openxmlformats.org/officeDocument/2006/relationships/image" Target="../media/image234.jpg"/><Relationship Id="rId12" Type="http://schemas.openxmlformats.org/officeDocument/2006/relationships/image" Target="../media/image235.jpg"/><Relationship Id="rId13" Type="http://schemas.openxmlformats.org/officeDocument/2006/relationships/image" Target="../media/image236.jpg"/><Relationship Id="rId14" Type="http://schemas.openxmlformats.org/officeDocument/2006/relationships/image" Target="../media/image237.png"/><Relationship Id="rId15" Type="http://schemas.openxmlformats.org/officeDocument/2006/relationships/image" Target="../media/image238.jpg"/><Relationship Id="rId16" Type="http://schemas.openxmlformats.org/officeDocument/2006/relationships/image" Target="../media/image239.jpg"/><Relationship Id="rId17" Type="http://schemas.openxmlformats.org/officeDocument/2006/relationships/image" Target="../media/image240.png"/><Relationship Id="rId18" Type="http://schemas.openxmlformats.org/officeDocument/2006/relationships/image" Target="../media/image60.png"/><Relationship Id="rId19" Type="http://schemas.openxmlformats.org/officeDocument/2006/relationships/image" Target="../media/image61.png"/><Relationship Id="rId20" Type="http://schemas.openxmlformats.org/officeDocument/2006/relationships/image" Target="../media/image62.png"/><Relationship Id="rId21" Type="http://schemas.openxmlformats.org/officeDocument/2006/relationships/image" Target="../media/image63.png"/><Relationship Id="rId22" Type="http://schemas.openxmlformats.org/officeDocument/2006/relationships/image" Target="../media/image91.png"/><Relationship Id="rId23" Type="http://schemas.openxmlformats.org/officeDocument/2006/relationships/image" Target="../media/image92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.png"/><Relationship Id="rId3" Type="http://schemas.openxmlformats.org/officeDocument/2006/relationships/image" Target="../media/image241.png"/><Relationship Id="rId4" Type="http://schemas.openxmlformats.org/officeDocument/2006/relationships/image" Target="../media/image242.png"/><Relationship Id="rId5" Type="http://schemas.openxmlformats.org/officeDocument/2006/relationships/image" Target="../media/image243.png"/><Relationship Id="rId6" Type="http://schemas.openxmlformats.org/officeDocument/2006/relationships/image" Target="../media/image244.png"/><Relationship Id="rId7" Type="http://schemas.openxmlformats.org/officeDocument/2006/relationships/image" Target="../media/image245.png"/><Relationship Id="rId8" Type="http://schemas.openxmlformats.org/officeDocument/2006/relationships/image" Target="../media/image246.png"/><Relationship Id="rId9" Type="http://schemas.openxmlformats.org/officeDocument/2006/relationships/image" Target="../media/image63.png"/><Relationship Id="rId10" Type="http://schemas.openxmlformats.org/officeDocument/2006/relationships/image" Target="../media/image247.png"/><Relationship Id="rId11" Type="http://schemas.openxmlformats.org/officeDocument/2006/relationships/image" Target="../media/image62.png"/><Relationship Id="rId12" Type="http://schemas.openxmlformats.org/officeDocument/2006/relationships/image" Target="../media/image248.png"/><Relationship Id="rId13" Type="http://schemas.openxmlformats.org/officeDocument/2006/relationships/image" Target="../media/image249.png"/><Relationship Id="rId14" Type="http://schemas.openxmlformats.org/officeDocument/2006/relationships/image" Target="../media/image250.png"/><Relationship Id="rId15" Type="http://schemas.openxmlformats.org/officeDocument/2006/relationships/image" Target="../media/image251.png"/><Relationship Id="rId16" Type="http://schemas.openxmlformats.org/officeDocument/2006/relationships/image" Target="../media/image252.png"/><Relationship Id="rId17" Type="http://schemas.openxmlformats.org/officeDocument/2006/relationships/image" Target="../media/image253.png"/><Relationship Id="rId18" Type="http://schemas.openxmlformats.org/officeDocument/2006/relationships/image" Target="../media/image254.png"/><Relationship Id="rId19" Type="http://schemas.openxmlformats.org/officeDocument/2006/relationships/image" Target="../media/image255.png"/><Relationship Id="rId20" Type="http://schemas.openxmlformats.org/officeDocument/2006/relationships/image" Target="../media/image256.png"/><Relationship Id="rId21" Type="http://schemas.openxmlformats.org/officeDocument/2006/relationships/image" Target="../media/image257.png"/><Relationship Id="rId22" Type="http://schemas.openxmlformats.org/officeDocument/2006/relationships/image" Target="../media/image258.png"/><Relationship Id="rId23" Type="http://schemas.openxmlformats.org/officeDocument/2006/relationships/image" Target="../media/image259.png"/><Relationship Id="rId24" Type="http://schemas.openxmlformats.org/officeDocument/2006/relationships/image" Target="../media/image260.png"/><Relationship Id="rId25" Type="http://schemas.openxmlformats.org/officeDocument/2006/relationships/image" Target="../media/image261.png"/><Relationship Id="rId26" Type="http://schemas.openxmlformats.org/officeDocument/2006/relationships/image" Target="../media/image262.png"/><Relationship Id="rId27" Type="http://schemas.openxmlformats.org/officeDocument/2006/relationships/image" Target="../media/image263.png"/><Relationship Id="rId28" Type="http://schemas.openxmlformats.org/officeDocument/2006/relationships/image" Target="../media/image264.png"/><Relationship Id="rId29" Type="http://schemas.openxmlformats.org/officeDocument/2006/relationships/image" Target="../media/image265.png"/><Relationship Id="rId30" Type="http://schemas.openxmlformats.org/officeDocument/2006/relationships/image" Target="../media/image266.png"/><Relationship Id="rId31" Type="http://schemas.openxmlformats.org/officeDocument/2006/relationships/image" Target="../media/image267.png"/><Relationship Id="rId32" Type="http://schemas.openxmlformats.org/officeDocument/2006/relationships/image" Target="../media/image268.png"/><Relationship Id="rId33" Type="http://schemas.openxmlformats.org/officeDocument/2006/relationships/image" Target="../media/image269.png"/><Relationship Id="rId34" Type="http://schemas.openxmlformats.org/officeDocument/2006/relationships/image" Target="../media/image270.png"/><Relationship Id="rId35" Type="http://schemas.openxmlformats.org/officeDocument/2006/relationships/image" Target="../media/image271.png"/><Relationship Id="rId36" Type="http://schemas.openxmlformats.org/officeDocument/2006/relationships/image" Target="../media/image272.png"/><Relationship Id="rId37" Type="http://schemas.openxmlformats.org/officeDocument/2006/relationships/image" Target="../media/image273.png"/><Relationship Id="rId38" Type="http://schemas.openxmlformats.org/officeDocument/2006/relationships/image" Target="../media/image274.png"/><Relationship Id="rId39" Type="http://schemas.openxmlformats.org/officeDocument/2006/relationships/image" Target="../media/image275.png"/><Relationship Id="rId40" Type="http://schemas.openxmlformats.org/officeDocument/2006/relationships/image" Target="../media/image276.png"/><Relationship Id="rId41" Type="http://schemas.openxmlformats.org/officeDocument/2006/relationships/image" Target="../media/image277.png"/><Relationship Id="rId42" Type="http://schemas.openxmlformats.org/officeDocument/2006/relationships/image" Target="../media/image278.png"/><Relationship Id="rId43" Type="http://schemas.openxmlformats.org/officeDocument/2006/relationships/image" Target="../media/image279.png"/><Relationship Id="rId44" Type="http://schemas.openxmlformats.org/officeDocument/2006/relationships/image" Target="../media/image280.png"/><Relationship Id="rId45" Type="http://schemas.openxmlformats.org/officeDocument/2006/relationships/image" Target="../media/image281.png"/><Relationship Id="rId46" Type="http://schemas.openxmlformats.org/officeDocument/2006/relationships/image" Target="../media/image282.png"/><Relationship Id="rId47" Type="http://schemas.openxmlformats.org/officeDocument/2006/relationships/image" Target="../media/image283.png"/><Relationship Id="rId48" Type="http://schemas.openxmlformats.org/officeDocument/2006/relationships/image" Target="../media/image284.png"/><Relationship Id="rId49" Type="http://schemas.openxmlformats.org/officeDocument/2006/relationships/image" Target="../media/image285.png"/><Relationship Id="rId50" Type="http://schemas.openxmlformats.org/officeDocument/2006/relationships/image" Target="../media/image286.png"/><Relationship Id="rId51" Type="http://schemas.openxmlformats.org/officeDocument/2006/relationships/image" Target="../media/image287.png"/><Relationship Id="rId52" Type="http://schemas.openxmlformats.org/officeDocument/2006/relationships/image" Target="../media/image288.png"/><Relationship Id="rId53" Type="http://schemas.openxmlformats.org/officeDocument/2006/relationships/image" Target="../media/image289.png"/><Relationship Id="rId54" Type="http://schemas.openxmlformats.org/officeDocument/2006/relationships/image" Target="../media/image290.png"/><Relationship Id="rId55" Type="http://schemas.openxmlformats.org/officeDocument/2006/relationships/image" Target="../media/image291.png"/><Relationship Id="rId56" Type="http://schemas.openxmlformats.org/officeDocument/2006/relationships/image" Target="../media/image292.png"/><Relationship Id="rId57" Type="http://schemas.openxmlformats.org/officeDocument/2006/relationships/image" Target="../media/image293.png"/><Relationship Id="rId58" Type="http://schemas.openxmlformats.org/officeDocument/2006/relationships/image" Target="../media/image294.png"/><Relationship Id="rId59" Type="http://schemas.openxmlformats.org/officeDocument/2006/relationships/image" Target="../media/image295.png"/><Relationship Id="rId60" Type="http://schemas.openxmlformats.org/officeDocument/2006/relationships/image" Target="../media/image296.png"/><Relationship Id="rId61" Type="http://schemas.openxmlformats.org/officeDocument/2006/relationships/image" Target="../media/image297.png"/><Relationship Id="rId62" Type="http://schemas.openxmlformats.org/officeDocument/2006/relationships/image" Target="../media/image298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41.png"/><Relationship Id="rId3" Type="http://schemas.openxmlformats.org/officeDocument/2006/relationships/image" Target="../media/image242.png"/><Relationship Id="rId4" Type="http://schemas.openxmlformats.org/officeDocument/2006/relationships/image" Target="../media/image299.png"/><Relationship Id="rId5" Type="http://schemas.openxmlformats.org/officeDocument/2006/relationships/image" Target="../media/image300.png"/><Relationship Id="rId6" Type="http://schemas.openxmlformats.org/officeDocument/2006/relationships/image" Target="../media/image301.png"/><Relationship Id="rId7" Type="http://schemas.openxmlformats.org/officeDocument/2006/relationships/image" Target="../media/image302.png"/><Relationship Id="rId8" Type="http://schemas.openxmlformats.org/officeDocument/2006/relationships/image" Target="../media/image303.png"/><Relationship Id="rId9" Type="http://schemas.openxmlformats.org/officeDocument/2006/relationships/image" Target="../media/image304.jpg"/><Relationship Id="rId10" Type="http://schemas.openxmlformats.org/officeDocument/2006/relationships/image" Target="../media/image305.png"/><Relationship Id="rId11" Type="http://schemas.openxmlformats.org/officeDocument/2006/relationships/image" Target="../media/image306.png"/><Relationship Id="rId12" Type="http://schemas.openxmlformats.org/officeDocument/2006/relationships/image" Target="../media/image307.png"/><Relationship Id="rId13" Type="http://schemas.openxmlformats.org/officeDocument/2006/relationships/image" Target="../media/image308.png"/><Relationship Id="rId14" Type="http://schemas.openxmlformats.org/officeDocument/2006/relationships/image" Target="../media/image309.png"/><Relationship Id="rId15" Type="http://schemas.openxmlformats.org/officeDocument/2006/relationships/image" Target="../media/image310.png"/><Relationship Id="rId16" Type="http://schemas.openxmlformats.org/officeDocument/2006/relationships/image" Target="../media/image311.png"/><Relationship Id="rId17" Type="http://schemas.openxmlformats.org/officeDocument/2006/relationships/image" Target="../media/image312.png"/><Relationship Id="rId18" Type="http://schemas.openxmlformats.org/officeDocument/2006/relationships/image" Target="../media/image313.png"/><Relationship Id="rId19" Type="http://schemas.openxmlformats.org/officeDocument/2006/relationships/image" Target="../media/image314.png"/><Relationship Id="rId20" Type="http://schemas.openxmlformats.org/officeDocument/2006/relationships/image" Target="../media/image315.png"/><Relationship Id="rId21" Type="http://schemas.openxmlformats.org/officeDocument/2006/relationships/image" Target="../media/image316.png"/><Relationship Id="rId22" Type="http://schemas.openxmlformats.org/officeDocument/2006/relationships/image" Target="../media/image317.png"/><Relationship Id="rId23" Type="http://schemas.openxmlformats.org/officeDocument/2006/relationships/image" Target="../media/image318.png"/><Relationship Id="rId24" Type="http://schemas.openxmlformats.org/officeDocument/2006/relationships/image" Target="../media/image319.png"/><Relationship Id="rId25" Type="http://schemas.openxmlformats.org/officeDocument/2006/relationships/image" Target="../media/image320.png"/><Relationship Id="rId26" Type="http://schemas.openxmlformats.org/officeDocument/2006/relationships/image" Target="../media/image321.png"/><Relationship Id="rId27" Type="http://schemas.openxmlformats.org/officeDocument/2006/relationships/image" Target="../media/image322.png"/><Relationship Id="rId28" Type="http://schemas.openxmlformats.org/officeDocument/2006/relationships/image" Target="../media/image323.png"/><Relationship Id="rId29" Type="http://schemas.openxmlformats.org/officeDocument/2006/relationships/image" Target="../media/image324.png"/><Relationship Id="rId30" Type="http://schemas.openxmlformats.org/officeDocument/2006/relationships/image" Target="../media/image325.png"/><Relationship Id="rId31" Type="http://schemas.openxmlformats.org/officeDocument/2006/relationships/image" Target="../media/image326.png"/><Relationship Id="rId32" Type="http://schemas.openxmlformats.org/officeDocument/2006/relationships/image" Target="../media/image327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28.png"/><Relationship Id="rId3" Type="http://schemas.openxmlformats.org/officeDocument/2006/relationships/image" Target="../media/image329.png"/><Relationship Id="rId4" Type="http://schemas.openxmlformats.org/officeDocument/2006/relationships/image" Target="../media/image242.png"/><Relationship Id="rId5" Type="http://schemas.openxmlformats.org/officeDocument/2006/relationships/image" Target="../media/image299.png"/><Relationship Id="rId6" Type="http://schemas.openxmlformats.org/officeDocument/2006/relationships/image" Target="../media/image300.png"/><Relationship Id="rId7" Type="http://schemas.openxmlformats.org/officeDocument/2006/relationships/image" Target="../media/image301.png"/><Relationship Id="rId8" Type="http://schemas.openxmlformats.org/officeDocument/2006/relationships/image" Target="../media/image302.png"/><Relationship Id="rId9" Type="http://schemas.openxmlformats.org/officeDocument/2006/relationships/image" Target="../media/image306.png"/><Relationship Id="rId10" Type="http://schemas.openxmlformats.org/officeDocument/2006/relationships/image" Target="../media/image307.png"/><Relationship Id="rId11" Type="http://schemas.openxmlformats.org/officeDocument/2006/relationships/image" Target="../media/image308.png"/><Relationship Id="rId12" Type="http://schemas.openxmlformats.org/officeDocument/2006/relationships/image" Target="../media/image330.png"/><Relationship Id="rId13" Type="http://schemas.openxmlformats.org/officeDocument/2006/relationships/image" Target="../media/image331.png"/><Relationship Id="rId14" Type="http://schemas.openxmlformats.org/officeDocument/2006/relationships/image" Target="../media/image332.png"/><Relationship Id="rId15" Type="http://schemas.openxmlformats.org/officeDocument/2006/relationships/image" Target="../media/image333.png"/><Relationship Id="rId16" Type="http://schemas.openxmlformats.org/officeDocument/2006/relationships/image" Target="../media/image334.png"/><Relationship Id="rId17" Type="http://schemas.openxmlformats.org/officeDocument/2006/relationships/image" Target="../media/image335.png"/><Relationship Id="rId18" Type="http://schemas.openxmlformats.org/officeDocument/2006/relationships/image" Target="../media/image336.png"/><Relationship Id="rId19" Type="http://schemas.openxmlformats.org/officeDocument/2006/relationships/image" Target="../media/image337.png"/><Relationship Id="rId20" Type="http://schemas.openxmlformats.org/officeDocument/2006/relationships/image" Target="../media/image338.png"/><Relationship Id="rId21" Type="http://schemas.openxmlformats.org/officeDocument/2006/relationships/image" Target="../media/image339.png"/><Relationship Id="rId22" Type="http://schemas.openxmlformats.org/officeDocument/2006/relationships/image" Target="../media/image340.png"/><Relationship Id="rId23" Type="http://schemas.openxmlformats.org/officeDocument/2006/relationships/image" Target="../media/image341.png"/><Relationship Id="rId24" Type="http://schemas.openxmlformats.org/officeDocument/2006/relationships/image" Target="../media/image342.png"/><Relationship Id="rId25" Type="http://schemas.openxmlformats.org/officeDocument/2006/relationships/image" Target="../media/image343.png"/><Relationship Id="rId26" Type="http://schemas.openxmlformats.org/officeDocument/2006/relationships/image" Target="../media/image344.png"/><Relationship Id="rId27" Type="http://schemas.openxmlformats.org/officeDocument/2006/relationships/image" Target="../media/image345.png"/><Relationship Id="rId28" Type="http://schemas.openxmlformats.org/officeDocument/2006/relationships/image" Target="../media/image346.png"/><Relationship Id="rId29" Type="http://schemas.openxmlformats.org/officeDocument/2006/relationships/image" Target="../media/image347.png"/><Relationship Id="rId30" Type="http://schemas.openxmlformats.org/officeDocument/2006/relationships/image" Target="../media/image348.png"/><Relationship Id="rId31" Type="http://schemas.openxmlformats.org/officeDocument/2006/relationships/image" Target="../media/image349.png"/><Relationship Id="rId32" Type="http://schemas.openxmlformats.org/officeDocument/2006/relationships/image" Target="../media/image350.png"/><Relationship Id="rId33" Type="http://schemas.openxmlformats.org/officeDocument/2006/relationships/image" Target="../media/image351.png"/><Relationship Id="rId34" Type="http://schemas.openxmlformats.org/officeDocument/2006/relationships/image" Target="../media/image352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.png"/><Relationship Id="rId3" Type="http://schemas.openxmlformats.org/officeDocument/2006/relationships/image" Target="../media/image57.png"/><Relationship Id="rId4" Type="http://schemas.openxmlformats.org/officeDocument/2006/relationships/image" Target="../media/image242.png"/><Relationship Id="rId5" Type="http://schemas.openxmlformats.org/officeDocument/2006/relationships/image" Target="../media/image353.png"/><Relationship Id="rId6" Type="http://schemas.openxmlformats.org/officeDocument/2006/relationships/image" Target="../media/image299.png"/><Relationship Id="rId7" Type="http://schemas.openxmlformats.org/officeDocument/2006/relationships/image" Target="../media/image300.png"/><Relationship Id="rId8" Type="http://schemas.openxmlformats.org/officeDocument/2006/relationships/image" Target="../media/image301.png"/><Relationship Id="rId9" Type="http://schemas.openxmlformats.org/officeDocument/2006/relationships/image" Target="../media/image302.png"/><Relationship Id="rId10" Type="http://schemas.openxmlformats.org/officeDocument/2006/relationships/image" Target="../media/image354.jpg"/><Relationship Id="rId11" Type="http://schemas.openxmlformats.org/officeDocument/2006/relationships/image" Target="../media/image306.png"/><Relationship Id="rId12" Type="http://schemas.openxmlformats.org/officeDocument/2006/relationships/image" Target="../media/image307.png"/><Relationship Id="rId13" Type="http://schemas.openxmlformats.org/officeDocument/2006/relationships/image" Target="../media/image308.png"/><Relationship Id="rId14" Type="http://schemas.openxmlformats.org/officeDocument/2006/relationships/image" Target="../media/image355.png"/><Relationship Id="rId15" Type="http://schemas.openxmlformats.org/officeDocument/2006/relationships/image" Target="../media/image356.png"/><Relationship Id="rId16" Type="http://schemas.openxmlformats.org/officeDocument/2006/relationships/image" Target="../media/image357.png"/><Relationship Id="rId17" Type="http://schemas.openxmlformats.org/officeDocument/2006/relationships/image" Target="../media/image358.png"/><Relationship Id="rId18" Type="http://schemas.openxmlformats.org/officeDocument/2006/relationships/image" Target="../media/image359.png"/><Relationship Id="rId19" Type="http://schemas.openxmlformats.org/officeDocument/2006/relationships/image" Target="../media/image360.png"/><Relationship Id="rId20" Type="http://schemas.openxmlformats.org/officeDocument/2006/relationships/image" Target="../media/image361.png"/><Relationship Id="rId21" Type="http://schemas.openxmlformats.org/officeDocument/2006/relationships/image" Target="../media/image362.png"/><Relationship Id="rId22" Type="http://schemas.openxmlformats.org/officeDocument/2006/relationships/image" Target="../media/image363.png"/><Relationship Id="rId23" Type="http://schemas.openxmlformats.org/officeDocument/2006/relationships/image" Target="../media/image364.png"/><Relationship Id="rId24" Type="http://schemas.openxmlformats.org/officeDocument/2006/relationships/image" Target="../media/image365.png"/><Relationship Id="rId25" Type="http://schemas.openxmlformats.org/officeDocument/2006/relationships/image" Target="../media/image366.png"/><Relationship Id="rId26" Type="http://schemas.openxmlformats.org/officeDocument/2006/relationships/image" Target="../media/image367.png"/><Relationship Id="rId27" Type="http://schemas.openxmlformats.org/officeDocument/2006/relationships/image" Target="../media/image368.png"/><Relationship Id="rId28" Type="http://schemas.openxmlformats.org/officeDocument/2006/relationships/image" Target="../media/image369.png"/><Relationship Id="rId29" Type="http://schemas.openxmlformats.org/officeDocument/2006/relationships/image" Target="../media/image370.png"/><Relationship Id="rId30" Type="http://schemas.openxmlformats.org/officeDocument/2006/relationships/image" Target="../media/image371.png"/><Relationship Id="rId31" Type="http://schemas.openxmlformats.org/officeDocument/2006/relationships/image" Target="../media/image372.png"/><Relationship Id="rId32" Type="http://schemas.openxmlformats.org/officeDocument/2006/relationships/image" Target="../media/image373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74.jpg"/><Relationship Id="rId3" Type="http://schemas.openxmlformats.org/officeDocument/2006/relationships/image" Target="../media/image242.png"/><Relationship Id="rId4" Type="http://schemas.openxmlformats.org/officeDocument/2006/relationships/image" Target="../media/image375.jpg"/><Relationship Id="rId5" Type="http://schemas.openxmlformats.org/officeDocument/2006/relationships/image" Target="../media/image300.png"/><Relationship Id="rId6" Type="http://schemas.openxmlformats.org/officeDocument/2006/relationships/image" Target="../media/image299.png"/><Relationship Id="rId7" Type="http://schemas.openxmlformats.org/officeDocument/2006/relationships/image" Target="../media/image301.png"/><Relationship Id="rId8" Type="http://schemas.openxmlformats.org/officeDocument/2006/relationships/image" Target="../media/image302.png"/><Relationship Id="rId9" Type="http://schemas.openxmlformats.org/officeDocument/2006/relationships/image" Target="../media/image376.png"/><Relationship Id="rId10" Type="http://schemas.openxmlformats.org/officeDocument/2006/relationships/image" Target="../media/image377.png"/><Relationship Id="rId11" Type="http://schemas.openxmlformats.org/officeDocument/2006/relationships/image" Target="../media/image378.png"/><Relationship Id="rId12" Type="http://schemas.openxmlformats.org/officeDocument/2006/relationships/image" Target="../media/image379.png"/><Relationship Id="rId13" Type="http://schemas.openxmlformats.org/officeDocument/2006/relationships/image" Target="../media/image380.png"/><Relationship Id="rId14" Type="http://schemas.openxmlformats.org/officeDocument/2006/relationships/image" Target="../media/image381.png"/><Relationship Id="rId15" Type="http://schemas.openxmlformats.org/officeDocument/2006/relationships/image" Target="../media/image382.png"/><Relationship Id="rId16" Type="http://schemas.openxmlformats.org/officeDocument/2006/relationships/image" Target="../media/image383.png"/><Relationship Id="rId17" Type="http://schemas.openxmlformats.org/officeDocument/2006/relationships/image" Target="../media/image384.png"/><Relationship Id="rId18" Type="http://schemas.openxmlformats.org/officeDocument/2006/relationships/image" Target="../media/image385.png"/><Relationship Id="rId19" Type="http://schemas.openxmlformats.org/officeDocument/2006/relationships/image" Target="../media/image386.png"/><Relationship Id="rId20" Type="http://schemas.openxmlformats.org/officeDocument/2006/relationships/image" Target="../media/image387.png"/><Relationship Id="rId21" Type="http://schemas.openxmlformats.org/officeDocument/2006/relationships/image" Target="../media/image388.png"/><Relationship Id="rId22" Type="http://schemas.openxmlformats.org/officeDocument/2006/relationships/image" Target="../media/image389.png"/><Relationship Id="rId23" Type="http://schemas.openxmlformats.org/officeDocument/2006/relationships/image" Target="../media/image390.png"/><Relationship Id="rId24" Type="http://schemas.openxmlformats.org/officeDocument/2006/relationships/image" Target="../media/image391.png"/><Relationship Id="rId25" Type="http://schemas.openxmlformats.org/officeDocument/2006/relationships/image" Target="../media/image392.png"/><Relationship Id="rId26" Type="http://schemas.openxmlformats.org/officeDocument/2006/relationships/image" Target="../media/image393.png"/><Relationship Id="rId27" Type="http://schemas.openxmlformats.org/officeDocument/2006/relationships/image" Target="../media/image394.png"/><Relationship Id="rId28" Type="http://schemas.openxmlformats.org/officeDocument/2006/relationships/image" Target="../media/image395.png"/><Relationship Id="rId29" Type="http://schemas.openxmlformats.org/officeDocument/2006/relationships/image" Target="../media/image396.png"/><Relationship Id="rId30" Type="http://schemas.openxmlformats.org/officeDocument/2006/relationships/image" Target="../media/image397.png"/><Relationship Id="rId31" Type="http://schemas.openxmlformats.org/officeDocument/2006/relationships/image" Target="../media/image398.png"/><Relationship Id="rId32" Type="http://schemas.openxmlformats.org/officeDocument/2006/relationships/image" Target="../media/image399.png"/><Relationship Id="rId33" Type="http://schemas.openxmlformats.org/officeDocument/2006/relationships/image" Target="../media/image400.png"/><Relationship Id="rId34" Type="http://schemas.openxmlformats.org/officeDocument/2006/relationships/image" Target="../media/image401.png"/><Relationship Id="rId35" Type="http://schemas.openxmlformats.org/officeDocument/2006/relationships/image" Target="../media/image402.png"/><Relationship Id="rId36" Type="http://schemas.openxmlformats.org/officeDocument/2006/relationships/image" Target="../media/image403.png"/><Relationship Id="rId37" Type="http://schemas.openxmlformats.org/officeDocument/2006/relationships/image" Target="../media/image404.png"/><Relationship Id="rId38" Type="http://schemas.openxmlformats.org/officeDocument/2006/relationships/image" Target="../media/image405.png"/><Relationship Id="rId39" Type="http://schemas.openxmlformats.org/officeDocument/2006/relationships/image" Target="../media/image406.png"/><Relationship Id="rId40" Type="http://schemas.openxmlformats.org/officeDocument/2006/relationships/image" Target="../media/image407.png"/><Relationship Id="rId41" Type="http://schemas.openxmlformats.org/officeDocument/2006/relationships/image" Target="../media/image408.png"/><Relationship Id="rId42" Type="http://schemas.openxmlformats.org/officeDocument/2006/relationships/image" Target="../media/image409.png"/><Relationship Id="rId43" Type="http://schemas.openxmlformats.org/officeDocument/2006/relationships/image" Target="../media/image410.png"/><Relationship Id="rId44" Type="http://schemas.openxmlformats.org/officeDocument/2006/relationships/image" Target="../media/image411.png"/><Relationship Id="rId45" Type="http://schemas.openxmlformats.org/officeDocument/2006/relationships/image" Target="../media/image412.png"/><Relationship Id="rId46" Type="http://schemas.openxmlformats.org/officeDocument/2006/relationships/image" Target="../media/image413.png"/><Relationship Id="rId47" Type="http://schemas.openxmlformats.org/officeDocument/2006/relationships/image" Target="../media/image414.png"/><Relationship Id="rId48" Type="http://schemas.openxmlformats.org/officeDocument/2006/relationships/image" Target="../media/image415.png"/><Relationship Id="rId49" Type="http://schemas.openxmlformats.org/officeDocument/2006/relationships/image" Target="../media/image416.png"/><Relationship Id="rId50" Type="http://schemas.openxmlformats.org/officeDocument/2006/relationships/image" Target="../media/image417.png"/><Relationship Id="rId51" Type="http://schemas.openxmlformats.org/officeDocument/2006/relationships/image" Target="../media/image418.png"/><Relationship Id="rId52" Type="http://schemas.openxmlformats.org/officeDocument/2006/relationships/image" Target="../media/image419.png"/><Relationship Id="rId53" Type="http://schemas.openxmlformats.org/officeDocument/2006/relationships/image" Target="../media/image306.png"/><Relationship Id="rId54" Type="http://schemas.openxmlformats.org/officeDocument/2006/relationships/image" Target="../media/image307.png"/><Relationship Id="rId55" Type="http://schemas.openxmlformats.org/officeDocument/2006/relationships/image" Target="../media/image308.png"/><Relationship Id="rId56" Type="http://schemas.openxmlformats.org/officeDocument/2006/relationships/image" Target="../media/image420.png"/><Relationship Id="rId57" Type="http://schemas.openxmlformats.org/officeDocument/2006/relationships/image" Target="../media/image421.png"/><Relationship Id="rId58" Type="http://schemas.openxmlformats.org/officeDocument/2006/relationships/image" Target="../media/image422.png"/><Relationship Id="rId59" Type="http://schemas.openxmlformats.org/officeDocument/2006/relationships/image" Target="../media/image423.png"/><Relationship Id="rId60" Type="http://schemas.openxmlformats.org/officeDocument/2006/relationships/image" Target="../media/image424.png"/><Relationship Id="rId61" Type="http://schemas.openxmlformats.org/officeDocument/2006/relationships/image" Target="../media/image425.png"/><Relationship Id="rId62" Type="http://schemas.openxmlformats.org/officeDocument/2006/relationships/image" Target="../media/image426.png"/><Relationship Id="rId63" Type="http://schemas.openxmlformats.org/officeDocument/2006/relationships/image" Target="../media/image427.png"/><Relationship Id="rId64" Type="http://schemas.openxmlformats.org/officeDocument/2006/relationships/image" Target="../media/image428.png"/><Relationship Id="rId65" Type="http://schemas.openxmlformats.org/officeDocument/2006/relationships/image" Target="../media/image429.png"/><Relationship Id="rId66" Type="http://schemas.openxmlformats.org/officeDocument/2006/relationships/image" Target="../media/image430.png"/><Relationship Id="rId67" Type="http://schemas.openxmlformats.org/officeDocument/2006/relationships/image" Target="../media/image431.png"/><Relationship Id="rId68" Type="http://schemas.openxmlformats.org/officeDocument/2006/relationships/image" Target="../media/image432.png"/><Relationship Id="rId69" Type="http://schemas.openxmlformats.org/officeDocument/2006/relationships/image" Target="../media/image433.png"/><Relationship Id="rId70" Type="http://schemas.openxmlformats.org/officeDocument/2006/relationships/image" Target="../media/image434.png"/><Relationship Id="rId71" Type="http://schemas.openxmlformats.org/officeDocument/2006/relationships/image" Target="../media/image435.png"/><Relationship Id="rId72" Type="http://schemas.openxmlformats.org/officeDocument/2006/relationships/image" Target="../media/image314.png"/><Relationship Id="rId73" Type="http://schemas.openxmlformats.org/officeDocument/2006/relationships/image" Target="../media/image436.png"/><Relationship Id="rId74" Type="http://schemas.openxmlformats.org/officeDocument/2006/relationships/image" Target="../media/image437.png"/><Relationship Id="rId75" Type="http://schemas.openxmlformats.org/officeDocument/2006/relationships/image" Target="../media/image438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6.png"/><Relationship Id="rId3" Type="http://schemas.openxmlformats.org/officeDocument/2006/relationships/image" Target="../media/image439.png"/><Relationship Id="rId4" Type="http://schemas.openxmlformats.org/officeDocument/2006/relationships/image" Target="../media/image242.png"/><Relationship Id="rId5" Type="http://schemas.openxmlformats.org/officeDocument/2006/relationships/image" Target="../media/image299.png"/><Relationship Id="rId6" Type="http://schemas.openxmlformats.org/officeDocument/2006/relationships/image" Target="../media/image300.png"/><Relationship Id="rId7" Type="http://schemas.openxmlformats.org/officeDocument/2006/relationships/image" Target="../media/image301.png"/><Relationship Id="rId8" Type="http://schemas.openxmlformats.org/officeDocument/2006/relationships/image" Target="../media/image302.png"/><Relationship Id="rId9" Type="http://schemas.openxmlformats.org/officeDocument/2006/relationships/image" Target="../media/image440.png"/><Relationship Id="rId10" Type="http://schemas.openxmlformats.org/officeDocument/2006/relationships/image" Target="../media/image306.png"/><Relationship Id="rId11" Type="http://schemas.openxmlformats.org/officeDocument/2006/relationships/image" Target="../media/image307.png"/><Relationship Id="rId12" Type="http://schemas.openxmlformats.org/officeDocument/2006/relationships/image" Target="../media/image308.png"/><Relationship Id="rId13" Type="http://schemas.openxmlformats.org/officeDocument/2006/relationships/image" Target="../media/image441.png"/><Relationship Id="rId14" Type="http://schemas.openxmlformats.org/officeDocument/2006/relationships/image" Target="../media/image421.png"/><Relationship Id="rId15" Type="http://schemas.openxmlformats.org/officeDocument/2006/relationships/image" Target="../media/image422.png"/><Relationship Id="rId16" Type="http://schemas.openxmlformats.org/officeDocument/2006/relationships/image" Target="../media/image442.png"/><Relationship Id="rId17" Type="http://schemas.openxmlformats.org/officeDocument/2006/relationships/image" Target="../media/image443.png"/><Relationship Id="rId18" Type="http://schemas.openxmlformats.org/officeDocument/2006/relationships/image" Target="../media/image444.png"/><Relationship Id="rId19" Type="http://schemas.openxmlformats.org/officeDocument/2006/relationships/image" Target="../media/image445.png"/><Relationship Id="rId20" Type="http://schemas.openxmlformats.org/officeDocument/2006/relationships/image" Target="../media/image446.png"/><Relationship Id="rId21" Type="http://schemas.openxmlformats.org/officeDocument/2006/relationships/image" Target="../media/image447.png"/><Relationship Id="rId22" Type="http://schemas.openxmlformats.org/officeDocument/2006/relationships/image" Target="../media/image448.png"/><Relationship Id="rId23" Type="http://schemas.openxmlformats.org/officeDocument/2006/relationships/image" Target="../media/image449.png"/><Relationship Id="rId24" Type="http://schemas.openxmlformats.org/officeDocument/2006/relationships/image" Target="../media/image433.png"/><Relationship Id="rId25" Type="http://schemas.openxmlformats.org/officeDocument/2006/relationships/image" Target="../media/image450.png"/><Relationship Id="rId26" Type="http://schemas.openxmlformats.org/officeDocument/2006/relationships/image" Target="../media/image451.png"/><Relationship Id="rId27" Type="http://schemas.openxmlformats.org/officeDocument/2006/relationships/image" Target="../media/image314.png"/><Relationship Id="rId28" Type="http://schemas.openxmlformats.org/officeDocument/2006/relationships/image" Target="../media/image452.png"/><Relationship Id="rId29" Type="http://schemas.openxmlformats.org/officeDocument/2006/relationships/image" Target="../media/image453.png"/><Relationship Id="rId30" Type="http://schemas.openxmlformats.org/officeDocument/2006/relationships/image" Target="../media/image454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55.png"/><Relationship Id="rId3" Type="http://schemas.openxmlformats.org/officeDocument/2006/relationships/image" Target="../media/image69.png"/><Relationship Id="rId4" Type="http://schemas.openxmlformats.org/officeDocument/2006/relationships/image" Target="../media/image242.png"/><Relationship Id="rId5" Type="http://schemas.openxmlformats.org/officeDocument/2006/relationships/image" Target="../media/image456.png"/><Relationship Id="rId6" Type="http://schemas.openxmlformats.org/officeDocument/2006/relationships/image" Target="../media/image299.png"/><Relationship Id="rId7" Type="http://schemas.openxmlformats.org/officeDocument/2006/relationships/image" Target="../media/image300.png"/><Relationship Id="rId8" Type="http://schemas.openxmlformats.org/officeDocument/2006/relationships/image" Target="../media/image301.png"/><Relationship Id="rId9" Type="http://schemas.openxmlformats.org/officeDocument/2006/relationships/image" Target="../media/image302.png"/><Relationship Id="rId10" Type="http://schemas.openxmlformats.org/officeDocument/2006/relationships/image" Target="../media/image306.png"/><Relationship Id="rId11" Type="http://schemas.openxmlformats.org/officeDocument/2006/relationships/image" Target="../media/image307.png"/><Relationship Id="rId12" Type="http://schemas.openxmlformats.org/officeDocument/2006/relationships/image" Target="../media/image308.png"/><Relationship Id="rId13" Type="http://schemas.openxmlformats.org/officeDocument/2006/relationships/image" Target="../media/image457.png"/><Relationship Id="rId14" Type="http://schemas.openxmlformats.org/officeDocument/2006/relationships/image" Target="../media/image458.png"/><Relationship Id="rId15" Type="http://schemas.openxmlformats.org/officeDocument/2006/relationships/image" Target="../media/image459.png"/><Relationship Id="rId16" Type="http://schemas.openxmlformats.org/officeDocument/2006/relationships/image" Target="../media/image460.png"/><Relationship Id="rId17" Type="http://schemas.openxmlformats.org/officeDocument/2006/relationships/image" Target="../media/image422.png"/><Relationship Id="rId18" Type="http://schemas.openxmlformats.org/officeDocument/2006/relationships/image" Target="../media/image461.png"/><Relationship Id="rId19" Type="http://schemas.openxmlformats.org/officeDocument/2006/relationships/image" Target="../media/image462.png"/><Relationship Id="rId20" Type="http://schemas.openxmlformats.org/officeDocument/2006/relationships/image" Target="../media/image463.png"/><Relationship Id="rId21" Type="http://schemas.openxmlformats.org/officeDocument/2006/relationships/image" Target="../media/image464.png"/><Relationship Id="rId22" Type="http://schemas.openxmlformats.org/officeDocument/2006/relationships/image" Target="../media/image465.png"/><Relationship Id="rId23" Type="http://schemas.openxmlformats.org/officeDocument/2006/relationships/image" Target="../media/image466.png"/><Relationship Id="rId24" Type="http://schemas.openxmlformats.org/officeDocument/2006/relationships/image" Target="../media/image467.png"/><Relationship Id="rId25" Type="http://schemas.openxmlformats.org/officeDocument/2006/relationships/image" Target="../media/image468.png"/><Relationship Id="rId26" Type="http://schemas.openxmlformats.org/officeDocument/2006/relationships/image" Target="../media/image314.png"/><Relationship Id="rId27" Type="http://schemas.openxmlformats.org/officeDocument/2006/relationships/image" Target="../media/image433.png"/><Relationship Id="rId28" Type="http://schemas.openxmlformats.org/officeDocument/2006/relationships/image" Target="../media/image469.png"/><Relationship Id="rId29" Type="http://schemas.openxmlformats.org/officeDocument/2006/relationships/image" Target="../media/image427.png"/><Relationship Id="rId30" Type="http://schemas.openxmlformats.org/officeDocument/2006/relationships/image" Target="../media/image470.png"/><Relationship Id="rId31" Type="http://schemas.openxmlformats.org/officeDocument/2006/relationships/image" Target="../media/image471.png"/><Relationship Id="rId32" Type="http://schemas.openxmlformats.org/officeDocument/2006/relationships/image" Target="../media/image472.png"/><Relationship Id="rId33" Type="http://schemas.openxmlformats.org/officeDocument/2006/relationships/image" Target="../media/image473.png"/><Relationship Id="rId34" Type="http://schemas.openxmlformats.org/officeDocument/2006/relationships/image" Target="../media/image474.png"/><Relationship Id="rId35" Type="http://schemas.openxmlformats.org/officeDocument/2006/relationships/image" Target="../media/image475.png"/><Relationship Id="rId36" Type="http://schemas.openxmlformats.org/officeDocument/2006/relationships/image" Target="../media/image476.png"/><Relationship Id="rId37" Type="http://schemas.openxmlformats.org/officeDocument/2006/relationships/image" Target="../media/image477.png"/><Relationship Id="rId38" Type="http://schemas.openxmlformats.org/officeDocument/2006/relationships/image" Target="../media/image452.png"/><Relationship Id="rId39" Type="http://schemas.openxmlformats.org/officeDocument/2006/relationships/image" Target="../media/image478.png"/><Relationship Id="rId40" Type="http://schemas.openxmlformats.org/officeDocument/2006/relationships/image" Target="../media/image437.png"/><Relationship Id="rId41" Type="http://schemas.openxmlformats.org/officeDocument/2006/relationships/image" Target="../media/image479.png"/><Relationship Id="rId42" Type="http://schemas.openxmlformats.org/officeDocument/2006/relationships/image" Target="../media/image480.png"/><Relationship Id="rId43" Type="http://schemas.openxmlformats.org/officeDocument/2006/relationships/image" Target="../media/image481.png"/><Relationship Id="rId44" Type="http://schemas.openxmlformats.org/officeDocument/2006/relationships/image" Target="../media/image482.png"/><Relationship Id="rId45" Type="http://schemas.openxmlformats.org/officeDocument/2006/relationships/image" Target="../media/image483.png"/><Relationship Id="rId46" Type="http://schemas.openxmlformats.org/officeDocument/2006/relationships/image" Target="../media/image484.png"/><Relationship Id="rId47" Type="http://schemas.openxmlformats.org/officeDocument/2006/relationships/image" Target="../media/image485.png"/><Relationship Id="rId48" Type="http://schemas.openxmlformats.org/officeDocument/2006/relationships/image" Target="../media/image486.png"/><Relationship Id="rId49" Type="http://schemas.openxmlformats.org/officeDocument/2006/relationships/image" Target="../media/image487.png"/><Relationship Id="rId50" Type="http://schemas.openxmlformats.org/officeDocument/2006/relationships/image" Target="../media/image488.png"/><Relationship Id="rId51" Type="http://schemas.openxmlformats.org/officeDocument/2006/relationships/image" Target="../media/image489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90.png"/><Relationship Id="rId3" Type="http://schemas.openxmlformats.org/officeDocument/2006/relationships/image" Target="../media/image242.png"/><Relationship Id="rId4" Type="http://schemas.openxmlformats.org/officeDocument/2006/relationships/image" Target="../media/image299.png"/><Relationship Id="rId5" Type="http://schemas.openxmlformats.org/officeDocument/2006/relationships/image" Target="../media/image300.png"/><Relationship Id="rId6" Type="http://schemas.openxmlformats.org/officeDocument/2006/relationships/image" Target="../media/image301.png"/><Relationship Id="rId7" Type="http://schemas.openxmlformats.org/officeDocument/2006/relationships/image" Target="../media/image302.png"/><Relationship Id="rId8" Type="http://schemas.openxmlformats.org/officeDocument/2006/relationships/image" Target="../media/image491.jpg"/><Relationship Id="rId9" Type="http://schemas.openxmlformats.org/officeDocument/2006/relationships/image" Target="../media/image306.png"/><Relationship Id="rId10" Type="http://schemas.openxmlformats.org/officeDocument/2006/relationships/image" Target="../media/image307.png"/><Relationship Id="rId11" Type="http://schemas.openxmlformats.org/officeDocument/2006/relationships/image" Target="../media/image308.png"/><Relationship Id="rId12" Type="http://schemas.openxmlformats.org/officeDocument/2006/relationships/image" Target="../media/image492.png"/><Relationship Id="rId13" Type="http://schemas.openxmlformats.org/officeDocument/2006/relationships/image" Target="../media/image493.png"/><Relationship Id="rId14" Type="http://schemas.openxmlformats.org/officeDocument/2006/relationships/image" Target="../media/image494.png"/><Relationship Id="rId15" Type="http://schemas.openxmlformats.org/officeDocument/2006/relationships/image" Target="../media/image495.png"/><Relationship Id="rId16" Type="http://schemas.openxmlformats.org/officeDocument/2006/relationships/image" Target="../media/image496.png"/><Relationship Id="rId17" Type="http://schemas.openxmlformats.org/officeDocument/2006/relationships/image" Target="../media/image497.png"/><Relationship Id="rId18" Type="http://schemas.openxmlformats.org/officeDocument/2006/relationships/image" Target="../media/image422.png"/><Relationship Id="rId19" Type="http://schemas.openxmlformats.org/officeDocument/2006/relationships/image" Target="../media/image498.png"/><Relationship Id="rId20" Type="http://schemas.openxmlformats.org/officeDocument/2006/relationships/image" Target="../media/image499.png"/><Relationship Id="rId21" Type="http://schemas.openxmlformats.org/officeDocument/2006/relationships/image" Target="../media/image500.png"/><Relationship Id="rId22" Type="http://schemas.openxmlformats.org/officeDocument/2006/relationships/image" Target="../media/image501.png"/><Relationship Id="rId23" Type="http://schemas.openxmlformats.org/officeDocument/2006/relationships/image" Target="../media/image502.png"/><Relationship Id="rId24" Type="http://schemas.openxmlformats.org/officeDocument/2006/relationships/image" Target="../media/image503.png"/><Relationship Id="rId25" Type="http://schemas.openxmlformats.org/officeDocument/2006/relationships/image" Target="../media/image504.png"/><Relationship Id="rId26" Type="http://schemas.openxmlformats.org/officeDocument/2006/relationships/image" Target="../media/image314.png"/><Relationship Id="rId27" Type="http://schemas.openxmlformats.org/officeDocument/2006/relationships/image" Target="../media/image505.png"/><Relationship Id="rId28" Type="http://schemas.openxmlformats.org/officeDocument/2006/relationships/image" Target="../media/image506.png"/><Relationship Id="rId29" Type="http://schemas.openxmlformats.org/officeDocument/2006/relationships/image" Target="../media/image507.png"/><Relationship Id="rId30" Type="http://schemas.openxmlformats.org/officeDocument/2006/relationships/image" Target="../media/image470.png"/><Relationship Id="rId31" Type="http://schemas.openxmlformats.org/officeDocument/2006/relationships/image" Target="../media/image508.png"/><Relationship Id="rId32" Type="http://schemas.openxmlformats.org/officeDocument/2006/relationships/image" Target="../media/image509.png"/><Relationship Id="rId33" Type="http://schemas.openxmlformats.org/officeDocument/2006/relationships/image" Target="../media/image510.png"/><Relationship Id="rId34" Type="http://schemas.openxmlformats.org/officeDocument/2006/relationships/image" Target="../media/image511.png"/><Relationship Id="rId35" Type="http://schemas.openxmlformats.org/officeDocument/2006/relationships/image" Target="../media/image512.png"/><Relationship Id="rId36" Type="http://schemas.openxmlformats.org/officeDocument/2006/relationships/image" Target="../media/image513.png"/><Relationship Id="rId37" Type="http://schemas.openxmlformats.org/officeDocument/2006/relationships/image" Target="../media/image514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9.png"/><Relationship Id="rId9" Type="http://schemas.openxmlformats.org/officeDocument/2006/relationships/image" Target="../media/image10.png"/><Relationship Id="rId10" Type="http://schemas.openxmlformats.org/officeDocument/2006/relationships/image" Target="../media/image11.png"/><Relationship Id="rId11" Type="http://schemas.openxmlformats.org/officeDocument/2006/relationships/image" Target="../media/image12.png"/><Relationship Id="rId12" Type="http://schemas.openxmlformats.org/officeDocument/2006/relationships/image" Target="../media/image13.png"/><Relationship Id="rId13" Type="http://schemas.openxmlformats.org/officeDocument/2006/relationships/image" Target="../media/image14.png"/><Relationship Id="rId14" Type="http://schemas.openxmlformats.org/officeDocument/2006/relationships/image" Target="../media/image15.png"/><Relationship Id="rId15" Type="http://schemas.openxmlformats.org/officeDocument/2006/relationships/image" Target="../media/image16.png"/><Relationship Id="rId16" Type="http://schemas.openxmlformats.org/officeDocument/2006/relationships/image" Target="../media/image17.png"/><Relationship Id="rId17" Type="http://schemas.openxmlformats.org/officeDocument/2006/relationships/image" Target="../media/image18.png"/><Relationship Id="rId18" Type="http://schemas.openxmlformats.org/officeDocument/2006/relationships/image" Target="../media/image19.png"/><Relationship Id="rId19" Type="http://schemas.openxmlformats.org/officeDocument/2006/relationships/image" Target="../media/image20.png"/><Relationship Id="rId20" Type="http://schemas.openxmlformats.org/officeDocument/2006/relationships/image" Target="../media/image21.png"/><Relationship Id="rId21" Type="http://schemas.openxmlformats.org/officeDocument/2006/relationships/image" Target="../media/image22.png"/><Relationship Id="rId22" Type="http://schemas.openxmlformats.org/officeDocument/2006/relationships/image" Target="../media/image23.png"/><Relationship Id="rId23" Type="http://schemas.openxmlformats.org/officeDocument/2006/relationships/image" Target="../media/image24.png"/><Relationship Id="rId24" Type="http://schemas.openxmlformats.org/officeDocument/2006/relationships/image" Target="../media/image25.png"/><Relationship Id="rId25" Type="http://schemas.openxmlformats.org/officeDocument/2006/relationships/image" Target="../media/image26.png"/><Relationship Id="rId26" Type="http://schemas.openxmlformats.org/officeDocument/2006/relationships/image" Target="../media/image27.png"/><Relationship Id="rId27" Type="http://schemas.openxmlformats.org/officeDocument/2006/relationships/image" Target="../media/image28.png"/><Relationship Id="rId28" Type="http://schemas.openxmlformats.org/officeDocument/2006/relationships/image" Target="../media/image29.png"/><Relationship Id="rId29" Type="http://schemas.openxmlformats.org/officeDocument/2006/relationships/image" Target="../media/image30.png"/><Relationship Id="rId30" Type="http://schemas.openxmlformats.org/officeDocument/2006/relationships/image" Target="../media/image31.png"/><Relationship Id="rId31" Type="http://schemas.openxmlformats.org/officeDocument/2006/relationships/image" Target="../media/image32.png"/><Relationship Id="rId32" Type="http://schemas.openxmlformats.org/officeDocument/2006/relationships/image" Target="../media/image33.png"/><Relationship Id="rId33" Type="http://schemas.openxmlformats.org/officeDocument/2006/relationships/image" Target="../media/image34.png"/><Relationship Id="rId34" Type="http://schemas.openxmlformats.org/officeDocument/2006/relationships/image" Target="../media/image35.png"/><Relationship Id="rId35" Type="http://schemas.openxmlformats.org/officeDocument/2006/relationships/image" Target="../media/image36.png"/><Relationship Id="rId36" Type="http://schemas.openxmlformats.org/officeDocument/2006/relationships/image" Target="../media/image37.png"/><Relationship Id="rId37" Type="http://schemas.openxmlformats.org/officeDocument/2006/relationships/image" Target="../media/image38.png"/><Relationship Id="rId38" Type="http://schemas.openxmlformats.org/officeDocument/2006/relationships/image" Target="../media/image39.png"/><Relationship Id="rId39" Type="http://schemas.openxmlformats.org/officeDocument/2006/relationships/image" Target="../media/image40.png"/><Relationship Id="rId40" Type="http://schemas.openxmlformats.org/officeDocument/2006/relationships/image" Target="../media/image41.png"/><Relationship Id="rId41" Type="http://schemas.openxmlformats.org/officeDocument/2006/relationships/image" Target="../media/image42.png"/><Relationship Id="rId42" Type="http://schemas.openxmlformats.org/officeDocument/2006/relationships/image" Target="../media/image43.png"/><Relationship Id="rId43" Type="http://schemas.openxmlformats.org/officeDocument/2006/relationships/image" Target="../media/image44.png"/><Relationship Id="rId44" Type="http://schemas.openxmlformats.org/officeDocument/2006/relationships/image" Target="../media/image45.png"/><Relationship Id="rId45" Type="http://schemas.openxmlformats.org/officeDocument/2006/relationships/image" Target="../media/image46.png"/><Relationship Id="rId46" Type="http://schemas.openxmlformats.org/officeDocument/2006/relationships/image" Target="../media/image47.png"/><Relationship Id="rId47" Type="http://schemas.openxmlformats.org/officeDocument/2006/relationships/image" Target="../media/image48.png"/><Relationship Id="rId48" Type="http://schemas.openxmlformats.org/officeDocument/2006/relationships/image" Target="../media/image49.png"/><Relationship Id="rId49" Type="http://schemas.openxmlformats.org/officeDocument/2006/relationships/image" Target="../media/image50.png"/><Relationship Id="rId50" Type="http://schemas.openxmlformats.org/officeDocument/2006/relationships/image" Target="../media/image51.png"/><Relationship Id="rId51" Type="http://schemas.openxmlformats.org/officeDocument/2006/relationships/image" Target="../media/image52.png"/><Relationship Id="rId52" Type="http://schemas.openxmlformats.org/officeDocument/2006/relationships/image" Target="../media/image53.png"/><Relationship Id="rId53" Type="http://schemas.openxmlformats.org/officeDocument/2006/relationships/image" Target="../media/image54.png"/><Relationship Id="rId54" Type="http://schemas.openxmlformats.org/officeDocument/2006/relationships/image" Target="../media/image55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15.png"/><Relationship Id="rId3" Type="http://schemas.openxmlformats.org/officeDocument/2006/relationships/image" Target="../media/image516.png"/><Relationship Id="rId4" Type="http://schemas.openxmlformats.org/officeDocument/2006/relationships/image" Target="../media/image242.png"/><Relationship Id="rId5" Type="http://schemas.openxmlformats.org/officeDocument/2006/relationships/image" Target="../media/image517.png"/><Relationship Id="rId6" Type="http://schemas.openxmlformats.org/officeDocument/2006/relationships/image" Target="../media/image518.jpg"/><Relationship Id="rId7" Type="http://schemas.openxmlformats.org/officeDocument/2006/relationships/image" Target="../media/image519.jpg"/><Relationship Id="rId8" Type="http://schemas.openxmlformats.org/officeDocument/2006/relationships/image" Target="../media/image470.png"/><Relationship Id="rId9" Type="http://schemas.openxmlformats.org/officeDocument/2006/relationships/image" Target="../media/image520.png"/><Relationship Id="rId10" Type="http://schemas.openxmlformats.org/officeDocument/2006/relationships/image" Target="../media/image521.png"/><Relationship Id="rId11" Type="http://schemas.openxmlformats.org/officeDocument/2006/relationships/image" Target="../media/image522.png"/><Relationship Id="rId12" Type="http://schemas.openxmlformats.org/officeDocument/2006/relationships/image" Target="../media/image523.png"/><Relationship Id="rId13" Type="http://schemas.openxmlformats.org/officeDocument/2006/relationships/image" Target="../media/image524.png"/><Relationship Id="rId14" Type="http://schemas.openxmlformats.org/officeDocument/2006/relationships/image" Target="../media/image525.png"/><Relationship Id="rId15" Type="http://schemas.openxmlformats.org/officeDocument/2006/relationships/image" Target="../media/image526.png"/><Relationship Id="rId16" Type="http://schemas.openxmlformats.org/officeDocument/2006/relationships/image" Target="../media/image527.png"/><Relationship Id="rId17" Type="http://schemas.openxmlformats.org/officeDocument/2006/relationships/image" Target="../media/image528.png"/><Relationship Id="rId18" Type="http://schemas.openxmlformats.org/officeDocument/2006/relationships/image" Target="../media/image431.png"/><Relationship Id="rId19" Type="http://schemas.openxmlformats.org/officeDocument/2006/relationships/image" Target="../media/image529.png"/><Relationship Id="rId20" Type="http://schemas.openxmlformats.org/officeDocument/2006/relationships/image" Target="../media/image457.png"/><Relationship Id="rId21" Type="http://schemas.openxmlformats.org/officeDocument/2006/relationships/image" Target="../media/image530.png"/><Relationship Id="rId22" Type="http://schemas.openxmlformats.org/officeDocument/2006/relationships/image" Target="../media/image504.png"/><Relationship Id="rId23" Type="http://schemas.openxmlformats.org/officeDocument/2006/relationships/image" Target="../media/image531.png"/><Relationship Id="rId24" Type="http://schemas.openxmlformats.org/officeDocument/2006/relationships/image" Target="../media/image532.png"/><Relationship Id="rId25" Type="http://schemas.openxmlformats.org/officeDocument/2006/relationships/image" Target="../media/image499.png"/><Relationship Id="rId26" Type="http://schemas.openxmlformats.org/officeDocument/2006/relationships/image" Target="../media/image533.png"/><Relationship Id="rId27" Type="http://schemas.openxmlformats.org/officeDocument/2006/relationships/image" Target="../media/image534.png"/><Relationship Id="rId28" Type="http://schemas.openxmlformats.org/officeDocument/2006/relationships/image" Target="../media/image468.png"/><Relationship Id="rId29" Type="http://schemas.openxmlformats.org/officeDocument/2006/relationships/image" Target="../media/image535.png"/><Relationship Id="rId30" Type="http://schemas.openxmlformats.org/officeDocument/2006/relationships/image" Target="../media/image477.png"/><Relationship Id="rId31" Type="http://schemas.openxmlformats.org/officeDocument/2006/relationships/image" Target="../media/image536.png"/><Relationship Id="rId32" Type="http://schemas.openxmlformats.org/officeDocument/2006/relationships/image" Target="../media/image506.png"/><Relationship Id="rId33" Type="http://schemas.openxmlformats.org/officeDocument/2006/relationships/image" Target="../media/image507.png"/><Relationship Id="rId34" Type="http://schemas.openxmlformats.org/officeDocument/2006/relationships/image" Target="../media/image509.png"/><Relationship Id="rId35" Type="http://schemas.openxmlformats.org/officeDocument/2006/relationships/image" Target="../media/image513.png"/><Relationship Id="rId36" Type="http://schemas.openxmlformats.org/officeDocument/2006/relationships/image" Target="../media/image537.png"/><Relationship Id="rId37" Type="http://schemas.openxmlformats.org/officeDocument/2006/relationships/image" Target="../media/image538.png"/><Relationship Id="rId38" Type="http://schemas.openxmlformats.org/officeDocument/2006/relationships/image" Target="../media/image539.png"/><Relationship Id="rId39" Type="http://schemas.openxmlformats.org/officeDocument/2006/relationships/image" Target="../media/image540.png"/><Relationship Id="rId40" Type="http://schemas.openxmlformats.org/officeDocument/2006/relationships/image" Target="../media/image541.png"/><Relationship Id="rId41" Type="http://schemas.openxmlformats.org/officeDocument/2006/relationships/image" Target="../media/image299.png"/><Relationship Id="rId42" Type="http://schemas.openxmlformats.org/officeDocument/2006/relationships/image" Target="../media/image300.png"/><Relationship Id="rId43" Type="http://schemas.openxmlformats.org/officeDocument/2006/relationships/image" Target="../media/image301.png"/><Relationship Id="rId44" Type="http://schemas.openxmlformats.org/officeDocument/2006/relationships/image" Target="../media/image302.png"/><Relationship Id="rId45" Type="http://schemas.openxmlformats.org/officeDocument/2006/relationships/image" Target="../media/image306.png"/><Relationship Id="rId46" Type="http://schemas.openxmlformats.org/officeDocument/2006/relationships/image" Target="../media/image307.png"/><Relationship Id="rId47" Type="http://schemas.openxmlformats.org/officeDocument/2006/relationships/image" Target="../media/image308.png"/><Relationship Id="rId48" Type="http://schemas.openxmlformats.org/officeDocument/2006/relationships/image" Target="../media/image542.png"/><Relationship Id="rId49" Type="http://schemas.openxmlformats.org/officeDocument/2006/relationships/image" Target="../media/image543.png"/><Relationship Id="rId50" Type="http://schemas.openxmlformats.org/officeDocument/2006/relationships/image" Target="../media/image544.png"/><Relationship Id="rId51" Type="http://schemas.openxmlformats.org/officeDocument/2006/relationships/image" Target="../media/image545.png"/><Relationship Id="rId52" Type="http://schemas.openxmlformats.org/officeDocument/2006/relationships/image" Target="../media/image546.png"/><Relationship Id="rId53" Type="http://schemas.openxmlformats.org/officeDocument/2006/relationships/image" Target="../media/image547.png"/><Relationship Id="rId54" Type="http://schemas.openxmlformats.org/officeDocument/2006/relationships/image" Target="../media/image548.png"/><Relationship Id="rId55" Type="http://schemas.openxmlformats.org/officeDocument/2006/relationships/image" Target="../media/image549.png"/><Relationship Id="rId56" Type="http://schemas.openxmlformats.org/officeDocument/2006/relationships/image" Target="../media/image550.png"/><Relationship Id="rId57" Type="http://schemas.openxmlformats.org/officeDocument/2006/relationships/image" Target="../media/image478.png"/><Relationship Id="rId58" Type="http://schemas.openxmlformats.org/officeDocument/2006/relationships/image" Target="../media/image452.png"/><Relationship Id="rId59" Type="http://schemas.openxmlformats.org/officeDocument/2006/relationships/image" Target="../media/image551.png"/><Relationship Id="rId60" Type="http://schemas.openxmlformats.org/officeDocument/2006/relationships/image" Target="../media/image552.png"/><Relationship Id="rId61" Type="http://schemas.openxmlformats.org/officeDocument/2006/relationships/image" Target="../media/image553.png"/><Relationship Id="rId62" Type="http://schemas.openxmlformats.org/officeDocument/2006/relationships/image" Target="../media/image554.png"/><Relationship Id="rId63" Type="http://schemas.openxmlformats.org/officeDocument/2006/relationships/image" Target="../media/image555.png"/><Relationship Id="rId64" Type="http://schemas.openxmlformats.org/officeDocument/2006/relationships/image" Target="../media/image556.png"/><Relationship Id="rId65" Type="http://schemas.openxmlformats.org/officeDocument/2006/relationships/image" Target="../media/image557.png"/><Relationship Id="rId66" Type="http://schemas.openxmlformats.org/officeDocument/2006/relationships/image" Target="../media/image558.png"/><Relationship Id="rId67" Type="http://schemas.openxmlformats.org/officeDocument/2006/relationships/image" Target="../media/image559.png"/><Relationship Id="rId68" Type="http://schemas.openxmlformats.org/officeDocument/2006/relationships/image" Target="../media/image560.png"/><Relationship Id="rId69" Type="http://schemas.openxmlformats.org/officeDocument/2006/relationships/image" Target="../media/image561.png"/><Relationship Id="rId70" Type="http://schemas.openxmlformats.org/officeDocument/2006/relationships/image" Target="../media/image562.png"/><Relationship Id="rId71" Type="http://schemas.openxmlformats.org/officeDocument/2006/relationships/image" Target="../media/image563.png"/><Relationship Id="rId72" Type="http://schemas.openxmlformats.org/officeDocument/2006/relationships/image" Target="../media/image564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65.png"/><Relationship Id="rId3" Type="http://schemas.openxmlformats.org/officeDocument/2006/relationships/image" Target="../media/image566.png"/><Relationship Id="rId4" Type="http://schemas.openxmlformats.org/officeDocument/2006/relationships/image" Target="../media/image242.png"/><Relationship Id="rId5" Type="http://schemas.openxmlformats.org/officeDocument/2006/relationships/image" Target="../media/image299.png"/><Relationship Id="rId6" Type="http://schemas.openxmlformats.org/officeDocument/2006/relationships/image" Target="../media/image300.png"/><Relationship Id="rId7" Type="http://schemas.openxmlformats.org/officeDocument/2006/relationships/image" Target="../media/image301.png"/><Relationship Id="rId8" Type="http://schemas.openxmlformats.org/officeDocument/2006/relationships/image" Target="../media/image302.png"/><Relationship Id="rId9" Type="http://schemas.openxmlformats.org/officeDocument/2006/relationships/image" Target="../media/image567.png"/><Relationship Id="rId10" Type="http://schemas.openxmlformats.org/officeDocument/2006/relationships/image" Target="../media/image568.png"/><Relationship Id="rId11" Type="http://schemas.openxmlformats.org/officeDocument/2006/relationships/image" Target="../media/image569.jpg"/><Relationship Id="rId12" Type="http://schemas.openxmlformats.org/officeDocument/2006/relationships/image" Target="../media/image570.png"/><Relationship Id="rId13" Type="http://schemas.openxmlformats.org/officeDocument/2006/relationships/image" Target="../media/image571.png"/><Relationship Id="rId14" Type="http://schemas.openxmlformats.org/officeDocument/2006/relationships/image" Target="../media/image572.png"/><Relationship Id="rId15" Type="http://schemas.openxmlformats.org/officeDocument/2006/relationships/image" Target="../media/image573.png"/><Relationship Id="rId16" Type="http://schemas.openxmlformats.org/officeDocument/2006/relationships/image" Target="../media/image574.png"/><Relationship Id="rId17" Type="http://schemas.openxmlformats.org/officeDocument/2006/relationships/image" Target="../media/image575.png"/><Relationship Id="rId18" Type="http://schemas.openxmlformats.org/officeDocument/2006/relationships/image" Target="../media/image576.png"/><Relationship Id="rId19" Type="http://schemas.openxmlformats.org/officeDocument/2006/relationships/image" Target="../media/image577.png"/><Relationship Id="rId20" Type="http://schemas.openxmlformats.org/officeDocument/2006/relationships/image" Target="../media/image578.png"/><Relationship Id="rId21" Type="http://schemas.openxmlformats.org/officeDocument/2006/relationships/image" Target="../media/image579.png"/><Relationship Id="rId22" Type="http://schemas.openxmlformats.org/officeDocument/2006/relationships/image" Target="../media/image306.png"/><Relationship Id="rId23" Type="http://schemas.openxmlformats.org/officeDocument/2006/relationships/image" Target="../media/image307.png"/><Relationship Id="rId24" Type="http://schemas.openxmlformats.org/officeDocument/2006/relationships/image" Target="../media/image308.png"/><Relationship Id="rId25" Type="http://schemas.openxmlformats.org/officeDocument/2006/relationships/image" Target="../media/image580.png"/><Relationship Id="rId26" Type="http://schemas.openxmlformats.org/officeDocument/2006/relationships/image" Target="../media/image581.png"/><Relationship Id="rId27" Type="http://schemas.openxmlformats.org/officeDocument/2006/relationships/image" Target="../media/image582.png"/><Relationship Id="rId28" Type="http://schemas.openxmlformats.org/officeDocument/2006/relationships/image" Target="../media/image583.png"/><Relationship Id="rId29" Type="http://schemas.openxmlformats.org/officeDocument/2006/relationships/image" Target="../media/image584.png"/><Relationship Id="rId30" Type="http://schemas.openxmlformats.org/officeDocument/2006/relationships/image" Target="../media/image585.png"/><Relationship Id="rId31" Type="http://schemas.openxmlformats.org/officeDocument/2006/relationships/image" Target="../media/image586.png"/><Relationship Id="rId32" Type="http://schemas.openxmlformats.org/officeDocument/2006/relationships/image" Target="../media/image587.png"/><Relationship Id="rId33" Type="http://schemas.openxmlformats.org/officeDocument/2006/relationships/image" Target="../media/image588.png"/><Relationship Id="rId34" Type="http://schemas.openxmlformats.org/officeDocument/2006/relationships/image" Target="../media/image589.png"/><Relationship Id="rId35" Type="http://schemas.openxmlformats.org/officeDocument/2006/relationships/image" Target="../media/image590.png"/><Relationship Id="rId36" Type="http://schemas.openxmlformats.org/officeDocument/2006/relationships/image" Target="../media/image591.png"/><Relationship Id="rId37" Type="http://schemas.openxmlformats.org/officeDocument/2006/relationships/image" Target="../media/image592.png"/><Relationship Id="rId38" Type="http://schemas.openxmlformats.org/officeDocument/2006/relationships/image" Target="../media/image593.png"/><Relationship Id="rId39" Type="http://schemas.openxmlformats.org/officeDocument/2006/relationships/image" Target="../media/image594.png"/><Relationship Id="rId40" Type="http://schemas.openxmlformats.org/officeDocument/2006/relationships/image" Target="../media/image595.png"/><Relationship Id="rId41" Type="http://schemas.openxmlformats.org/officeDocument/2006/relationships/image" Target="../media/image596.png"/><Relationship Id="rId42" Type="http://schemas.openxmlformats.org/officeDocument/2006/relationships/image" Target="../media/image597.png"/><Relationship Id="rId43" Type="http://schemas.openxmlformats.org/officeDocument/2006/relationships/image" Target="../media/image598.png"/><Relationship Id="rId44" Type="http://schemas.openxmlformats.org/officeDocument/2006/relationships/image" Target="../media/image599.png"/><Relationship Id="rId45" Type="http://schemas.openxmlformats.org/officeDocument/2006/relationships/image" Target="../media/image600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06.png"/><Relationship Id="rId3" Type="http://schemas.openxmlformats.org/officeDocument/2006/relationships/image" Target="../media/image601.png"/><Relationship Id="rId4" Type="http://schemas.openxmlformats.org/officeDocument/2006/relationships/image" Target="../media/image242.png"/><Relationship Id="rId5" Type="http://schemas.openxmlformats.org/officeDocument/2006/relationships/image" Target="../media/image299.png"/><Relationship Id="rId6" Type="http://schemas.openxmlformats.org/officeDocument/2006/relationships/image" Target="../media/image300.png"/><Relationship Id="rId7" Type="http://schemas.openxmlformats.org/officeDocument/2006/relationships/image" Target="../media/image301.png"/><Relationship Id="rId8" Type="http://schemas.openxmlformats.org/officeDocument/2006/relationships/image" Target="../media/image302.png"/><Relationship Id="rId9" Type="http://schemas.openxmlformats.org/officeDocument/2006/relationships/image" Target="../media/image602.png"/><Relationship Id="rId10" Type="http://schemas.openxmlformats.org/officeDocument/2006/relationships/image" Target="../media/image603.png"/><Relationship Id="rId11" Type="http://schemas.openxmlformats.org/officeDocument/2006/relationships/image" Target="../media/image306.png"/><Relationship Id="rId12" Type="http://schemas.openxmlformats.org/officeDocument/2006/relationships/image" Target="../media/image307.png"/><Relationship Id="rId13" Type="http://schemas.openxmlformats.org/officeDocument/2006/relationships/image" Target="../media/image308.png"/><Relationship Id="rId14" Type="http://schemas.openxmlformats.org/officeDocument/2006/relationships/image" Target="../media/image604.png"/><Relationship Id="rId15" Type="http://schemas.openxmlformats.org/officeDocument/2006/relationships/image" Target="../media/image605.png"/><Relationship Id="rId16" Type="http://schemas.openxmlformats.org/officeDocument/2006/relationships/image" Target="../media/image537.png"/><Relationship Id="rId17" Type="http://schemas.openxmlformats.org/officeDocument/2006/relationships/image" Target="../media/image606.png"/><Relationship Id="rId18" Type="http://schemas.openxmlformats.org/officeDocument/2006/relationships/image" Target="../media/image607.png"/><Relationship Id="rId19" Type="http://schemas.openxmlformats.org/officeDocument/2006/relationships/image" Target="../media/image608.png"/><Relationship Id="rId20" Type="http://schemas.openxmlformats.org/officeDocument/2006/relationships/image" Target="../media/image609.png"/><Relationship Id="rId21" Type="http://schemas.openxmlformats.org/officeDocument/2006/relationships/image" Target="../media/image610.png"/><Relationship Id="rId22" Type="http://schemas.openxmlformats.org/officeDocument/2006/relationships/image" Target="../media/image422.png"/><Relationship Id="rId23" Type="http://schemas.openxmlformats.org/officeDocument/2006/relationships/image" Target="../media/image427.png"/><Relationship Id="rId24" Type="http://schemas.openxmlformats.org/officeDocument/2006/relationships/image" Target="../media/image499.png"/><Relationship Id="rId25" Type="http://schemas.openxmlformats.org/officeDocument/2006/relationships/image" Target="../media/image611.png"/><Relationship Id="rId26" Type="http://schemas.openxmlformats.org/officeDocument/2006/relationships/image" Target="../media/image612.png"/><Relationship Id="rId27" Type="http://schemas.openxmlformats.org/officeDocument/2006/relationships/image" Target="../media/image613.png"/><Relationship Id="rId28" Type="http://schemas.openxmlformats.org/officeDocument/2006/relationships/image" Target="../media/image614.png"/><Relationship Id="rId29" Type="http://schemas.openxmlformats.org/officeDocument/2006/relationships/image" Target="../media/image615.png"/><Relationship Id="rId30" Type="http://schemas.openxmlformats.org/officeDocument/2006/relationships/image" Target="../media/image616.png"/><Relationship Id="rId31" Type="http://schemas.openxmlformats.org/officeDocument/2006/relationships/image" Target="../media/image617.png"/><Relationship Id="rId32" Type="http://schemas.openxmlformats.org/officeDocument/2006/relationships/image" Target="../media/image618.png"/><Relationship Id="rId33" Type="http://schemas.openxmlformats.org/officeDocument/2006/relationships/image" Target="../media/image619.png"/><Relationship Id="rId34" Type="http://schemas.openxmlformats.org/officeDocument/2006/relationships/image" Target="../media/image311.png"/><Relationship Id="rId35" Type="http://schemas.openxmlformats.org/officeDocument/2006/relationships/image" Target="../media/image620.png"/><Relationship Id="rId36" Type="http://schemas.openxmlformats.org/officeDocument/2006/relationships/image" Target="../media/image621.png"/><Relationship Id="rId37" Type="http://schemas.openxmlformats.org/officeDocument/2006/relationships/image" Target="../media/image433.png"/><Relationship Id="rId38" Type="http://schemas.openxmlformats.org/officeDocument/2006/relationships/image" Target="../media/image508.png"/><Relationship Id="rId39" Type="http://schemas.openxmlformats.org/officeDocument/2006/relationships/image" Target="../media/image535.png"/><Relationship Id="rId40" Type="http://schemas.openxmlformats.org/officeDocument/2006/relationships/image" Target="../media/image622.png"/><Relationship Id="rId41" Type="http://schemas.openxmlformats.org/officeDocument/2006/relationships/image" Target="../media/image623.png"/><Relationship Id="rId42" Type="http://schemas.openxmlformats.org/officeDocument/2006/relationships/image" Target="../media/image442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41.png"/><Relationship Id="rId3" Type="http://schemas.openxmlformats.org/officeDocument/2006/relationships/image" Target="../media/image242.png"/><Relationship Id="rId4" Type="http://schemas.openxmlformats.org/officeDocument/2006/relationships/image" Target="../media/image299.png"/><Relationship Id="rId5" Type="http://schemas.openxmlformats.org/officeDocument/2006/relationships/image" Target="../media/image300.png"/><Relationship Id="rId6" Type="http://schemas.openxmlformats.org/officeDocument/2006/relationships/image" Target="../media/image301.png"/><Relationship Id="rId7" Type="http://schemas.openxmlformats.org/officeDocument/2006/relationships/image" Target="../media/image302.png"/><Relationship Id="rId8" Type="http://schemas.openxmlformats.org/officeDocument/2006/relationships/image" Target="../media/image624.png"/><Relationship Id="rId9" Type="http://schemas.openxmlformats.org/officeDocument/2006/relationships/image" Target="../media/image306.png"/><Relationship Id="rId10" Type="http://schemas.openxmlformats.org/officeDocument/2006/relationships/image" Target="../media/image307.png"/><Relationship Id="rId11" Type="http://schemas.openxmlformats.org/officeDocument/2006/relationships/image" Target="../media/image308.png"/><Relationship Id="rId12" Type="http://schemas.openxmlformats.org/officeDocument/2006/relationships/image" Target="../media/image625.png"/><Relationship Id="rId13" Type="http://schemas.openxmlformats.org/officeDocument/2006/relationships/image" Target="../media/image626.png"/><Relationship Id="rId14" Type="http://schemas.openxmlformats.org/officeDocument/2006/relationships/image" Target="../media/image422.png"/><Relationship Id="rId15" Type="http://schemas.openxmlformats.org/officeDocument/2006/relationships/image" Target="../media/image627.png"/><Relationship Id="rId16" Type="http://schemas.openxmlformats.org/officeDocument/2006/relationships/image" Target="../media/image628.png"/><Relationship Id="rId17" Type="http://schemas.openxmlformats.org/officeDocument/2006/relationships/image" Target="../media/image629.png"/><Relationship Id="rId18" Type="http://schemas.openxmlformats.org/officeDocument/2006/relationships/image" Target="../media/image630.png"/><Relationship Id="rId19" Type="http://schemas.openxmlformats.org/officeDocument/2006/relationships/image" Target="../media/image631.png"/><Relationship Id="rId20" Type="http://schemas.openxmlformats.org/officeDocument/2006/relationships/image" Target="../media/image632.png"/><Relationship Id="rId21" Type="http://schemas.openxmlformats.org/officeDocument/2006/relationships/image" Target="../media/image633.png"/><Relationship Id="rId22" Type="http://schemas.openxmlformats.org/officeDocument/2006/relationships/image" Target="../media/image452.png"/><Relationship Id="rId23" Type="http://schemas.openxmlformats.org/officeDocument/2006/relationships/image" Target="../media/image634.pn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41.png"/><Relationship Id="rId3" Type="http://schemas.openxmlformats.org/officeDocument/2006/relationships/image" Target="../media/image242.png"/><Relationship Id="rId4" Type="http://schemas.openxmlformats.org/officeDocument/2006/relationships/image" Target="../media/image299.png"/><Relationship Id="rId5" Type="http://schemas.openxmlformats.org/officeDocument/2006/relationships/image" Target="../media/image300.png"/><Relationship Id="rId6" Type="http://schemas.openxmlformats.org/officeDocument/2006/relationships/image" Target="../media/image301.png"/><Relationship Id="rId7" Type="http://schemas.openxmlformats.org/officeDocument/2006/relationships/image" Target="../media/image302.png"/><Relationship Id="rId8" Type="http://schemas.openxmlformats.org/officeDocument/2006/relationships/image" Target="../media/image303.png"/><Relationship Id="rId9" Type="http://schemas.openxmlformats.org/officeDocument/2006/relationships/image" Target="../media/image304.jpg"/><Relationship Id="rId10" Type="http://schemas.openxmlformats.org/officeDocument/2006/relationships/image" Target="../media/image305.png"/><Relationship Id="rId11" Type="http://schemas.openxmlformats.org/officeDocument/2006/relationships/image" Target="../media/image306.png"/><Relationship Id="rId12" Type="http://schemas.openxmlformats.org/officeDocument/2006/relationships/image" Target="../media/image307.png"/><Relationship Id="rId13" Type="http://schemas.openxmlformats.org/officeDocument/2006/relationships/image" Target="../media/image308.png"/><Relationship Id="rId14" Type="http://schemas.openxmlformats.org/officeDocument/2006/relationships/image" Target="../media/image309.png"/><Relationship Id="rId15" Type="http://schemas.openxmlformats.org/officeDocument/2006/relationships/image" Target="../media/image310.png"/><Relationship Id="rId16" Type="http://schemas.openxmlformats.org/officeDocument/2006/relationships/image" Target="../media/image311.png"/><Relationship Id="rId17" Type="http://schemas.openxmlformats.org/officeDocument/2006/relationships/image" Target="../media/image312.png"/><Relationship Id="rId18" Type="http://schemas.openxmlformats.org/officeDocument/2006/relationships/image" Target="../media/image313.png"/><Relationship Id="rId19" Type="http://schemas.openxmlformats.org/officeDocument/2006/relationships/image" Target="../media/image314.png"/><Relationship Id="rId20" Type="http://schemas.openxmlformats.org/officeDocument/2006/relationships/image" Target="../media/image315.png"/><Relationship Id="rId21" Type="http://schemas.openxmlformats.org/officeDocument/2006/relationships/image" Target="../media/image316.png"/><Relationship Id="rId22" Type="http://schemas.openxmlformats.org/officeDocument/2006/relationships/image" Target="../media/image317.png"/><Relationship Id="rId23" Type="http://schemas.openxmlformats.org/officeDocument/2006/relationships/image" Target="../media/image318.png"/><Relationship Id="rId24" Type="http://schemas.openxmlformats.org/officeDocument/2006/relationships/image" Target="../media/image319.png"/><Relationship Id="rId25" Type="http://schemas.openxmlformats.org/officeDocument/2006/relationships/image" Target="../media/image320.png"/><Relationship Id="rId26" Type="http://schemas.openxmlformats.org/officeDocument/2006/relationships/image" Target="../media/image321.png"/><Relationship Id="rId27" Type="http://schemas.openxmlformats.org/officeDocument/2006/relationships/image" Target="../media/image322.png"/><Relationship Id="rId28" Type="http://schemas.openxmlformats.org/officeDocument/2006/relationships/image" Target="../media/image323.png"/><Relationship Id="rId29" Type="http://schemas.openxmlformats.org/officeDocument/2006/relationships/image" Target="../media/image324.png"/><Relationship Id="rId30" Type="http://schemas.openxmlformats.org/officeDocument/2006/relationships/image" Target="../media/image325.png"/><Relationship Id="rId31" Type="http://schemas.openxmlformats.org/officeDocument/2006/relationships/image" Target="../media/image326.png"/><Relationship Id="rId32" Type="http://schemas.openxmlformats.org/officeDocument/2006/relationships/image" Target="../media/image327.pn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35.png"/><Relationship Id="rId3" Type="http://schemas.openxmlformats.org/officeDocument/2006/relationships/image" Target="../media/image242.png"/><Relationship Id="rId4" Type="http://schemas.openxmlformats.org/officeDocument/2006/relationships/image" Target="../media/image299.png"/><Relationship Id="rId5" Type="http://schemas.openxmlformats.org/officeDocument/2006/relationships/image" Target="../media/image300.png"/><Relationship Id="rId6" Type="http://schemas.openxmlformats.org/officeDocument/2006/relationships/image" Target="../media/image301.png"/><Relationship Id="rId7" Type="http://schemas.openxmlformats.org/officeDocument/2006/relationships/image" Target="../media/image302.png"/><Relationship Id="rId8" Type="http://schemas.openxmlformats.org/officeDocument/2006/relationships/image" Target="../media/image636.jpg"/><Relationship Id="rId9" Type="http://schemas.openxmlformats.org/officeDocument/2006/relationships/image" Target="../media/image306.png"/><Relationship Id="rId10" Type="http://schemas.openxmlformats.org/officeDocument/2006/relationships/image" Target="../media/image307.png"/><Relationship Id="rId11" Type="http://schemas.openxmlformats.org/officeDocument/2006/relationships/image" Target="../media/image308.png"/><Relationship Id="rId12" Type="http://schemas.openxmlformats.org/officeDocument/2006/relationships/image" Target="../media/image359.png"/><Relationship Id="rId13" Type="http://schemas.openxmlformats.org/officeDocument/2006/relationships/image" Target="../media/image444.png"/><Relationship Id="rId14" Type="http://schemas.openxmlformats.org/officeDocument/2006/relationships/image" Target="../media/image637.png"/><Relationship Id="rId15" Type="http://schemas.openxmlformats.org/officeDocument/2006/relationships/image" Target="../media/image638.png"/><Relationship Id="rId16" Type="http://schemas.openxmlformats.org/officeDocument/2006/relationships/image" Target="../media/image639.png"/><Relationship Id="rId17" Type="http://schemas.openxmlformats.org/officeDocument/2006/relationships/image" Target="../media/image450.png"/><Relationship Id="rId18" Type="http://schemas.openxmlformats.org/officeDocument/2006/relationships/image" Target="../media/image640.png"/><Relationship Id="rId19" Type="http://schemas.openxmlformats.org/officeDocument/2006/relationships/image" Target="../media/image641.png"/><Relationship Id="rId20" Type="http://schemas.openxmlformats.org/officeDocument/2006/relationships/image" Target="../media/image642.png"/><Relationship Id="rId21" Type="http://schemas.openxmlformats.org/officeDocument/2006/relationships/image" Target="../media/image643.png"/><Relationship Id="rId22" Type="http://schemas.openxmlformats.org/officeDocument/2006/relationships/image" Target="../media/image633.png"/><Relationship Id="rId23" Type="http://schemas.openxmlformats.org/officeDocument/2006/relationships/image" Target="../media/image644.png"/><Relationship Id="rId24" Type="http://schemas.openxmlformats.org/officeDocument/2006/relationships/image" Target="../media/image645.png"/><Relationship Id="rId25" Type="http://schemas.openxmlformats.org/officeDocument/2006/relationships/image" Target="../media/image646.png"/><Relationship Id="rId26" Type="http://schemas.openxmlformats.org/officeDocument/2006/relationships/image" Target="../media/image320.png"/><Relationship Id="rId27" Type="http://schemas.openxmlformats.org/officeDocument/2006/relationships/image" Target="../media/image647.png"/><Relationship Id="rId28" Type="http://schemas.openxmlformats.org/officeDocument/2006/relationships/image" Target="../media/image309.png"/><Relationship Id="rId29" Type="http://schemas.openxmlformats.org/officeDocument/2006/relationships/image" Target="../media/image310.png"/><Relationship Id="rId30" Type="http://schemas.openxmlformats.org/officeDocument/2006/relationships/image" Target="../media/image648.png"/><Relationship Id="rId31" Type="http://schemas.openxmlformats.org/officeDocument/2006/relationships/image" Target="../media/image316.png"/><Relationship Id="rId32" Type="http://schemas.openxmlformats.org/officeDocument/2006/relationships/image" Target="../media/image649.png"/><Relationship Id="rId33" Type="http://schemas.openxmlformats.org/officeDocument/2006/relationships/image" Target="../media/image650.png"/><Relationship Id="rId34" Type="http://schemas.openxmlformats.org/officeDocument/2006/relationships/image" Target="../media/image651.png"/><Relationship Id="rId35" Type="http://schemas.openxmlformats.org/officeDocument/2006/relationships/image" Target="../media/image652.pn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6.png"/><Relationship Id="rId3" Type="http://schemas.openxmlformats.org/officeDocument/2006/relationships/image" Target="../media/image10.png"/><Relationship Id="rId4" Type="http://schemas.openxmlformats.org/officeDocument/2006/relationships/image" Target="../media/image242.png"/><Relationship Id="rId5" Type="http://schemas.openxmlformats.org/officeDocument/2006/relationships/image" Target="../media/image299.png"/><Relationship Id="rId6" Type="http://schemas.openxmlformats.org/officeDocument/2006/relationships/image" Target="../media/image300.png"/><Relationship Id="rId7" Type="http://schemas.openxmlformats.org/officeDocument/2006/relationships/image" Target="../media/image301.png"/><Relationship Id="rId8" Type="http://schemas.openxmlformats.org/officeDocument/2006/relationships/image" Target="../media/image302.png"/><Relationship Id="rId9" Type="http://schemas.openxmlformats.org/officeDocument/2006/relationships/image" Target="../media/image653.jpg"/><Relationship Id="rId10" Type="http://schemas.openxmlformats.org/officeDocument/2006/relationships/image" Target="../media/image306.png"/><Relationship Id="rId11" Type="http://schemas.openxmlformats.org/officeDocument/2006/relationships/image" Target="../media/image307.png"/><Relationship Id="rId12" Type="http://schemas.openxmlformats.org/officeDocument/2006/relationships/image" Target="../media/image308.png"/><Relationship Id="rId13" Type="http://schemas.openxmlformats.org/officeDocument/2006/relationships/image" Target="../media/image654.png"/><Relationship Id="rId14" Type="http://schemas.openxmlformats.org/officeDocument/2006/relationships/image" Target="../media/image523.png"/><Relationship Id="rId15" Type="http://schemas.openxmlformats.org/officeDocument/2006/relationships/image" Target="../media/image655.png"/><Relationship Id="rId16" Type="http://schemas.openxmlformats.org/officeDocument/2006/relationships/image" Target="../media/image656.png"/><Relationship Id="rId17" Type="http://schemas.openxmlformats.org/officeDocument/2006/relationships/image" Target="../media/image322.png"/><Relationship Id="rId18" Type="http://schemas.openxmlformats.org/officeDocument/2006/relationships/image" Target="../media/image657.png"/><Relationship Id="rId19" Type="http://schemas.openxmlformats.org/officeDocument/2006/relationships/image" Target="../media/image658.png"/><Relationship Id="rId20" Type="http://schemas.openxmlformats.org/officeDocument/2006/relationships/image" Target="../media/image423.png"/><Relationship Id="rId21" Type="http://schemas.openxmlformats.org/officeDocument/2006/relationships/image" Target="../media/image659.png"/><Relationship Id="rId22" Type="http://schemas.openxmlformats.org/officeDocument/2006/relationships/image" Target="../media/image660.png"/><Relationship Id="rId23" Type="http://schemas.openxmlformats.org/officeDocument/2006/relationships/image" Target="../media/image661.png"/><Relationship Id="rId24" Type="http://schemas.openxmlformats.org/officeDocument/2006/relationships/image" Target="../media/image662.png"/><Relationship Id="rId25" Type="http://schemas.openxmlformats.org/officeDocument/2006/relationships/image" Target="../media/image663.png"/><Relationship Id="rId26" Type="http://schemas.openxmlformats.org/officeDocument/2006/relationships/image" Target="../media/image664.png"/><Relationship Id="rId27" Type="http://schemas.openxmlformats.org/officeDocument/2006/relationships/image" Target="../media/image665.png"/><Relationship Id="rId28" Type="http://schemas.openxmlformats.org/officeDocument/2006/relationships/image" Target="../media/image666.png"/><Relationship Id="rId29" Type="http://schemas.openxmlformats.org/officeDocument/2006/relationships/image" Target="../media/image667.png"/><Relationship Id="rId30" Type="http://schemas.openxmlformats.org/officeDocument/2006/relationships/image" Target="../media/image668.png"/><Relationship Id="rId31" Type="http://schemas.openxmlformats.org/officeDocument/2006/relationships/image" Target="../media/image669.png"/><Relationship Id="rId32" Type="http://schemas.openxmlformats.org/officeDocument/2006/relationships/image" Target="../media/image670.pn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71.png"/><Relationship Id="rId3" Type="http://schemas.openxmlformats.org/officeDocument/2006/relationships/image" Target="../media/image56.png"/><Relationship Id="rId4" Type="http://schemas.openxmlformats.org/officeDocument/2006/relationships/image" Target="../media/image242.png"/><Relationship Id="rId5" Type="http://schemas.openxmlformats.org/officeDocument/2006/relationships/image" Target="../media/image299.png"/><Relationship Id="rId6" Type="http://schemas.openxmlformats.org/officeDocument/2006/relationships/image" Target="../media/image300.png"/><Relationship Id="rId7" Type="http://schemas.openxmlformats.org/officeDocument/2006/relationships/image" Target="../media/image301.png"/><Relationship Id="rId8" Type="http://schemas.openxmlformats.org/officeDocument/2006/relationships/image" Target="../media/image302.png"/><Relationship Id="rId9" Type="http://schemas.openxmlformats.org/officeDocument/2006/relationships/image" Target="../media/image672.jpg"/><Relationship Id="rId10" Type="http://schemas.openxmlformats.org/officeDocument/2006/relationships/image" Target="../media/image673.png"/><Relationship Id="rId11" Type="http://schemas.openxmlformats.org/officeDocument/2006/relationships/image" Target="../media/image306.png"/><Relationship Id="rId12" Type="http://schemas.openxmlformats.org/officeDocument/2006/relationships/image" Target="../media/image307.png"/><Relationship Id="rId13" Type="http://schemas.openxmlformats.org/officeDocument/2006/relationships/image" Target="../media/image308.png"/><Relationship Id="rId14" Type="http://schemas.openxmlformats.org/officeDocument/2006/relationships/image" Target="../media/image674.png"/><Relationship Id="rId15" Type="http://schemas.openxmlformats.org/officeDocument/2006/relationships/image" Target="../media/image643.png"/><Relationship Id="rId16" Type="http://schemas.openxmlformats.org/officeDocument/2006/relationships/image" Target="../media/image675.png"/><Relationship Id="rId17" Type="http://schemas.openxmlformats.org/officeDocument/2006/relationships/image" Target="../media/image444.png"/><Relationship Id="rId18" Type="http://schemas.openxmlformats.org/officeDocument/2006/relationships/image" Target="../media/image676.png"/><Relationship Id="rId19" Type="http://schemas.openxmlformats.org/officeDocument/2006/relationships/image" Target="../media/image677.png"/><Relationship Id="rId20" Type="http://schemas.openxmlformats.org/officeDocument/2006/relationships/image" Target="../media/image678.png"/><Relationship Id="rId21" Type="http://schemas.openxmlformats.org/officeDocument/2006/relationships/image" Target="../media/image450.png"/><Relationship Id="rId22" Type="http://schemas.openxmlformats.org/officeDocument/2006/relationships/image" Target="../media/image679.png"/><Relationship Id="rId23" Type="http://schemas.openxmlformats.org/officeDocument/2006/relationships/image" Target="../media/image680.png"/><Relationship Id="rId24" Type="http://schemas.openxmlformats.org/officeDocument/2006/relationships/image" Target="../media/image681.png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82.png"/><Relationship Id="rId3" Type="http://schemas.openxmlformats.org/officeDocument/2006/relationships/image" Target="../media/image683.png"/><Relationship Id="rId4" Type="http://schemas.openxmlformats.org/officeDocument/2006/relationships/image" Target="../media/image242.png"/><Relationship Id="rId5" Type="http://schemas.openxmlformats.org/officeDocument/2006/relationships/image" Target="../media/image299.png"/><Relationship Id="rId6" Type="http://schemas.openxmlformats.org/officeDocument/2006/relationships/image" Target="../media/image300.png"/><Relationship Id="rId7" Type="http://schemas.openxmlformats.org/officeDocument/2006/relationships/image" Target="../media/image301.png"/><Relationship Id="rId8" Type="http://schemas.openxmlformats.org/officeDocument/2006/relationships/image" Target="../media/image302.png"/><Relationship Id="rId9" Type="http://schemas.openxmlformats.org/officeDocument/2006/relationships/image" Target="../media/image684.png"/><Relationship Id="rId10" Type="http://schemas.openxmlformats.org/officeDocument/2006/relationships/image" Target="../media/image685.jpg"/><Relationship Id="rId11" Type="http://schemas.openxmlformats.org/officeDocument/2006/relationships/image" Target="../media/image686.jpg"/><Relationship Id="rId12" Type="http://schemas.openxmlformats.org/officeDocument/2006/relationships/image" Target="../media/image687.png"/><Relationship Id="rId13" Type="http://schemas.openxmlformats.org/officeDocument/2006/relationships/image" Target="../media/image688.png"/><Relationship Id="rId14" Type="http://schemas.openxmlformats.org/officeDocument/2006/relationships/image" Target="../media/image689.png"/><Relationship Id="rId15" Type="http://schemas.openxmlformats.org/officeDocument/2006/relationships/image" Target="../media/image690.png"/><Relationship Id="rId16" Type="http://schemas.openxmlformats.org/officeDocument/2006/relationships/image" Target="../media/image691.png"/><Relationship Id="rId17" Type="http://schemas.openxmlformats.org/officeDocument/2006/relationships/image" Target="../media/image692.png"/><Relationship Id="rId18" Type="http://schemas.openxmlformats.org/officeDocument/2006/relationships/image" Target="../media/image693.png"/><Relationship Id="rId19" Type="http://schemas.openxmlformats.org/officeDocument/2006/relationships/image" Target="../media/image694.png"/><Relationship Id="rId20" Type="http://schemas.openxmlformats.org/officeDocument/2006/relationships/image" Target="../media/image695.png"/><Relationship Id="rId21" Type="http://schemas.openxmlformats.org/officeDocument/2006/relationships/image" Target="../media/image696.png"/><Relationship Id="rId22" Type="http://schemas.openxmlformats.org/officeDocument/2006/relationships/image" Target="../media/image697.png"/><Relationship Id="rId23" Type="http://schemas.openxmlformats.org/officeDocument/2006/relationships/image" Target="../media/image698.png"/><Relationship Id="rId24" Type="http://schemas.openxmlformats.org/officeDocument/2006/relationships/image" Target="../media/image699.png"/><Relationship Id="rId25" Type="http://schemas.openxmlformats.org/officeDocument/2006/relationships/image" Target="../media/image700.png"/><Relationship Id="rId26" Type="http://schemas.openxmlformats.org/officeDocument/2006/relationships/image" Target="../media/image701.png"/><Relationship Id="rId27" Type="http://schemas.openxmlformats.org/officeDocument/2006/relationships/image" Target="../media/image702.png"/><Relationship Id="rId28" Type="http://schemas.openxmlformats.org/officeDocument/2006/relationships/image" Target="../media/image703.png"/><Relationship Id="rId29" Type="http://schemas.openxmlformats.org/officeDocument/2006/relationships/image" Target="../media/image704.png"/><Relationship Id="rId30" Type="http://schemas.openxmlformats.org/officeDocument/2006/relationships/image" Target="../media/image705.png"/><Relationship Id="rId31" Type="http://schemas.openxmlformats.org/officeDocument/2006/relationships/image" Target="../media/image706.png"/><Relationship Id="rId32" Type="http://schemas.openxmlformats.org/officeDocument/2006/relationships/image" Target="../media/image707.png"/><Relationship Id="rId33" Type="http://schemas.openxmlformats.org/officeDocument/2006/relationships/image" Target="../media/image708.png"/><Relationship Id="rId34" Type="http://schemas.openxmlformats.org/officeDocument/2006/relationships/image" Target="../media/image709.png"/><Relationship Id="rId35" Type="http://schemas.openxmlformats.org/officeDocument/2006/relationships/image" Target="../media/image710.png"/><Relationship Id="rId36" Type="http://schemas.openxmlformats.org/officeDocument/2006/relationships/image" Target="../media/image711.png"/><Relationship Id="rId37" Type="http://schemas.openxmlformats.org/officeDocument/2006/relationships/image" Target="../media/image712.png"/><Relationship Id="rId38" Type="http://schemas.openxmlformats.org/officeDocument/2006/relationships/image" Target="../media/image713.png"/><Relationship Id="rId39" Type="http://schemas.openxmlformats.org/officeDocument/2006/relationships/image" Target="../media/image714.png"/><Relationship Id="rId40" Type="http://schemas.openxmlformats.org/officeDocument/2006/relationships/image" Target="../media/image715.png"/><Relationship Id="rId41" Type="http://schemas.openxmlformats.org/officeDocument/2006/relationships/image" Target="../media/image716.png"/><Relationship Id="rId42" Type="http://schemas.openxmlformats.org/officeDocument/2006/relationships/image" Target="../media/image717.png"/><Relationship Id="rId43" Type="http://schemas.openxmlformats.org/officeDocument/2006/relationships/image" Target="../media/image718.png"/><Relationship Id="rId44" Type="http://schemas.openxmlformats.org/officeDocument/2006/relationships/image" Target="../media/image719.png"/><Relationship Id="rId45" Type="http://schemas.openxmlformats.org/officeDocument/2006/relationships/image" Target="../media/image720.jpg"/><Relationship Id="rId46" Type="http://schemas.openxmlformats.org/officeDocument/2006/relationships/image" Target="../media/image721.png"/><Relationship Id="rId47" Type="http://schemas.openxmlformats.org/officeDocument/2006/relationships/image" Target="../media/image722.png"/><Relationship Id="rId48" Type="http://schemas.openxmlformats.org/officeDocument/2006/relationships/image" Target="../media/image674.png"/><Relationship Id="rId49" Type="http://schemas.openxmlformats.org/officeDocument/2006/relationships/image" Target="../media/image552.png"/><Relationship Id="rId50" Type="http://schemas.openxmlformats.org/officeDocument/2006/relationships/image" Target="../media/image723.png"/><Relationship Id="rId51" Type="http://schemas.openxmlformats.org/officeDocument/2006/relationships/image" Target="../media/image724.png"/><Relationship Id="rId52" Type="http://schemas.openxmlformats.org/officeDocument/2006/relationships/image" Target="../media/image459.png"/><Relationship Id="rId53" Type="http://schemas.openxmlformats.org/officeDocument/2006/relationships/image" Target="../media/image725.png"/><Relationship Id="rId54" Type="http://schemas.openxmlformats.org/officeDocument/2006/relationships/image" Target="../media/image311.png"/><Relationship Id="rId55" Type="http://schemas.openxmlformats.org/officeDocument/2006/relationships/image" Target="../media/image452.png"/><Relationship Id="rId56" Type="http://schemas.openxmlformats.org/officeDocument/2006/relationships/image" Target="../media/image726.png"/><Relationship Id="rId57" Type="http://schemas.openxmlformats.org/officeDocument/2006/relationships/image" Target="../media/image306.png"/><Relationship Id="rId58" Type="http://schemas.openxmlformats.org/officeDocument/2006/relationships/image" Target="../media/image307.png"/><Relationship Id="rId59" Type="http://schemas.openxmlformats.org/officeDocument/2006/relationships/image" Target="../media/image308.png"/><Relationship Id="rId60" Type="http://schemas.openxmlformats.org/officeDocument/2006/relationships/image" Target="../media/image727.png"/><Relationship Id="rId61" Type="http://schemas.openxmlformats.org/officeDocument/2006/relationships/image" Target="../media/image728.png"/><Relationship Id="rId62" Type="http://schemas.openxmlformats.org/officeDocument/2006/relationships/image" Target="../media/image729.png"/><Relationship Id="rId63" Type="http://schemas.openxmlformats.org/officeDocument/2006/relationships/image" Target="../media/image730.png"/><Relationship Id="rId64" Type="http://schemas.openxmlformats.org/officeDocument/2006/relationships/image" Target="../media/image731.png"/><Relationship Id="rId65" Type="http://schemas.openxmlformats.org/officeDocument/2006/relationships/image" Target="../media/image609.png"/><Relationship Id="rId66" Type="http://schemas.openxmlformats.org/officeDocument/2006/relationships/image" Target="../media/image732.png"/><Relationship Id="rId67" Type="http://schemas.openxmlformats.org/officeDocument/2006/relationships/image" Target="../media/image733.png"/><Relationship Id="rId68" Type="http://schemas.openxmlformats.org/officeDocument/2006/relationships/image" Target="../media/image499.png"/><Relationship Id="rId69" Type="http://schemas.openxmlformats.org/officeDocument/2006/relationships/image" Target="../media/image611.png"/><Relationship Id="rId70" Type="http://schemas.openxmlformats.org/officeDocument/2006/relationships/image" Target="../media/image482.png"/><Relationship Id="rId71" Type="http://schemas.openxmlformats.org/officeDocument/2006/relationships/image" Target="../media/image534.png"/><Relationship Id="rId72" Type="http://schemas.openxmlformats.org/officeDocument/2006/relationships/image" Target="../media/image734.png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6.png"/><Relationship Id="rId3" Type="http://schemas.openxmlformats.org/officeDocument/2006/relationships/image" Target="../media/image69.png"/><Relationship Id="rId4" Type="http://schemas.openxmlformats.org/officeDocument/2006/relationships/image" Target="../media/image242.png"/><Relationship Id="rId5" Type="http://schemas.openxmlformats.org/officeDocument/2006/relationships/image" Target="../media/image299.png"/><Relationship Id="rId6" Type="http://schemas.openxmlformats.org/officeDocument/2006/relationships/image" Target="../media/image300.png"/><Relationship Id="rId7" Type="http://schemas.openxmlformats.org/officeDocument/2006/relationships/image" Target="../media/image301.png"/><Relationship Id="rId8" Type="http://schemas.openxmlformats.org/officeDocument/2006/relationships/image" Target="../media/image302.png"/><Relationship Id="rId9" Type="http://schemas.openxmlformats.org/officeDocument/2006/relationships/image" Target="../media/image735.png"/><Relationship Id="rId10" Type="http://schemas.openxmlformats.org/officeDocument/2006/relationships/image" Target="../media/image736.png"/><Relationship Id="rId11" Type="http://schemas.openxmlformats.org/officeDocument/2006/relationships/image" Target="../media/image737.png"/><Relationship Id="rId12" Type="http://schemas.openxmlformats.org/officeDocument/2006/relationships/image" Target="../media/image738.png"/><Relationship Id="rId13" Type="http://schemas.openxmlformats.org/officeDocument/2006/relationships/image" Target="../media/image739.png"/><Relationship Id="rId14" Type="http://schemas.openxmlformats.org/officeDocument/2006/relationships/image" Target="../media/image740.png"/><Relationship Id="rId15" Type="http://schemas.openxmlformats.org/officeDocument/2006/relationships/image" Target="../media/image741.png"/><Relationship Id="rId16" Type="http://schemas.openxmlformats.org/officeDocument/2006/relationships/image" Target="../media/image742.png"/><Relationship Id="rId17" Type="http://schemas.openxmlformats.org/officeDocument/2006/relationships/image" Target="../media/image743.png"/><Relationship Id="rId18" Type="http://schemas.openxmlformats.org/officeDocument/2006/relationships/image" Target="../media/image744.png"/><Relationship Id="rId19" Type="http://schemas.openxmlformats.org/officeDocument/2006/relationships/image" Target="../media/image745.png"/><Relationship Id="rId20" Type="http://schemas.openxmlformats.org/officeDocument/2006/relationships/image" Target="../media/image746.png"/><Relationship Id="rId21" Type="http://schemas.openxmlformats.org/officeDocument/2006/relationships/image" Target="../media/image747.png"/><Relationship Id="rId22" Type="http://schemas.openxmlformats.org/officeDocument/2006/relationships/image" Target="../media/image748.png"/><Relationship Id="rId23" Type="http://schemas.openxmlformats.org/officeDocument/2006/relationships/image" Target="../media/image749.png"/><Relationship Id="rId24" Type="http://schemas.openxmlformats.org/officeDocument/2006/relationships/image" Target="../media/image750.png"/><Relationship Id="rId25" Type="http://schemas.openxmlformats.org/officeDocument/2006/relationships/image" Target="../media/image751.png"/><Relationship Id="rId26" Type="http://schemas.openxmlformats.org/officeDocument/2006/relationships/image" Target="../media/image752.png"/><Relationship Id="rId27" Type="http://schemas.openxmlformats.org/officeDocument/2006/relationships/image" Target="../media/image753.png"/><Relationship Id="rId28" Type="http://schemas.openxmlformats.org/officeDocument/2006/relationships/image" Target="../media/image754.png"/><Relationship Id="rId29" Type="http://schemas.openxmlformats.org/officeDocument/2006/relationships/image" Target="../media/image755.png"/><Relationship Id="rId30" Type="http://schemas.openxmlformats.org/officeDocument/2006/relationships/image" Target="../media/image756.png"/><Relationship Id="rId31" Type="http://schemas.openxmlformats.org/officeDocument/2006/relationships/image" Target="../media/image757.png"/><Relationship Id="rId32" Type="http://schemas.openxmlformats.org/officeDocument/2006/relationships/image" Target="../media/image758.png"/><Relationship Id="rId33" Type="http://schemas.openxmlformats.org/officeDocument/2006/relationships/image" Target="../media/image759.png"/><Relationship Id="rId34" Type="http://schemas.openxmlformats.org/officeDocument/2006/relationships/image" Target="../media/image760.png"/><Relationship Id="rId35" Type="http://schemas.openxmlformats.org/officeDocument/2006/relationships/image" Target="../media/image761.png"/><Relationship Id="rId36" Type="http://schemas.openxmlformats.org/officeDocument/2006/relationships/image" Target="../media/image762.png"/><Relationship Id="rId37" Type="http://schemas.openxmlformats.org/officeDocument/2006/relationships/image" Target="../media/image763.png"/><Relationship Id="rId38" Type="http://schemas.openxmlformats.org/officeDocument/2006/relationships/image" Target="../media/image764.png"/><Relationship Id="rId39" Type="http://schemas.openxmlformats.org/officeDocument/2006/relationships/image" Target="../media/image765.png"/><Relationship Id="rId40" Type="http://schemas.openxmlformats.org/officeDocument/2006/relationships/image" Target="../media/image766.png"/><Relationship Id="rId41" Type="http://schemas.openxmlformats.org/officeDocument/2006/relationships/image" Target="../media/image767.png"/><Relationship Id="rId42" Type="http://schemas.openxmlformats.org/officeDocument/2006/relationships/image" Target="../media/image768.png"/><Relationship Id="rId43" Type="http://schemas.openxmlformats.org/officeDocument/2006/relationships/image" Target="../media/image769.png"/><Relationship Id="rId44" Type="http://schemas.openxmlformats.org/officeDocument/2006/relationships/image" Target="../media/image770.png"/><Relationship Id="rId45" Type="http://schemas.openxmlformats.org/officeDocument/2006/relationships/image" Target="../media/image771.png"/><Relationship Id="rId46" Type="http://schemas.openxmlformats.org/officeDocument/2006/relationships/image" Target="../media/image772.png"/><Relationship Id="rId47" Type="http://schemas.openxmlformats.org/officeDocument/2006/relationships/image" Target="../media/image418.png"/><Relationship Id="rId48" Type="http://schemas.openxmlformats.org/officeDocument/2006/relationships/image" Target="../media/image773.png"/><Relationship Id="rId49" Type="http://schemas.openxmlformats.org/officeDocument/2006/relationships/image" Target="../media/image774.png"/><Relationship Id="rId50" Type="http://schemas.openxmlformats.org/officeDocument/2006/relationships/image" Target="../media/image775.png"/><Relationship Id="rId51" Type="http://schemas.openxmlformats.org/officeDocument/2006/relationships/image" Target="../media/image776.png"/><Relationship Id="rId52" Type="http://schemas.openxmlformats.org/officeDocument/2006/relationships/image" Target="../media/image777.png"/><Relationship Id="rId53" Type="http://schemas.openxmlformats.org/officeDocument/2006/relationships/image" Target="../media/image778.jpg"/><Relationship Id="rId54" Type="http://schemas.openxmlformats.org/officeDocument/2006/relationships/image" Target="../media/image779.png"/><Relationship Id="rId55" Type="http://schemas.openxmlformats.org/officeDocument/2006/relationships/image" Target="../media/image780.png"/><Relationship Id="rId56" Type="http://schemas.openxmlformats.org/officeDocument/2006/relationships/image" Target="../media/image472.png"/><Relationship Id="rId57" Type="http://schemas.openxmlformats.org/officeDocument/2006/relationships/image" Target="../media/image781.png"/><Relationship Id="rId58" Type="http://schemas.openxmlformats.org/officeDocument/2006/relationships/image" Target="../media/image447.png"/><Relationship Id="rId59" Type="http://schemas.openxmlformats.org/officeDocument/2006/relationships/image" Target="../media/image721.png"/><Relationship Id="rId60" Type="http://schemas.openxmlformats.org/officeDocument/2006/relationships/image" Target="../media/image722.png"/><Relationship Id="rId61" Type="http://schemas.openxmlformats.org/officeDocument/2006/relationships/image" Target="../media/image782.png"/><Relationship Id="rId62" Type="http://schemas.openxmlformats.org/officeDocument/2006/relationships/image" Target="../media/image499.png"/><Relationship Id="rId63" Type="http://schemas.openxmlformats.org/officeDocument/2006/relationships/image" Target="../media/image783.png"/><Relationship Id="rId64" Type="http://schemas.openxmlformats.org/officeDocument/2006/relationships/image" Target="../media/image784.png"/><Relationship Id="rId65" Type="http://schemas.openxmlformats.org/officeDocument/2006/relationships/image" Target="../media/image306.png"/><Relationship Id="rId66" Type="http://schemas.openxmlformats.org/officeDocument/2006/relationships/image" Target="../media/image307.png"/><Relationship Id="rId67" Type="http://schemas.openxmlformats.org/officeDocument/2006/relationships/image" Target="../media/image308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85.png"/><Relationship Id="rId3" Type="http://schemas.openxmlformats.org/officeDocument/2006/relationships/image" Target="../media/image786.png"/><Relationship Id="rId4" Type="http://schemas.openxmlformats.org/officeDocument/2006/relationships/image" Target="../media/image787.jpg"/><Relationship Id="rId5" Type="http://schemas.openxmlformats.org/officeDocument/2006/relationships/image" Target="../media/image788.png"/><Relationship Id="rId6" Type="http://schemas.openxmlformats.org/officeDocument/2006/relationships/image" Target="../media/image789.png"/><Relationship Id="rId7" Type="http://schemas.openxmlformats.org/officeDocument/2006/relationships/image" Target="../media/image790.png"/><Relationship Id="rId8" Type="http://schemas.openxmlformats.org/officeDocument/2006/relationships/image" Target="../media/image791.png"/><Relationship Id="rId9" Type="http://schemas.openxmlformats.org/officeDocument/2006/relationships/image" Target="../media/image792.png"/><Relationship Id="rId10" Type="http://schemas.openxmlformats.org/officeDocument/2006/relationships/image" Target="../media/image793.png"/><Relationship Id="rId11" Type="http://schemas.openxmlformats.org/officeDocument/2006/relationships/image" Target="../media/image794.png"/></Relationships>

</file>

<file path=ppt/slides/_rels/slide3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6.png"/><Relationship Id="rId3" Type="http://schemas.openxmlformats.org/officeDocument/2006/relationships/image" Target="../media/image516.png"/><Relationship Id="rId4" Type="http://schemas.openxmlformats.org/officeDocument/2006/relationships/image" Target="../media/image795.png"/><Relationship Id="rId5" Type="http://schemas.openxmlformats.org/officeDocument/2006/relationships/image" Target="../media/image796.png"/><Relationship Id="rId6" Type="http://schemas.openxmlformats.org/officeDocument/2006/relationships/image" Target="../media/image797.jpg"/><Relationship Id="rId7" Type="http://schemas.openxmlformats.org/officeDocument/2006/relationships/image" Target="../media/image798.png"/><Relationship Id="rId8" Type="http://schemas.openxmlformats.org/officeDocument/2006/relationships/image" Target="../media/image788.png"/><Relationship Id="rId9" Type="http://schemas.openxmlformats.org/officeDocument/2006/relationships/image" Target="../media/image789.png"/><Relationship Id="rId10" Type="http://schemas.openxmlformats.org/officeDocument/2006/relationships/image" Target="../media/image790.png"/><Relationship Id="rId11" Type="http://schemas.openxmlformats.org/officeDocument/2006/relationships/image" Target="../media/image791.png"/><Relationship Id="rId12" Type="http://schemas.openxmlformats.org/officeDocument/2006/relationships/image" Target="../media/image792.png"/><Relationship Id="rId13" Type="http://schemas.openxmlformats.org/officeDocument/2006/relationships/image" Target="../media/image793.png"/><Relationship Id="rId14" Type="http://schemas.openxmlformats.org/officeDocument/2006/relationships/image" Target="../media/image794.png"/><Relationship Id="rId15" Type="http://schemas.openxmlformats.org/officeDocument/2006/relationships/image" Target="../media/image799.png"/><Relationship Id="rId16" Type="http://schemas.openxmlformats.org/officeDocument/2006/relationships/image" Target="../media/image800.png"/><Relationship Id="rId17" Type="http://schemas.openxmlformats.org/officeDocument/2006/relationships/image" Target="../media/image801.png"/><Relationship Id="rId18" Type="http://schemas.openxmlformats.org/officeDocument/2006/relationships/image" Target="../media/image802.png"/><Relationship Id="rId19" Type="http://schemas.openxmlformats.org/officeDocument/2006/relationships/image" Target="../media/image803.png"/><Relationship Id="rId20" Type="http://schemas.openxmlformats.org/officeDocument/2006/relationships/image" Target="../media/image804.png"/><Relationship Id="rId21" Type="http://schemas.openxmlformats.org/officeDocument/2006/relationships/image" Target="../media/image805.png"/><Relationship Id="rId22" Type="http://schemas.openxmlformats.org/officeDocument/2006/relationships/image" Target="../media/image806.png"/><Relationship Id="rId23" Type="http://schemas.openxmlformats.org/officeDocument/2006/relationships/image" Target="../media/image807.png"/><Relationship Id="rId24" Type="http://schemas.openxmlformats.org/officeDocument/2006/relationships/image" Target="../media/image808.png"/><Relationship Id="rId25" Type="http://schemas.openxmlformats.org/officeDocument/2006/relationships/image" Target="../media/image809.png"/><Relationship Id="rId26" Type="http://schemas.openxmlformats.org/officeDocument/2006/relationships/image" Target="../media/image810.png"/><Relationship Id="rId27" Type="http://schemas.openxmlformats.org/officeDocument/2006/relationships/image" Target="../media/image811.png"/><Relationship Id="rId28" Type="http://schemas.openxmlformats.org/officeDocument/2006/relationships/image" Target="../media/image812.png"/><Relationship Id="rId29" Type="http://schemas.openxmlformats.org/officeDocument/2006/relationships/image" Target="../media/image813.png"/><Relationship Id="rId30" Type="http://schemas.openxmlformats.org/officeDocument/2006/relationships/image" Target="../media/image814.png"/><Relationship Id="rId31" Type="http://schemas.openxmlformats.org/officeDocument/2006/relationships/image" Target="../media/image815.png"/><Relationship Id="rId32" Type="http://schemas.openxmlformats.org/officeDocument/2006/relationships/image" Target="../media/image816.png"/><Relationship Id="rId33" Type="http://schemas.openxmlformats.org/officeDocument/2006/relationships/image" Target="../media/image817.png"/><Relationship Id="rId34" Type="http://schemas.openxmlformats.org/officeDocument/2006/relationships/image" Target="../media/image818.png"/><Relationship Id="rId35" Type="http://schemas.openxmlformats.org/officeDocument/2006/relationships/image" Target="../media/image819.png"/><Relationship Id="rId36" Type="http://schemas.openxmlformats.org/officeDocument/2006/relationships/image" Target="../media/image820.png"/><Relationship Id="rId37" Type="http://schemas.openxmlformats.org/officeDocument/2006/relationships/image" Target="../media/image821.png"/><Relationship Id="rId38" Type="http://schemas.openxmlformats.org/officeDocument/2006/relationships/image" Target="../media/image822.png"/><Relationship Id="rId39" Type="http://schemas.openxmlformats.org/officeDocument/2006/relationships/image" Target="../media/image823.png"/><Relationship Id="rId40" Type="http://schemas.openxmlformats.org/officeDocument/2006/relationships/image" Target="../media/image824.png"/><Relationship Id="rId41" Type="http://schemas.openxmlformats.org/officeDocument/2006/relationships/image" Target="../media/image825.png"/><Relationship Id="rId42" Type="http://schemas.openxmlformats.org/officeDocument/2006/relationships/image" Target="../media/image826.png"/><Relationship Id="rId43" Type="http://schemas.openxmlformats.org/officeDocument/2006/relationships/image" Target="../media/image747.png"/><Relationship Id="rId44" Type="http://schemas.openxmlformats.org/officeDocument/2006/relationships/image" Target="../media/image827.png"/><Relationship Id="rId45" Type="http://schemas.openxmlformats.org/officeDocument/2006/relationships/image" Target="../media/image828.png"/><Relationship Id="rId46" Type="http://schemas.openxmlformats.org/officeDocument/2006/relationships/image" Target="../media/image829.png"/><Relationship Id="rId47" Type="http://schemas.openxmlformats.org/officeDocument/2006/relationships/image" Target="../media/image830.png"/><Relationship Id="rId48" Type="http://schemas.openxmlformats.org/officeDocument/2006/relationships/image" Target="../media/image831.png"/><Relationship Id="rId49" Type="http://schemas.openxmlformats.org/officeDocument/2006/relationships/image" Target="../media/image832.png"/><Relationship Id="rId50" Type="http://schemas.openxmlformats.org/officeDocument/2006/relationships/image" Target="../media/image738.png"/><Relationship Id="rId51" Type="http://schemas.openxmlformats.org/officeDocument/2006/relationships/image" Target="../media/image833.png"/><Relationship Id="rId52" Type="http://schemas.openxmlformats.org/officeDocument/2006/relationships/image" Target="../media/image834.png"/><Relationship Id="rId53" Type="http://schemas.openxmlformats.org/officeDocument/2006/relationships/image" Target="../media/image835.png"/><Relationship Id="rId54" Type="http://schemas.openxmlformats.org/officeDocument/2006/relationships/image" Target="../media/image836.png"/><Relationship Id="rId55" Type="http://schemas.openxmlformats.org/officeDocument/2006/relationships/image" Target="../media/image837.png"/><Relationship Id="rId56" Type="http://schemas.openxmlformats.org/officeDocument/2006/relationships/image" Target="../media/image838.png"/><Relationship Id="rId57" Type="http://schemas.openxmlformats.org/officeDocument/2006/relationships/image" Target="../media/image839.png"/><Relationship Id="rId58" Type="http://schemas.openxmlformats.org/officeDocument/2006/relationships/image" Target="../media/image840.png"/><Relationship Id="rId59" Type="http://schemas.openxmlformats.org/officeDocument/2006/relationships/image" Target="../media/image841.png"/><Relationship Id="rId60" Type="http://schemas.openxmlformats.org/officeDocument/2006/relationships/image" Target="../media/image842.png"/><Relationship Id="rId61" Type="http://schemas.openxmlformats.org/officeDocument/2006/relationships/image" Target="../media/image843.png"/></Relationships>

</file>

<file path=ppt/slides/_rels/slide3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6.png"/><Relationship Id="rId3" Type="http://schemas.openxmlformats.org/officeDocument/2006/relationships/image" Target="../media/image844.png"/><Relationship Id="rId4" Type="http://schemas.openxmlformats.org/officeDocument/2006/relationships/image" Target="../media/image845.png"/><Relationship Id="rId5" Type="http://schemas.openxmlformats.org/officeDocument/2006/relationships/image" Target="../media/image796.png"/><Relationship Id="rId6" Type="http://schemas.openxmlformats.org/officeDocument/2006/relationships/image" Target="../media/image846.png"/><Relationship Id="rId7" Type="http://schemas.openxmlformats.org/officeDocument/2006/relationships/image" Target="../media/image847.jpg"/><Relationship Id="rId8" Type="http://schemas.openxmlformats.org/officeDocument/2006/relationships/image" Target="../media/image788.png"/><Relationship Id="rId9" Type="http://schemas.openxmlformats.org/officeDocument/2006/relationships/image" Target="../media/image789.png"/><Relationship Id="rId10" Type="http://schemas.openxmlformats.org/officeDocument/2006/relationships/image" Target="../media/image790.png"/><Relationship Id="rId11" Type="http://schemas.openxmlformats.org/officeDocument/2006/relationships/image" Target="../media/image791.png"/><Relationship Id="rId12" Type="http://schemas.openxmlformats.org/officeDocument/2006/relationships/image" Target="../media/image792.png"/><Relationship Id="rId13" Type="http://schemas.openxmlformats.org/officeDocument/2006/relationships/image" Target="../media/image793.png"/><Relationship Id="rId14" Type="http://schemas.openxmlformats.org/officeDocument/2006/relationships/image" Target="../media/image794.png"/><Relationship Id="rId15" Type="http://schemas.openxmlformats.org/officeDocument/2006/relationships/image" Target="../media/image810.png"/><Relationship Id="rId16" Type="http://schemas.openxmlformats.org/officeDocument/2006/relationships/image" Target="../media/image822.png"/><Relationship Id="rId17" Type="http://schemas.openxmlformats.org/officeDocument/2006/relationships/image" Target="../media/image848.png"/><Relationship Id="rId18" Type="http://schemas.openxmlformats.org/officeDocument/2006/relationships/image" Target="../media/image831.png"/><Relationship Id="rId19" Type="http://schemas.openxmlformats.org/officeDocument/2006/relationships/image" Target="../media/image832.png"/><Relationship Id="rId20" Type="http://schemas.openxmlformats.org/officeDocument/2006/relationships/image" Target="../media/image823.png"/><Relationship Id="rId21" Type="http://schemas.openxmlformats.org/officeDocument/2006/relationships/image" Target="../media/image849.png"/><Relationship Id="rId22" Type="http://schemas.openxmlformats.org/officeDocument/2006/relationships/image" Target="../media/image829.png"/><Relationship Id="rId23" Type="http://schemas.openxmlformats.org/officeDocument/2006/relationships/image" Target="../media/image830.png"/><Relationship Id="rId24" Type="http://schemas.openxmlformats.org/officeDocument/2006/relationships/image" Target="../media/image850.png"/><Relationship Id="rId25" Type="http://schemas.openxmlformats.org/officeDocument/2006/relationships/image" Target="../media/image851.png"/><Relationship Id="rId26" Type="http://schemas.openxmlformats.org/officeDocument/2006/relationships/image" Target="../media/image836.png"/><Relationship Id="rId27" Type="http://schemas.openxmlformats.org/officeDocument/2006/relationships/image" Target="../media/image834.png"/><Relationship Id="rId28" Type="http://schemas.openxmlformats.org/officeDocument/2006/relationships/image" Target="../media/image852.png"/><Relationship Id="rId29" Type="http://schemas.openxmlformats.org/officeDocument/2006/relationships/image" Target="../media/image820.png"/><Relationship Id="rId30" Type="http://schemas.openxmlformats.org/officeDocument/2006/relationships/image" Target="../media/image853.png"/><Relationship Id="rId31" Type="http://schemas.openxmlformats.org/officeDocument/2006/relationships/image" Target="../media/image854.png"/><Relationship Id="rId32" Type="http://schemas.openxmlformats.org/officeDocument/2006/relationships/image" Target="../media/image855.png"/><Relationship Id="rId33" Type="http://schemas.openxmlformats.org/officeDocument/2006/relationships/image" Target="../media/image819.png"/><Relationship Id="rId34" Type="http://schemas.openxmlformats.org/officeDocument/2006/relationships/image" Target="../media/image826.png"/><Relationship Id="rId35" Type="http://schemas.openxmlformats.org/officeDocument/2006/relationships/image" Target="../media/image856.png"/><Relationship Id="rId36" Type="http://schemas.openxmlformats.org/officeDocument/2006/relationships/image" Target="../media/image857.png"/><Relationship Id="rId37" Type="http://schemas.openxmlformats.org/officeDocument/2006/relationships/image" Target="../media/image858.png"/><Relationship Id="rId38" Type="http://schemas.openxmlformats.org/officeDocument/2006/relationships/image" Target="../media/image859.png"/><Relationship Id="rId39" Type="http://schemas.openxmlformats.org/officeDocument/2006/relationships/image" Target="../media/image860.png"/><Relationship Id="rId40" Type="http://schemas.openxmlformats.org/officeDocument/2006/relationships/image" Target="../media/image861.png"/><Relationship Id="rId41" Type="http://schemas.openxmlformats.org/officeDocument/2006/relationships/image" Target="../media/image862.png"/><Relationship Id="rId42" Type="http://schemas.openxmlformats.org/officeDocument/2006/relationships/image" Target="../media/image863.png"/><Relationship Id="rId43" Type="http://schemas.openxmlformats.org/officeDocument/2006/relationships/image" Target="../media/image864.png"/><Relationship Id="rId44" Type="http://schemas.openxmlformats.org/officeDocument/2006/relationships/image" Target="../media/image865.png"/><Relationship Id="rId45" Type="http://schemas.openxmlformats.org/officeDocument/2006/relationships/image" Target="../media/image866.png"/><Relationship Id="rId46" Type="http://schemas.openxmlformats.org/officeDocument/2006/relationships/image" Target="../media/image867.png"/><Relationship Id="rId47" Type="http://schemas.openxmlformats.org/officeDocument/2006/relationships/image" Target="../media/image868.png"/><Relationship Id="rId48" Type="http://schemas.openxmlformats.org/officeDocument/2006/relationships/image" Target="../media/image869.png"/></Relationships>

</file>

<file path=ppt/slides/_rels/slide3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70.png"/><Relationship Id="rId3" Type="http://schemas.openxmlformats.org/officeDocument/2006/relationships/image" Target="../media/image796.png"/><Relationship Id="rId4" Type="http://schemas.openxmlformats.org/officeDocument/2006/relationships/image" Target="../media/image871.png"/><Relationship Id="rId5" Type="http://schemas.openxmlformats.org/officeDocument/2006/relationships/image" Target="../media/image872.jpg"/><Relationship Id="rId6" Type="http://schemas.openxmlformats.org/officeDocument/2006/relationships/image" Target="../media/image788.png"/><Relationship Id="rId7" Type="http://schemas.openxmlformats.org/officeDocument/2006/relationships/image" Target="../media/image789.png"/><Relationship Id="rId8" Type="http://schemas.openxmlformats.org/officeDocument/2006/relationships/image" Target="../media/image790.png"/><Relationship Id="rId9" Type="http://schemas.openxmlformats.org/officeDocument/2006/relationships/image" Target="../media/image791.png"/><Relationship Id="rId10" Type="http://schemas.openxmlformats.org/officeDocument/2006/relationships/image" Target="../media/image792.png"/><Relationship Id="rId11" Type="http://schemas.openxmlformats.org/officeDocument/2006/relationships/image" Target="../media/image793.png"/><Relationship Id="rId12" Type="http://schemas.openxmlformats.org/officeDocument/2006/relationships/image" Target="../media/image794.png"/><Relationship Id="rId13" Type="http://schemas.openxmlformats.org/officeDocument/2006/relationships/image" Target="../media/image873.png"/><Relationship Id="rId14" Type="http://schemas.openxmlformats.org/officeDocument/2006/relationships/image" Target="../media/image874.png"/><Relationship Id="rId15" Type="http://schemas.openxmlformats.org/officeDocument/2006/relationships/image" Target="../media/image875.png"/><Relationship Id="rId16" Type="http://schemas.openxmlformats.org/officeDocument/2006/relationships/image" Target="../media/image876.png"/><Relationship Id="rId17" Type="http://schemas.openxmlformats.org/officeDocument/2006/relationships/image" Target="../media/image877.png"/><Relationship Id="rId18" Type="http://schemas.openxmlformats.org/officeDocument/2006/relationships/image" Target="../media/image647.png"/><Relationship Id="rId19" Type="http://schemas.openxmlformats.org/officeDocument/2006/relationships/image" Target="../media/image878.png"/><Relationship Id="rId20" Type="http://schemas.openxmlformats.org/officeDocument/2006/relationships/image" Target="../media/image879.png"/><Relationship Id="rId21" Type="http://schemas.openxmlformats.org/officeDocument/2006/relationships/image" Target="../media/image880.png"/><Relationship Id="rId22" Type="http://schemas.openxmlformats.org/officeDocument/2006/relationships/image" Target="../media/image881.png"/><Relationship Id="rId23" Type="http://schemas.openxmlformats.org/officeDocument/2006/relationships/image" Target="../media/image882.png"/><Relationship Id="rId24" Type="http://schemas.openxmlformats.org/officeDocument/2006/relationships/image" Target="../media/image883.png"/><Relationship Id="rId25" Type="http://schemas.openxmlformats.org/officeDocument/2006/relationships/image" Target="../media/image884.png"/><Relationship Id="rId26" Type="http://schemas.openxmlformats.org/officeDocument/2006/relationships/image" Target="../media/image885.png"/><Relationship Id="rId27" Type="http://schemas.openxmlformats.org/officeDocument/2006/relationships/image" Target="../media/image886.png"/><Relationship Id="rId28" Type="http://schemas.openxmlformats.org/officeDocument/2006/relationships/image" Target="../media/image887.png"/><Relationship Id="rId29" Type="http://schemas.openxmlformats.org/officeDocument/2006/relationships/image" Target="../media/image888.png"/><Relationship Id="rId30" Type="http://schemas.openxmlformats.org/officeDocument/2006/relationships/image" Target="../media/image889.png"/><Relationship Id="rId31" Type="http://schemas.openxmlformats.org/officeDocument/2006/relationships/image" Target="../media/image559.png"/><Relationship Id="rId32" Type="http://schemas.openxmlformats.org/officeDocument/2006/relationships/image" Target="../media/image890.png"/><Relationship Id="rId33" Type="http://schemas.openxmlformats.org/officeDocument/2006/relationships/image" Target="../media/image326.png"/><Relationship Id="rId34" Type="http://schemas.openxmlformats.org/officeDocument/2006/relationships/image" Target="../media/image891.png"/><Relationship Id="rId35" Type="http://schemas.openxmlformats.org/officeDocument/2006/relationships/image" Target="../media/image527.png"/><Relationship Id="rId36" Type="http://schemas.openxmlformats.org/officeDocument/2006/relationships/image" Target="../media/image892.png"/><Relationship Id="rId37" Type="http://schemas.openxmlformats.org/officeDocument/2006/relationships/image" Target="../media/image893.png"/><Relationship Id="rId38" Type="http://schemas.openxmlformats.org/officeDocument/2006/relationships/image" Target="../media/image894.png"/><Relationship Id="rId39" Type="http://schemas.openxmlformats.org/officeDocument/2006/relationships/image" Target="../media/image895.png"/><Relationship Id="rId40" Type="http://schemas.openxmlformats.org/officeDocument/2006/relationships/image" Target="../media/image896.png"/><Relationship Id="rId41" Type="http://schemas.openxmlformats.org/officeDocument/2006/relationships/image" Target="../media/image897.png"/><Relationship Id="rId42" Type="http://schemas.openxmlformats.org/officeDocument/2006/relationships/image" Target="../media/image898.png"/><Relationship Id="rId43" Type="http://schemas.openxmlformats.org/officeDocument/2006/relationships/image" Target="../media/image899.png"/><Relationship Id="rId44" Type="http://schemas.openxmlformats.org/officeDocument/2006/relationships/image" Target="../media/image528.png"/><Relationship Id="rId45" Type="http://schemas.openxmlformats.org/officeDocument/2006/relationships/image" Target="../media/image482.png"/><Relationship Id="rId46" Type="http://schemas.openxmlformats.org/officeDocument/2006/relationships/image" Target="../media/image321.png"/><Relationship Id="rId47" Type="http://schemas.openxmlformats.org/officeDocument/2006/relationships/image" Target="../media/image900.png"/><Relationship Id="rId48" Type="http://schemas.openxmlformats.org/officeDocument/2006/relationships/image" Target="../media/image901.png"/><Relationship Id="rId49" Type="http://schemas.openxmlformats.org/officeDocument/2006/relationships/image" Target="../media/image902.png"/><Relationship Id="rId50" Type="http://schemas.openxmlformats.org/officeDocument/2006/relationships/image" Target="../media/image310.png"/><Relationship Id="rId51" Type="http://schemas.openxmlformats.org/officeDocument/2006/relationships/image" Target="../media/image903.png"/><Relationship Id="rId52" Type="http://schemas.openxmlformats.org/officeDocument/2006/relationships/image" Target="../media/image904.png"/><Relationship Id="rId53" Type="http://schemas.openxmlformats.org/officeDocument/2006/relationships/image" Target="../media/image477.png"/><Relationship Id="rId54" Type="http://schemas.openxmlformats.org/officeDocument/2006/relationships/image" Target="../media/image905.png"/><Relationship Id="rId55" Type="http://schemas.openxmlformats.org/officeDocument/2006/relationships/image" Target="../media/image906.png"/><Relationship Id="rId56" Type="http://schemas.openxmlformats.org/officeDocument/2006/relationships/image" Target="../media/image907.png"/><Relationship Id="rId57" Type="http://schemas.openxmlformats.org/officeDocument/2006/relationships/image" Target="../media/image908.png"/><Relationship Id="rId58" Type="http://schemas.openxmlformats.org/officeDocument/2006/relationships/image" Target="../media/image909.png"/><Relationship Id="rId59" Type="http://schemas.openxmlformats.org/officeDocument/2006/relationships/image" Target="../media/image910.png"/><Relationship Id="rId60" Type="http://schemas.openxmlformats.org/officeDocument/2006/relationships/image" Target="../media/image911.png"/><Relationship Id="rId61" Type="http://schemas.openxmlformats.org/officeDocument/2006/relationships/image" Target="../media/image912.png"/><Relationship Id="rId62" Type="http://schemas.openxmlformats.org/officeDocument/2006/relationships/image" Target="../media/image554.png"/><Relationship Id="rId63" Type="http://schemas.openxmlformats.org/officeDocument/2006/relationships/image" Target="../media/image913.png"/><Relationship Id="rId64" Type="http://schemas.openxmlformats.org/officeDocument/2006/relationships/image" Target="../media/image914.png"/><Relationship Id="rId65" Type="http://schemas.openxmlformats.org/officeDocument/2006/relationships/image" Target="../media/image915.png"/><Relationship Id="rId66" Type="http://schemas.openxmlformats.org/officeDocument/2006/relationships/image" Target="../media/image916.png"/><Relationship Id="rId67" Type="http://schemas.openxmlformats.org/officeDocument/2006/relationships/image" Target="../media/image917.png"/><Relationship Id="rId68" Type="http://schemas.openxmlformats.org/officeDocument/2006/relationships/image" Target="../media/image918.png"/><Relationship Id="rId69" Type="http://schemas.openxmlformats.org/officeDocument/2006/relationships/image" Target="../media/image919.png"/><Relationship Id="rId70" Type="http://schemas.openxmlformats.org/officeDocument/2006/relationships/image" Target="../media/image920.png"/><Relationship Id="rId71" Type="http://schemas.openxmlformats.org/officeDocument/2006/relationships/image" Target="../media/image555.png"/><Relationship Id="rId72" Type="http://schemas.openxmlformats.org/officeDocument/2006/relationships/image" Target="../media/image921.png"/><Relationship Id="rId73" Type="http://schemas.openxmlformats.org/officeDocument/2006/relationships/image" Target="../media/image922.png"/><Relationship Id="rId74" Type="http://schemas.openxmlformats.org/officeDocument/2006/relationships/image" Target="../media/image923.png"/><Relationship Id="rId75" Type="http://schemas.openxmlformats.org/officeDocument/2006/relationships/image" Target="../media/image924.png"/><Relationship Id="rId76" Type="http://schemas.openxmlformats.org/officeDocument/2006/relationships/image" Target="../media/image925.png"/><Relationship Id="rId77" Type="http://schemas.openxmlformats.org/officeDocument/2006/relationships/image" Target="../media/image926.png"/><Relationship Id="rId78" Type="http://schemas.openxmlformats.org/officeDocument/2006/relationships/image" Target="../media/image314.png"/><Relationship Id="rId79" Type="http://schemas.openxmlformats.org/officeDocument/2006/relationships/image" Target="../media/image927.png"/><Relationship Id="rId80" Type="http://schemas.openxmlformats.org/officeDocument/2006/relationships/image" Target="../media/image928.png"/><Relationship Id="rId81" Type="http://schemas.openxmlformats.org/officeDocument/2006/relationships/image" Target="../media/image929.png"/><Relationship Id="rId82" Type="http://schemas.openxmlformats.org/officeDocument/2006/relationships/image" Target="../media/image930.png"/><Relationship Id="rId83" Type="http://schemas.openxmlformats.org/officeDocument/2006/relationships/image" Target="../media/image931.png"/><Relationship Id="rId84" Type="http://schemas.openxmlformats.org/officeDocument/2006/relationships/image" Target="../media/image932.png"/><Relationship Id="rId85" Type="http://schemas.openxmlformats.org/officeDocument/2006/relationships/image" Target="../media/image933.png"/><Relationship Id="rId86" Type="http://schemas.openxmlformats.org/officeDocument/2006/relationships/image" Target="../media/image934.png"/><Relationship Id="rId87" Type="http://schemas.openxmlformats.org/officeDocument/2006/relationships/image" Target="../media/image935.png"/><Relationship Id="rId88" Type="http://schemas.openxmlformats.org/officeDocument/2006/relationships/image" Target="../media/image936.png"/><Relationship Id="rId89" Type="http://schemas.openxmlformats.org/officeDocument/2006/relationships/image" Target="../media/image937.png"/><Relationship Id="rId90" Type="http://schemas.openxmlformats.org/officeDocument/2006/relationships/image" Target="../media/image535.png"/><Relationship Id="rId91" Type="http://schemas.openxmlformats.org/officeDocument/2006/relationships/image" Target="../media/image731.png"/><Relationship Id="rId92" Type="http://schemas.openxmlformats.org/officeDocument/2006/relationships/image" Target="../media/image938.png"/><Relationship Id="rId93" Type="http://schemas.openxmlformats.org/officeDocument/2006/relationships/image" Target="../media/image939.png"/><Relationship Id="rId94" Type="http://schemas.openxmlformats.org/officeDocument/2006/relationships/image" Target="../media/image940.png"/><Relationship Id="rId95" Type="http://schemas.openxmlformats.org/officeDocument/2006/relationships/image" Target="../media/image941.png"/><Relationship Id="rId96" Type="http://schemas.openxmlformats.org/officeDocument/2006/relationships/image" Target="../media/image942.png"/><Relationship Id="rId97" Type="http://schemas.openxmlformats.org/officeDocument/2006/relationships/image" Target="../media/image943.png"/><Relationship Id="rId98" Type="http://schemas.openxmlformats.org/officeDocument/2006/relationships/image" Target="../media/image944.png"/><Relationship Id="rId99" Type="http://schemas.openxmlformats.org/officeDocument/2006/relationships/image" Target="../media/image945.png"/><Relationship Id="rId100" Type="http://schemas.openxmlformats.org/officeDocument/2006/relationships/image" Target="../media/image946.png"/><Relationship Id="rId101" Type="http://schemas.openxmlformats.org/officeDocument/2006/relationships/image" Target="../media/image947.png"/><Relationship Id="rId102" Type="http://schemas.openxmlformats.org/officeDocument/2006/relationships/image" Target="../media/image948.png"/><Relationship Id="rId103" Type="http://schemas.openxmlformats.org/officeDocument/2006/relationships/image" Target="../media/image949.png"/><Relationship Id="rId104" Type="http://schemas.openxmlformats.org/officeDocument/2006/relationships/image" Target="../media/image950.png"/><Relationship Id="rId105" Type="http://schemas.openxmlformats.org/officeDocument/2006/relationships/image" Target="../media/image951.png"/><Relationship Id="rId106" Type="http://schemas.openxmlformats.org/officeDocument/2006/relationships/image" Target="../media/image952.png"/><Relationship Id="rId107" Type="http://schemas.openxmlformats.org/officeDocument/2006/relationships/image" Target="../media/image953.png"/><Relationship Id="rId108" Type="http://schemas.openxmlformats.org/officeDocument/2006/relationships/image" Target="../media/image954.png"/><Relationship Id="rId109" Type="http://schemas.openxmlformats.org/officeDocument/2006/relationships/image" Target="../media/image955.png"/><Relationship Id="rId110" Type="http://schemas.openxmlformats.org/officeDocument/2006/relationships/image" Target="../media/image956.png"/></Relationships>

</file>

<file path=ppt/slides/_rels/slide3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6.png"/><Relationship Id="rId3" Type="http://schemas.openxmlformats.org/officeDocument/2006/relationships/image" Target="../media/image844.png"/><Relationship Id="rId4" Type="http://schemas.openxmlformats.org/officeDocument/2006/relationships/image" Target="../media/image845.png"/><Relationship Id="rId5" Type="http://schemas.openxmlformats.org/officeDocument/2006/relationships/image" Target="../media/image796.png"/><Relationship Id="rId6" Type="http://schemas.openxmlformats.org/officeDocument/2006/relationships/image" Target="../media/image957.png"/><Relationship Id="rId7" Type="http://schemas.openxmlformats.org/officeDocument/2006/relationships/image" Target="../media/image958.jpg"/><Relationship Id="rId8" Type="http://schemas.openxmlformats.org/officeDocument/2006/relationships/image" Target="../media/image959.png"/><Relationship Id="rId9" Type="http://schemas.openxmlformats.org/officeDocument/2006/relationships/image" Target="../media/image960.png"/><Relationship Id="rId10" Type="http://schemas.openxmlformats.org/officeDocument/2006/relationships/image" Target="../media/image961.png"/><Relationship Id="rId11" Type="http://schemas.openxmlformats.org/officeDocument/2006/relationships/image" Target="../media/image962.png"/><Relationship Id="rId12" Type="http://schemas.openxmlformats.org/officeDocument/2006/relationships/image" Target="../media/image788.png"/><Relationship Id="rId13" Type="http://schemas.openxmlformats.org/officeDocument/2006/relationships/image" Target="../media/image789.png"/><Relationship Id="rId14" Type="http://schemas.openxmlformats.org/officeDocument/2006/relationships/image" Target="../media/image790.png"/><Relationship Id="rId15" Type="http://schemas.openxmlformats.org/officeDocument/2006/relationships/image" Target="../media/image791.png"/><Relationship Id="rId16" Type="http://schemas.openxmlformats.org/officeDocument/2006/relationships/image" Target="../media/image792.png"/><Relationship Id="rId17" Type="http://schemas.openxmlformats.org/officeDocument/2006/relationships/image" Target="../media/image793.png"/><Relationship Id="rId18" Type="http://schemas.openxmlformats.org/officeDocument/2006/relationships/image" Target="../media/image794.png"/><Relationship Id="rId19" Type="http://schemas.openxmlformats.org/officeDocument/2006/relationships/image" Target="../media/image963.png"/><Relationship Id="rId20" Type="http://schemas.openxmlformats.org/officeDocument/2006/relationships/image" Target="../media/image964.png"/><Relationship Id="rId21" Type="http://schemas.openxmlformats.org/officeDocument/2006/relationships/image" Target="../media/image895.png"/><Relationship Id="rId22" Type="http://schemas.openxmlformats.org/officeDocument/2006/relationships/image" Target="../media/image320.png"/><Relationship Id="rId23" Type="http://schemas.openxmlformats.org/officeDocument/2006/relationships/image" Target="../media/image899.png"/><Relationship Id="rId24" Type="http://schemas.openxmlformats.org/officeDocument/2006/relationships/image" Target="../media/image317.png"/><Relationship Id="rId25" Type="http://schemas.openxmlformats.org/officeDocument/2006/relationships/image" Target="../media/image965.png"/><Relationship Id="rId26" Type="http://schemas.openxmlformats.org/officeDocument/2006/relationships/image" Target="../media/image966.png"/><Relationship Id="rId27" Type="http://schemas.openxmlformats.org/officeDocument/2006/relationships/image" Target="../media/image967.png"/><Relationship Id="rId28" Type="http://schemas.openxmlformats.org/officeDocument/2006/relationships/image" Target="../media/image968.png"/><Relationship Id="rId29" Type="http://schemas.openxmlformats.org/officeDocument/2006/relationships/image" Target="../media/image969.png"/><Relationship Id="rId30" Type="http://schemas.openxmlformats.org/officeDocument/2006/relationships/image" Target="../media/image970.png"/><Relationship Id="rId31" Type="http://schemas.openxmlformats.org/officeDocument/2006/relationships/image" Target="../media/image971.png"/><Relationship Id="rId32" Type="http://schemas.openxmlformats.org/officeDocument/2006/relationships/image" Target="../media/image972.png"/><Relationship Id="rId33" Type="http://schemas.openxmlformats.org/officeDocument/2006/relationships/image" Target="../media/image973.png"/><Relationship Id="rId34" Type="http://schemas.openxmlformats.org/officeDocument/2006/relationships/image" Target="../media/image974.png"/><Relationship Id="rId35" Type="http://schemas.openxmlformats.org/officeDocument/2006/relationships/image" Target="../media/image882.png"/><Relationship Id="rId36" Type="http://schemas.openxmlformats.org/officeDocument/2006/relationships/image" Target="../media/image975.png"/><Relationship Id="rId37" Type="http://schemas.openxmlformats.org/officeDocument/2006/relationships/image" Target="../media/image976.png"/><Relationship Id="rId38" Type="http://schemas.openxmlformats.org/officeDocument/2006/relationships/image" Target="../media/image977.png"/><Relationship Id="rId39" Type="http://schemas.openxmlformats.org/officeDocument/2006/relationships/image" Target="../media/image978.png"/><Relationship Id="rId40" Type="http://schemas.openxmlformats.org/officeDocument/2006/relationships/image" Target="../media/image979.png"/><Relationship Id="rId41" Type="http://schemas.openxmlformats.org/officeDocument/2006/relationships/image" Target="../media/image980.png"/><Relationship Id="rId42" Type="http://schemas.openxmlformats.org/officeDocument/2006/relationships/image" Target="../media/image944.png"/><Relationship Id="rId43" Type="http://schemas.openxmlformats.org/officeDocument/2006/relationships/image" Target="../media/image981.png"/><Relationship Id="rId44" Type="http://schemas.openxmlformats.org/officeDocument/2006/relationships/image" Target="../media/image982.png"/><Relationship Id="rId45" Type="http://schemas.openxmlformats.org/officeDocument/2006/relationships/image" Target="../media/image555.png"/><Relationship Id="rId46" Type="http://schemas.openxmlformats.org/officeDocument/2006/relationships/image" Target="../media/image983.png"/><Relationship Id="rId47" Type="http://schemas.openxmlformats.org/officeDocument/2006/relationships/image" Target="../media/image886.png"/><Relationship Id="rId48" Type="http://schemas.openxmlformats.org/officeDocument/2006/relationships/image" Target="../media/image984.png"/><Relationship Id="rId49" Type="http://schemas.openxmlformats.org/officeDocument/2006/relationships/image" Target="../media/image945.png"/><Relationship Id="rId50" Type="http://schemas.openxmlformats.org/officeDocument/2006/relationships/image" Target="../media/image985.png"/><Relationship Id="rId51" Type="http://schemas.openxmlformats.org/officeDocument/2006/relationships/image" Target="../media/image897.png"/><Relationship Id="rId52" Type="http://schemas.openxmlformats.org/officeDocument/2006/relationships/image" Target="../media/image986.png"/><Relationship Id="rId53" Type="http://schemas.openxmlformats.org/officeDocument/2006/relationships/image" Target="../media/image987.png"/><Relationship Id="rId54" Type="http://schemas.openxmlformats.org/officeDocument/2006/relationships/image" Target="../media/image988.png"/><Relationship Id="rId55" Type="http://schemas.openxmlformats.org/officeDocument/2006/relationships/image" Target="../media/image989.png"/><Relationship Id="rId56" Type="http://schemas.openxmlformats.org/officeDocument/2006/relationships/image" Target="../media/image990.png"/><Relationship Id="rId57" Type="http://schemas.openxmlformats.org/officeDocument/2006/relationships/image" Target="../media/image873.png"/><Relationship Id="rId58" Type="http://schemas.openxmlformats.org/officeDocument/2006/relationships/image" Target="../media/image991.png"/><Relationship Id="rId59" Type="http://schemas.openxmlformats.org/officeDocument/2006/relationships/image" Target="../media/image992.png"/><Relationship Id="rId60" Type="http://schemas.openxmlformats.org/officeDocument/2006/relationships/image" Target="../media/image460.png"/><Relationship Id="rId61" Type="http://schemas.openxmlformats.org/officeDocument/2006/relationships/image" Target="../media/image993.png"/><Relationship Id="rId62" Type="http://schemas.openxmlformats.org/officeDocument/2006/relationships/image" Target="../media/image994.png"/><Relationship Id="rId63" Type="http://schemas.openxmlformats.org/officeDocument/2006/relationships/image" Target="../media/image995.png"/><Relationship Id="rId64" Type="http://schemas.openxmlformats.org/officeDocument/2006/relationships/image" Target="../media/image996.png"/><Relationship Id="rId65" Type="http://schemas.openxmlformats.org/officeDocument/2006/relationships/image" Target="../media/image997.png"/><Relationship Id="rId66" Type="http://schemas.openxmlformats.org/officeDocument/2006/relationships/image" Target="../media/image913.png"/><Relationship Id="rId67" Type="http://schemas.openxmlformats.org/officeDocument/2006/relationships/image" Target="../media/image514.png"/><Relationship Id="rId68" Type="http://schemas.openxmlformats.org/officeDocument/2006/relationships/image" Target="../media/image998.png"/><Relationship Id="rId69" Type="http://schemas.openxmlformats.org/officeDocument/2006/relationships/image" Target="../media/image999.png"/><Relationship Id="rId70" Type="http://schemas.openxmlformats.org/officeDocument/2006/relationships/image" Target="../media/image1000.png"/><Relationship Id="rId71" Type="http://schemas.openxmlformats.org/officeDocument/2006/relationships/image" Target="../media/image1001.png"/><Relationship Id="rId72" Type="http://schemas.openxmlformats.org/officeDocument/2006/relationships/image" Target="../media/image1002.png"/><Relationship Id="rId73" Type="http://schemas.openxmlformats.org/officeDocument/2006/relationships/image" Target="../media/image1003.png"/><Relationship Id="rId74" Type="http://schemas.openxmlformats.org/officeDocument/2006/relationships/image" Target="../media/image1004.png"/><Relationship Id="rId75" Type="http://schemas.openxmlformats.org/officeDocument/2006/relationships/image" Target="../media/image1005.png"/><Relationship Id="rId76" Type="http://schemas.openxmlformats.org/officeDocument/2006/relationships/image" Target="../media/image1006.png"/><Relationship Id="rId77" Type="http://schemas.openxmlformats.org/officeDocument/2006/relationships/image" Target="../media/image1007.png"/><Relationship Id="rId78" Type="http://schemas.openxmlformats.org/officeDocument/2006/relationships/image" Target="../media/image1008.png"/><Relationship Id="rId79" Type="http://schemas.openxmlformats.org/officeDocument/2006/relationships/image" Target="../media/image1009.png"/><Relationship Id="rId80" Type="http://schemas.openxmlformats.org/officeDocument/2006/relationships/image" Target="../media/image428.png"/><Relationship Id="rId81" Type="http://schemas.openxmlformats.org/officeDocument/2006/relationships/image" Target="../media/image1010.png"/><Relationship Id="rId82" Type="http://schemas.openxmlformats.org/officeDocument/2006/relationships/image" Target="../media/image1011.png"/><Relationship Id="rId83" Type="http://schemas.openxmlformats.org/officeDocument/2006/relationships/image" Target="../media/image921.png"/><Relationship Id="rId84" Type="http://schemas.openxmlformats.org/officeDocument/2006/relationships/image" Target="../media/image1012.png"/><Relationship Id="rId85" Type="http://schemas.openxmlformats.org/officeDocument/2006/relationships/image" Target="../media/image903.png"/><Relationship Id="rId86" Type="http://schemas.openxmlformats.org/officeDocument/2006/relationships/image" Target="../media/image1013.png"/><Relationship Id="rId87" Type="http://schemas.openxmlformats.org/officeDocument/2006/relationships/image" Target="../media/image527.png"/><Relationship Id="rId88" Type="http://schemas.openxmlformats.org/officeDocument/2006/relationships/image" Target="../media/image1014.png"/><Relationship Id="rId89" Type="http://schemas.openxmlformats.org/officeDocument/2006/relationships/image" Target="../media/image1015.png"/><Relationship Id="rId90" Type="http://schemas.openxmlformats.org/officeDocument/2006/relationships/image" Target="../media/image1016.png"/><Relationship Id="rId91" Type="http://schemas.openxmlformats.org/officeDocument/2006/relationships/image" Target="../media/image1017.png"/><Relationship Id="rId92" Type="http://schemas.openxmlformats.org/officeDocument/2006/relationships/image" Target="../media/image1018.png"/><Relationship Id="rId93" Type="http://schemas.openxmlformats.org/officeDocument/2006/relationships/image" Target="../media/image1019.png"/><Relationship Id="rId94" Type="http://schemas.openxmlformats.org/officeDocument/2006/relationships/image" Target="../media/image1020.png"/><Relationship Id="rId95" Type="http://schemas.openxmlformats.org/officeDocument/2006/relationships/image" Target="../media/image1021.png"/><Relationship Id="rId96" Type="http://schemas.openxmlformats.org/officeDocument/2006/relationships/image" Target="../media/image1022.png"/><Relationship Id="rId97" Type="http://schemas.openxmlformats.org/officeDocument/2006/relationships/image" Target="../media/image316.png"/><Relationship Id="rId98" Type="http://schemas.openxmlformats.org/officeDocument/2006/relationships/image" Target="../media/image1023.png"/><Relationship Id="rId99" Type="http://schemas.openxmlformats.org/officeDocument/2006/relationships/image" Target="../media/image1024.png"/><Relationship Id="rId100" Type="http://schemas.openxmlformats.org/officeDocument/2006/relationships/image" Target="../media/image1025.png"/><Relationship Id="rId101" Type="http://schemas.openxmlformats.org/officeDocument/2006/relationships/image" Target="../media/image1026.png"/><Relationship Id="rId102" Type="http://schemas.openxmlformats.org/officeDocument/2006/relationships/image" Target="../media/image1027.png"/><Relationship Id="rId103" Type="http://schemas.openxmlformats.org/officeDocument/2006/relationships/image" Target="../media/image1028.png"/><Relationship Id="rId104" Type="http://schemas.openxmlformats.org/officeDocument/2006/relationships/image" Target="../media/image1029.png"/><Relationship Id="rId105" Type="http://schemas.openxmlformats.org/officeDocument/2006/relationships/image" Target="../media/image474.png"/><Relationship Id="rId106" Type="http://schemas.openxmlformats.org/officeDocument/2006/relationships/image" Target="../media/image1030.png"/><Relationship Id="rId107" Type="http://schemas.openxmlformats.org/officeDocument/2006/relationships/image" Target="../media/image482.png"/><Relationship Id="rId108" Type="http://schemas.openxmlformats.org/officeDocument/2006/relationships/image" Target="../media/image1031.png"/><Relationship Id="rId109" Type="http://schemas.openxmlformats.org/officeDocument/2006/relationships/image" Target="../media/image321.png"/><Relationship Id="rId110" Type="http://schemas.openxmlformats.org/officeDocument/2006/relationships/image" Target="../media/image1032.png"/><Relationship Id="rId111" Type="http://schemas.openxmlformats.org/officeDocument/2006/relationships/image" Target="../media/image1033.png"/><Relationship Id="rId112" Type="http://schemas.openxmlformats.org/officeDocument/2006/relationships/image" Target="../media/image1034.png"/><Relationship Id="rId113" Type="http://schemas.openxmlformats.org/officeDocument/2006/relationships/image" Target="../media/image315.png"/><Relationship Id="rId114" Type="http://schemas.openxmlformats.org/officeDocument/2006/relationships/image" Target="../media/image1035.png"/><Relationship Id="rId115" Type="http://schemas.openxmlformats.org/officeDocument/2006/relationships/image" Target="../media/image1036.png"/><Relationship Id="rId116" Type="http://schemas.openxmlformats.org/officeDocument/2006/relationships/image" Target="../media/image1037.png"/><Relationship Id="rId117" Type="http://schemas.openxmlformats.org/officeDocument/2006/relationships/image" Target="../media/image884.png"/><Relationship Id="rId118" Type="http://schemas.openxmlformats.org/officeDocument/2006/relationships/image" Target="../media/image1038.png"/><Relationship Id="rId119" Type="http://schemas.openxmlformats.org/officeDocument/2006/relationships/image" Target="../media/image1039.png"/><Relationship Id="rId120" Type="http://schemas.openxmlformats.org/officeDocument/2006/relationships/image" Target="../media/image1040.png"/><Relationship Id="rId121" Type="http://schemas.openxmlformats.org/officeDocument/2006/relationships/image" Target="../media/image893.png"/><Relationship Id="rId122" Type="http://schemas.openxmlformats.org/officeDocument/2006/relationships/image" Target="../media/image894.png"/><Relationship Id="rId123" Type="http://schemas.openxmlformats.org/officeDocument/2006/relationships/image" Target="../media/image631.png"/><Relationship Id="rId124" Type="http://schemas.openxmlformats.org/officeDocument/2006/relationships/image" Target="../media/image1041.png"/><Relationship Id="rId125" Type="http://schemas.openxmlformats.org/officeDocument/2006/relationships/image" Target="../media/image1042.png"/><Relationship Id="rId126" Type="http://schemas.openxmlformats.org/officeDocument/2006/relationships/image" Target="../media/image1043.png"/><Relationship Id="rId127" Type="http://schemas.openxmlformats.org/officeDocument/2006/relationships/image" Target="../media/image1044.png"/><Relationship Id="rId128" Type="http://schemas.openxmlformats.org/officeDocument/2006/relationships/image" Target="../media/image1045.png"/><Relationship Id="rId129" Type="http://schemas.openxmlformats.org/officeDocument/2006/relationships/image" Target="../media/image910.png"/><Relationship Id="rId130" Type="http://schemas.openxmlformats.org/officeDocument/2006/relationships/image" Target="../media/image1046.png"/><Relationship Id="rId131" Type="http://schemas.openxmlformats.org/officeDocument/2006/relationships/image" Target="../media/image1047.png"/><Relationship Id="rId132" Type="http://schemas.openxmlformats.org/officeDocument/2006/relationships/image" Target="../media/image1048.png"/><Relationship Id="rId133" Type="http://schemas.openxmlformats.org/officeDocument/2006/relationships/image" Target="../media/image1049.png"/></Relationships>

</file>

<file path=ppt/slides/_rels/slide3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70.png"/><Relationship Id="rId3" Type="http://schemas.openxmlformats.org/officeDocument/2006/relationships/image" Target="../media/image796.png"/><Relationship Id="rId4" Type="http://schemas.openxmlformats.org/officeDocument/2006/relationships/image" Target="../media/image1050.jpg"/><Relationship Id="rId5" Type="http://schemas.openxmlformats.org/officeDocument/2006/relationships/image" Target="../media/image788.png"/><Relationship Id="rId6" Type="http://schemas.openxmlformats.org/officeDocument/2006/relationships/image" Target="../media/image789.png"/><Relationship Id="rId7" Type="http://schemas.openxmlformats.org/officeDocument/2006/relationships/image" Target="../media/image790.png"/><Relationship Id="rId8" Type="http://schemas.openxmlformats.org/officeDocument/2006/relationships/image" Target="../media/image791.png"/><Relationship Id="rId9" Type="http://schemas.openxmlformats.org/officeDocument/2006/relationships/image" Target="../media/image792.png"/><Relationship Id="rId10" Type="http://schemas.openxmlformats.org/officeDocument/2006/relationships/image" Target="../media/image793.png"/><Relationship Id="rId11" Type="http://schemas.openxmlformats.org/officeDocument/2006/relationships/image" Target="../media/image794.png"/><Relationship Id="rId12" Type="http://schemas.openxmlformats.org/officeDocument/2006/relationships/image" Target="../media/image1051.png"/><Relationship Id="rId13" Type="http://schemas.openxmlformats.org/officeDocument/2006/relationships/image" Target="../media/image1052.png"/><Relationship Id="rId14" Type="http://schemas.openxmlformats.org/officeDocument/2006/relationships/image" Target="../media/image1053.png"/><Relationship Id="rId15" Type="http://schemas.openxmlformats.org/officeDocument/2006/relationships/image" Target="../media/image1054.png"/><Relationship Id="rId16" Type="http://schemas.openxmlformats.org/officeDocument/2006/relationships/image" Target="../media/image1055.png"/><Relationship Id="rId17" Type="http://schemas.openxmlformats.org/officeDocument/2006/relationships/image" Target="../media/image1056.png"/><Relationship Id="rId18" Type="http://schemas.openxmlformats.org/officeDocument/2006/relationships/image" Target="../media/image1057.png"/><Relationship Id="rId19" Type="http://schemas.openxmlformats.org/officeDocument/2006/relationships/image" Target="../media/image1058.png"/><Relationship Id="rId20" Type="http://schemas.openxmlformats.org/officeDocument/2006/relationships/image" Target="../media/image1059.png"/><Relationship Id="rId21" Type="http://schemas.openxmlformats.org/officeDocument/2006/relationships/image" Target="../media/image1060.png"/><Relationship Id="rId22" Type="http://schemas.openxmlformats.org/officeDocument/2006/relationships/image" Target="../media/image1061.png"/><Relationship Id="rId23" Type="http://schemas.openxmlformats.org/officeDocument/2006/relationships/image" Target="../media/image1062.png"/><Relationship Id="rId24" Type="http://schemas.openxmlformats.org/officeDocument/2006/relationships/image" Target="../media/image1063.png"/><Relationship Id="rId25" Type="http://schemas.openxmlformats.org/officeDocument/2006/relationships/image" Target="../media/image1064.png"/><Relationship Id="rId26" Type="http://schemas.openxmlformats.org/officeDocument/2006/relationships/image" Target="../media/image1065.png"/><Relationship Id="rId27" Type="http://schemas.openxmlformats.org/officeDocument/2006/relationships/image" Target="../media/image1066.png"/><Relationship Id="rId28" Type="http://schemas.openxmlformats.org/officeDocument/2006/relationships/image" Target="../media/image1067.png"/><Relationship Id="rId29" Type="http://schemas.openxmlformats.org/officeDocument/2006/relationships/image" Target="../media/image1068.png"/><Relationship Id="rId30" Type="http://schemas.openxmlformats.org/officeDocument/2006/relationships/image" Target="../media/image1069.png"/><Relationship Id="rId31" Type="http://schemas.openxmlformats.org/officeDocument/2006/relationships/image" Target="../media/image1070.png"/><Relationship Id="rId32" Type="http://schemas.openxmlformats.org/officeDocument/2006/relationships/image" Target="../media/image1071.png"/><Relationship Id="rId33" Type="http://schemas.openxmlformats.org/officeDocument/2006/relationships/image" Target="../media/image1072.png"/><Relationship Id="rId34" Type="http://schemas.openxmlformats.org/officeDocument/2006/relationships/image" Target="../media/image1073.png"/><Relationship Id="rId35" Type="http://schemas.openxmlformats.org/officeDocument/2006/relationships/image" Target="../media/image1074.png"/><Relationship Id="rId36" Type="http://schemas.openxmlformats.org/officeDocument/2006/relationships/image" Target="../media/image1075.png"/><Relationship Id="rId37" Type="http://schemas.openxmlformats.org/officeDocument/2006/relationships/image" Target="../media/image1076.png"/><Relationship Id="rId38" Type="http://schemas.openxmlformats.org/officeDocument/2006/relationships/image" Target="../media/image1077.png"/><Relationship Id="rId39" Type="http://schemas.openxmlformats.org/officeDocument/2006/relationships/image" Target="../media/image1078.png"/><Relationship Id="rId40" Type="http://schemas.openxmlformats.org/officeDocument/2006/relationships/image" Target="../media/image1079.png"/><Relationship Id="rId41" Type="http://schemas.openxmlformats.org/officeDocument/2006/relationships/image" Target="../media/image1080.png"/><Relationship Id="rId42" Type="http://schemas.openxmlformats.org/officeDocument/2006/relationships/image" Target="../media/image1081.png"/><Relationship Id="rId43" Type="http://schemas.openxmlformats.org/officeDocument/2006/relationships/image" Target="../media/image1082.png"/><Relationship Id="rId44" Type="http://schemas.openxmlformats.org/officeDocument/2006/relationships/image" Target="../media/image1083.png"/><Relationship Id="rId45" Type="http://schemas.openxmlformats.org/officeDocument/2006/relationships/image" Target="../media/image1084.png"/><Relationship Id="rId46" Type="http://schemas.openxmlformats.org/officeDocument/2006/relationships/image" Target="../media/image1085.png"/><Relationship Id="rId47" Type="http://schemas.openxmlformats.org/officeDocument/2006/relationships/image" Target="../media/image1086.png"/><Relationship Id="rId48" Type="http://schemas.openxmlformats.org/officeDocument/2006/relationships/image" Target="../media/image1087.png"/><Relationship Id="rId49" Type="http://schemas.openxmlformats.org/officeDocument/2006/relationships/image" Target="../media/image1088.png"/><Relationship Id="rId50" Type="http://schemas.openxmlformats.org/officeDocument/2006/relationships/image" Target="../media/image1089.png"/><Relationship Id="rId51" Type="http://schemas.openxmlformats.org/officeDocument/2006/relationships/image" Target="../media/image1090.png"/><Relationship Id="rId52" Type="http://schemas.openxmlformats.org/officeDocument/2006/relationships/image" Target="../media/image1091.png"/><Relationship Id="rId53" Type="http://schemas.openxmlformats.org/officeDocument/2006/relationships/image" Target="../media/image1092.png"/><Relationship Id="rId54" Type="http://schemas.openxmlformats.org/officeDocument/2006/relationships/image" Target="../media/image1093.png"/><Relationship Id="rId55" Type="http://schemas.openxmlformats.org/officeDocument/2006/relationships/image" Target="../media/image1094.png"/><Relationship Id="rId56" Type="http://schemas.openxmlformats.org/officeDocument/2006/relationships/image" Target="../media/image1095.png"/><Relationship Id="rId57" Type="http://schemas.openxmlformats.org/officeDocument/2006/relationships/image" Target="../media/image1096.png"/><Relationship Id="rId58" Type="http://schemas.openxmlformats.org/officeDocument/2006/relationships/image" Target="../media/image1097.png"/><Relationship Id="rId59" Type="http://schemas.openxmlformats.org/officeDocument/2006/relationships/image" Target="../media/image1098.png"/><Relationship Id="rId60" Type="http://schemas.openxmlformats.org/officeDocument/2006/relationships/image" Target="../media/image1099.png"/><Relationship Id="rId61" Type="http://schemas.openxmlformats.org/officeDocument/2006/relationships/image" Target="../media/image1100.png"/></Relationships>

</file>

<file path=ppt/slides/_rels/slide3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70.png"/><Relationship Id="rId3" Type="http://schemas.openxmlformats.org/officeDocument/2006/relationships/image" Target="../media/image796.png"/><Relationship Id="rId4" Type="http://schemas.openxmlformats.org/officeDocument/2006/relationships/image" Target="../media/image1101.jpg"/><Relationship Id="rId5" Type="http://schemas.openxmlformats.org/officeDocument/2006/relationships/image" Target="../media/image788.png"/><Relationship Id="rId6" Type="http://schemas.openxmlformats.org/officeDocument/2006/relationships/image" Target="../media/image789.png"/><Relationship Id="rId7" Type="http://schemas.openxmlformats.org/officeDocument/2006/relationships/image" Target="../media/image790.png"/><Relationship Id="rId8" Type="http://schemas.openxmlformats.org/officeDocument/2006/relationships/image" Target="../media/image791.png"/><Relationship Id="rId9" Type="http://schemas.openxmlformats.org/officeDocument/2006/relationships/image" Target="../media/image792.png"/><Relationship Id="rId10" Type="http://schemas.openxmlformats.org/officeDocument/2006/relationships/image" Target="../media/image793.png"/><Relationship Id="rId11" Type="http://schemas.openxmlformats.org/officeDocument/2006/relationships/image" Target="../media/image794.png"/><Relationship Id="rId12" Type="http://schemas.openxmlformats.org/officeDocument/2006/relationships/image" Target="../media/image1102.png"/><Relationship Id="rId13" Type="http://schemas.openxmlformats.org/officeDocument/2006/relationships/image" Target="../media/image1103.png"/><Relationship Id="rId14" Type="http://schemas.openxmlformats.org/officeDocument/2006/relationships/image" Target="../media/image1104.png"/><Relationship Id="rId15" Type="http://schemas.openxmlformats.org/officeDocument/2006/relationships/image" Target="../media/image1009.png"/><Relationship Id="rId16" Type="http://schemas.openxmlformats.org/officeDocument/2006/relationships/image" Target="../media/image1042.png"/><Relationship Id="rId17" Type="http://schemas.openxmlformats.org/officeDocument/2006/relationships/image" Target="../media/image972.png"/><Relationship Id="rId18" Type="http://schemas.openxmlformats.org/officeDocument/2006/relationships/image" Target="../media/image1033.png"/><Relationship Id="rId19" Type="http://schemas.openxmlformats.org/officeDocument/2006/relationships/image" Target="../media/image317.png"/><Relationship Id="rId20" Type="http://schemas.openxmlformats.org/officeDocument/2006/relationships/image" Target="../media/image1004.png"/><Relationship Id="rId21" Type="http://schemas.openxmlformats.org/officeDocument/2006/relationships/image" Target="../media/image1034.png"/><Relationship Id="rId22" Type="http://schemas.openxmlformats.org/officeDocument/2006/relationships/image" Target="../media/image1105.png"/><Relationship Id="rId23" Type="http://schemas.openxmlformats.org/officeDocument/2006/relationships/image" Target="../media/image945.png"/><Relationship Id="rId24" Type="http://schemas.openxmlformats.org/officeDocument/2006/relationships/image" Target="../media/image1106.png"/><Relationship Id="rId25" Type="http://schemas.openxmlformats.org/officeDocument/2006/relationships/image" Target="../media/image321.png"/><Relationship Id="rId26" Type="http://schemas.openxmlformats.org/officeDocument/2006/relationships/image" Target="../media/image1107.png"/><Relationship Id="rId27" Type="http://schemas.openxmlformats.org/officeDocument/2006/relationships/image" Target="../media/image1108.png"/><Relationship Id="rId28" Type="http://schemas.openxmlformats.org/officeDocument/2006/relationships/image" Target="../media/image895.png"/><Relationship Id="rId29" Type="http://schemas.openxmlformats.org/officeDocument/2006/relationships/image" Target="../media/image1109.png"/><Relationship Id="rId30" Type="http://schemas.openxmlformats.org/officeDocument/2006/relationships/image" Target="../media/image528.png"/><Relationship Id="rId31" Type="http://schemas.openxmlformats.org/officeDocument/2006/relationships/image" Target="../media/image1110.png"/><Relationship Id="rId32" Type="http://schemas.openxmlformats.org/officeDocument/2006/relationships/image" Target="../media/image1111.png"/><Relationship Id="rId33" Type="http://schemas.openxmlformats.org/officeDocument/2006/relationships/image" Target="../media/image1112.png"/><Relationship Id="rId34" Type="http://schemas.openxmlformats.org/officeDocument/2006/relationships/image" Target="../media/image1113.png"/><Relationship Id="rId35" Type="http://schemas.openxmlformats.org/officeDocument/2006/relationships/image" Target="../media/image1114.png"/><Relationship Id="rId36" Type="http://schemas.openxmlformats.org/officeDocument/2006/relationships/image" Target="../media/image1115.png"/><Relationship Id="rId37" Type="http://schemas.openxmlformats.org/officeDocument/2006/relationships/image" Target="../media/image1023.png"/><Relationship Id="rId38" Type="http://schemas.openxmlformats.org/officeDocument/2006/relationships/image" Target="../media/image559.png"/><Relationship Id="rId39" Type="http://schemas.openxmlformats.org/officeDocument/2006/relationships/image" Target="../media/image1116.png"/><Relationship Id="rId40" Type="http://schemas.openxmlformats.org/officeDocument/2006/relationships/image" Target="../media/image478.png"/><Relationship Id="rId41" Type="http://schemas.openxmlformats.org/officeDocument/2006/relationships/image" Target="../media/image1025.png"/><Relationship Id="rId42" Type="http://schemas.openxmlformats.org/officeDocument/2006/relationships/image" Target="../media/image1117.png"/><Relationship Id="rId43" Type="http://schemas.openxmlformats.org/officeDocument/2006/relationships/image" Target="../media/image1118.png"/><Relationship Id="rId44" Type="http://schemas.openxmlformats.org/officeDocument/2006/relationships/image" Target="../media/image326.png"/><Relationship Id="rId45" Type="http://schemas.openxmlformats.org/officeDocument/2006/relationships/image" Target="../media/image1119.png"/><Relationship Id="rId46" Type="http://schemas.openxmlformats.org/officeDocument/2006/relationships/image" Target="../media/image1120.png"/><Relationship Id="rId47" Type="http://schemas.openxmlformats.org/officeDocument/2006/relationships/image" Target="../media/image1028.png"/><Relationship Id="rId48" Type="http://schemas.openxmlformats.org/officeDocument/2006/relationships/image" Target="../media/image1121.png"/><Relationship Id="rId49" Type="http://schemas.openxmlformats.org/officeDocument/2006/relationships/image" Target="../media/image1122.png"/><Relationship Id="rId50" Type="http://schemas.openxmlformats.org/officeDocument/2006/relationships/image" Target="../media/image1123.png"/><Relationship Id="rId51" Type="http://schemas.openxmlformats.org/officeDocument/2006/relationships/image" Target="../media/image1124.png"/><Relationship Id="rId52" Type="http://schemas.openxmlformats.org/officeDocument/2006/relationships/image" Target="../media/image1125.png"/><Relationship Id="rId53" Type="http://schemas.openxmlformats.org/officeDocument/2006/relationships/image" Target="../media/image882.png"/><Relationship Id="rId54" Type="http://schemas.openxmlformats.org/officeDocument/2006/relationships/image" Target="../media/image1126.png"/><Relationship Id="rId55" Type="http://schemas.openxmlformats.org/officeDocument/2006/relationships/image" Target="../media/image995.png"/><Relationship Id="rId56" Type="http://schemas.openxmlformats.org/officeDocument/2006/relationships/image" Target="../media/image1127.png"/><Relationship Id="rId57" Type="http://schemas.openxmlformats.org/officeDocument/2006/relationships/image" Target="../media/image1128.png"/><Relationship Id="rId58" Type="http://schemas.openxmlformats.org/officeDocument/2006/relationships/image" Target="../media/image651.png"/><Relationship Id="rId59" Type="http://schemas.openxmlformats.org/officeDocument/2006/relationships/image" Target="../media/image873.png"/><Relationship Id="rId60" Type="http://schemas.openxmlformats.org/officeDocument/2006/relationships/image" Target="../media/image979.png"/><Relationship Id="rId61" Type="http://schemas.openxmlformats.org/officeDocument/2006/relationships/image" Target="../media/image1129.png"/><Relationship Id="rId62" Type="http://schemas.openxmlformats.org/officeDocument/2006/relationships/image" Target="../media/image988.png"/><Relationship Id="rId63" Type="http://schemas.openxmlformats.org/officeDocument/2006/relationships/image" Target="../media/image1130.png"/><Relationship Id="rId64" Type="http://schemas.openxmlformats.org/officeDocument/2006/relationships/image" Target="../media/image1131.png"/><Relationship Id="rId65" Type="http://schemas.openxmlformats.org/officeDocument/2006/relationships/image" Target="../media/image1132.png"/><Relationship Id="rId66" Type="http://schemas.openxmlformats.org/officeDocument/2006/relationships/image" Target="../media/image1133.png"/><Relationship Id="rId67" Type="http://schemas.openxmlformats.org/officeDocument/2006/relationships/image" Target="../media/image527.png"/><Relationship Id="rId68" Type="http://schemas.openxmlformats.org/officeDocument/2006/relationships/image" Target="../media/image888.png"/><Relationship Id="rId69" Type="http://schemas.openxmlformats.org/officeDocument/2006/relationships/image" Target="../media/image316.png"/><Relationship Id="rId70" Type="http://schemas.openxmlformats.org/officeDocument/2006/relationships/image" Target="../media/image1134.png"/><Relationship Id="rId71" Type="http://schemas.openxmlformats.org/officeDocument/2006/relationships/image" Target="../media/image1135.png"/><Relationship Id="rId72" Type="http://schemas.openxmlformats.org/officeDocument/2006/relationships/image" Target="../media/image650.png"/><Relationship Id="rId73" Type="http://schemas.openxmlformats.org/officeDocument/2006/relationships/image" Target="../media/image1136.png"/><Relationship Id="rId74" Type="http://schemas.openxmlformats.org/officeDocument/2006/relationships/image" Target="../media/image1137.png"/><Relationship Id="rId75" Type="http://schemas.openxmlformats.org/officeDocument/2006/relationships/image" Target="../media/image1138.png"/><Relationship Id="rId76" Type="http://schemas.openxmlformats.org/officeDocument/2006/relationships/image" Target="../media/image729.png"/><Relationship Id="rId77" Type="http://schemas.openxmlformats.org/officeDocument/2006/relationships/image" Target="../media/image1020.png"/><Relationship Id="rId78" Type="http://schemas.openxmlformats.org/officeDocument/2006/relationships/image" Target="../media/image647.png"/><Relationship Id="rId79" Type="http://schemas.openxmlformats.org/officeDocument/2006/relationships/image" Target="../media/image1139.png"/><Relationship Id="rId80" Type="http://schemas.openxmlformats.org/officeDocument/2006/relationships/image" Target="../media/image1140.png"/><Relationship Id="rId81" Type="http://schemas.openxmlformats.org/officeDocument/2006/relationships/image" Target="../media/image1141.png"/><Relationship Id="rId82" Type="http://schemas.openxmlformats.org/officeDocument/2006/relationships/image" Target="../media/image1142.jpg"/><Relationship Id="rId83" Type="http://schemas.openxmlformats.org/officeDocument/2006/relationships/image" Target="../media/image1143.png"/><Relationship Id="rId84" Type="http://schemas.openxmlformats.org/officeDocument/2006/relationships/image" Target="../media/image1144.png"/><Relationship Id="rId85" Type="http://schemas.openxmlformats.org/officeDocument/2006/relationships/image" Target="../media/image1145.png"/><Relationship Id="rId86" Type="http://schemas.openxmlformats.org/officeDocument/2006/relationships/image" Target="../media/image1146.png"/><Relationship Id="rId87" Type="http://schemas.openxmlformats.org/officeDocument/2006/relationships/image" Target="../media/image1147.png"/><Relationship Id="rId88" Type="http://schemas.openxmlformats.org/officeDocument/2006/relationships/image" Target="../media/image1148.png"/><Relationship Id="rId89" Type="http://schemas.openxmlformats.org/officeDocument/2006/relationships/image" Target="../media/image1149.png"/><Relationship Id="rId90" Type="http://schemas.openxmlformats.org/officeDocument/2006/relationships/image" Target="../media/image944.png"/><Relationship Id="rId91" Type="http://schemas.openxmlformats.org/officeDocument/2006/relationships/image" Target="../media/image1150.png"/><Relationship Id="rId92" Type="http://schemas.openxmlformats.org/officeDocument/2006/relationships/image" Target="../media/image925.png"/><Relationship Id="rId93" Type="http://schemas.openxmlformats.org/officeDocument/2006/relationships/image" Target="../media/image931.png"/><Relationship Id="rId94" Type="http://schemas.openxmlformats.org/officeDocument/2006/relationships/image" Target="../media/image1151.png"/><Relationship Id="rId95" Type="http://schemas.openxmlformats.org/officeDocument/2006/relationships/image" Target="../media/image1152.png"/><Relationship Id="rId96" Type="http://schemas.openxmlformats.org/officeDocument/2006/relationships/image" Target="../media/image1153.png"/><Relationship Id="rId97" Type="http://schemas.openxmlformats.org/officeDocument/2006/relationships/image" Target="../media/image1154.png"/><Relationship Id="rId98" Type="http://schemas.openxmlformats.org/officeDocument/2006/relationships/image" Target="../media/image884.png"/><Relationship Id="rId99" Type="http://schemas.openxmlformats.org/officeDocument/2006/relationships/image" Target="../media/image980.png"/><Relationship Id="rId100" Type="http://schemas.openxmlformats.org/officeDocument/2006/relationships/image" Target="../media/image1155.png"/><Relationship Id="rId101" Type="http://schemas.openxmlformats.org/officeDocument/2006/relationships/image" Target="../media/image1156.png"/><Relationship Id="rId102" Type="http://schemas.openxmlformats.org/officeDocument/2006/relationships/image" Target="../media/image1157.png"/><Relationship Id="rId103" Type="http://schemas.openxmlformats.org/officeDocument/2006/relationships/image" Target="../media/image1158.png"/><Relationship Id="rId104" Type="http://schemas.openxmlformats.org/officeDocument/2006/relationships/image" Target="../media/image1159.png"/><Relationship Id="rId105" Type="http://schemas.openxmlformats.org/officeDocument/2006/relationships/image" Target="../media/image1160.png"/><Relationship Id="rId106" Type="http://schemas.openxmlformats.org/officeDocument/2006/relationships/image" Target="../media/image320.png"/><Relationship Id="rId107" Type="http://schemas.openxmlformats.org/officeDocument/2006/relationships/image" Target="../media/image678.png"/><Relationship Id="rId108" Type="http://schemas.openxmlformats.org/officeDocument/2006/relationships/image" Target="../media/image1161.png"/></Relationships>

</file>

<file path=ppt/slides/_rels/slide3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70.png"/><Relationship Id="rId3" Type="http://schemas.openxmlformats.org/officeDocument/2006/relationships/image" Target="../media/image796.png"/><Relationship Id="rId4" Type="http://schemas.openxmlformats.org/officeDocument/2006/relationships/image" Target="../media/image1162.jpg"/><Relationship Id="rId5" Type="http://schemas.openxmlformats.org/officeDocument/2006/relationships/image" Target="../media/image1163.jpg"/><Relationship Id="rId6" Type="http://schemas.openxmlformats.org/officeDocument/2006/relationships/image" Target="../media/image1164.png"/><Relationship Id="rId7" Type="http://schemas.openxmlformats.org/officeDocument/2006/relationships/image" Target="../media/image789.png"/><Relationship Id="rId8" Type="http://schemas.openxmlformats.org/officeDocument/2006/relationships/image" Target="../media/image788.png"/><Relationship Id="rId9" Type="http://schemas.openxmlformats.org/officeDocument/2006/relationships/image" Target="../media/image790.png"/><Relationship Id="rId10" Type="http://schemas.openxmlformats.org/officeDocument/2006/relationships/image" Target="../media/image791.png"/><Relationship Id="rId11" Type="http://schemas.openxmlformats.org/officeDocument/2006/relationships/image" Target="../media/image792.png"/><Relationship Id="rId12" Type="http://schemas.openxmlformats.org/officeDocument/2006/relationships/image" Target="../media/image793.png"/><Relationship Id="rId13" Type="http://schemas.openxmlformats.org/officeDocument/2006/relationships/image" Target="../media/image794.png"/><Relationship Id="rId14" Type="http://schemas.openxmlformats.org/officeDocument/2006/relationships/image" Target="../media/image1165.png"/><Relationship Id="rId15" Type="http://schemas.openxmlformats.org/officeDocument/2006/relationships/image" Target="../media/image1166.png"/><Relationship Id="rId16" Type="http://schemas.openxmlformats.org/officeDocument/2006/relationships/image" Target="../media/image1167.png"/><Relationship Id="rId17" Type="http://schemas.openxmlformats.org/officeDocument/2006/relationships/image" Target="../media/image1168.png"/><Relationship Id="rId18" Type="http://schemas.openxmlformats.org/officeDocument/2006/relationships/image" Target="../media/image1169.png"/><Relationship Id="rId19" Type="http://schemas.openxmlformats.org/officeDocument/2006/relationships/image" Target="../media/image1170.png"/><Relationship Id="rId20" Type="http://schemas.openxmlformats.org/officeDocument/2006/relationships/image" Target="../media/image1171.png"/><Relationship Id="rId21" Type="http://schemas.openxmlformats.org/officeDocument/2006/relationships/image" Target="../media/image1172.png"/><Relationship Id="rId22" Type="http://schemas.openxmlformats.org/officeDocument/2006/relationships/image" Target="../media/image1173.png"/><Relationship Id="rId23" Type="http://schemas.openxmlformats.org/officeDocument/2006/relationships/image" Target="../media/image1174.png"/><Relationship Id="rId24" Type="http://schemas.openxmlformats.org/officeDocument/2006/relationships/image" Target="../media/image1175.png"/><Relationship Id="rId25" Type="http://schemas.openxmlformats.org/officeDocument/2006/relationships/image" Target="../media/image1176.png"/><Relationship Id="rId26" Type="http://schemas.openxmlformats.org/officeDocument/2006/relationships/image" Target="../media/image1177.png"/><Relationship Id="rId27" Type="http://schemas.openxmlformats.org/officeDocument/2006/relationships/image" Target="../media/image1178.png"/><Relationship Id="rId28" Type="http://schemas.openxmlformats.org/officeDocument/2006/relationships/image" Target="../media/image1179.png"/><Relationship Id="rId29" Type="http://schemas.openxmlformats.org/officeDocument/2006/relationships/image" Target="../media/image1180.png"/><Relationship Id="rId30" Type="http://schemas.openxmlformats.org/officeDocument/2006/relationships/image" Target="../media/image1181.png"/><Relationship Id="rId31" Type="http://schemas.openxmlformats.org/officeDocument/2006/relationships/image" Target="../media/image621.png"/><Relationship Id="rId32" Type="http://schemas.openxmlformats.org/officeDocument/2006/relationships/image" Target="../media/image676.png"/><Relationship Id="rId33" Type="http://schemas.openxmlformats.org/officeDocument/2006/relationships/image" Target="../media/image1182.png"/><Relationship Id="rId34" Type="http://schemas.openxmlformats.org/officeDocument/2006/relationships/image" Target="../media/image1183.png"/><Relationship Id="rId35" Type="http://schemas.openxmlformats.org/officeDocument/2006/relationships/image" Target="../media/image1184.png"/><Relationship Id="rId36" Type="http://schemas.openxmlformats.org/officeDocument/2006/relationships/image" Target="../media/image1099.png"/><Relationship Id="rId37" Type="http://schemas.openxmlformats.org/officeDocument/2006/relationships/image" Target="../media/image1185.png"/><Relationship Id="rId38" Type="http://schemas.openxmlformats.org/officeDocument/2006/relationships/image" Target="../media/image1186.png"/><Relationship Id="rId39" Type="http://schemas.openxmlformats.org/officeDocument/2006/relationships/image" Target="../media/image1187.png"/><Relationship Id="rId40" Type="http://schemas.openxmlformats.org/officeDocument/2006/relationships/image" Target="../media/image1188.png"/><Relationship Id="rId41" Type="http://schemas.openxmlformats.org/officeDocument/2006/relationships/image" Target="../media/image1189.png"/><Relationship Id="rId42" Type="http://schemas.openxmlformats.org/officeDocument/2006/relationships/image" Target="../media/image1190.png"/><Relationship Id="rId43" Type="http://schemas.openxmlformats.org/officeDocument/2006/relationships/image" Target="../media/image1150.png"/><Relationship Id="rId44" Type="http://schemas.openxmlformats.org/officeDocument/2006/relationships/image" Target="../media/image1191.png"/><Relationship Id="rId45" Type="http://schemas.openxmlformats.org/officeDocument/2006/relationships/image" Target="../media/image1020.png"/><Relationship Id="rId46" Type="http://schemas.openxmlformats.org/officeDocument/2006/relationships/image" Target="../media/image1151.png"/><Relationship Id="rId47" Type="http://schemas.openxmlformats.org/officeDocument/2006/relationships/image" Target="../media/image1192.png"/><Relationship Id="rId48" Type="http://schemas.openxmlformats.org/officeDocument/2006/relationships/image" Target="../media/image1193.png"/><Relationship Id="rId49" Type="http://schemas.openxmlformats.org/officeDocument/2006/relationships/image" Target="../media/image1194.png"/><Relationship Id="rId50" Type="http://schemas.openxmlformats.org/officeDocument/2006/relationships/image" Target="../media/image729.png"/><Relationship Id="rId51" Type="http://schemas.openxmlformats.org/officeDocument/2006/relationships/image" Target="../media/image995.png"/><Relationship Id="rId52" Type="http://schemas.openxmlformats.org/officeDocument/2006/relationships/image" Target="../media/image1195.png"/><Relationship Id="rId53" Type="http://schemas.openxmlformats.org/officeDocument/2006/relationships/image" Target="../media/image528.png"/><Relationship Id="rId54" Type="http://schemas.openxmlformats.org/officeDocument/2006/relationships/image" Target="../media/image1196.png"/><Relationship Id="rId55" Type="http://schemas.openxmlformats.org/officeDocument/2006/relationships/image" Target="../media/image1197.png"/><Relationship Id="rId56" Type="http://schemas.openxmlformats.org/officeDocument/2006/relationships/image" Target="../media/image1198.png"/><Relationship Id="rId57" Type="http://schemas.openxmlformats.org/officeDocument/2006/relationships/image" Target="../media/image1199.png"/><Relationship Id="rId58" Type="http://schemas.openxmlformats.org/officeDocument/2006/relationships/image" Target="../media/image471.png"/><Relationship Id="rId59" Type="http://schemas.openxmlformats.org/officeDocument/2006/relationships/image" Target="../media/image1200.png"/><Relationship Id="rId60" Type="http://schemas.openxmlformats.org/officeDocument/2006/relationships/image" Target="../media/image1201.png"/><Relationship Id="rId61" Type="http://schemas.openxmlformats.org/officeDocument/2006/relationships/image" Target="../media/image1202.png"/><Relationship Id="rId62" Type="http://schemas.openxmlformats.org/officeDocument/2006/relationships/image" Target="../media/image1203.png"/><Relationship Id="rId63" Type="http://schemas.openxmlformats.org/officeDocument/2006/relationships/image" Target="../media/image1204.png"/><Relationship Id="rId64" Type="http://schemas.openxmlformats.org/officeDocument/2006/relationships/image" Target="../media/image1205.png"/><Relationship Id="rId65" Type="http://schemas.openxmlformats.org/officeDocument/2006/relationships/image" Target="../media/image1206.png"/><Relationship Id="rId66" Type="http://schemas.openxmlformats.org/officeDocument/2006/relationships/image" Target="../media/image1207.png"/><Relationship Id="rId67" Type="http://schemas.openxmlformats.org/officeDocument/2006/relationships/image" Target="../media/image1208.png"/><Relationship Id="rId68" Type="http://schemas.openxmlformats.org/officeDocument/2006/relationships/image" Target="../media/image1209.png"/><Relationship Id="rId69" Type="http://schemas.openxmlformats.org/officeDocument/2006/relationships/image" Target="../media/image1210.png"/><Relationship Id="rId70" Type="http://schemas.openxmlformats.org/officeDocument/2006/relationships/image" Target="../media/image1211.png"/><Relationship Id="rId71" Type="http://schemas.openxmlformats.org/officeDocument/2006/relationships/image" Target="../media/image1212.png"/><Relationship Id="rId72" Type="http://schemas.openxmlformats.org/officeDocument/2006/relationships/image" Target="../media/image482.png"/><Relationship Id="rId73" Type="http://schemas.openxmlformats.org/officeDocument/2006/relationships/image" Target="../media/image1213.png"/><Relationship Id="rId74" Type="http://schemas.openxmlformats.org/officeDocument/2006/relationships/image" Target="../media/image1214.png"/><Relationship Id="rId75" Type="http://schemas.openxmlformats.org/officeDocument/2006/relationships/image" Target="../media/image1215.png"/><Relationship Id="rId76" Type="http://schemas.openxmlformats.org/officeDocument/2006/relationships/image" Target="../media/image1216.png"/><Relationship Id="rId77" Type="http://schemas.openxmlformats.org/officeDocument/2006/relationships/image" Target="../media/image1217.png"/><Relationship Id="rId78" Type="http://schemas.openxmlformats.org/officeDocument/2006/relationships/image" Target="../media/image1132.png"/><Relationship Id="rId79" Type="http://schemas.openxmlformats.org/officeDocument/2006/relationships/image" Target="../media/image885.png"/><Relationship Id="rId80" Type="http://schemas.openxmlformats.org/officeDocument/2006/relationships/image" Target="../media/image1093.png"/><Relationship Id="rId81" Type="http://schemas.openxmlformats.org/officeDocument/2006/relationships/image" Target="../media/image1133.png"/><Relationship Id="rId82" Type="http://schemas.openxmlformats.org/officeDocument/2006/relationships/image" Target="../media/image1134.png"/></Relationships>

</file>

<file path=ppt/slides/_rels/slide3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70.png"/><Relationship Id="rId3" Type="http://schemas.openxmlformats.org/officeDocument/2006/relationships/image" Target="../media/image796.png"/><Relationship Id="rId4" Type="http://schemas.openxmlformats.org/officeDocument/2006/relationships/image" Target="../media/image1218.jpg"/><Relationship Id="rId5" Type="http://schemas.openxmlformats.org/officeDocument/2006/relationships/image" Target="../media/image1219.jpg"/><Relationship Id="rId6" Type="http://schemas.openxmlformats.org/officeDocument/2006/relationships/image" Target="../media/image1220.jpg"/><Relationship Id="rId7" Type="http://schemas.openxmlformats.org/officeDocument/2006/relationships/image" Target="../media/image789.png"/><Relationship Id="rId8" Type="http://schemas.openxmlformats.org/officeDocument/2006/relationships/image" Target="../media/image788.png"/><Relationship Id="rId9" Type="http://schemas.openxmlformats.org/officeDocument/2006/relationships/image" Target="../media/image790.png"/><Relationship Id="rId10" Type="http://schemas.openxmlformats.org/officeDocument/2006/relationships/image" Target="../media/image791.png"/><Relationship Id="rId11" Type="http://schemas.openxmlformats.org/officeDocument/2006/relationships/image" Target="../media/image792.png"/><Relationship Id="rId12" Type="http://schemas.openxmlformats.org/officeDocument/2006/relationships/image" Target="../media/image793.png"/><Relationship Id="rId13" Type="http://schemas.openxmlformats.org/officeDocument/2006/relationships/image" Target="../media/image794.png"/><Relationship Id="rId14" Type="http://schemas.openxmlformats.org/officeDocument/2006/relationships/image" Target="../media/image1221.png"/><Relationship Id="rId15" Type="http://schemas.openxmlformats.org/officeDocument/2006/relationships/image" Target="../media/image1222.png"/><Relationship Id="rId16" Type="http://schemas.openxmlformats.org/officeDocument/2006/relationships/image" Target="../media/image1223.png"/><Relationship Id="rId17" Type="http://schemas.openxmlformats.org/officeDocument/2006/relationships/image" Target="../media/image1030.png"/><Relationship Id="rId18" Type="http://schemas.openxmlformats.org/officeDocument/2006/relationships/image" Target="../media/image1224.png"/><Relationship Id="rId19" Type="http://schemas.openxmlformats.org/officeDocument/2006/relationships/image" Target="../media/image1225.png"/><Relationship Id="rId20" Type="http://schemas.openxmlformats.org/officeDocument/2006/relationships/image" Target="../media/image1226.png"/><Relationship Id="rId21" Type="http://schemas.openxmlformats.org/officeDocument/2006/relationships/image" Target="../media/image1227.png"/><Relationship Id="rId22" Type="http://schemas.openxmlformats.org/officeDocument/2006/relationships/image" Target="../media/image1228.png"/><Relationship Id="rId23" Type="http://schemas.openxmlformats.org/officeDocument/2006/relationships/image" Target="../media/image984.png"/><Relationship Id="rId24" Type="http://schemas.openxmlformats.org/officeDocument/2006/relationships/image" Target="../media/image1150.png"/><Relationship Id="rId25" Type="http://schemas.openxmlformats.org/officeDocument/2006/relationships/image" Target="../media/image1229.png"/><Relationship Id="rId26" Type="http://schemas.openxmlformats.org/officeDocument/2006/relationships/image" Target="../media/image1230.png"/><Relationship Id="rId27" Type="http://schemas.openxmlformats.org/officeDocument/2006/relationships/image" Target="../media/image1231.png"/><Relationship Id="rId28" Type="http://schemas.openxmlformats.org/officeDocument/2006/relationships/image" Target="../media/image1232.png"/><Relationship Id="rId29" Type="http://schemas.openxmlformats.org/officeDocument/2006/relationships/image" Target="../media/image723.png"/><Relationship Id="rId30" Type="http://schemas.openxmlformats.org/officeDocument/2006/relationships/image" Target="../media/image724.png"/><Relationship Id="rId31" Type="http://schemas.openxmlformats.org/officeDocument/2006/relationships/image" Target="../media/image1233.png"/><Relationship Id="rId32" Type="http://schemas.openxmlformats.org/officeDocument/2006/relationships/image" Target="../media/image1234.png"/><Relationship Id="rId33" Type="http://schemas.openxmlformats.org/officeDocument/2006/relationships/image" Target="../media/image1235.png"/><Relationship Id="rId34" Type="http://schemas.openxmlformats.org/officeDocument/2006/relationships/image" Target="../media/image1236.png"/><Relationship Id="rId35" Type="http://schemas.openxmlformats.org/officeDocument/2006/relationships/image" Target="../media/image1237.png"/><Relationship Id="rId36" Type="http://schemas.openxmlformats.org/officeDocument/2006/relationships/image" Target="../media/image1238.png"/><Relationship Id="rId37" Type="http://schemas.openxmlformats.org/officeDocument/2006/relationships/image" Target="../media/image514.png"/><Relationship Id="rId38" Type="http://schemas.openxmlformats.org/officeDocument/2006/relationships/image" Target="../media/image1198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.png"/><Relationship Id="rId3" Type="http://schemas.openxmlformats.org/officeDocument/2006/relationships/image" Target="../media/image56.png"/><Relationship Id="rId4" Type="http://schemas.openxmlformats.org/officeDocument/2006/relationships/image" Target="../media/image57.png"/><Relationship Id="rId5" Type="http://schemas.openxmlformats.org/officeDocument/2006/relationships/image" Target="../media/image58.png"/><Relationship Id="rId6" Type="http://schemas.openxmlformats.org/officeDocument/2006/relationships/image" Target="../media/image59.png"/><Relationship Id="rId7" Type="http://schemas.openxmlformats.org/officeDocument/2006/relationships/image" Target="../media/image60.png"/><Relationship Id="rId8" Type="http://schemas.openxmlformats.org/officeDocument/2006/relationships/image" Target="../media/image61.png"/><Relationship Id="rId9" Type="http://schemas.openxmlformats.org/officeDocument/2006/relationships/image" Target="../media/image62.png"/><Relationship Id="rId10" Type="http://schemas.openxmlformats.org/officeDocument/2006/relationships/image" Target="../media/image63.png"/><Relationship Id="rId11" Type="http://schemas.openxmlformats.org/officeDocument/2006/relationships/image" Target="../media/image64.png"/><Relationship Id="rId12" Type="http://schemas.openxmlformats.org/officeDocument/2006/relationships/image" Target="../media/image65.png"/><Relationship Id="rId13" Type="http://schemas.openxmlformats.org/officeDocument/2006/relationships/image" Target="../media/image66.png"/><Relationship Id="rId14" Type="http://schemas.openxmlformats.org/officeDocument/2006/relationships/image" Target="../media/image67.png"/><Relationship Id="rId15" Type="http://schemas.openxmlformats.org/officeDocument/2006/relationships/image" Target="../media/image68.png"/></Relationships>

</file>

<file path=ppt/slides/_rels/slide4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39.png"/><Relationship Id="rId3" Type="http://schemas.openxmlformats.org/officeDocument/2006/relationships/image" Target="../media/image1240.png"/><Relationship Id="rId4" Type="http://schemas.openxmlformats.org/officeDocument/2006/relationships/image" Target="../media/image1241.png"/><Relationship Id="rId5" Type="http://schemas.openxmlformats.org/officeDocument/2006/relationships/image" Target="../media/image1242.png"/><Relationship Id="rId6" Type="http://schemas.openxmlformats.org/officeDocument/2006/relationships/image" Target="../media/image1243.png"/><Relationship Id="rId7" Type="http://schemas.openxmlformats.org/officeDocument/2006/relationships/image" Target="../media/image1244.png"/><Relationship Id="rId8" Type="http://schemas.openxmlformats.org/officeDocument/2006/relationships/image" Target="../media/image1245.png"/><Relationship Id="rId9" Type="http://schemas.openxmlformats.org/officeDocument/2006/relationships/image" Target="../media/image1246.png"/><Relationship Id="rId10" Type="http://schemas.openxmlformats.org/officeDocument/2006/relationships/image" Target="../media/image1247.png"/><Relationship Id="rId11" Type="http://schemas.openxmlformats.org/officeDocument/2006/relationships/image" Target="../media/image1248.png"/><Relationship Id="rId12" Type="http://schemas.openxmlformats.org/officeDocument/2006/relationships/image" Target="../media/image1249.png"/><Relationship Id="rId13" Type="http://schemas.openxmlformats.org/officeDocument/2006/relationships/image" Target="../media/image1250.png"/><Relationship Id="rId14" Type="http://schemas.openxmlformats.org/officeDocument/2006/relationships/image" Target="../media/image225.png"/><Relationship Id="rId15" Type="http://schemas.openxmlformats.org/officeDocument/2006/relationships/image" Target="../media/image226.png"/><Relationship Id="rId16" Type="http://schemas.openxmlformats.org/officeDocument/2006/relationships/image" Target="../media/image1251.png"/><Relationship Id="rId17" Type="http://schemas.openxmlformats.org/officeDocument/2006/relationships/image" Target="../media/image1252.png"/><Relationship Id="rId18" Type="http://schemas.openxmlformats.org/officeDocument/2006/relationships/image" Target="../media/image1253.png"/><Relationship Id="rId19" Type="http://schemas.openxmlformats.org/officeDocument/2006/relationships/image" Target="../media/image1254.png"/><Relationship Id="rId20" Type="http://schemas.openxmlformats.org/officeDocument/2006/relationships/image" Target="../media/image1255.png"/><Relationship Id="rId21" Type="http://schemas.openxmlformats.org/officeDocument/2006/relationships/image" Target="../media/image1256.png"/><Relationship Id="rId22" Type="http://schemas.openxmlformats.org/officeDocument/2006/relationships/image" Target="../media/image1257.png"/><Relationship Id="rId23" Type="http://schemas.openxmlformats.org/officeDocument/2006/relationships/image" Target="../media/image1258.png"/><Relationship Id="rId24" Type="http://schemas.openxmlformats.org/officeDocument/2006/relationships/image" Target="../media/image1259.png"/><Relationship Id="rId25" Type="http://schemas.openxmlformats.org/officeDocument/2006/relationships/image" Target="../media/image1260.png"/><Relationship Id="rId26" Type="http://schemas.openxmlformats.org/officeDocument/2006/relationships/image" Target="../media/image1261.png"/><Relationship Id="rId27" Type="http://schemas.openxmlformats.org/officeDocument/2006/relationships/image" Target="../media/image1262.png"/><Relationship Id="rId28" Type="http://schemas.openxmlformats.org/officeDocument/2006/relationships/image" Target="../media/image1263.png"/><Relationship Id="rId29" Type="http://schemas.openxmlformats.org/officeDocument/2006/relationships/image" Target="../media/image1264.png"/><Relationship Id="rId30" Type="http://schemas.openxmlformats.org/officeDocument/2006/relationships/image" Target="../media/image1265.png"/><Relationship Id="rId31" Type="http://schemas.openxmlformats.org/officeDocument/2006/relationships/image" Target="../media/image1266.png"/><Relationship Id="rId32" Type="http://schemas.openxmlformats.org/officeDocument/2006/relationships/image" Target="../media/image1267.png"/><Relationship Id="rId33" Type="http://schemas.openxmlformats.org/officeDocument/2006/relationships/image" Target="../media/image1268.png"/><Relationship Id="rId34" Type="http://schemas.openxmlformats.org/officeDocument/2006/relationships/image" Target="../media/image1269.png"/><Relationship Id="rId35" Type="http://schemas.openxmlformats.org/officeDocument/2006/relationships/image" Target="../media/image1270.png"/><Relationship Id="rId36" Type="http://schemas.openxmlformats.org/officeDocument/2006/relationships/image" Target="../media/image1271.png"/><Relationship Id="rId37" Type="http://schemas.openxmlformats.org/officeDocument/2006/relationships/image" Target="../media/image1272.png"/><Relationship Id="rId38" Type="http://schemas.openxmlformats.org/officeDocument/2006/relationships/image" Target="../media/image1273.png"/><Relationship Id="rId39" Type="http://schemas.openxmlformats.org/officeDocument/2006/relationships/image" Target="../media/image1274.png"/><Relationship Id="rId40" Type="http://schemas.openxmlformats.org/officeDocument/2006/relationships/image" Target="../media/image1275.png"/><Relationship Id="rId41" Type="http://schemas.openxmlformats.org/officeDocument/2006/relationships/image" Target="../media/image1276.png"/><Relationship Id="rId42" Type="http://schemas.openxmlformats.org/officeDocument/2006/relationships/image" Target="../media/image1277.png"/><Relationship Id="rId43" Type="http://schemas.openxmlformats.org/officeDocument/2006/relationships/image" Target="../media/image1278.png"/><Relationship Id="rId44" Type="http://schemas.openxmlformats.org/officeDocument/2006/relationships/image" Target="../media/image1279.png"/><Relationship Id="rId45" Type="http://schemas.openxmlformats.org/officeDocument/2006/relationships/image" Target="../media/image1280.png"/><Relationship Id="rId46" Type="http://schemas.openxmlformats.org/officeDocument/2006/relationships/image" Target="../media/image1281.png"/><Relationship Id="rId47" Type="http://schemas.openxmlformats.org/officeDocument/2006/relationships/image" Target="../media/image1282.png"/><Relationship Id="rId48" Type="http://schemas.openxmlformats.org/officeDocument/2006/relationships/image" Target="../media/image1283.png"/><Relationship Id="rId49" Type="http://schemas.openxmlformats.org/officeDocument/2006/relationships/image" Target="../media/image1284.png"/><Relationship Id="rId50" Type="http://schemas.openxmlformats.org/officeDocument/2006/relationships/image" Target="../media/image1285.png"/><Relationship Id="rId51" Type="http://schemas.openxmlformats.org/officeDocument/2006/relationships/image" Target="../media/image1286.png"/><Relationship Id="rId52" Type="http://schemas.openxmlformats.org/officeDocument/2006/relationships/image" Target="../media/image1287.png"/><Relationship Id="rId53" Type="http://schemas.openxmlformats.org/officeDocument/2006/relationships/image" Target="../media/image1288.png"/><Relationship Id="rId54" Type="http://schemas.openxmlformats.org/officeDocument/2006/relationships/image" Target="../media/image1289.png"/><Relationship Id="rId55" Type="http://schemas.openxmlformats.org/officeDocument/2006/relationships/image" Target="../media/image1290.png"/><Relationship Id="rId56" Type="http://schemas.openxmlformats.org/officeDocument/2006/relationships/image" Target="../media/image1291.png"/><Relationship Id="rId57" Type="http://schemas.openxmlformats.org/officeDocument/2006/relationships/image" Target="../media/image1292.png"/><Relationship Id="rId58" Type="http://schemas.openxmlformats.org/officeDocument/2006/relationships/image" Target="../media/image1293.png"/><Relationship Id="rId59" Type="http://schemas.openxmlformats.org/officeDocument/2006/relationships/image" Target="../media/image1294.png"/><Relationship Id="rId60" Type="http://schemas.openxmlformats.org/officeDocument/2006/relationships/image" Target="../media/image1295.png"/><Relationship Id="rId61" Type="http://schemas.openxmlformats.org/officeDocument/2006/relationships/image" Target="../media/image1296.png"/><Relationship Id="rId62" Type="http://schemas.openxmlformats.org/officeDocument/2006/relationships/image" Target="../media/image1297.png"/><Relationship Id="rId63" Type="http://schemas.openxmlformats.org/officeDocument/2006/relationships/image" Target="../media/image1298.png"/><Relationship Id="rId64" Type="http://schemas.openxmlformats.org/officeDocument/2006/relationships/image" Target="../media/image1299.png"/><Relationship Id="rId65" Type="http://schemas.openxmlformats.org/officeDocument/2006/relationships/image" Target="../media/image1300.png"/><Relationship Id="rId66" Type="http://schemas.openxmlformats.org/officeDocument/2006/relationships/image" Target="../media/image1301.png"/><Relationship Id="rId67" Type="http://schemas.openxmlformats.org/officeDocument/2006/relationships/image" Target="../media/image1302.png"/><Relationship Id="rId68" Type="http://schemas.openxmlformats.org/officeDocument/2006/relationships/image" Target="../media/image1303.png"/><Relationship Id="rId69" Type="http://schemas.openxmlformats.org/officeDocument/2006/relationships/image" Target="../media/image1304.png"/><Relationship Id="rId70" Type="http://schemas.openxmlformats.org/officeDocument/2006/relationships/image" Target="../media/image1305.png"/><Relationship Id="rId71" Type="http://schemas.openxmlformats.org/officeDocument/2006/relationships/image" Target="../media/image1306.png"/><Relationship Id="rId72" Type="http://schemas.openxmlformats.org/officeDocument/2006/relationships/image" Target="../media/image1307.png"/><Relationship Id="rId73" Type="http://schemas.openxmlformats.org/officeDocument/2006/relationships/image" Target="../media/image1308.png"/><Relationship Id="rId74" Type="http://schemas.openxmlformats.org/officeDocument/2006/relationships/image" Target="../media/image1309.png"/><Relationship Id="rId75" Type="http://schemas.openxmlformats.org/officeDocument/2006/relationships/image" Target="../media/image1310.png"/><Relationship Id="rId76" Type="http://schemas.openxmlformats.org/officeDocument/2006/relationships/image" Target="../media/image1311.png"/><Relationship Id="rId77" Type="http://schemas.openxmlformats.org/officeDocument/2006/relationships/image" Target="../media/image1312.png"/><Relationship Id="rId78" Type="http://schemas.openxmlformats.org/officeDocument/2006/relationships/image" Target="../media/image1313.png"/><Relationship Id="rId79" Type="http://schemas.openxmlformats.org/officeDocument/2006/relationships/image" Target="../media/image1314.png"/><Relationship Id="rId80" Type="http://schemas.openxmlformats.org/officeDocument/2006/relationships/image" Target="../media/image1315.png"/><Relationship Id="rId81" Type="http://schemas.openxmlformats.org/officeDocument/2006/relationships/image" Target="../media/image1316.png"/><Relationship Id="rId82" Type="http://schemas.openxmlformats.org/officeDocument/2006/relationships/image" Target="../media/image1317.png"/><Relationship Id="rId83" Type="http://schemas.openxmlformats.org/officeDocument/2006/relationships/image" Target="../media/image1318.png"/><Relationship Id="rId84" Type="http://schemas.openxmlformats.org/officeDocument/2006/relationships/image" Target="../media/image1319.png"/><Relationship Id="rId85" Type="http://schemas.openxmlformats.org/officeDocument/2006/relationships/image" Target="../media/image1320.png"/><Relationship Id="rId86" Type="http://schemas.openxmlformats.org/officeDocument/2006/relationships/image" Target="../media/image1321.png"/><Relationship Id="rId87" Type="http://schemas.openxmlformats.org/officeDocument/2006/relationships/image" Target="../media/image1322.png"/><Relationship Id="rId88" Type="http://schemas.openxmlformats.org/officeDocument/2006/relationships/image" Target="../media/image1323.png"/><Relationship Id="rId89" Type="http://schemas.openxmlformats.org/officeDocument/2006/relationships/image" Target="../media/image1324.png"/><Relationship Id="rId90" Type="http://schemas.openxmlformats.org/officeDocument/2006/relationships/image" Target="../media/image1325.png"/><Relationship Id="rId91" Type="http://schemas.openxmlformats.org/officeDocument/2006/relationships/image" Target="../media/image1326.png"/><Relationship Id="rId92" Type="http://schemas.openxmlformats.org/officeDocument/2006/relationships/image" Target="../media/image1327.png"/><Relationship Id="rId93" Type="http://schemas.openxmlformats.org/officeDocument/2006/relationships/image" Target="../media/image1328.png"/><Relationship Id="rId94" Type="http://schemas.openxmlformats.org/officeDocument/2006/relationships/image" Target="../media/image1329.png"/><Relationship Id="rId95" Type="http://schemas.openxmlformats.org/officeDocument/2006/relationships/image" Target="../media/image1330.png"/><Relationship Id="rId96" Type="http://schemas.openxmlformats.org/officeDocument/2006/relationships/image" Target="../media/image1331.png"/><Relationship Id="rId97" Type="http://schemas.openxmlformats.org/officeDocument/2006/relationships/image" Target="../media/image1332.png"/><Relationship Id="rId98" Type="http://schemas.openxmlformats.org/officeDocument/2006/relationships/image" Target="../media/image1333.png"/><Relationship Id="rId99" Type="http://schemas.openxmlformats.org/officeDocument/2006/relationships/image" Target="../media/image1334.png"/><Relationship Id="rId100" Type="http://schemas.openxmlformats.org/officeDocument/2006/relationships/image" Target="../media/image1335.png"/><Relationship Id="rId101" Type="http://schemas.openxmlformats.org/officeDocument/2006/relationships/image" Target="../media/image1336.png"/></Relationships>

</file>

<file path=ppt/slides/_rels/slide4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39.png"/><Relationship Id="rId3" Type="http://schemas.openxmlformats.org/officeDocument/2006/relationships/image" Target="../media/image1240.png"/><Relationship Id="rId4" Type="http://schemas.openxmlformats.org/officeDocument/2006/relationships/image" Target="../media/image1241.png"/><Relationship Id="rId5" Type="http://schemas.openxmlformats.org/officeDocument/2006/relationships/image" Target="../media/image1242.png"/><Relationship Id="rId6" Type="http://schemas.openxmlformats.org/officeDocument/2006/relationships/image" Target="../media/image1243.png"/><Relationship Id="rId7" Type="http://schemas.openxmlformats.org/officeDocument/2006/relationships/image" Target="../media/image1244.png"/><Relationship Id="rId8" Type="http://schemas.openxmlformats.org/officeDocument/2006/relationships/image" Target="../media/image1245.png"/><Relationship Id="rId9" Type="http://schemas.openxmlformats.org/officeDocument/2006/relationships/image" Target="../media/image1246.png"/><Relationship Id="rId10" Type="http://schemas.openxmlformats.org/officeDocument/2006/relationships/image" Target="../media/image1247.png"/><Relationship Id="rId11" Type="http://schemas.openxmlformats.org/officeDocument/2006/relationships/image" Target="../media/image1248.png"/><Relationship Id="rId12" Type="http://schemas.openxmlformats.org/officeDocument/2006/relationships/image" Target="../media/image1249.png"/><Relationship Id="rId13" Type="http://schemas.openxmlformats.org/officeDocument/2006/relationships/image" Target="../media/image1337.png"/><Relationship Id="rId14" Type="http://schemas.openxmlformats.org/officeDocument/2006/relationships/image" Target="../media/image1338.png"/><Relationship Id="rId15" Type="http://schemas.openxmlformats.org/officeDocument/2006/relationships/image" Target="../media/image1339.png"/><Relationship Id="rId16" Type="http://schemas.openxmlformats.org/officeDocument/2006/relationships/image" Target="../media/image1340.png"/><Relationship Id="rId17" Type="http://schemas.openxmlformats.org/officeDocument/2006/relationships/image" Target="../media/image1341.png"/><Relationship Id="rId18" Type="http://schemas.openxmlformats.org/officeDocument/2006/relationships/image" Target="../media/image1342.png"/><Relationship Id="rId19" Type="http://schemas.openxmlformats.org/officeDocument/2006/relationships/image" Target="../media/image1343.png"/><Relationship Id="rId20" Type="http://schemas.openxmlformats.org/officeDocument/2006/relationships/image" Target="../media/image1344.png"/><Relationship Id="rId21" Type="http://schemas.openxmlformats.org/officeDocument/2006/relationships/image" Target="../media/image1345.png"/><Relationship Id="rId22" Type="http://schemas.openxmlformats.org/officeDocument/2006/relationships/image" Target="../media/image1346.png"/><Relationship Id="rId23" Type="http://schemas.openxmlformats.org/officeDocument/2006/relationships/image" Target="../media/image1347.png"/><Relationship Id="rId24" Type="http://schemas.openxmlformats.org/officeDocument/2006/relationships/image" Target="../media/image1348.png"/><Relationship Id="rId25" Type="http://schemas.openxmlformats.org/officeDocument/2006/relationships/image" Target="../media/image1349.png"/><Relationship Id="rId26" Type="http://schemas.openxmlformats.org/officeDocument/2006/relationships/image" Target="../media/image1350.png"/><Relationship Id="rId27" Type="http://schemas.openxmlformats.org/officeDocument/2006/relationships/image" Target="../media/image1351.png"/><Relationship Id="rId28" Type="http://schemas.openxmlformats.org/officeDocument/2006/relationships/image" Target="../media/image1352.png"/><Relationship Id="rId29" Type="http://schemas.openxmlformats.org/officeDocument/2006/relationships/image" Target="../media/image1353.png"/><Relationship Id="rId30" Type="http://schemas.openxmlformats.org/officeDocument/2006/relationships/image" Target="../media/image1354.png"/><Relationship Id="rId31" Type="http://schemas.openxmlformats.org/officeDocument/2006/relationships/image" Target="../media/image1355.png"/><Relationship Id="rId32" Type="http://schemas.openxmlformats.org/officeDocument/2006/relationships/image" Target="../media/image1356.png"/><Relationship Id="rId33" Type="http://schemas.openxmlformats.org/officeDocument/2006/relationships/image" Target="../media/image1357.png"/><Relationship Id="rId34" Type="http://schemas.openxmlformats.org/officeDocument/2006/relationships/image" Target="../media/image1358.png"/><Relationship Id="rId35" Type="http://schemas.openxmlformats.org/officeDocument/2006/relationships/image" Target="../media/image1359.png"/><Relationship Id="rId36" Type="http://schemas.openxmlformats.org/officeDocument/2006/relationships/image" Target="../media/image1360.png"/><Relationship Id="rId37" Type="http://schemas.openxmlformats.org/officeDocument/2006/relationships/image" Target="../media/image1361.png"/><Relationship Id="rId38" Type="http://schemas.openxmlformats.org/officeDocument/2006/relationships/image" Target="../media/image1362.png"/><Relationship Id="rId39" Type="http://schemas.openxmlformats.org/officeDocument/2006/relationships/image" Target="../media/image1363.png"/><Relationship Id="rId40" Type="http://schemas.openxmlformats.org/officeDocument/2006/relationships/image" Target="../media/image1364.png"/><Relationship Id="rId41" Type="http://schemas.openxmlformats.org/officeDocument/2006/relationships/image" Target="../media/image1365.png"/><Relationship Id="rId42" Type="http://schemas.openxmlformats.org/officeDocument/2006/relationships/image" Target="../media/image1366.png"/><Relationship Id="rId43" Type="http://schemas.openxmlformats.org/officeDocument/2006/relationships/image" Target="../media/image1367.png"/><Relationship Id="rId44" Type="http://schemas.openxmlformats.org/officeDocument/2006/relationships/image" Target="../media/image1368.png"/><Relationship Id="rId45" Type="http://schemas.openxmlformats.org/officeDocument/2006/relationships/image" Target="../media/image1369.png"/><Relationship Id="rId46" Type="http://schemas.openxmlformats.org/officeDocument/2006/relationships/image" Target="../media/image1370.png"/><Relationship Id="rId47" Type="http://schemas.openxmlformats.org/officeDocument/2006/relationships/image" Target="../media/image1371.png"/><Relationship Id="rId48" Type="http://schemas.openxmlformats.org/officeDocument/2006/relationships/image" Target="../media/image1372.png"/><Relationship Id="rId49" Type="http://schemas.openxmlformats.org/officeDocument/2006/relationships/image" Target="../media/image1373.png"/><Relationship Id="rId50" Type="http://schemas.openxmlformats.org/officeDocument/2006/relationships/image" Target="../media/image1374.png"/><Relationship Id="rId51" Type="http://schemas.openxmlformats.org/officeDocument/2006/relationships/image" Target="../media/image1375.png"/><Relationship Id="rId52" Type="http://schemas.openxmlformats.org/officeDocument/2006/relationships/image" Target="../media/image1376.png"/><Relationship Id="rId53" Type="http://schemas.openxmlformats.org/officeDocument/2006/relationships/image" Target="../media/image1377.png"/><Relationship Id="rId54" Type="http://schemas.openxmlformats.org/officeDocument/2006/relationships/image" Target="../media/image1378.png"/><Relationship Id="rId55" Type="http://schemas.openxmlformats.org/officeDocument/2006/relationships/image" Target="../media/image1379.png"/><Relationship Id="rId56" Type="http://schemas.openxmlformats.org/officeDocument/2006/relationships/image" Target="../media/image1380.png"/><Relationship Id="rId57" Type="http://schemas.openxmlformats.org/officeDocument/2006/relationships/image" Target="../media/image1381.png"/><Relationship Id="rId58" Type="http://schemas.openxmlformats.org/officeDocument/2006/relationships/image" Target="../media/image1382.png"/><Relationship Id="rId59" Type="http://schemas.openxmlformats.org/officeDocument/2006/relationships/image" Target="../media/image1383.png"/><Relationship Id="rId60" Type="http://schemas.openxmlformats.org/officeDocument/2006/relationships/image" Target="../media/image1384.png"/><Relationship Id="rId61" Type="http://schemas.openxmlformats.org/officeDocument/2006/relationships/image" Target="../media/image1385.png"/><Relationship Id="rId62" Type="http://schemas.openxmlformats.org/officeDocument/2006/relationships/image" Target="../media/image1386.png"/><Relationship Id="rId63" Type="http://schemas.openxmlformats.org/officeDocument/2006/relationships/image" Target="../media/image1272.png"/><Relationship Id="rId64" Type="http://schemas.openxmlformats.org/officeDocument/2006/relationships/image" Target="../media/image1387.png"/><Relationship Id="rId65" Type="http://schemas.openxmlformats.org/officeDocument/2006/relationships/image" Target="../media/image1388.png"/><Relationship Id="rId66" Type="http://schemas.openxmlformats.org/officeDocument/2006/relationships/image" Target="../media/image1251.png"/><Relationship Id="rId67" Type="http://schemas.openxmlformats.org/officeDocument/2006/relationships/image" Target="../media/image1252.png"/><Relationship Id="rId68" Type="http://schemas.openxmlformats.org/officeDocument/2006/relationships/image" Target="../media/image1253.png"/><Relationship Id="rId69" Type="http://schemas.openxmlformats.org/officeDocument/2006/relationships/image" Target="../media/image1389.png"/><Relationship Id="rId70" Type="http://schemas.openxmlformats.org/officeDocument/2006/relationships/image" Target="../media/image1390.png"/><Relationship Id="rId71" Type="http://schemas.openxmlformats.org/officeDocument/2006/relationships/image" Target="../media/image1256.png"/><Relationship Id="rId72" Type="http://schemas.openxmlformats.org/officeDocument/2006/relationships/image" Target="../media/image1391.png"/><Relationship Id="rId73" Type="http://schemas.openxmlformats.org/officeDocument/2006/relationships/image" Target="../media/image1277.png"/><Relationship Id="rId74" Type="http://schemas.openxmlformats.org/officeDocument/2006/relationships/image" Target="../media/image1392.png"/><Relationship Id="rId75" Type="http://schemas.openxmlformats.org/officeDocument/2006/relationships/image" Target="../media/image1393.png"/><Relationship Id="rId76" Type="http://schemas.openxmlformats.org/officeDocument/2006/relationships/image" Target="../media/image1394.png"/><Relationship Id="rId77" Type="http://schemas.openxmlformats.org/officeDocument/2006/relationships/image" Target="../media/image1395.png"/><Relationship Id="rId78" Type="http://schemas.openxmlformats.org/officeDocument/2006/relationships/image" Target="../media/image1396.png"/><Relationship Id="rId79" Type="http://schemas.openxmlformats.org/officeDocument/2006/relationships/image" Target="../media/image1397.png"/><Relationship Id="rId80" Type="http://schemas.openxmlformats.org/officeDocument/2006/relationships/image" Target="../media/image1398.png"/><Relationship Id="rId81" Type="http://schemas.openxmlformats.org/officeDocument/2006/relationships/image" Target="../media/image1257.png"/><Relationship Id="rId82" Type="http://schemas.openxmlformats.org/officeDocument/2006/relationships/image" Target="../media/image1262.png"/><Relationship Id="rId83" Type="http://schemas.openxmlformats.org/officeDocument/2006/relationships/image" Target="../media/image1399.png"/><Relationship Id="rId84" Type="http://schemas.openxmlformats.org/officeDocument/2006/relationships/image" Target="../media/image1400.png"/><Relationship Id="rId85" Type="http://schemas.openxmlformats.org/officeDocument/2006/relationships/image" Target="../media/image1401.png"/><Relationship Id="rId86" Type="http://schemas.openxmlformats.org/officeDocument/2006/relationships/image" Target="../media/image1402.png"/><Relationship Id="rId87" Type="http://schemas.openxmlformats.org/officeDocument/2006/relationships/image" Target="../media/image1293.png"/><Relationship Id="rId88" Type="http://schemas.openxmlformats.org/officeDocument/2006/relationships/image" Target="../media/image1259.png"/><Relationship Id="rId89" Type="http://schemas.openxmlformats.org/officeDocument/2006/relationships/image" Target="../media/image1261.png"/><Relationship Id="rId90" Type="http://schemas.openxmlformats.org/officeDocument/2006/relationships/image" Target="../media/image1403.png"/><Relationship Id="rId91" Type="http://schemas.openxmlformats.org/officeDocument/2006/relationships/image" Target="../media/image1404.png"/><Relationship Id="rId92" Type="http://schemas.openxmlformats.org/officeDocument/2006/relationships/image" Target="../media/image1405.png"/><Relationship Id="rId93" Type="http://schemas.openxmlformats.org/officeDocument/2006/relationships/image" Target="../media/image1406.png"/><Relationship Id="rId94" Type="http://schemas.openxmlformats.org/officeDocument/2006/relationships/image" Target="../media/image1288.png"/><Relationship Id="rId95" Type="http://schemas.openxmlformats.org/officeDocument/2006/relationships/image" Target="../media/image10.png"/><Relationship Id="rId96" Type="http://schemas.openxmlformats.org/officeDocument/2006/relationships/image" Target="../media/image241.png"/><Relationship Id="rId97" Type="http://schemas.openxmlformats.org/officeDocument/2006/relationships/image" Target="../media/image57.png"/></Relationships>

</file>

<file path=ppt/slides/_rels/slide4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4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39.png"/><Relationship Id="rId3" Type="http://schemas.openxmlformats.org/officeDocument/2006/relationships/image" Target="../media/image1240.png"/><Relationship Id="rId4" Type="http://schemas.openxmlformats.org/officeDocument/2006/relationships/image" Target="../media/image1241.png"/><Relationship Id="rId5" Type="http://schemas.openxmlformats.org/officeDocument/2006/relationships/image" Target="../media/image1242.png"/><Relationship Id="rId6" Type="http://schemas.openxmlformats.org/officeDocument/2006/relationships/image" Target="../media/image1243.png"/><Relationship Id="rId7" Type="http://schemas.openxmlformats.org/officeDocument/2006/relationships/image" Target="../media/image1244.png"/><Relationship Id="rId8" Type="http://schemas.openxmlformats.org/officeDocument/2006/relationships/image" Target="../media/image1245.png"/><Relationship Id="rId9" Type="http://schemas.openxmlformats.org/officeDocument/2006/relationships/image" Target="../media/image1246.png"/><Relationship Id="rId10" Type="http://schemas.openxmlformats.org/officeDocument/2006/relationships/image" Target="../media/image1247.png"/><Relationship Id="rId11" Type="http://schemas.openxmlformats.org/officeDocument/2006/relationships/image" Target="../media/image1248.png"/><Relationship Id="rId12" Type="http://schemas.openxmlformats.org/officeDocument/2006/relationships/image" Target="../media/image1249.png"/><Relationship Id="rId13" Type="http://schemas.openxmlformats.org/officeDocument/2006/relationships/image" Target="../media/image1272.png"/><Relationship Id="rId14" Type="http://schemas.openxmlformats.org/officeDocument/2006/relationships/image" Target="../media/image1386.png"/><Relationship Id="rId15" Type="http://schemas.openxmlformats.org/officeDocument/2006/relationships/image" Target="../media/image1387.png"/><Relationship Id="rId16" Type="http://schemas.openxmlformats.org/officeDocument/2006/relationships/image" Target="../media/image1407.png"/><Relationship Id="rId17" Type="http://schemas.openxmlformats.org/officeDocument/2006/relationships/image" Target="../media/image1408.png"/><Relationship Id="rId18" Type="http://schemas.openxmlformats.org/officeDocument/2006/relationships/image" Target="../media/image1409.png"/><Relationship Id="rId19" Type="http://schemas.openxmlformats.org/officeDocument/2006/relationships/image" Target="../media/image1410.png"/><Relationship Id="rId20" Type="http://schemas.openxmlformats.org/officeDocument/2006/relationships/image" Target="../media/image1411.png"/><Relationship Id="rId21" Type="http://schemas.openxmlformats.org/officeDocument/2006/relationships/image" Target="../media/image1277.png"/><Relationship Id="rId22" Type="http://schemas.openxmlformats.org/officeDocument/2006/relationships/image" Target="../media/image1305.png"/><Relationship Id="rId23" Type="http://schemas.openxmlformats.org/officeDocument/2006/relationships/image" Target="../media/image1412.png"/><Relationship Id="rId24" Type="http://schemas.openxmlformats.org/officeDocument/2006/relationships/image" Target="../media/image1413.png"/><Relationship Id="rId25" Type="http://schemas.openxmlformats.org/officeDocument/2006/relationships/image" Target="../media/image1414.png"/><Relationship Id="rId26" Type="http://schemas.openxmlformats.org/officeDocument/2006/relationships/image" Target="../media/image1415.png"/><Relationship Id="rId27" Type="http://schemas.openxmlformats.org/officeDocument/2006/relationships/image" Target="../media/image1416.png"/><Relationship Id="rId28" Type="http://schemas.openxmlformats.org/officeDocument/2006/relationships/image" Target="../media/image1417.png"/><Relationship Id="rId29" Type="http://schemas.openxmlformats.org/officeDocument/2006/relationships/image" Target="../media/image1418.png"/><Relationship Id="rId30" Type="http://schemas.openxmlformats.org/officeDocument/2006/relationships/image" Target="../media/image1392.png"/><Relationship Id="rId31" Type="http://schemas.openxmlformats.org/officeDocument/2006/relationships/image" Target="../media/image1294.png"/><Relationship Id="rId32" Type="http://schemas.openxmlformats.org/officeDocument/2006/relationships/image" Target="../media/image1394.png"/><Relationship Id="rId33" Type="http://schemas.openxmlformats.org/officeDocument/2006/relationships/image" Target="../media/image1389.png"/><Relationship Id="rId34" Type="http://schemas.openxmlformats.org/officeDocument/2006/relationships/image" Target="../media/image1262.png"/><Relationship Id="rId35" Type="http://schemas.openxmlformats.org/officeDocument/2006/relationships/image" Target="../media/image1419.png"/><Relationship Id="rId36" Type="http://schemas.openxmlformats.org/officeDocument/2006/relationships/image" Target="../media/image1420.png"/><Relationship Id="rId37" Type="http://schemas.openxmlformats.org/officeDocument/2006/relationships/image" Target="../media/image1421.png"/><Relationship Id="rId38" Type="http://schemas.openxmlformats.org/officeDocument/2006/relationships/image" Target="../media/image1422.png"/><Relationship Id="rId39" Type="http://schemas.openxmlformats.org/officeDocument/2006/relationships/image" Target="../media/image1423.png"/><Relationship Id="rId40" Type="http://schemas.openxmlformats.org/officeDocument/2006/relationships/image" Target="../media/image1424.png"/><Relationship Id="rId41" Type="http://schemas.openxmlformats.org/officeDocument/2006/relationships/image" Target="../media/image1261.png"/><Relationship Id="rId42" Type="http://schemas.openxmlformats.org/officeDocument/2006/relationships/image" Target="../media/image1425.png"/><Relationship Id="rId43" Type="http://schemas.openxmlformats.org/officeDocument/2006/relationships/image" Target="../media/image1404.png"/><Relationship Id="rId44" Type="http://schemas.openxmlformats.org/officeDocument/2006/relationships/image" Target="../media/image1405.png"/><Relationship Id="rId45" Type="http://schemas.openxmlformats.org/officeDocument/2006/relationships/image" Target="../media/image1406.png"/><Relationship Id="rId46" Type="http://schemas.openxmlformats.org/officeDocument/2006/relationships/image" Target="../media/image1288.png"/><Relationship Id="rId47" Type="http://schemas.openxmlformats.org/officeDocument/2006/relationships/image" Target="../media/image1426.png"/><Relationship Id="rId48" Type="http://schemas.openxmlformats.org/officeDocument/2006/relationships/image" Target="../media/image1427.png"/><Relationship Id="rId49" Type="http://schemas.openxmlformats.org/officeDocument/2006/relationships/image" Target="../media/image1428.png"/><Relationship Id="rId50" Type="http://schemas.openxmlformats.org/officeDocument/2006/relationships/image" Target="../media/image1429.png"/><Relationship Id="rId51" Type="http://schemas.openxmlformats.org/officeDocument/2006/relationships/image" Target="../media/image1430.png"/><Relationship Id="rId52" Type="http://schemas.openxmlformats.org/officeDocument/2006/relationships/image" Target="../media/image1431.png"/><Relationship Id="rId53" Type="http://schemas.openxmlformats.org/officeDocument/2006/relationships/image" Target="../media/image1432.png"/><Relationship Id="rId54" Type="http://schemas.openxmlformats.org/officeDocument/2006/relationships/image" Target="../media/image1433.png"/><Relationship Id="rId55" Type="http://schemas.openxmlformats.org/officeDocument/2006/relationships/image" Target="../media/image1434.png"/><Relationship Id="rId56" Type="http://schemas.openxmlformats.org/officeDocument/2006/relationships/image" Target="../media/image10.png"/><Relationship Id="rId57" Type="http://schemas.openxmlformats.org/officeDocument/2006/relationships/image" Target="../media/image57.png"/><Relationship Id="rId58" Type="http://schemas.openxmlformats.org/officeDocument/2006/relationships/image" Target="../media/image1435.png"/><Relationship Id="rId59" Type="http://schemas.openxmlformats.org/officeDocument/2006/relationships/image" Target="../media/image1436.png"/><Relationship Id="rId60" Type="http://schemas.openxmlformats.org/officeDocument/2006/relationships/image" Target="../media/image1437.png"/><Relationship Id="rId61" Type="http://schemas.openxmlformats.org/officeDocument/2006/relationships/image" Target="../media/image1438.png"/><Relationship Id="rId62" Type="http://schemas.openxmlformats.org/officeDocument/2006/relationships/image" Target="../media/image1439.png"/><Relationship Id="rId63" Type="http://schemas.openxmlformats.org/officeDocument/2006/relationships/image" Target="../media/image1440.png"/><Relationship Id="rId64" Type="http://schemas.openxmlformats.org/officeDocument/2006/relationships/image" Target="../media/image1441.png"/><Relationship Id="rId65" Type="http://schemas.openxmlformats.org/officeDocument/2006/relationships/image" Target="../media/image1442.png"/><Relationship Id="rId66" Type="http://schemas.openxmlformats.org/officeDocument/2006/relationships/image" Target="../media/image1443.png"/><Relationship Id="rId67" Type="http://schemas.openxmlformats.org/officeDocument/2006/relationships/image" Target="../media/image1444.png"/><Relationship Id="rId68" Type="http://schemas.openxmlformats.org/officeDocument/2006/relationships/image" Target="../media/image1445.png"/><Relationship Id="rId69" Type="http://schemas.openxmlformats.org/officeDocument/2006/relationships/image" Target="../media/image1446.png"/><Relationship Id="rId70" Type="http://schemas.openxmlformats.org/officeDocument/2006/relationships/image" Target="../media/image1447.png"/><Relationship Id="rId71" Type="http://schemas.openxmlformats.org/officeDocument/2006/relationships/image" Target="../media/image1448.png"/><Relationship Id="rId72" Type="http://schemas.openxmlformats.org/officeDocument/2006/relationships/image" Target="../media/image1449.png"/><Relationship Id="rId73" Type="http://schemas.openxmlformats.org/officeDocument/2006/relationships/image" Target="../media/image1450.png"/><Relationship Id="rId74" Type="http://schemas.openxmlformats.org/officeDocument/2006/relationships/image" Target="../media/image1451.png"/><Relationship Id="rId75" Type="http://schemas.openxmlformats.org/officeDocument/2006/relationships/image" Target="../media/image1452.png"/><Relationship Id="rId76" Type="http://schemas.openxmlformats.org/officeDocument/2006/relationships/image" Target="../media/image1453.png"/><Relationship Id="rId77" Type="http://schemas.openxmlformats.org/officeDocument/2006/relationships/image" Target="../media/image1454.png"/></Relationships>

</file>

<file path=ppt/slides/_rels/slide4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55.png"/><Relationship Id="rId3" Type="http://schemas.openxmlformats.org/officeDocument/2006/relationships/image" Target="../media/image1456.png"/><Relationship Id="rId4" Type="http://schemas.openxmlformats.org/officeDocument/2006/relationships/image" Target="../media/image1241.png"/><Relationship Id="rId5" Type="http://schemas.openxmlformats.org/officeDocument/2006/relationships/image" Target="../media/image1242.png"/><Relationship Id="rId6" Type="http://schemas.openxmlformats.org/officeDocument/2006/relationships/image" Target="../media/image1243.png"/><Relationship Id="rId7" Type="http://schemas.openxmlformats.org/officeDocument/2006/relationships/image" Target="../media/image1245.png"/><Relationship Id="rId8" Type="http://schemas.openxmlformats.org/officeDocument/2006/relationships/image" Target="../media/image1244.png"/><Relationship Id="rId9" Type="http://schemas.openxmlformats.org/officeDocument/2006/relationships/image" Target="../media/image1246.png"/><Relationship Id="rId10" Type="http://schemas.openxmlformats.org/officeDocument/2006/relationships/image" Target="../media/image1247.png"/><Relationship Id="rId11" Type="http://schemas.openxmlformats.org/officeDocument/2006/relationships/image" Target="../media/image1248.png"/><Relationship Id="rId12" Type="http://schemas.openxmlformats.org/officeDocument/2006/relationships/image" Target="../media/image1249.png"/><Relationship Id="rId13" Type="http://schemas.openxmlformats.org/officeDocument/2006/relationships/image" Target="../media/image1385.png"/><Relationship Id="rId14" Type="http://schemas.openxmlformats.org/officeDocument/2006/relationships/image" Target="../media/image1384.png"/><Relationship Id="rId15" Type="http://schemas.openxmlformats.org/officeDocument/2006/relationships/image" Target="../media/image1386.png"/><Relationship Id="rId16" Type="http://schemas.openxmlformats.org/officeDocument/2006/relationships/image" Target="../media/image1272.png"/><Relationship Id="rId17" Type="http://schemas.openxmlformats.org/officeDocument/2006/relationships/image" Target="../media/image1387.png"/><Relationship Id="rId18" Type="http://schemas.openxmlformats.org/officeDocument/2006/relationships/image" Target="../media/image1388.png"/><Relationship Id="rId19" Type="http://schemas.openxmlformats.org/officeDocument/2006/relationships/image" Target="../media/image1251.png"/><Relationship Id="rId20" Type="http://schemas.openxmlformats.org/officeDocument/2006/relationships/image" Target="../media/image1252.png"/><Relationship Id="rId21" Type="http://schemas.openxmlformats.org/officeDocument/2006/relationships/image" Target="../media/image1253.png"/><Relationship Id="rId22" Type="http://schemas.openxmlformats.org/officeDocument/2006/relationships/image" Target="../media/image1389.png"/><Relationship Id="rId23" Type="http://schemas.openxmlformats.org/officeDocument/2006/relationships/image" Target="../media/image1390.png"/><Relationship Id="rId24" Type="http://schemas.openxmlformats.org/officeDocument/2006/relationships/image" Target="../media/image1256.png"/><Relationship Id="rId25" Type="http://schemas.openxmlformats.org/officeDocument/2006/relationships/image" Target="../media/image1391.png"/><Relationship Id="rId26" Type="http://schemas.openxmlformats.org/officeDocument/2006/relationships/image" Target="../media/image1277.png"/><Relationship Id="rId27" Type="http://schemas.openxmlformats.org/officeDocument/2006/relationships/image" Target="../media/image1392.png"/><Relationship Id="rId28" Type="http://schemas.openxmlformats.org/officeDocument/2006/relationships/image" Target="../media/image1393.png"/><Relationship Id="rId29" Type="http://schemas.openxmlformats.org/officeDocument/2006/relationships/image" Target="../media/image1394.png"/><Relationship Id="rId30" Type="http://schemas.openxmlformats.org/officeDocument/2006/relationships/image" Target="../media/image1395.png"/><Relationship Id="rId31" Type="http://schemas.openxmlformats.org/officeDocument/2006/relationships/image" Target="../media/image1396.png"/><Relationship Id="rId32" Type="http://schemas.openxmlformats.org/officeDocument/2006/relationships/image" Target="../media/image1397.png"/><Relationship Id="rId33" Type="http://schemas.openxmlformats.org/officeDocument/2006/relationships/image" Target="../media/image1398.png"/><Relationship Id="rId34" Type="http://schemas.openxmlformats.org/officeDocument/2006/relationships/image" Target="../media/image1257.png"/><Relationship Id="rId35" Type="http://schemas.openxmlformats.org/officeDocument/2006/relationships/image" Target="../media/image1262.png"/><Relationship Id="rId36" Type="http://schemas.openxmlformats.org/officeDocument/2006/relationships/image" Target="../media/image1399.png"/><Relationship Id="rId37" Type="http://schemas.openxmlformats.org/officeDocument/2006/relationships/image" Target="../media/image1400.png"/><Relationship Id="rId38" Type="http://schemas.openxmlformats.org/officeDocument/2006/relationships/image" Target="../media/image1401.png"/><Relationship Id="rId39" Type="http://schemas.openxmlformats.org/officeDocument/2006/relationships/image" Target="../media/image1402.png"/><Relationship Id="rId40" Type="http://schemas.openxmlformats.org/officeDocument/2006/relationships/image" Target="../media/image1293.png"/><Relationship Id="rId41" Type="http://schemas.openxmlformats.org/officeDocument/2006/relationships/image" Target="../media/image1259.png"/><Relationship Id="rId42" Type="http://schemas.openxmlformats.org/officeDocument/2006/relationships/image" Target="../media/image1261.png"/><Relationship Id="rId43" Type="http://schemas.openxmlformats.org/officeDocument/2006/relationships/image" Target="../media/image1403.png"/><Relationship Id="rId44" Type="http://schemas.openxmlformats.org/officeDocument/2006/relationships/image" Target="../media/image1404.png"/><Relationship Id="rId45" Type="http://schemas.openxmlformats.org/officeDocument/2006/relationships/image" Target="../media/image1405.png"/><Relationship Id="rId46" Type="http://schemas.openxmlformats.org/officeDocument/2006/relationships/image" Target="../media/image1406.png"/><Relationship Id="rId47" Type="http://schemas.openxmlformats.org/officeDocument/2006/relationships/image" Target="../media/image1288.png"/><Relationship Id="rId48" Type="http://schemas.openxmlformats.org/officeDocument/2006/relationships/image" Target="../media/image1457.png"/><Relationship Id="rId49" Type="http://schemas.openxmlformats.org/officeDocument/2006/relationships/image" Target="../media/image1458.png"/><Relationship Id="rId50" Type="http://schemas.openxmlformats.org/officeDocument/2006/relationships/image" Target="../media/image1459.png"/><Relationship Id="rId51" Type="http://schemas.openxmlformats.org/officeDocument/2006/relationships/image" Target="../media/image1460.png"/><Relationship Id="rId52" Type="http://schemas.openxmlformats.org/officeDocument/2006/relationships/image" Target="../media/image1461.png"/><Relationship Id="rId53" Type="http://schemas.openxmlformats.org/officeDocument/2006/relationships/image" Target="../media/image1462.png"/><Relationship Id="rId54" Type="http://schemas.openxmlformats.org/officeDocument/2006/relationships/image" Target="../media/image1463.png"/><Relationship Id="rId55" Type="http://schemas.openxmlformats.org/officeDocument/2006/relationships/image" Target="../media/image1464.png"/><Relationship Id="rId56" Type="http://schemas.openxmlformats.org/officeDocument/2006/relationships/image" Target="../media/image1465.png"/><Relationship Id="rId57" Type="http://schemas.openxmlformats.org/officeDocument/2006/relationships/image" Target="../media/image1466.png"/><Relationship Id="rId58" Type="http://schemas.openxmlformats.org/officeDocument/2006/relationships/image" Target="../media/image1467.png"/><Relationship Id="rId59" Type="http://schemas.openxmlformats.org/officeDocument/2006/relationships/image" Target="../media/image1468.png"/><Relationship Id="rId60" Type="http://schemas.openxmlformats.org/officeDocument/2006/relationships/image" Target="../media/image1469.png"/><Relationship Id="rId61" Type="http://schemas.openxmlformats.org/officeDocument/2006/relationships/image" Target="../media/image1470.png"/><Relationship Id="rId62" Type="http://schemas.openxmlformats.org/officeDocument/2006/relationships/image" Target="../media/image1471.png"/><Relationship Id="rId63" Type="http://schemas.openxmlformats.org/officeDocument/2006/relationships/image" Target="../media/image1472.png"/><Relationship Id="rId64" Type="http://schemas.openxmlformats.org/officeDocument/2006/relationships/image" Target="../media/image56.png"/><Relationship Id="rId65" Type="http://schemas.openxmlformats.org/officeDocument/2006/relationships/image" Target="../media/image439.png"/><Relationship Id="rId66" Type="http://schemas.openxmlformats.org/officeDocument/2006/relationships/image" Target="../media/image1473.png"/><Relationship Id="rId67" Type="http://schemas.openxmlformats.org/officeDocument/2006/relationships/image" Target="../media/image1474.png"/><Relationship Id="rId68" Type="http://schemas.openxmlformats.org/officeDocument/2006/relationships/image" Target="../media/image1475.png"/><Relationship Id="rId69" Type="http://schemas.openxmlformats.org/officeDocument/2006/relationships/image" Target="../media/image1476.png"/><Relationship Id="rId70" Type="http://schemas.openxmlformats.org/officeDocument/2006/relationships/image" Target="../media/image1477.png"/><Relationship Id="rId71" Type="http://schemas.openxmlformats.org/officeDocument/2006/relationships/image" Target="../media/image1478.png"/><Relationship Id="rId72" Type="http://schemas.openxmlformats.org/officeDocument/2006/relationships/image" Target="../media/image1479.png"/><Relationship Id="rId73" Type="http://schemas.openxmlformats.org/officeDocument/2006/relationships/image" Target="../media/image1480.png"/><Relationship Id="rId74" Type="http://schemas.openxmlformats.org/officeDocument/2006/relationships/image" Target="../media/image1481.png"/><Relationship Id="rId75" Type="http://schemas.openxmlformats.org/officeDocument/2006/relationships/image" Target="../media/image1482.png"/><Relationship Id="rId76" Type="http://schemas.openxmlformats.org/officeDocument/2006/relationships/image" Target="../media/image1483.png"/><Relationship Id="rId77" Type="http://schemas.openxmlformats.org/officeDocument/2006/relationships/image" Target="../media/image1484.png"/><Relationship Id="rId78" Type="http://schemas.openxmlformats.org/officeDocument/2006/relationships/image" Target="../media/image1485.png"/><Relationship Id="rId79" Type="http://schemas.openxmlformats.org/officeDocument/2006/relationships/image" Target="../media/image1486.png"/><Relationship Id="rId80" Type="http://schemas.openxmlformats.org/officeDocument/2006/relationships/image" Target="../media/image1487.png"/><Relationship Id="rId81" Type="http://schemas.openxmlformats.org/officeDocument/2006/relationships/image" Target="../media/image1488.png"/><Relationship Id="rId82" Type="http://schemas.openxmlformats.org/officeDocument/2006/relationships/image" Target="../media/image1489.png"/><Relationship Id="rId83" Type="http://schemas.openxmlformats.org/officeDocument/2006/relationships/image" Target="../media/image1490.png"/><Relationship Id="rId84" Type="http://schemas.openxmlformats.org/officeDocument/2006/relationships/image" Target="../media/image1491.png"/><Relationship Id="rId85" Type="http://schemas.openxmlformats.org/officeDocument/2006/relationships/image" Target="../media/image1492.png"/><Relationship Id="rId86" Type="http://schemas.openxmlformats.org/officeDocument/2006/relationships/image" Target="../media/image1493.png"/><Relationship Id="rId87" Type="http://schemas.openxmlformats.org/officeDocument/2006/relationships/image" Target="../media/image1494.png"/><Relationship Id="rId88" Type="http://schemas.openxmlformats.org/officeDocument/2006/relationships/image" Target="../media/image1495.png"/><Relationship Id="rId89" Type="http://schemas.openxmlformats.org/officeDocument/2006/relationships/image" Target="../media/image1496.png"/><Relationship Id="rId90" Type="http://schemas.openxmlformats.org/officeDocument/2006/relationships/image" Target="../media/image1497.png"/><Relationship Id="rId91" Type="http://schemas.openxmlformats.org/officeDocument/2006/relationships/image" Target="../media/image1498.png"/><Relationship Id="rId92" Type="http://schemas.openxmlformats.org/officeDocument/2006/relationships/image" Target="../media/image1499.png"/><Relationship Id="rId93" Type="http://schemas.openxmlformats.org/officeDocument/2006/relationships/image" Target="../media/image1500.png"/><Relationship Id="rId94" Type="http://schemas.openxmlformats.org/officeDocument/2006/relationships/image" Target="../media/image1501.png"/><Relationship Id="rId95" Type="http://schemas.openxmlformats.org/officeDocument/2006/relationships/image" Target="../media/image1502.png"/><Relationship Id="rId96" Type="http://schemas.openxmlformats.org/officeDocument/2006/relationships/image" Target="../media/image1503.png"/><Relationship Id="rId97" Type="http://schemas.openxmlformats.org/officeDocument/2006/relationships/image" Target="../media/image1504.png"/><Relationship Id="rId98" Type="http://schemas.openxmlformats.org/officeDocument/2006/relationships/image" Target="../media/image1505.png"/><Relationship Id="rId99" Type="http://schemas.openxmlformats.org/officeDocument/2006/relationships/image" Target="../media/image1506.png"/><Relationship Id="rId100" Type="http://schemas.openxmlformats.org/officeDocument/2006/relationships/image" Target="../media/image1507.png"/><Relationship Id="rId101" Type="http://schemas.openxmlformats.org/officeDocument/2006/relationships/image" Target="../media/image1508.png"/><Relationship Id="rId102" Type="http://schemas.openxmlformats.org/officeDocument/2006/relationships/image" Target="../media/image1509.png"/><Relationship Id="rId103" Type="http://schemas.openxmlformats.org/officeDocument/2006/relationships/image" Target="../media/image1510.png"/><Relationship Id="rId104" Type="http://schemas.openxmlformats.org/officeDocument/2006/relationships/image" Target="../media/image1511.png"/><Relationship Id="rId105" Type="http://schemas.openxmlformats.org/officeDocument/2006/relationships/image" Target="../media/image1512.png"/><Relationship Id="rId106" Type="http://schemas.openxmlformats.org/officeDocument/2006/relationships/image" Target="../media/image1513.png"/><Relationship Id="rId107" Type="http://schemas.openxmlformats.org/officeDocument/2006/relationships/image" Target="../media/image1514.png"/><Relationship Id="rId108" Type="http://schemas.openxmlformats.org/officeDocument/2006/relationships/image" Target="../media/image1515.png"/></Relationships>

</file>

<file path=ppt/slides/_rels/slide4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16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.png"/><Relationship Id="rId3" Type="http://schemas.openxmlformats.org/officeDocument/2006/relationships/image" Target="../media/image69.png"/><Relationship Id="rId4" Type="http://schemas.openxmlformats.org/officeDocument/2006/relationships/image" Target="../media/image57.png"/><Relationship Id="rId5" Type="http://schemas.openxmlformats.org/officeDocument/2006/relationships/image" Target="../media/image70.png"/><Relationship Id="rId6" Type="http://schemas.openxmlformats.org/officeDocument/2006/relationships/image" Target="../media/image71.png"/><Relationship Id="rId7" Type="http://schemas.openxmlformats.org/officeDocument/2006/relationships/image" Target="../media/image72.png"/><Relationship Id="rId8" Type="http://schemas.openxmlformats.org/officeDocument/2006/relationships/image" Target="../media/image73.png"/><Relationship Id="rId9" Type="http://schemas.openxmlformats.org/officeDocument/2006/relationships/image" Target="../media/image74.png"/><Relationship Id="rId10" Type="http://schemas.openxmlformats.org/officeDocument/2006/relationships/image" Target="../media/image75.png"/><Relationship Id="rId11" Type="http://schemas.openxmlformats.org/officeDocument/2006/relationships/image" Target="../media/image76.png"/><Relationship Id="rId12" Type="http://schemas.openxmlformats.org/officeDocument/2006/relationships/image" Target="../media/image77.png"/><Relationship Id="rId13" Type="http://schemas.openxmlformats.org/officeDocument/2006/relationships/image" Target="../media/image78.png"/><Relationship Id="rId14" Type="http://schemas.openxmlformats.org/officeDocument/2006/relationships/image" Target="../media/image79.png"/><Relationship Id="rId15" Type="http://schemas.openxmlformats.org/officeDocument/2006/relationships/image" Target="../media/image80.png"/><Relationship Id="rId16" Type="http://schemas.openxmlformats.org/officeDocument/2006/relationships/image" Target="../media/image81.png"/><Relationship Id="rId17" Type="http://schemas.openxmlformats.org/officeDocument/2006/relationships/image" Target="../media/image82.png"/><Relationship Id="rId18" Type="http://schemas.openxmlformats.org/officeDocument/2006/relationships/image" Target="../media/image83.png"/><Relationship Id="rId19" Type="http://schemas.openxmlformats.org/officeDocument/2006/relationships/image" Target="../media/image84.png"/><Relationship Id="rId20" Type="http://schemas.openxmlformats.org/officeDocument/2006/relationships/image" Target="../media/image85.png"/><Relationship Id="rId21" Type="http://schemas.openxmlformats.org/officeDocument/2006/relationships/image" Target="../media/image86.png"/><Relationship Id="rId22" Type="http://schemas.openxmlformats.org/officeDocument/2006/relationships/image" Target="../media/image87.png"/><Relationship Id="rId23" Type="http://schemas.openxmlformats.org/officeDocument/2006/relationships/image" Target="../media/image88.png"/><Relationship Id="rId24" Type="http://schemas.openxmlformats.org/officeDocument/2006/relationships/image" Target="../media/image89.png"/><Relationship Id="rId25" Type="http://schemas.openxmlformats.org/officeDocument/2006/relationships/image" Target="../media/image90.png"/><Relationship Id="rId26" Type="http://schemas.openxmlformats.org/officeDocument/2006/relationships/image" Target="../media/image60.png"/><Relationship Id="rId27" Type="http://schemas.openxmlformats.org/officeDocument/2006/relationships/image" Target="../media/image61.png"/><Relationship Id="rId28" Type="http://schemas.openxmlformats.org/officeDocument/2006/relationships/image" Target="../media/image62.png"/><Relationship Id="rId29" Type="http://schemas.openxmlformats.org/officeDocument/2006/relationships/image" Target="../media/image63.png"/><Relationship Id="rId30" Type="http://schemas.openxmlformats.org/officeDocument/2006/relationships/image" Target="../media/image91.png"/><Relationship Id="rId31" Type="http://schemas.openxmlformats.org/officeDocument/2006/relationships/image" Target="../media/image92.png"/><Relationship Id="rId32" Type="http://schemas.openxmlformats.org/officeDocument/2006/relationships/image" Target="../media/image93.png"/><Relationship Id="rId33" Type="http://schemas.openxmlformats.org/officeDocument/2006/relationships/image" Target="../media/image94.png"/><Relationship Id="rId34" Type="http://schemas.openxmlformats.org/officeDocument/2006/relationships/image" Target="../media/image95.png"/><Relationship Id="rId35" Type="http://schemas.openxmlformats.org/officeDocument/2006/relationships/image" Target="../media/image96.png"/><Relationship Id="rId36" Type="http://schemas.openxmlformats.org/officeDocument/2006/relationships/image" Target="../media/image97.png"/><Relationship Id="rId37" Type="http://schemas.openxmlformats.org/officeDocument/2006/relationships/image" Target="../media/image98.png"/><Relationship Id="rId38" Type="http://schemas.openxmlformats.org/officeDocument/2006/relationships/image" Target="../media/image99.png"/><Relationship Id="rId39" Type="http://schemas.openxmlformats.org/officeDocument/2006/relationships/image" Target="../media/image100.png"/><Relationship Id="rId40" Type="http://schemas.openxmlformats.org/officeDocument/2006/relationships/image" Target="../media/image101.png"/><Relationship Id="rId41" Type="http://schemas.openxmlformats.org/officeDocument/2006/relationships/image" Target="../media/image102.png"/><Relationship Id="rId42" Type="http://schemas.openxmlformats.org/officeDocument/2006/relationships/image" Target="../media/image103.png"/><Relationship Id="rId43" Type="http://schemas.openxmlformats.org/officeDocument/2006/relationships/image" Target="../media/image104.png"/><Relationship Id="rId44" Type="http://schemas.openxmlformats.org/officeDocument/2006/relationships/image" Target="../media/image105.png"/><Relationship Id="rId45" Type="http://schemas.openxmlformats.org/officeDocument/2006/relationships/image" Target="../media/image106.png"/><Relationship Id="rId46" Type="http://schemas.openxmlformats.org/officeDocument/2006/relationships/image" Target="../media/image107.png"/><Relationship Id="rId47" Type="http://schemas.openxmlformats.org/officeDocument/2006/relationships/image" Target="../media/image108.png"/><Relationship Id="rId48" Type="http://schemas.openxmlformats.org/officeDocument/2006/relationships/image" Target="../media/image109.png"/><Relationship Id="rId49" Type="http://schemas.openxmlformats.org/officeDocument/2006/relationships/image" Target="../media/image110.png"/><Relationship Id="rId50" Type="http://schemas.openxmlformats.org/officeDocument/2006/relationships/image" Target="../media/image111.png"/><Relationship Id="rId51" Type="http://schemas.openxmlformats.org/officeDocument/2006/relationships/image" Target="../media/image112.png"/><Relationship Id="rId52" Type="http://schemas.openxmlformats.org/officeDocument/2006/relationships/image" Target="../media/image113.png"/><Relationship Id="rId53" Type="http://schemas.openxmlformats.org/officeDocument/2006/relationships/image" Target="../media/image114.png"/><Relationship Id="rId54" Type="http://schemas.openxmlformats.org/officeDocument/2006/relationships/image" Target="../media/image115.png"/><Relationship Id="rId55" Type="http://schemas.openxmlformats.org/officeDocument/2006/relationships/image" Target="../media/image116.png"/><Relationship Id="rId56" Type="http://schemas.openxmlformats.org/officeDocument/2006/relationships/image" Target="../media/image117.png"/><Relationship Id="rId57" Type="http://schemas.openxmlformats.org/officeDocument/2006/relationships/image" Target="../media/image118.png"/><Relationship Id="rId58" Type="http://schemas.openxmlformats.org/officeDocument/2006/relationships/image" Target="../media/image119.png"/><Relationship Id="rId59" Type="http://schemas.openxmlformats.org/officeDocument/2006/relationships/image" Target="../media/image120.png"/><Relationship Id="rId60" Type="http://schemas.openxmlformats.org/officeDocument/2006/relationships/image" Target="../media/image121.png"/><Relationship Id="rId61" Type="http://schemas.openxmlformats.org/officeDocument/2006/relationships/image" Target="../media/image122.png"/><Relationship Id="rId62" Type="http://schemas.openxmlformats.org/officeDocument/2006/relationships/image" Target="../media/image123.png"/><Relationship Id="rId63" Type="http://schemas.openxmlformats.org/officeDocument/2006/relationships/image" Target="../media/image124.png"/><Relationship Id="rId64" Type="http://schemas.openxmlformats.org/officeDocument/2006/relationships/image" Target="../media/image125.png"/><Relationship Id="rId65" Type="http://schemas.openxmlformats.org/officeDocument/2006/relationships/image" Target="../media/image126.png"/><Relationship Id="rId66" Type="http://schemas.openxmlformats.org/officeDocument/2006/relationships/image" Target="../media/image127.png"/><Relationship Id="rId67" Type="http://schemas.openxmlformats.org/officeDocument/2006/relationships/image" Target="../media/image128.png"/><Relationship Id="rId68" Type="http://schemas.openxmlformats.org/officeDocument/2006/relationships/image" Target="../media/image129.png"/><Relationship Id="rId69" Type="http://schemas.openxmlformats.org/officeDocument/2006/relationships/image" Target="../media/image130.png"/><Relationship Id="rId70" Type="http://schemas.openxmlformats.org/officeDocument/2006/relationships/image" Target="../media/image131.png"/><Relationship Id="rId71" Type="http://schemas.openxmlformats.org/officeDocument/2006/relationships/image" Target="../media/image132.png"/><Relationship Id="rId72" Type="http://schemas.openxmlformats.org/officeDocument/2006/relationships/image" Target="../media/image133.png"/><Relationship Id="rId73" Type="http://schemas.openxmlformats.org/officeDocument/2006/relationships/image" Target="../media/image134.png"/><Relationship Id="rId74" Type="http://schemas.openxmlformats.org/officeDocument/2006/relationships/image" Target="../media/image135.png"/><Relationship Id="rId75" Type="http://schemas.openxmlformats.org/officeDocument/2006/relationships/image" Target="../media/image136.png"/><Relationship Id="rId76" Type="http://schemas.openxmlformats.org/officeDocument/2006/relationships/image" Target="../media/image137.png"/><Relationship Id="rId77" Type="http://schemas.openxmlformats.org/officeDocument/2006/relationships/image" Target="../media/image138.png"/><Relationship Id="rId78" Type="http://schemas.openxmlformats.org/officeDocument/2006/relationships/image" Target="../media/image139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0.png"/><Relationship Id="rId3" Type="http://schemas.openxmlformats.org/officeDocument/2006/relationships/image" Target="../media/image141.png"/><Relationship Id="rId4" Type="http://schemas.openxmlformats.org/officeDocument/2006/relationships/image" Target="../media/image142.png"/><Relationship Id="rId5" Type="http://schemas.openxmlformats.org/officeDocument/2006/relationships/image" Target="../media/image143.png"/><Relationship Id="rId6" Type="http://schemas.openxmlformats.org/officeDocument/2006/relationships/image" Target="../media/image67.png"/><Relationship Id="rId7" Type="http://schemas.openxmlformats.org/officeDocument/2006/relationships/image" Target="../media/image144.png"/><Relationship Id="rId8" Type="http://schemas.openxmlformats.org/officeDocument/2006/relationships/image" Target="../media/image145.png"/><Relationship Id="rId9" Type="http://schemas.openxmlformats.org/officeDocument/2006/relationships/image" Target="../media/image146.png"/><Relationship Id="rId10" Type="http://schemas.openxmlformats.org/officeDocument/2006/relationships/image" Target="../media/image147.png"/><Relationship Id="rId11" Type="http://schemas.openxmlformats.org/officeDocument/2006/relationships/image" Target="../media/image148.png"/><Relationship Id="rId12" Type="http://schemas.openxmlformats.org/officeDocument/2006/relationships/image" Target="../media/image149.jpg"/><Relationship Id="rId13" Type="http://schemas.openxmlformats.org/officeDocument/2006/relationships/image" Target="../media/image96.png"/><Relationship Id="rId14" Type="http://schemas.openxmlformats.org/officeDocument/2006/relationships/image" Target="../media/image150.png"/><Relationship Id="rId15" Type="http://schemas.openxmlformats.org/officeDocument/2006/relationships/image" Target="../media/image151.png"/><Relationship Id="rId16" Type="http://schemas.openxmlformats.org/officeDocument/2006/relationships/image" Target="../media/image152.png"/><Relationship Id="rId17" Type="http://schemas.openxmlformats.org/officeDocument/2006/relationships/image" Target="../media/image153.png"/><Relationship Id="rId18" Type="http://schemas.openxmlformats.org/officeDocument/2006/relationships/image" Target="../media/image154.png"/><Relationship Id="rId19" Type="http://schemas.openxmlformats.org/officeDocument/2006/relationships/image" Target="../media/image81.png"/><Relationship Id="rId20" Type="http://schemas.openxmlformats.org/officeDocument/2006/relationships/image" Target="../media/image155.png"/><Relationship Id="rId21" Type="http://schemas.openxmlformats.org/officeDocument/2006/relationships/image" Target="../media/image156.png"/><Relationship Id="rId22" Type="http://schemas.openxmlformats.org/officeDocument/2006/relationships/image" Target="../media/image157.png"/><Relationship Id="rId23" Type="http://schemas.openxmlformats.org/officeDocument/2006/relationships/image" Target="../media/image158.png"/><Relationship Id="rId24" Type="http://schemas.openxmlformats.org/officeDocument/2006/relationships/image" Target="../media/image159.png"/><Relationship Id="rId25" Type="http://schemas.openxmlformats.org/officeDocument/2006/relationships/image" Target="../media/image160.png"/><Relationship Id="rId26" Type="http://schemas.openxmlformats.org/officeDocument/2006/relationships/image" Target="../media/image161.png"/><Relationship Id="rId27" Type="http://schemas.openxmlformats.org/officeDocument/2006/relationships/image" Target="../media/image162.png"/><Relationship Id="rId28" Type="http://schemas.openxmlformats.org/officeDocument/2006/relationships/image" Target="../media/image163.png"/><Relationship Id="rId29" Type="http://schemas.openxmlformats.org/officeDocument/2006/relationships/image" Target="../media/image164.png"/><Relationship Id="rId30" Type="http://schemas.openxmlformats.org/officeDocument/2006/relationships/image" Target="../media/image165.png"/><Relationship Id="rId31" Type="http://schemas.openxmlformats.org/officeDocument/2006/relationships/image" Target="../media/image166.png"/><Relationship Id="rId32" Type="http://schemas.openxmlformats.org/officeDocument/2006/relationships/image" Target="../media/image167.png"/><Relationship Id="rId33" Type="http://schemas.openxmlformats.org/officeDocument/2006/relationships/image" Target="../media/image168.png"/><Relationship Id="rId34" Type="http://schemas.openxmlformats.org/officeDocument/2006/relationships/image" Target="../media/image169.png"/><Relationship Id="rId35" Type="http://schemas.openxmlformats.org/officeDocument/2006/relationships/image" Target="../media/image170.png"/><Relationship Id="rId36" Type="http://schemas.openxmlformats.org/officeDocument/2006/relationships/image" Target="../media/image171.png"/><Relationship Id="rId37" Type="http://schemas.openxmlformats.org/officeDocument/2006/relationships/image" Target="../media/image172.png"/><Relationship Id="rId38" Type="http://schemas.openxmlformats.org/officeDocument/2006/relationships/image" Target="../media/image173.png"/><Relationship Id="rId39" Type="http://schemas.openxmlformats.org/officeDocument/2006/relationships/image" Target="../media/image174.png"/><Relationship Id="rId40" Type="http://schemas.openxmlformats.org/officeDocument/2006/relationships/image" Target="../media/image175.png"/><Relationship Id="rId41" Type="http://schemas.openxmlformats.org/officeDocument/2006/relationships/image" Target="../media/image176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.png"/><Relationship Id="rId3" Type="http://schemas.openxmlformats.org/officeDocument/2006/relationships/image" Target="../media/image177.png"/><Relationship Id="rId4" Type="http://schemas.openxmlformats.org/officeDocument/2006/relationships/image" Target="../media/image57.png"/><Relationship Id="rId5" Type="http://schemas.openxmlformats.org/officeDocument/2006/relationships/image" Target="../media/image178.png"/><Relationship Id="rId6" Type="http://schemas.openxmlformats.org/officeDocument/2006/relationships/image" Target="../media/image142.png"/><Relationship Id="rId7" Type="http://schemas.openxmlformats.org/officeDocument/2006/relationships/image" Target="../media/image143.png"/><Relationship Id="rId8" Type="http://schemas.openxmlformats.org/officeDocument/2006/relationships/image" Target="../media/image67.png"/><Relationship Id="rId9" Type="http://schemas.openxmlformats.org/officeDocument/2006/relationships/image" Target="../media/image144.png"/><Relationship Id="rId10" Type="http://schemas.openxmlformats.org/officeDocument/2006/relationships/image" Target="../media/image96.png"/><Relationship Id="rId11" Type="http://schemas.openxmlformats.org/officeDocument/2006/relationships/image" Target="../media/image179.png"/><Relationship Id="rId12" Type="http://schemas.openxmlformats.org/officeDocument/2006/relationships/image" Target="../media/image180.png"/><Relationship Id="rId13" Type="http://schemas.openxmlformats.org/officeDocument/2006/relationships/image" Target="../media/image84.png"/><Relationship Id="rId14" Type="http://schemas.openxmlformats.org/officeDocument/2006/relationships/image" Target="../media/image181.png"/><Relationship Id="rId15" Type="http://schemas.openxmlformats.org/officeDocument/2006/relationships/image" Target="../media/image182.png"/><Relationship Id="rId16" Type="http://schemas.openxmlformats.org/officeDocument/2006/relationships/image" Target="../media/image183.png"/><Relationship Id="rId17" Type="http://schemas.openxmlformats.org/officeDocument/2006/relationships/image" Target="../media/image184.jpg"/><Relationship Id="rId18" Type="http://schemas.openxmlformats.org/officeDocument/2006/relationships/image" Target="../media/image185.jpg"/><Relationship Id="rId19" Type="http://schemas.openxmlformats.org/officeDocument/2006/relationships/image" Target="../media/image186.png"/><Relationship Id="rId20" Type="http://schemas.openxmlformats.org/officeDocument/2006/relationships/image" Target="../media/image187.png"/><Relationship Id="rId21" Type="http://schemas.openxmlformats.org/officeDocument/2006/relationships/image" Target="../media/image188.png"/><Relationship Id="rId22" Type="http://schemas.openxmlformats.org/officeDocument/2006/relationships/image" Target="../media/image170.png"/><Relationship Id="rId23" Type="http://schemas.openxmlformats.org/officeDocument/2006/relationships/image" Target="../media/image159.png"/><Relationship Id="rId24" Type="http://schemas.openxmlformats.org/officeDocument/2006/relationships/image" Target="../media/image189.png"/><Relationship Id="rId25" Type="http://schemas.openxmlformats.org/officeDocument/2006/relationships/image" Target="../media/image190.png"/><Relationship Id="rId26" Type="http://schemas.openxmlformats.org/officeDocument/2006/relationships/image" Target="../media/image191.png"/><Relationship Id="rId27" Type="http://schemas.openxmlformats.org/officeDocument/2006/relationships/image" Target="../media/image192.png"/><Relationship Id="rId28" Type="http://schemas.openxmlformats.org/officeDocument/2006/relationships/image" Target="../media/image193.png"/><Relationship Id="rId29" Type="http://schemas.openxmlformats.org/officeDocument/2006/relationships/image" Target="../media/image194.png"/><Relationship Id="rId30" Type="http://schemas.openxmlformats.org/officeDocument/2006/relationships/image" Target="../media/image195.png"/><Relationship Id="rId31" Type="http://schemas.openxmlformats.org/officeDocument/2006/relationships/image" Target="../media/image168.png"/><Relationship Id="rId32" Type="http://schemas.openxmlformats.org/officeDocument/2006/relationships/image" Target="../media/image196.png"/><Relationship Id="rId33" Type="http://schemas.openxmlformats.org/officeDocument/2006/relationships/image" Target="../media/image197.png"/><Relationship Id="rId34" Type="http://schemas.openxmlformats.org/officeDocument/2006/relationships/image" Target="../media/image198.png"/><Relationship Id="rId35" Type="http://schemas.openxmlformats.org/officeDocument/2006/relationships/image" Target="../media/image162.png"/><Relationship Id="rId36" Type="http://schemas.openxmlformats.org/officeDocument/2006/relationships/image" Target="../media/image199.png"/><Relationship Id="rId37" Type="http://schemas.openxmlformats.org/officeDocument/2006/relationships/image" Target="../media/image200.png"/><Relationship Id="rId38" Type="http://schemas.openxmlformats.org/officeDocument/2006/relationships/image" Target="../media/image201.png"/><Relationship Id="rId39" Type="http://schemas.openxmlformats.org/officeDocument/2006/relationships/image" Target="../media/image202.png"/><Relationship Id="rId40" Type="http://schemas.openxmlformats.org/officeDocument/2006/relationships/image" Target="../media/image203.png"/><Relationship Id="rId41" Type="http://schemas.openxmlformats.org/officeDocument/2006/relationships/image" Target="../media/image204.png"/><Relationship Id="rId42" Type="http://schemas.openxmlformats.org/officeDocument/2006/relationships/image" Target="../media/image205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.png"/><Relationship Id="rId3" Type="http://schemas.openxmlformats.org/officeDocument/2006/relationships/image" Target="../media/image206.png"/><Relationship Id="rId4" Type="http://schemas.openxmlformats.org/officeDocument/2006/relationships/image" Target="../media/image57.png"/><Relationship Id="rId5" Type="http://schemas.openxmlformats.org/officeDocument/2006/relationships/image" Target="../media/image207.png"/><Relationship Id="rId6" Type="http://schemas.openxmlformats.org/officeDocument/2006/relationships/image" Target="../media/image142.png"/><Relationship Id="rId7" Type="http://schemas.openxmlformats.org/officeDocument/2006/relationships/image" Target="../media/image143.png"/><Relationship Id="rId8" Type="http://schemas.openxmlformats.org/officeDocument/2006/relationships/image" Target="../media/image67.png"/><Relationship Id="rId9" Type="http://schemas.openxmlformats.org/officeDocument/2006/relationships/image" Target="../media/image144.png"/><Relationship Id="rId10" Type="http://schemas.openxmlformats.org/officeDocument/2006/relationships/image" Target="../media/image85.png"/><Relationship Id="rId11" Type="http://schemas.openxmlformats.org/officeDocument/2006/relationships/image" Target="../media/image208.png"/><Relationship Id="rId12" Type="http://schemas.openxmlformats.org/officeDocument/2006/relationships/image" Target="../media/image102.png"/><Relationship Id="rId13" Type="http://schemas.openxmlformats.org/officeDocument/2006/relationships/image" Target="../media/image86.png"/><Relationship Id="rId14" Type="http://schemas.openxmlformats.org/officeDocument/2006/relationships/image" Target="../media/image209.png"/><Relationship Id="rId15" Type="http://schemas.openxmlformats.org/officeDocument/2006/relationships/image" Target="../media/image210.png"/><Relationship Id="rId16" Type="http://schemas.openxmlformats.org/officeDocument/2006/relationships/image" Target="../media/image211.png"/><Relationship Id="rId17" Type="http://schemas.openxmlformats.org/officeDocument/2006/relationships/image" Target="../media/image212.png"/><Relationship Id="rId18" Type="http://schemas.openxmlformats.org/officeDocument/2006/relationships/image" Target="../media/image213.png"/><Relationship Id="rId19" Type="http://schemas.openxmlformats.org/officeDocument/2006/relationships/image" Target="../media/image214.png"/><Relationship Id="rId20" Type="http://schemas.openxmlformats.org/officeDocument/2006/relationships/image" Target="../media/image161.png"/><Relationship Id="rId21" Type="http://schemas.openxmlformats.org/officeDocument/2006/relationships/image" Target="../media/image195.png"/><Relationship Id="rId22" Type="http://schemas.openxmlformats.org/officeDocument/2006/relationships/image" Target="../media/image168.png"/><Relationship Id="rId23" Type="http://schemas.openxmlformats.org/officeDocument/2006/relationships/image" Target="../media/image215.png"/><Relationship Id="rId24" Type="http://schemas.openxmlformats.org/officeDocument/2006/relationships/image" Target="../media/image165.png"/><Relationship Id="rId25" Type="http://schemas.openxmlformats.org/officeDocument/2006/relationships/image" Target="../media/image216.png"/><Relationship Id="rId26" Type="http://schemas.openxmlformats.org/officeDocument/2006/relationships/image" Target="../media/image217.png"/><Relationship Id="rId27" Type="http://schemas.openxmlformats.org/officeDocument/2006/relationships/image" Target="../media/image218.png"/><Relationship Id="rId28" Type="http://schemas.openxmlformats.org/officeDocument/2006/relationships/image" Target="../media/image199.png"/><Relationship Id="rId29" Type="http://schemas.openxmlformats.org/officeDocument/2006/relationships/image" Target="../media/image219.png"/><Relationship Id="rId30" Type="http://schemas.openxmlformats.org/officeDocument/2006/relationships/image" Target="../media/image220.png"/><Relationship Id="rId31" Type="http://schemas.openxmlformats.org/officeDocument/2006/relationships/image" Target="../media/image221.png"/><Relationship Id="rId32" Type="http://schemas.openxmlformats.org/officeDocument/2006/relationships/image" Target="../media/image222.png"/><Relationship Id="rId33" Type="http://schemas.openxmlformats.org/officeDocument/2006/relationships/image" Target="../media/image223.png"/><Relationship Id="rId34" Type="http://schemas.openxmlformats.org/officeDocument/2006/relationships/image" Target="../media/image162.png"/><Relationship Id="rId35" Type="http://schemas.openxmlformats.org/officeDocument/2006/relationships/image" Target="../media/image224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69249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/>
          <p:nvPr/>
        </p:nvSpPr>
        <p:spPr>
          <a:xfrm>
            <a:off x="1818218" y="5405513"/>
            <a:ext cx="1174750" cy="1296035"/>
          </a:xfrm>
          <a:custGeom>
            <a:avLst/>
            <a:gdLst/>
            <a:ahLst/>
            <a:cxnLst/>
            <a:rect l="l" t="t" r="r" b="b"/>
            <a:pathLst>
              <a:path w="1174750" h="1296034">
                <a:moveTo>
                  <a:pt x="1174211" y="755441"/>
                </a:moveTo>
                <a:lnTo>
                  <a:pt x="925537" y="755441"/>
                </a:lnTo>
                <a:lnTo>
                  <a:pt x="925537" y="0"/>
                </a:lnTo>
                <a:lnTo>
                  <a:pt x="1174211" y="0"/>
                </a:lnTo>
                <a:lnTo>
                  <a:pt x="1174211" y="755441"/>
                </a:lnTo>
                <a:close/>
              </a:path>
              <a:path w="1174750" h="1296034">
                <a:moveTo>
                  <a:pt x="553262" y="732687"/>
                </a:moveTo>
                <a:lnTo>
                  <a:pt x="0" y="732687"/>
                </a:lnTo>
                <a:lnTo>
                  <a:pt x="0" y="15169"/>
                </a:lnTo>
                <a:lnTo>
                  <a:pt x="785750" y="15169"/>
                </a:lnTo>
                <a:lnTo>
                  <a:pt x="785750" y="209339"/>
                </a:lnTo>
                <a:lnTo>
                  <a:pt x="245730" y="209339"/>
                </a:lnTo>
                <a:lnTo>
                  <a:pt x="245730" y="283669"/>
                </a:lnTo>
                <a:lnTo>
                  <a:pt x="760736" y="283669"/>
                </a:lnTo>
                <a:lnTo>
                  <a:pt x="760736" y="464187"/>
                </a:lnTo>
                <a:lnTo>
                  <a:pt x="245730" y="464187"/>
                </a:lnTo>
                <a:lnTo>
                  <a:pt x="245730" y="538517"/>
                </a:lnTo>
                <a:lnTo>
                  <a:pt x="859322" y="538517"/>
                </a:lnTo>
                <a:lnTo>
                  <a:pt x="859322" y="687179"/>
                </a:lnTo>
                <a:lnTo>
                  <a:pt x="821834" y="700557"/>
                </a:lnTo>
                <a:lnTo>
                  <a:pt x="776703" y="711787"/>
                </a:lnTo>
                <a:lnTo>
                  <a:pt x="725605" y="720741"/>
                </a:lnTo>
                <a:lnTo>
                  <a:pt x="670215" y="727293"/>
                </a:lnTo>
                <a:lnTo>
                  <a:pt x="612208" y="731318"/>
                </a:lnTo>
                <a:lnTo>
                  <a:pt x="553262" y="732687"/>
                </a:lnTo>
                <a:close/>
              </a:path>
              <a:path w="1174750" h="1296034">
                <a:moveTo>
                  <a:pt x="859322" y="538517"/>
                </a:moveTo>
                <a:lnTo>
                  <a:pt x="569448" y="538517"/>
                </a:lnTo>
                <a:lnTo>
                  <a:pt x="625662" y="537162"/>
                </a:lnTo>
                <a:lnTo>
                  <a:pt x="680242" y="533236"/>
                </a:lnTo>
                <a:lnTo>
                  <a:pt x="732042" y="526951"/>
                </a:lnTo>
                <a:lnTo>
                  <a:pt x="779919" y="518516"/>
                </a:lnTo>
                <a:lnTo>
                  <a:pt x="822727" y="508143"/>
                </a:lnTo>
                <a:lnTo>
                  <a:pt x="859322" y="496043"/>
                </a:lnTo>
                <a:lnTo>
                  <a:pt x="859322" y="538517"/>
                </a:lnTo>
                <a:close/>
              </a:path>
              <a:path w="1174750" h="1296034">
                <a:moveTo>
                  <a:pt x="1174211" y="1295476"/>
                </a:moveTo>
                <a:lnTo>
                  <a:pt x="50029" y="1295476"/>
                </a:lnTo>
                <a:lnTo>
                  <a:pt x="50029" y="800950"/>
                </a:lnTo>
                <a:lnTo>
                  <a:pt x="1174211" y="800950"/>
                </a:lnTo>
                <a:lnTo>
                  <a:pt x="1174211" y="1001188"/>
                </a:lnTo>
                <a:lnTo>
                  <a:pt x="297231" y="1001188"/>
                </a:lnTo>
                <a:lnTo>
                  <a:pt x="297231" y="1095239"/>
                </a:lnTo>
                <a:lnTo>
                  <a:pt x="1174211" y="1095239"/>
                </a:lnTo>
                <a:lnTo>
                  <a:pt x="1174211" y="1295476"/>
                </a:lnTo>
                <a:close/>
              </a:path>
              <a:path w="1174750" h="1296034">
                <a:moveTo>
                  <a:pt x="1174211" y="1095239"/>
                </a:moveTo>
                <a:lnTo>
                  <a:pt x="927009" y="1095239"/>
                </a:lnTo>
                <a:lnTo>
                  <a:pt x="927009" y="1001188"/>
                </a:lnTo>
                <a:lnTo>
                  <a:pt x="1174211" y="1001188"/>
                </a:lnTo>
                <a:lnTo>
                  <a:pt x="1174211" y="109523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/>
          <p:nvPr/>
        </p:nvSpPr>
        <p:spPr>
          <a:xfrm>
            <a:off x="3249930" y="5435853"/>
            <a:ext cx="1156970" cy="807085"/>
          </a:xfrm>
          <a:custGeom>
            <a:avLst/>
            <a:gdLst/>
            <a:ahLst/>
            <a:cxnLst/>
            <a:rect l="l" t="t" r="r" b="b"/>
            <a:pathLst>
              <a:path w="1156970" h="807085">
                <a:moveTo>
                  <a:pt x="1156550" y="571893"/>
                </a:moveTo>
                <a:lnTo>
                  <a:pt x="965263" y="571893"/>
                </a:lnTo>
                <a:lnTo>
                  <a:pt x="965263" y="236651"/>
                </a:lnTo>
                <a:lnTo>
                  <a:pt x="1143304" y="236651"/>
                </a:lnTo>
                <a:lnTo>
                  <a:pt x="1143304" y="0"/>
                </a:lnTo>
                <a:lnTo>
                  <a:pt x="715111" y="0"/>
                </a:lnTo>
                <a:lnTo>
                  <a:pt x="715111" y="236651"/>
                </a:lnTo>
                <a:lnTo>
                  <a:pt x="715111" y="571893"/>
                </a:lnTo>
                <a:lnTo>
                  <a:pt x="441426" y="571893"/>
                </a:lnTo>
                <a:lnTo>
                  <a:pt x="441426" y="236651"/>
                </a:lnTo>
                <a:lnTo>
                  <a:pt x="715111" y="236651"/>
                </a:lnTo>
                <a:lnTo>
                  <a:pt x="715111" y="0"/>
                </a:lnTo>
                <a:lnTo>
                  <a:pt x="13233" y="0"/>
                </a:lnTo>
                <a:lnTo>
                  <a:pt x="13233" y="236651"/>
                </a:lnTo>
                <a:lnTo>
                  <a:pt x="191287" y="236651"/>
                </a:lnTo>
                <a:lnTo>
                  <a:pt x="191287" y="571893"/>
                </a:lnTo>
                <a:lnTo>
                  <a:pt x="0" y="571893"/>
                </a:lnTo>
                <a:lnTo>
                  <a:pt x="0" y="807021"/>
                </a:lnTo>
                <a:lnTo>
                  <a:pt x="1156550" y="807021"/>
                </a:lnTo>
                <a:lnTo>
                  <a:pt x="1156550" y="57189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/>
          <p:nvPr/>
        </p:nvSpPr>
        <p:spPr>
          <a:xfrm>
            <a:off x="3192546" y="6415803"/>
            <a:ext cx="1271905" cy="240029"/>
          </a:xfrm>
          <a:custGeom>
            <a:avLst/>
            <a:gdLst/>
            <a:ahLst/>
            <a:cxnLst/>
            <a:rect l="l" t="t" r="r" b="b"/>
            <a:pathLst>
              <a:path w="1271904" h="240029">
                <a:moveTo>
                  <a:pt x="1271326" y="239678"/>
                </a:moveTo>
                <a:lnTo>
                  <a:pt x="0" y="239678"/>
                </a:lnTo>
                <a:lnTo>
                  <a:pt x="0" y="0"/>
                </a:lnTo>
                <a:lnTo>
                  <a:pt x="1271326" y="0"/>
                </a:lnTo>
                <a:lnTo>
                  <a:pt x="1271326" y="23967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/>
          <p:nvPr/>
        </p:nvSpPr>
        <p:spPr>
          <a:xfrm>
            <a:off x="4608068" y="5436184"/>
            <a:ext cx="1271905" cy="1219835"/>
          </a:xfrm>
          <a:custGeom>
            <a:avLst/>
            <a:gdLst/>
            <a:ahLst/>
            <a:cxnLst/>
            <a:rect l="l" t="t" r="r" b="b"/>
            <a:pathLst>
              <a:path w="1271904" h="1219834">
                <a:moveTo>
                  <a:pt x="1271333" y="985062"/>
                </a:moveTo>
                <a:lnTo>
                  <a:pt x="762203" y="985062"/>
                </a:lnTo>
                <a:lnTo>
                  <a:pt x="762203" y="840651"/>
                </a:lnTo>
                <a:lnTo>
                  <a:pt x="1216888" y="840651"/>
                </a:lnTo>
                <a:lnTo>
                  <a:pt x="1216888" y="615022"/>
                </a:lnTo>
                <a:lnTo>
                  <a:pt x="316357" y="615022"/>
                </a:lnTo>
                <a:lnTo>
                  <a:pt x="316357" y="526059"/>
                </a:lnTo>
                <a:lnTo>
                  <a:pt x="1202169" y="526059"/>
                </a:lnTo>
                <a:lnTo>
                  <a:pt x="1202169" y="312026"/>
                </a:lnTo>
                <a:lnTo>
                  <a:pt x="1202169" y="224345"/>
                </a:lnTo>
                <a:lnTo>
                  <a:pt x="1202169" y="0"/>
                </a:lnTo>
                <a:lnTo>
                  <a:pt x="67691" y="0"/>
                </a:lnTo>
                <a:lnTo>
                  <a:pt x="67691" y="224345"/>
                </a:lnTo>
                <a:lnTo>
                  <a:pt x="956437" y="224345"/>
                </a:lnTo>
                <a:lnTo>
                  <a:pt x="956437" y="312026"/>
                </a:lnTo>
                <a:lnTo>
                  <a:pt x="70624" y="312026"/>
                </a:lnTo>
                <a:lnTo>
                  <a:pt x="70624" y="526059"/>
                </a:lnTo>
                <a:lnTo>
                  <a:pt x="70624" y="615022"/>
                </a:lnTo>
                <a:lnTo>
                  <a:pt x="70624" y="840651"/>
                </a:lnTo>
                <a:lnTo>
                  <a:pt x="509117" y="840651"/>
                </a:lnTo>
                <a:lnTo>
                  <a:pt x="509117" y="985062"/>
                </a:lnTo>
                <a:lnTo>
                  <a:pt x="0" y="985062"/>
                </a:lnTo>
                <a:lnTo>
                  <a:pt x="0" y="1219720"/>
                </a:lnTo>
                <a:lnTo>
                  <a:pt x="1271333" y="1219720"/>
                </a:lnTo>
                <a:lnTo>
                  <a:pt x="1271333" y="98506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 descr=""/>
          <p:cNvSpPr/>
          <p:nvPr/>
        </p:nvSpPr>
        <p:spPr>
          <a:xfrm>
            <a:off x="6023602" y="5405513"/>
            <a:ext cx="1250950" cy="1310640"/>
          </a:xfrm>
          <a:custGeom>
            <a:avLst/>
            <a:gdLst/>
            <a:ahLst/>
            <a:cxnLst/>
            <a:rect l="l" t="t" r="r" b="b"/>
            <a:pathLst>
              <a:path w="1250950" h="1310640">
                <a:moveTo>
                  <a:pt x="1250726" y="802467"/>
                </a:moveTo>
                <a:lnTo>
                  <a:pt x="1018238" y="802467"/>
                </a:lnTo>
                <a:lnTo>
                  <a:pt x="1018238" y="0"/>
                </a:lnTo>
                <a:lnTo>
                  <a:pt x="1250726" y="0"/>
                </a:lnTo>
                <a:lnTo>
                  <a:pt x="1250726" y="802467"/>
                </a:lnTo>
                <a:close/>
              </a:path>
              <a:path w="1250950" h="1310640">
                <a:moveTo>
                  <a:pt x="931423" y="788814"/>
                </a:moveTo>
                <a:lnTo>
                  <a:pt x="701878" y="788814"/>
                </a:lnTo>
                <a:lnTo>
                  <a:pt x="701878" y="483907"/>
                </a:lnTo>
                <a:lnTo>
                  <a:pt x="581219" y="483907"/>
                </a:lnTo>
                <a:lnTo>
                  <a:pt x="581219" y="263949"/>
                </a:lnTo>
                <a:lnTo>
                  <a:pt x="701878" y="263949"/>
                </a:lnTo>
                <a:lnTo>
                  <a:pt x="701878" y="6067"/>
                </a:lnTo>
                <a:lnTo>
                  <a:pt x="931423" y="6067"/>
                </a:lnTo>
                <a:lnTo>
                  <a:pt x="931423" y="788814"/>
                </a:lnTo>
                <a:close/>
              </a:path>
              <a:path w="1250950" h="1310640">
                <a:moveTo>
                  <a:pt x="620948" y="229059"/>
                </a:moveTo>
                <a:lnTo>
                  <a:pt x="19128" y="229059"/>
                </a:lnTo>
                <a:lnTo>
                  <a:pt x="19128" y="15169"/>
                </a:lnTo>
                <a:lnTo>
                  <a:pt x="620948" y="15169"/>
                </a:lnTo>
                <a:lnTo>
                  <a:pt x="620948" y="229059"/>
                </a:lnTo>
                <a:close/>
              </a:path>
              <a:path w="1250950" h="1310640">
                <a:moveTo>
                  <a:pt x="0" y="791848"/>
                </a:moveTo>
                <a:lnTo>
                  <a:pt x="0" y="565822"/>
                </a:lnTo>
                <a:lnTo>
                  <a:pt x="37633" y="555772"/>
                </a:lnTo>
                <a:lnTo>
                  <a:pt x="71961" y="537219"/>
                </a:lnTo>
                <a:lnTo>
                  <a:pt x="102837" y="510875"/>
                </a:lnTo>
                <a:lnTo>
                  <a:pt x="130116" y="477452"/>
                </a:lnTo>
                <a:lnTo>
                  <a:pt x="153653" y="437662"/>
                </a:lnTo>
                <a:lnTo>
                  <a:pt x="173303" y="392216"/>
                </a:lnTo>
                <a:lnTo>
                  <a:pt x="188919" y="341825"/>
                </a:lnTo>
                <a:lnTo>
                  <a:pt x="200358" y="287203"/>
                </a:lnTo>
                <a:lnTo>
                  <a:pt x="207473" y="229059"/>
                </a:lnTo>
                <a:lnTo>
                  <a:pt x="441432" y="229059"/>
                </a:lnTo>
                <a:lnTo>
                  <a:pt x="438696" y="260631"/>
                </a:lnTo>
                <a:lnTo>
                  <a:pt x="434995" y="291633"/>
                </a:lnTo>
                <a:lnTo>
                  <a:pt x="430466" y="322067"/>
                </a:lnTo>
                <a:lnTo>
                  <a:pt x="425247" y="351932"/>
                </a:lnTo>
                <a:lnTo>
                  <a:pt x="643321" y="571890"/>
                </a:lnTo>
                <a:lnTo>
                  <a:pt x="342846" y="571890"/>
                </a:lnTo>
                <a:lnTo>
                  <a:pt x="315829" y="613643"/>
                </a:lnTo>
                <a:lnTo>
                  <a:pt x="285845" y="651737"/>
                </a:lnTo>
                <a:lnTo>
                  <a:pt x="252979" y="685886"/>
                </a:lnTo>
                <a:lnTo>
                  <a:pt x="217315" y="715803"/>
                </a:lnTo>
                <a:lnTo>
                  <a:pt x="178938" y="741200"/>
                </a:lnTo>
                <a:lnTo>
                  <a:pt x="137934" y="761790"/>
                </a:lnTo>
                <a:lnTo>
                  <a:pt x="94386" y="777286"/>
                </a:lnTo>
                <a:lnTo>
                  <a:pt x="48379" y="787401"/>
                </a:lnTo>
                <a:lnTo>
                  <a:pt x="0" y="791848"/>
                </a:lnTo>
                <a:close/>
              </a:path>
              <a:path w="1250950" h="1310640">
                <a:moveTo>
                  <a:pt x="537076" y="778196"/>
                </a:moveTo>
                <a:lnTo>
                  <a:pt x="342846" y="571890"/>
                </a:lnTo>
                <a:lnTo>
                  <a:pt x="643321" y="571890"/>
                </a:lnTo>
                <a:lnTo>
                  <a:pt x="697463" y="626500"/>
                </a:lnTo>
                <a:lnTo>
                  <a:pt x="537076" y="778196"/>
                </a:lnTo>
                <a:close/>
              </a:path>
              <a:path w="1250950" h="1310640">
                <a:moveTo>
                  <a:pt x="1250726" y="1310646"/>
                </a:moveTo>
                <a:lnTo>
                  <a:pt x="1004995" y="1310646"/>
                </a:lnTo>
                <a:lnTo>
                  <a:pt x="1004995" y="1064899"/>
                </a:lnTo>
                <a:lnTo>
                  <a:pt x="88286" y="1064899"/>
                </a:lnTo>
                <a:lnTo>
                  <a:pt x="88286" y="847975"/>
                </a:lnTo>
                <a:lnTo>
                  <a:pt x="1250726" y="847975"/>
                </a:lnTo>
                <a:lnTo>
                  <a:pt x="1250726" y="131064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 descr=""/>
          <p:cNvSpPr/>
          <p:nvPr/>
        </p:nvSpPr>
        <p:spPr>
          <a:xfrm>
            <a:off x="7509751" y="5436184"/>
            <a:ext cx="1146810" cy="864235"/>
          </a:xfrm>
          <a:custGeom>
            <a:avLst/>
            <a:gdLst/>
            <a:ahLst/>
            <a:cxnLst/>
            <a:rect l="l" t="t" r="r" b="b"/>
            <a:pathLst>
              <a:path w="1146809" h="864235">
                <a:moveTo>
                  <a:pt x="1146251" y="639521"/>
                </a:moveTo>
                <a:lnTo>
                  <a:pt x="245732" y="639521"/>
                </a:lnTo>
                <a:lnTo>
                  <a:pt x="245732" y="537654"/>
                </a:lnTo>
                <a:lnTo>
                  <a:pt x="1110945" y="537654"/>
                </a:lnTo>
                <a:lnTo>
                  <a:pt x="1110945" y="326199"/>
                </a:lnTo>
                <a:lnTo>
                  <a:pt x="245732" y="326199"/>
                </a:lnTo>
                <a:lnTo>
                  <a:pt x="245732" y="224345"/>
                </a:lnTo>
                <a:lnTo>
                  <a:pt x="1131544" y="224345"/>
                </a:lnTo>
                <a:lnTo>
                  <a:pt x="1131544" y="0"/>
                </a:lnTo>
                <a:lnTo>
                  <a:pt x="0" y="0"/>
                </a:lnTo>
                <a:lnTo>
                  <a:pt x="0" y="224345"/>
                </a:lnTo>
                <a:lnTo>
                  <a:pt x="0" y="326199"/>
                </a:lnTo>
                <a:lnTo>
                  <a:pt x="0" y="537654"/>
                </a:lnTo>
                <a:lnTo>
                  <a:pt x="0" y="639521"/>
                </a:lnTo>
                <a:lnTo>
                  <a:pt x="0" y="863854"/>
                </a:lnTo>
                <a:lnTo>
                  <a:pt x="1146251" y="863854"/>
                </a:lnTo>
                <a:lnTo>
                  <a:pt x="1146251" y="63952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 descr=""/>
          <p:cNvSpPr/>
          <p:nvPr/>
        </p:nvSpPr>
        <p:spPr>
          <a:xfrm>
            <a:off x="7439131" y="6420354"/>
            <a:ext cx="1271905" cy="235585"/>
          </a:xfrm>
          <a:custGeom>
            <a:avLst/>
            <a:gdLst/>
            <a:ahLst/>
            <a:cxnLst/>
            <a:rect l="l" t="t" r="r" b="b"/>
            <a:pathLst>
              <a:path w="1271904" h="235584">
                <a:moveTo>
                  <a:pt x="1271326" y="235127"/>
                </a:moveTo>
                <a:lnTo>
                  <a:pt x="0" y="235127"/>
                </a:lnTo>
                <a:lnTo>
                  <a:pt x="0" y="0"/>
                </a:lnTo>
                <a:lnTo>
                  <a:pt x="1271326" y="0"/>
                </a:lnTo>
                <a:lnTo>
                  <a:pt x="1271326" y="23512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 descr=""/>
          <p:cNvSpPr/>
          <p:nvPr/>
        </p:nvSpPr>
        <p:spPr>
          <a:xfrm>
            <a:off x="1868365" y="6953260"/>
            <a:ext cx="836294" cy="898525"/>
          </a:xfrm>
          <a:custGeom>
            <a:avLst/>
            <a:gdLst/>
            <a:ahLst/>
            <a:cxnLst/>
            <a:rect l="l" t="t" r="r" b="b"/>
            <a:pathLst>
              <a:path w="836294" h="898525">
                <a:moveTo>
                  <a:pt x="826584" y="439751"/>
                </a:moveTo>
                <a:lnTo>
                  <a:pt x="657186" y="439751"/>
                </a:lnTo>
                <a:lnTo>
                  <a:pt x="657186" y="398721"/>
                </a:lnTo>
                <a:lnTo>
                  <a:pt x="521462" y="398721"/>
                </a:lnTo>
                <a:lnTo>
                  <a:pt x="521462" y="254592"/>
                </a:lnTo>
                <a:lnTo>
                  <a:pt x="657186" y="254592"/>
                </a:lnTo>
                <a:lnTo>
                  <a:pt x="657186" y="203043"/>
                </a:lnTo>
                <a:lnTo>
                  <a:pt x="555138" y="203043"/>
                </a:lnTo>
                <a:lnTo>
                  <a:pt x="555138" y="58914"/>
                </a:lnTo>
                <a:lnTo>
                  <a:pt x="657186" y="58914"/>
                </a:lnTo>
                <a:lnTo>
                  <a:pt x="657186" y="0"/>
                </a:lnTo>
                <a:lnTo>
                  <a:pt x="826584" y="0"/>
                </a:lnTo>
                <a:lnTo>
                  <a:pt x="826584" y="439751"/>
                </a:lnTo>
                <a:close/>
              </a:path>
              <a:path w="836294" h="898525">
                <a:moveTo>
                  <a:pt x="0" y="439751"/>
                </a:moveTo>
                <a:lnTo>
                  <a:pt x="0" y="295622"/>
                </a:lnTo>
                <a:lnTo>
                  <a:pt x="72950" y="292558"/>
                </a:lnTo>
                <a:lnTo>
                  <a:pt x="138928" y="285118"/>
                </a:lnTo>
                <a:lnTo>
                  <a:pt x="197085" y="273560"/>
                </a:lnTo>
                <a:lnTo>
                  <a:pt x="246572" y="258143"/>
                </a:lnTo>
                <a:lnTo>
                  <a:pt x="286540" y="239126"/>
                </a:lnTo>
                <a:lnTo>
                  <a:pt x="334522" y="191328"/>
                </a:lnTo>
                <a:lnTo>
                  <a:pt x="340838" y="163065"/>
                </a:lnTo>
                <a:lnTo>
                  <a:pt x="340838" y="153597"/>
                </a:lnTo>
                <a:lnTo>
                  <a:pt x="0" y="153597"/>
                </a:lnTo>
                <a:lnTo>
                  <a:pt x="0" y="10520"/>
                </a:lnTo>
                <a:lnTo>
                  <a:pt x="514319" y="10520"/>
                </a:lnTo>
                <a:lnTo>
                  <a:pt x="514319" y="127296"/>
                </a:lnTo>
                <a:lnTo>
                  <a:pt x="511385" y="171967"/>
                </a:lnTo>
                <a:lnTo>
                  <a:pt x="502770" y="212648"/>
                </a:lnTo>
                <a:lnTo>
                  <a:pt x="488750" y="249475"/>
                </a:lnTo>
                <a:lnTo>
                  <a:pt x="469603" y="282582"/>
                </a:lnTo>
                <a:lnTo>
                  <a:pt x="417039" y="338174"/>
                </a:lnTo>
                <a:lnTo>
                  <a:pt x="384177" y="360929"/>
                </a:lnTo>
                <a:lnTo>
                  <a:pt x="347298" y="380503"/>
                </a:lnTo>
                <a:lnTo>
                  <a:pt x="306681" y="397030"/>
                </a:lnTo>
                <a:lnTo>
                  <a:pt x="262602" y="410644"/>
                </a:lnTo>
                <a:lnTo>
                  <a:pt x="215339" y="421482"/>
                </a:lnTo>
                <a:lnTo>
                  <a:pt x="165170" y="429676"/>
                </a:lnTo>
                <a:lnTo>
                  <a:pt x="112372" y="435363"/>
                </a:lnTo>
                <a:lnTo>
                  <a:pt x="57222" y="438676"/>
                </a:lnTo>
                <a:lnTo>
                  <a:pt x="0" y="439751"/>
                </a:lnTo>
                <a:close/>
              </a:path>
              <a:path w="836294" h="898525">
                <a:moveTo>
                  <a:pt x="835769" y="898438"/>
                </a:moveTo>
                <a:lnTo>
                  <a:pt x="47962" y="898438"/>
                </a:lnTo>
                <a:lnTo>
                  <a:pt x="47962" y="630169"/>
                </a:lnTo>
                <a:lnTo>
                  <a:pt x="656165" y="630169"/>
                </a:lnTo>
                <a:lnTo>
                  <a:pt x="656165" y="594400"/>
                </a:lnTo>
                <a:lnTo>
                  <a:pt x="45921" y="594400"/>
                </a:lnTo>
                <a:lnTo>
                  <a:pt x="45921" y="471312"/>
                </a:lnTo>
                <a:lnTo>
                  <a:pt x="826584" y="471312"/>
                </a:lnTo>
                <a:lnTo>
                  <a:pt x="826584" y="739581"/>
                </a:lnTo>
                <a:lnTo>
                  <a:pt x="218381" y="739581"/>
                </a:lnTo>
                <a:lnTo>
                  <a:pt x="218381" y="775350"/>
                </a:lnTo>
                <a:lnTo>
                  <a:pt x="835769" y="775350"/>
                </a:lnTo>
                <a:lnTo>
                  <a:pt x="835769" y="89843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 descr=""/>
          <p:cNvSpPr/>
          <p:nvPr/>
        </p:nvSpPr>
        <p:spPr>
          <a:xfrm>
            <a:off x="2829653" y="6953260"/>
            <a:ext cx="920750" cy="898525"/>
          </a:xfrm>
          <a:custGeom>
            <a:avLst/>
            <a:gdLst/>
            <a:ahLst/>
            <a:cxnLst/>
            <a:rect l="l" t="t" r="r" b="b"/>
            <a:pathLst>
              <a:path w="920750" h="898525">
                <a:moveTo>
                  <a:pt x="820462" y="898438"/>
                </a:moveTo>
                <a:lnTo>
                  <a:pt x="648001" y="898438"/>
                </a:lnTo>
                <a:lnTo>
                  <a:pt x="648001" y="0"/>
                </a:lnTo>
                <a:lnTo>
                  <a:pt x="820462" y="0"/>
                </a:lnTo>
                <a:lnTo>
                  <a:pt x="820462" y="319819"/>
                </a:lnTo>
                <a:lnTo>
                  <a:pt x="920468" y="319819"/>
                </a:lnTo>
                <a:lnTo>
                  <a:pt x="920468" y="492352"/>
                </a:lnTo>
                <a:lnTo>
                  <a:pt x="820462" y="492352"/>
                </a:lnTo>
                <a:lnTo>
                  <a:pt x="820462" y="898438"/>
                </a:lnTo>
                <a:close/>
              </a:path>
              <a:path w="920750" h="898525">
                <a:moveTo>
                  <a:pt x="541872" y="588088"/>
                </a:moveTo>
                <a:lnTo>
                  <a:pt x="368391" y="588088"/>
                </a:lnTo>
                <a:lnTo>
                  <a:pt x="368391" y="191470"/>
                </a:lnTo>
                <a:lnTo>
                  <a:pt x="26532" y="191470"/>
                </a:lnTo>
                <a:lnTo>
                  <a:pt x="26532" y="26300"/>
                </a:lnTo>
                <a:lnTo>
                  <a:pt x="541872" y="26300"/>
                </a:lnTo>
                <a:lnTo>
                  <a:pt x="541872" y="588088"/>
                </a:lnTo>
                <a:close/>
              </a:path>
              <a:path w="920750" h="898525">
                <a:moveTo>
                  <a:pt x="284712" y="690135"/>
                </a:moveTo>
                <a:lnTo>
                  <a:pt x="111231" y="690135"/>
                </a:lnTo>
                <a:lnTo>
                  <a:pt x="111231" y="365056"/>
                </a:lnTo>
                <a:lnTo>
                  <a:pt x="284712" y="365056"/>
                </a:lnTo>
                <a:lnTo>
                  <a:pt x="284712" y="690135"/>
                </a:lnTo>
                <a:close/>
              </a:path>
              <a:path w="920750" h="898525">
                <a:moveTo>
                  <a:pt x="369412" y="856357"/>
                </a:moveTo>
                <a:lnTo>
                  <a:pt x="0" y="856357"/>
                </a:lnTo>
                <a:lnTo>
                  <a:pt x="0" y="690135"/>
                </a:lnTo>
                <a:lnTo>
                  <a:pt x="372473" y="690135"/>
                </a:lnTo>
                <a:lnTo>
                  <a:pt x="421692" y="688839"/>
                </a:lnTo>
                <a:lnTo>
                  <a:pt x="471108" y="684816"/>
                </a:lnTo>
                <a:lnTo>
                  <a:pt x="518466" y="677864"/>
                </a:lnTo>
                <a:lnTo>
                  <a:pt x="561514" y="667782"/>
                </a:lnTo>
                <a:lnTo>
                  <a:pt x="597998" y="654366"/>
                </a:lnTo>
                <a:lnTo>
                  <a:pt x="597998" y="820588"/>
                </a:lnTo>
                <a:lnTo>
                  <a:pt x="561783" y="834003"/>
                </a:lnTo>
                <a:lnTo>
                  <a:pt x="519152" y="844086"/>
                </a:lnTo>
                <a:lnTo>
                  <a:pt x="471769" y="851038"/>
                </a:lnTo>
                <a:lnTo>
                  <a:pt x="421301" y="855061"/>
                </a:lnTo>
                <a:lnTo>
                  <a:pt x="369412" y="85635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 descr=""/>
          <p:cNvSpPr/>
          <p:nvPr/>
        </p:nvSpPr>
        <p:spPr>
          <a:xfrm>
            <a:off x="3811346" y="6973963"/>
            <a:ext cx="882015" cy="846455"/>
          </a:xfrm>
          <a:custGeom>
            <a:avLst/>
            <a:gdLst/>
            <a:ahLst/>
            <a:cxnLst/>
            <a:rect l="l" t="t" r="r" b="b"/>
            <a:pathLst>
              <a:path w="882014" h="846454">
                <a:moveTo>
                  <a:pt x="833729" y="342"/>
                </a:moveTo>
                <a:lnTo>
                  <a:pt x="664324" y="342"/>
                </a:lnTo>
                <a:lnTo>
                  <a:pt x="664324" y="114757"/>
                </a:lnTo>
                <a:lnTo>
                  <a:pt x="664324" y="272059"/>
                </a:lnTo>
                <a:lnTo>
                  <a:pt x="664324" y="384225"/>
                </a:lnTo>
                <a:lnTo>
                  <a:pt x="217360" y="384225"/>
                </a:lnTo>
                <a:lnTo>
                  <a:pt x="217360" y="272059"/>
                </a:lnTo>
                <a:lnTo>
                  <a:pt x="664324" y="272059"/>
                </a:lnTo>
                <a:lnTo>
                  <a:pt x="664324" y="114757"/>
                </a:lnTo>
                <a:lnTo>
                  <a:pt x="217360" y="114757"/>
                </a:lnTo>
                <a:lnTo>
                  <a:pt x="217360" y="0"/>
                </a:lnTo>
                <a:lnTo>
                  <a:pt x="47955" y="0"/>
                </a:lnTo>
                <a:lnTo>
                  <a:pt x="47955" y="114757"/>
                </a:lnTo>
                <a:lnTo>
                  <a:pt x="47955" y="272059"/>
                </a:lnTo>
                <a:lnTo>
                  <a:pt x="47955" y="384225"/>
                </a:lnTo>
                <a:lnTo>
                  <a:pt x="47955" y="542810"/>
                </a:lnTo>
                <a:lnTo>
                  <a:pt x="833729" y="542810"/>
                </a:lnTo>
                <a:lnTo>
                  <a:pt x="833729" y="114757"/>
                </a:lnTo>
                <a:lnTo>
                  <a:pt x="833729" y="342"/>
                </a:lnTo>
                <a:close/>
              </a:path>
              <a:path w="882014" h="846454">
                <a:moveTo>
                  <a:pt x="881684" y="679958"/>
                </a:moveTo>
                <a:lnTo>
                  <a:pt x="528599" y="679958"/>
                </a:lnTo>
                <a:lnTo>
                  <a:pt x="528599" y="543191"/>
                </a:lnTo>
                <a:lnTo>
                  <a:pt x="353085" y="543191"/>
                </a:lnTo>
                <a:lnTo>
                  <a:pt x="353085" y="679958"/>
                </a:lnTo>
                <a:lnTo>
                  <a:pt x="0" y="679958"/>
                </a:lnTo>
                <a:lnTo>
                  <a:pt x="0" y="846175"/>
                </a:lnTo>
                <a:lnTo>
                  <a:pt x="881684" y="846175"/>
                </a:lnTo>
                <a:lnTo>
                  <a:pt x="881684" y="67995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 descr=""/>
          <p:cNvSpPr/>
          <p:nvPr/>
        </p:nvSpPr>
        <p:spPr>
          <a:xfrm>
            <a:off x="4793043" y="6973963"/>
            <a:ext cx="882015" cy="846455"/>
          </a:xfrm>
          <a:custGeom>
            <a:avLst/>
            <a:gdLst/>
            <a:ahLst/>
            <a:cxnLst/>
            <a:rect l="l" t="t" r="r" b="b"/>
            <a:pathLst>
              <a:path w="882014" h="846454">
                <a:moveTo>
                  <a:pt x="833729" y="0"/>
                </a:moveTo>
                <a:lnTo>
                  <a:pt x="45923" y="0"/>
                </a:lnTo>
                <a:lnTo>
                  <a:pt x="45923" y="165036"/>
                </a:lnTo>
                <a:lnTo>
                  <a:pt x="654126" y="165036"/>
                </a:lnTo>
                <a:lnTo>
                  <a:pt x="654126" y="593102"/>
                </a:lnTo>
                <a:lnTo>
                  <a:pt x="833729" y="593102"/>
                </a:lnTo>
                <a:lnTo>
                  <a:pt x="833729" y="165036"/>
                </a:lnTo>
                <a:lnTo>
                  <a:pt x="833729" y="0"/>
                </a:lnTo>
                <a:close/>
              </a:path>
              <a:path w="882014" h="846454">
                <a:moveTo>
                  <a:pt x="881684" y="679958"/>
                </a:moveTo>
                <a:lnTo>
                  <a:pt x="462267" y="679958"/>
                </a:lnTo>
                <a:lnTo>
                  <a:pt x="462267" y="328574"/>
                </a:lnTo>
                <a:lnTo>
                  <a:pt x="283692" y="328574"/>
                </a:lnTo>
                <a:lnTo>
                  <a:pt x="283692" y="679958"/>
                </a:lnTo>
                <a:lnTo>
                  <a:pt x="0" y="679958"/>
                </a:lnTo>
                <a:lnTo>
                  <a:pt x="0" y="846175"/>
                </a:lnTo>
                <a:lnTo>
                  <a:pt x="881684" y="846175"/>
                </a:lnTo>
                <a:lnTo>
                  <a:pt x="881684" y="67995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 descr=""/>
          <p:cNvSpPr/>
          <p:nvPr/>
        </p:nvSpPr>
        <p:spPr>
          <a:xfrm>
            <a:off x="5774744" y="6953260"/>
            <a:ext cx="847090" cy="898525"/>
          </a:xfrm>
          <a:custGeom>
            <a:avLst/>
            <a:gdLst/>
            <a:ahLst/>
            <a:cxnLst/>
            <a:rect l="l" t="t" r="r" b="b"/>
            <a:pathLst>
              <a:path w="847090" h="898525">
                <a:moveTo>
                  <a:pt x="846994" y="898438"/>
                </a:moveTo>
                <a:lnTo>
                  <a:pt x="674534" y="898438"/>
                </a:lnTo>
                <a:lnTo>
                  <a:pt x="674534" y="456583"/>
                </a:lnTo>
                <a:lnTo>
                  <a:pt x="490848" y="456583"/>
                </a:lnTo>
                <a:lnTo>
                  <a:pt x="490848" y="290362"/>
                </a:lnTo>
                <a:lnTo>
                  <a:pt x="674534" y="290362"/>
                </a:lnTo>
                <a:lnTo>
                  <a:pt x="674534" y="0"/>
                </a:lnTo>
                <a:lnTo>
                  <a:pt x="846994" y="0"/>
                </a:lnTo>
                <a:lnTo>
                  <a:pt x="846994" y="898438"/>
                </a:lnTo>
                <a:close/>
              </a:path>
              <a:path w="847090" h="898525">
                <a:moveTo>
                  <a:pt x="0" y="856357"/>
                </a:moveTo>
                <a:lnTo>
                  <a:pt x="0" y="671199"/>
                </a:lnTo>
                <a:lnTo>
                  <a:pt x="26111" y="664799"/>
                </a:lnTo>
                <a:lnTo>
                  <a:pt x="50924" y="652071"/>
                </a:lnTo>
                <a:lnTo>
                  <a:pt x="96355" y="608570"/>
                </a:lnTo>
                <a:lnTo>
                  <a:pt x="135698" y="542581"/>
                </a:lnTo>
                <a:lnTo>
                  <a:pt x="152901" y="501742"/>
                </a:lnTo>
                <a:lnTo>
                  <a:pt x="168358" y="455988"/>
                </a:lnTo>
                <a:lnTo>
                  <a:pt x="181995" y="405555"/>
                </a:lnTo>
                <a:lnTo>
                  <a:pt x="193739" y="350678"/>
                </a:lnTo>
                <a:lnTo>
                  <a:pt x="203514" y="291593"/>
                </a:lnTo>
                <a:lnTo>
                  <a:pt x="211246" y="228535"/>
                </a:lnTo>
                <a:lnTo>
                  <a:pt x="216861" y="161741"/>
                </a:lnTo>
                <a:lnTo>
                  <a:pt x="220285" y="91445"/>
                </a:lnTo>
                <a:lnTo>
                  <a:pt x="221343" y="24196"/>
                </a:lnTo>
                <a:lnTo>
                  <a:pt x="221443" y="17884"/>
                </a:lnTo>
                <a:lnTo>
                  <a:pt x="396964" y="24196"/>
                </a:lnTo>
                <a:lnTo>
                  <a:pt x="396284" y="82755"/>
                </a:lnTo>
                <a:lnTo>
                  <a:pt x="394243" y="139531"/>
                </a:lnTo>
                <a:lnTo>
                  <a:pt x="390841" y="194495"/>
                </a:lnTo>
                <a:lnTo>
                  <a:pt x="386079" y="247618"/>
                </a:lnTo>
                <a:lnTo>
                  <a:pt x="379956" y="298870"/>
                </a:lnTo>
                <a:lnTo>
                  <a:pt x="372473" y="348224"/>
                </a:lnTo>
                <a:lnTo>
                  <a:pt x="509342" y="571255"/>
                </a:lnTo>
                <a:lnTo>
                  <a:pt x="313285" y="571255"/>
                </a:lnTo>
                <a:lnTo>
                  <a:pt x="288364" y="628932"/>
                </a:lnTo>
                <a:lnTo>
                  <a:pt x="260638" y="680514"/>
                </a:lnTo>
                <a:lnTo>
                  <a:pt x="230249" y="725827"/>
                </a:lnTo>
                <a:lnTo>
                  <a:pt x="197340" y="764697"/>
                </a:lnTo>
                <a:lnTo>
                  <a:pt x="162055" y="796952"/>
                </a:lnTo>
                <a:lnTo>
                  <a:pt x="124535" y="822419"/>
                </a:lnTo>
                <a:lnTo>
                  <a:pt x="84924" y="840924"/>
                </a:lnTo>
                <a:lnTo>
                  <a:pt x="43365" y="852295"/>
                </a:lnTo>
                <a:lnTo>
                  <a:pt x="0" y="856357"/>
                </a:lnTo>
                <a:close/>
              </a:path>
              <a:path w="847090" h="898525">
                <a:moveTo>
                  <a:pt x="477582" y="855305"/>
                </a:moveTo>
                <a:lnTo>
                  <a:pt x="313285" y="571255"/>
                </a:lnTo>
                <a:lnTo>
                  <a:pt x="509342" y="571255"/>
                </a:lnTo>
                <a:lnTo>
                  <a:pt x="625551" y="760622"/>
                </a:lnTo>
                <a:lnTo>
                  <a:pt x="477582" y="85530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 descr=""/>
          <p:cNvSpPr/>
          <p:nvPr/>
        </p:nvSpPr>
        <p:spPr>
          <a:xfrm>
            <a:off x="1784293" y="2397854"/>
            <a:ext cx="895985" cy="1081405"/>
          </a:xfrm>
          <a:custGeom>
            <a:avLst/>
            <a:gdLst/>
            <a:ahLst/>
            <a:cxnLst/>
            <a:rect l="l" t="t" r="r" b="b"/>
            <a:pathLst>
              <a:path w="895985" h="1081404">
                <a:moveTo>
                  <a:pt x="234239" y="1081368"/>
                </a:moveTo>
                <a:lnTo>
                  <a:pt x="0" y="1081368"/>
                </a:lnTo>
                <a:lnTo>
                  <a:pt x="0" y="0"/>
                </a:lnTo>
                <a:lnTo>
                  <a:pt x="422145" y="0"/>
                </a:lnTo>
                <a:lnTo>
                  <a:pt x="477523" y="2209"/>
                </a:lnTo>
                <a:lnTo>
                  <a:pt x="529414" y="8738"/>
                </a:lnTo>
                <a:lnTo>
                  <a:pt x="577721" y="19439"/>
                </a:lnTo>
                <a:lnTo>
                  <a:pt x="622343" y="34164"/>
                </a:lnTo>
                <a:lnTo>
                  <a:pt x="663183" y="52766"/>
                </a:lnTo>
                <a:lnTo>
                  <a:pt x="700142" y="75095"/>
                </a:lnTo>
                <a:lnTo>
                  <a:pt x="733123" y="101005"/>
                </a:lnTo>
                <a:lnTo>
                  <a:pt x="762025" y="130346"/>
                </a:lnTo>
                <a:lnTo>
                  <a:pt x="786751" y="162972"/>
                </a:lnTo>
                <a:lnTo>
                  <a:pt x="807202" y="198734"/>
                </a:lnTo>
                <a:lnTo>
                  <a:pt x="813378" y="213620"/>
                </a:lnTo>
                <a:lnTo>
                  <a:pt x="234239" y="213620"/>
                </a:lnTo>
                <a:lnTo>
                  <a:pt x="234239" y="526752"/>
                </a:lnTo>
                <a:lnTo>
                  <a:pt x="813701" y="526752"/>
                </a:lnTo>
                <a:lnTo>
                  <a:pt x="794739" y="564733"/>
                </a:lnTo>
                <a:lnTo>
                  <a:pt x="767495" y="603535"/>
                </a:lnTo>
                <a:lnTo>
                  <a:pt x="734611" y="637936"/>
                </a:lnTo>
                <a:lnTo>
                  <a:pt x="696236" y="667705"/>
                </a:lnTo>
                <a:lnTo>
                  <a:pt x="652522" y="692606"/>
                </a:lnTo>
                <a:lnTo>
                  <a:pt x="682410" y="740372"/>
                </a:lnTo>
                <a:lnTo>
                  <a:pt x="234239" y="740372"/>
                </a:lnTo>
                <a:lnTo>
                  <a:pt x="234239" y="1081368"/>
                </a:lnTo>
                <a:close/>
              </a:path>
              <a:path w="895985" h="1081404">
                <a:moveTo>
                  <a:pt x="813701" y="526752"/>
                </a:moveTo>
                <a:lnTo>
                  <a:pt x="411848" y="526752"/>
                </a:lnTo>
                <a:lnTo>
                  <a:pt x="469431" y="522249"/>
                </a:lnTo>
                <a:lnTo>
                  <a:pt x="518147" y="508864"/>
                </a:lnTo>
                <a:lnTo>
                  <a:pt x="557282" y="486781"/>
                </a:lnTo>
                <a:lnTo>
                  <a:pt x="586121" y="456184"/>
                </a:lnTo>
                <a:lnTo>
                  <a:pt x="603949" y="417258"/>
                </a:lnTo>
                <a:lnTo>
                  <a:pt x="610051" y="370186"/>
                </a:lnTo>
                <a:lnTo>
                  <a:pt x="603981" y="323358"/>
                </a:lnTo>
                <a:lnTo>
                  <a:pt x="586121" y="284187"/>
                </a:lnTo>
                <a:lnTo>
                  <a:pt x="557282" y="253590"/>
                </a:lnTo>
                <a:lnTo>
                  <a:pt x="518147" y="231507"/>
                </a:lnTo>
                <a:lnTo>
                  <a:pt x="469431" y="218122"/>
                </a:lnTo>
                <a:lnTo>
                  <a:pt x="411848" y="213620"/>
                </a:lnTo>
                <a:lnTo>
                  <a:pt x="813378" y="213620"/>
                </a:lnTo>
                <a:lnTo>
                  <a:pt x="834886" y="279075"/>
                </a:lnTo>
                <a:lnTo>
                  <a:pt x="841884" y="323114"/>
                </a:lnTo>
                <a:lnTo>
                  <a:pt x="844290" y="370186"/>
                </a:lnTo>
                <a:lnTo>
                  <a:pt x="841117" y="424257"/>
                </a:lnTo>
                <a:lnTo>
                  <a:pt x="831701" y="474860"/>
                </a:lnTo>
                <a:lnTo>
                  <a:pt x="816191" y="521763"/>
                </a:lnTo>
                <a:lnTo>
                  <a:pt x="813701" y="526752"/>
                </a:lnTo>
                <a:close/>
              </a:path>
              <a:path w="895985" h="1081404">
                <a:moveTo>
                  <a:pt x="895771" y="1081368"/>
                </a:moveTo>
                <a:lnTo>
                  <a:pt x="624208" y="1081368"/>
                </a:lnTo>
                <a:lnTo>
                  <a:pt x="420858" y="740372"/>
                </a:lnTo>
                <a:lnTo>
                  <a:pt x="682410" y="740372"/>
                </a:lnTo>
                <a:lnTo>
                  <a:pt x="895771" y="108136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 descr=""/>
          <p:cNvSpPr/>
          <p:nvPr/>
        </p:nvSpPr>
        <p:spPr>
          <a:xfrm>
            <a:off x="2788170" y="2398280"/>
            <a:ext cx="791845" cy="1080770"/>
          </a:xfrm>
          <a:custGeom>
            <a:avLst/>
            <a:gdLst/>
            <a:ahLst/>
            <a:cxnLst/>
            <a:rect l="l" t="t" r="r" b="b"/>
            <a:pathLst>
              <a:path w="791845" h="1080770">
                <a:moveTo>
                  <a:pt x="791514" y="871601"/>
                </a:moveTo>
                <a:lnTo>
                  <a:pt x="234238" y="871601"/>
                </a:lnTo>
                <a:lnTo>
                  <a:pt x="234238" y="639521"/>
                </a:lnTo>
                <a:lnTo>
                  <a:pt x="734885" y="639521"/>
                </a:lnTo>
                <a:lnTo>
                  <a:pt x="734885" y="429348"/>
                </a:lnTo>
                <a:lnTo>
                  <a:pt x="234238" y="429348"/>
                </a:lnTo>
                <a:lnTo>
                  <a:pt x="234238" y="208876"/>
                </a:lnTo>
                <a:lnTo>
                  <a:pt x="779932" y="208876"/>
                </a:lnTo>
                <a:lnTo>
                  <a:pt x="779932" y="0"/>
                </a:lnTo>
                <a:lnTo>
                  <a:pt x="0" y="0"/>
                </a:lnTo>
                <a:lnTo>
                  <a:pt x="0" y="208876"/>
                </a:lnTo>
                <a:lnTo>
                  <a:pt x="0" y="429348"/>
                </a:lnTo>
                <a:lnTo>
                  <a:pt x="0" y="639521"/>
                </a:lnTo>
                <a:lnTo>
                  <a:pt x="0" y="871601"/>
                </a:lnTo>
                <a:lnTo>
                  <a:pt x="0" y="1080477"/>
                </a:lnTo>
                <a:lnTo>
                  <a:pt x="791514" y="1080477"/>
                </a:lnTo>
                <a:lnTo>
                  <a:pt x="791514" y="87160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 descr=""/>
          <p:cNvSpPr/>
          <p:nvPr/>
        </p:nvSpPr>
        <p:spPr>
          <a:xfrm>
            <a:off x="3687807" y="2371318"/>
            <a:ext cx="882015" cy="1134745"/>
          </a:xfrm>
          <a:custGeom>
            <a:avLst/>
            <a:gdLst/>
            <a:ahLst/>
            <a:cxnLst/>
            <a:rect l="l" t="t" r="r" b="b"/>
            <a:pathLst>
              <a:path w="882014" h="1134745">
                <a:moveTo>
                  <a:pt x="458181" y="1134441"/>
                </a:moveTo>
                <a:lnTo>
                  <a:pt x="403851" y="1132249"/>
                </a:lnTo>
                <a:lnTo>
                  <a:pt x="351887" y="1125757"/>
                </a:lnTo>
                <a:lnTo>
                  <a:pt x="302529" y="1115093"/>
                </a:lnTo>
                <a:lnTo>
                  <a:pt x="256017" y="1100385"/>
                </a:lnTo>
                <a:lnTo>
                  <a:pt x="212588" y="1081760"/>
                </a:lnTo>
                <a:lnTo>
                  <a:pt x="172484" y="1059346"/>
                </a:lnTo>
                <a:lnTo>
                  <a:pt x="135942" y="1033270"/>
                </a:lnTo>
                <a:lnTo>
                  <a:pt x="103202" y="1003661"/>
                </a:lnTo>
                <a:lnTo>
                  <a:pt x="74503" y="970646"/>
                </a:lnTo>
                <a:lnTo>
                  <a:pt x="50085" y="934353"/>
                </a:lnTo>
                <a:lnTo>
                  <a:pt x="30186" y="894908"/>
                </a:lnTo>
                <a:lnTo>
                  <a:pt x="15046" y="852441"/>
                </a:lnTo>
                <a:lnTo>
                  <a:pt x="4904" y="807078"/>
                </a:lnTo>
                <a:lnTo>
                  <a:pt x="0" y="758948"/>
                </a:lnTo>
                <a:lnTo>
                  <a:pt x="240674" y="758948"/>
                </a:lnTo>
                <a:lnTo>
                  <a:pt x="250677" y="801089"/>
                </a:lnTo>
                <a:lnTo>
                  <a:pt x="269326" y="838403"/>
                </a:lnTo>
                <a:lnTo>
                  <a:pt x="296125" y="870286"/>
                </a:lnTo>
                <a:lnTo>
                  <a:pt x="330578" y="896134"/>
                </a:lnTo>
                <a:lnTo>
                  <a:pt x="372191" y="915344"/>
                </a:lnTo>
                <a:lnTo>
                  <a:pt x="420467" y="927312"/>
                </a:lnTo>
                <a:lnTo>
                  <a:pt x="474913" y="931436"/>
                </a:lnTo>
                <a:lnTo>
                  <a:pt x="528752" y="925768"/>
                </a:lnTo>
                <a:lnTo>
                  <a:pt x="574498" y="909655"/>
                </a:lnTo>
                <a:lnTo>
                  <a:pt x="609927" y="884434"/>
                </a:lnTo>
                <a:lnTo>
                  <a:pt x="632816" y="851444"/>
                </a:lnTo>
                <a:lnTo>
                  <a:pt x="640939" y="812021"/>
                </a:lnTo>
                <a:lnTo>
                  <a:pt x="636474" y="778073"/>
                </a:lnTo>
                <a:lnTo>
                  <a:pt x="598389" y="725471"/>
                </a:lnTo>
                <a:lnTo>
                  <a:pt x="563192" y="704961"/>
                </a:lnTo>
                <a:lnTo>
                  <a:pt x="516176" y="687074"/>
                </a:lnTo>
                <a:lnTo>
                  <a:pt x="456553" y="670882"/>
                </a:lnTo>
                <a:lnTo>
                  <a:pt x="383534" y="655455"/>
                </a:lnTo>
                <a:lnTo>
                  <a:pt x="328766" y="643372"/>
                </a:lnTo>
                <a:lnTo>
                  <a:pt x="278409" y="628894"/>
                </a:lnTo>
                <a:lnTo>
                  <a:pt x="232529" y="611835"/>
                </a:lnTo>
                <a:lnTo>
                  <a:pt x="191195" y="592013"/>
                </a:lnTo>
                <a:lnTo>
                  <a:pt x="154472" y="569241"/>
                </a:lnTo>
                <a:lnTo>
                  <a:pt x="122428" y="543337"/>
                </a:lnTo>
                <a:lnTo>
                  <a:pt x="95130" y="514116"/>
                </a:lnTo>
                <a:lnTo>
                  <a:pt x="72645" y="481394"/>
                </a:lnTo>
                <a:lnTo>
                  <a:pt x="55040" y="444986"/>
                </a:lnTo>
                <a:lnTo>
                  <a:pt x="42382" y="404708"/>
                </a:lnTo>
                <a:lnTo>
                  <a:pt x="34738" y="360376"/>
                </a:lnTo>
                <a:lnTo>
                  <a:pt x="32175" y="311805"/>
                </a:lnTo>
                <a:lnTo>
                  <a:pt x="35448" y="268202"/>
                </a:lnTo>
                <a:lnTo>
                  <a:pt x="45011" y="227483"/>
                </a:lnTo>
                <a:lnTo>
                  <a:pt x="60487" y="189754"/>
                </a:lnTo>
                <a:lnTo>
                  <a:pt x="81496" y="155119"/>
                </a:lnTo>
                <a:lnTo>
                  <a:pt x="107657" y="123684"/>
                </a:lnTo>
                <a:lnTo>
                  <a:pt x="138591" y="95554"/>
                </a:lnTo>
                <a:lnTo>
                  <a:pt x="173919" y="70833"/>
                </a:lnTo>
                <a:lnTo>
                  <a:pt x="213261" y="49627"/>
                </a:lnTo>
                <a:lnTo>
                  <a:pt x="256237" y="32042"/>
                </a:lnTo>
                <a:lnTo>
                  <a:pt x="302469" y="18181"/>
                </a:lnTo>
                <a:lnTo>
                  <a:pt x="351575" y="8150"/>
                </a:lnTo>
                <a:lnTo>
                  <a:pt x="403177" y="2055"/>
                </a:lnTo>
                <a:lnTo>
                  <a:pt x="456894" y="0"/>
                </a:lnTo>
                <a:lnTo>
                  <a:pt x="509851" y="2573"/>
                </a:lnTo>
                <a:lnTo>
                  <a:pt x="560421" y="10133"/>
                </a:lnTo>
                <a:lnTo>
                  <a:pt x="608320" y="22437"/>
                </a:lnTo>
                <a:lnTo>
                  <a:pt x="653263" y="39240"/>
                </a:lnTo>
                <a:lnTo>
                  <a:pt x="694965" y="60302"/>
                </a:lnTo>
                <a:lnTo>
                  <a:pt x="733142" y="85378"/>
                </a:lnTo>
                <a:lnTo>
                  <a:pt x="767508" y="114227"/>
                </a:lnTo>
                <a:lnTo>
                  <a:pt x="797780" y="146605"/>
                </a:lnTo>
                <a:lnTo>
                  <a:pt x="823673" y="182269"/>
                </a:lnTo>
                <a:lnTo>
                  <a:pt x="844901" y="220977"/>
                </a:lnTo>
                <a:lnTo>
                  <a:pt x="861180" y="262486"/>
                </a:lnTo>
                <a:lnTo>
                  <a:pt x="872225" y="306554"/>
                </a:lnTo>
                <a:lnTo>
                  <a:pt x="877752" y="352937"/>
                </a:lnTo>
                <a:lnTo>
                  <a:pt x="635791" y="352937"/>
                </a:lnTo>
                <a:lnTo>
                  <a:pt x="624256" y="309022"/>
                </a:lnTo>
                <a:lnTo>
                  <a:pt x="603997" y="271853"/>
                </a:lnTo>
                <a:lnTo>
                  <a:pt x="575301" y="241981"/>
                </a:lnTo>
                <a:lnTo>
                  <a:pt x="538454" y="219959"/>
                </a:lnTo>
                <a:lnTo>
                  <a:pt x="493741" y="206340"/>
                </a:lnTo>
                <a:lnTo>
                  <a:pt x="441450" y="201678"/>
                </a:lnTo>
                <a:lnTo>
                  <a:pt x="381773" y="206890"/>
                </a:lnTo>
                <a:lnTo>
                  <a:pt x="334390" y="221719"/>
                </a:lnTo>
                <a:lnTo>
                  <a:pt x="299856" y="244954"/>
                </a:lnTo>
                <a:lnTo>
                  <a:pt x="278728" y="275386"/>
                </a:lnTo>
                <a:lnTo>
                  <a:pt x="271562" y="311805"/>
                </a:lnTo>
                <a:lnTo>
                  <a:pt x="276650" y="343444"/>
                </a:lnTo>
                <a:lnTo>
                  <a:pt x="319584" y="392053"/>
                </a:lnTo>
                <a:lnTo>
                  <a:pt x="358915" y="411437"/>
                </a:lnTo>
                <a:lnTo>
                  <a:pt x="411147" y="429151"/>
                </a:lnTo>
                <a:lnTo>
                  <a:pt x="477021" y="446399"/>
                </a:lnTo>
                <a:lnTo>
                  <a:pt x="557282" y="464391"/>
                </a:lnTo>
                <a:lnTo>
                  <a:pt x="619373" y="480255"/>
                </a:lnTo>
                <a:lnTo>
                  <a:pt x="673898" y="499523"/>
                </a:lnTo>
                <a:lnTo>
                  <a:pt x="721206" y="522044"/>
                </a:lnTo>
                <a:lnTo>
                  <a:pt x="761644" y="547669"/>
                </a:lnTo>
                <a:lnTo>
                  <a:pt x="795561" y="576250"/>
                </a:lnTo>
                <a:lnTo>
                  <a:pt x="823306" y="607635"/>
                </a:lnTo>
                <a:lnTo>
                  <a:pt x="845225" y="641676"/>
                </a:lnTo>
                <a:lnTo>
                  <a:pt x="861667" y="678223"/>
                </a:lnTo>
                <a:lnTo>
                  <a:pt x="872980" y="717127"/>
                </a:lnTo>
                <a:lnTo>
                  <a:pt x="879513" y="758238"/>
                </a:lnTo>
                <a:lnTo>
                  <a:pt x="881613" y="801406"/>
                </a:lnTo>
                <a:lnTo>
                  <a:pt x="878321" y="847715"/>
                </a:lnTo>
                <a:lnTo>
                  <a:pt x="868704" y="891027"/>
                </a:lnTo>
                <a:lnTo>
                  <a:pt x="853159" y="931219"/>
                </a:lnTo>
                <a:lnTo>
                  <a:pt x="832077" y="968168"/>
                </a:lnTo>
                <a:lnTo>
                  <a:pt x="805853" y="1001751"/>
                </a:lnTo>
                <a:lnTo>
                  <a:pt x="774881" y="1031844"/>
                </a:lnTo>
                <a:lnTo>
                  <a:pt x="739554" y="1058324"/>
                </a:lnTo>
                <a:lnTo>
                  <a:pt x="700265" y="1081069"/>
                </a:lnTo>
                <a:lnTo>
                  <a:pt x="657409" y="1099955"/>
                </a:lnTo>
                <a:lnTo>
                  <a:pt x="611379" y="1114858"/>
                </a:lnTo>
                <a:lnTo>
                  <a:pt x="562568" y="1125655"/>
                </a:lnTo>
                <a:lnTo>
                  <a:pt x="511371" y="1132224"/>
                </a:lnTo>
                <a:lnTo>
                  <a:pt x="458181" y="113444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 descr=""/>
          <p:cNvSpPr/>
          <p:nvPr/>
        </p:nvSpPr>
        <p:spPr>
          <a:xfrm>
            <a:off x="4647920" y="2398280"/>
            <a:ext cx="916940" cy="1080770"/>
          </a:xfrm>
          <a:custGeom>
            <a:avLst/>
            <a:gdLst/>
            <a:ahLst/>
            <a:cxnLst/>
            <a:rect l="l" t="t" r="r" b="b"/>
            <a:pathLst>
              <a:path w="916939" h="1080770">
                <a:moveTo>
                  <a:pt x="916368" y="0"/>
                </a:moveTo>
                <a:lnTo>
                  <a:pt x="0" y="0"/>
                </a:lnTo>
                <a:lnTo>
                  <a:pt x="0" y="212750"/>
                </a:lnTo>
                <a:lnTo>
                  <a:pt x="341058" y="212750"/>
                </a:lnTo>
                <a:lnTo>
                  <a:pt x="341058" y="1080477"/>
                </a:lnTo>
                <a:lnTo>
                  <a:pt x="575310" y="1080477"/>
                </a:lnTo>
                <a:lnTo>
                  <a:pt x="575310" y="212750"/>
                </a:lnTo>
                <a:lnTo>
                  <a:pt x="916368" y="212750"/>
                </a:lnTo>
                <a:lnTo>
                  <a:pt x="91636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 descr=""/>
          <p:cNvSpPr/>
          <p:nvPr/>
        </p:nvSpPr>
        <p:spPr>
          <a:xfrm>
            <a:off x="6050664" y="2397854"/>
            <a:ext cx="1096645" cy="1081405"/>
          </a:xfrm>
          <a:custGeom>
            <a:avLst/>
            <a:gdLst/>
            <a:ahLst/>
            <a:cxnLst/>
            <a:rect l="l" t="t" r="r" b="b"/>
            <a:pathLst>
              <a:path w="1096645" h="1081404">
                <a:moveTo>
                  <a:pt x="1096547" y="1081368"/>
                </a:moveTo>
                <a:lnTo>
                  <a:pt x="862308" y="1081368"/>
                </a:lnTo>
                <a:lnTo>
                  <a:pt x="862308" y="488274"/>
                </a:lnTo>
                <a:lnTo>
                  <a:pt x="619060" y="903572"/>
                </a:lnTo>
                <a:lnTo>
                  <a:pt x="477487" y="903572"/>
                </a:lnTo>
                <a:lnTo>
                  <a:pt x="234239" y="488274"/>
                </a:lnTo>
                <a:lnTo>
                  <a:pt x="234239" y="1081368"/>
                </a:lnTo>
                <a:lnTo>
                  <a:pt x="0" y="1081368"/>
                </a:lnTo>
                <a:lnTo>
                  <a:pt x="0" y="0"/>
                </a:lnTo>
                <a:lnTo>
                  <a:pt x="186618" y="0"/>
                </a:lnTo>
                <a:lnTo>
                  <a:pt x="548273" y="605035"/>
                </a:lnTo>
                <a:lnTo>
                  <a:pt x="909928" y="0"/>
                </a:lnTo>
                <a:lnTo>
                  <a:pt x="1096547" y="0"/>
                </a:lnTo>
                <a:lnTo>
                  <a:pt x="1096547" y="108136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 descr=""/>
          <p:cNvSpPr/>
          <p:nvPr/>
        </p:nvSpPr>
        <p:spPr>
          <a:xfrm>
            <a:off x="7319674" y="2397854"/>
            <a:ext cx="960119" cy="1108075"/>
          </a:xfrm>
          <a:custGeom>
            <a:avLst/>
            <a:gdLst/>
            <a:ahLst/>
            <a:cxnLst/>
            <a:rect l="l" t="t" r="r" b="b"/>
            <a:pathLst>
              <a:path w="960120" h="1108075">
                <a:moveTo>
                  <a:pt x="480061" y="1107905"/>
                </a:moveTo>
                <a:lnTo>
                  <a:pt x="430207" y="1105857"/>
                </a:lnTo>
                <a:lnTo>
                  <a:pt x="382473" y="1099790"/>
                </a:lnTo>
                <a:lnTo>
                  <a:pt x="336976" y="1089814"/>
                </a:lnTo>
                <a:lnTo>
                  <a:pt x="293832" y="1076041"/>
                </a:lnTo>
                <a:lnTo>
                  <a:pt x="253157" y="1058584"/>
                </a:lnTo>
                <a:lnTo>
                  <a:pt x="215068" y="1037554"/>
                </a:lnTo>
                <a:lnTo>
                  <a:pt x="179680" y="1013062"/>
                </a:lnTo>
                <a:lnTo>
                  <a:pt x="147111" y="985221"/>
                </a:lnTo>
                <a:lnTo>
                  <a:pt x="117477" y="954143"/>
                </a:lnTo>
                <a:lnTo>
                  <a:pt x="90893" y="919939"/>
                </a:lnTo>
                <a:lnTo>
                  <a:pt x="67476" y="882721"/>
                </a:lnTo>
                <a:lnTo>
                  <a:pt x="47343" y="842601"/>
                </a:lnTo>
                <a:lnTo>
                  <a:pt x="30609" y="799690"/>
                </a:lnTo>
                <a:lnTo>
                  <a:pt x="17392" y="754101"/>
                </a:lnTo>
                <a:lnTo>
                  <a:pt x="7807" y="705946"/>
                </a:lnTo>
                <a:lnTo>
                  <a:pt x="1971" y="655335"/>
                </a:lnTo>
                <a:lnTo>
                  <a:pt x="0" y="602381"/>
                </a:lnTo>
                <a:lnTo>
                  <a:pt x="0" y="0"/>
                </a:lnTo>
                <a:lnTo>
                  <a:pt x="234239" y="0"/>
                </a:lnTo>
                <a:lnTo>
                  <a:pt x="234239" y="602381"/>
                </a:lnTo>
                <a:lnTo>
                  <a:pt x="237626" y="657684"/>
                </a:lnTo>
                <a:lnTo>
                  <a:pt x="247614" y="708281"/>
                </a:lnTo>
                <a:lnTo>
                  <a:pt x="263935" y="753690"/>
                </a:lnTo>
                <a:lnTo>
                  <a:pt x="286327" y="793431"/>
                </a:lnTo>
                <a:lnTo>
                  <a:pt x="314523" y="827024"/>
                </a:lnTo>
                <a:lnTo>
                  <a:pt x="348260" y="853988"/>
                </a:lnTo>
                <a:lnTo>
                  <a:pt x="387271" y="873843"/>
                </a:lnTo>
                <a:lnTo>
                  <a:pt x="431293" y="886109"/>
                </a:lnTo>
                <a:lnTo>
                  <a:pt x="480061" y="890304"/>
                </a:lnTo>
                <a:lnTo>
                  <a:pt x="528828" y="886109"/>
                </a:lnTo>
                <a:lnTo>
                  <a:pt x="572850" y="873843"/>
                </a:lnTo>
                <a:lnTo>
                  <a:pt x="611862" y="853988"/>
                </a:lnTo>
                <a:lnTo>
                  <a:pt x="645598" y="827024"/>
                </a:lnTo>
                <a:lnTo>
                  <a:pt x="673795" y="793431"/>
                </a:lnTo>
                <a:lnTo>
                  <a:pt x="696186" y="753690"/>
                </a:lnTo>
                <a:lnTo>
                  <a:pt x="712508" y="708281"/>
                </a:lnTo>
                <a:lnTo>
                  <a:pt x="722495" y="657684"/>
                </a:lnTo>
                <a:lnTo>
                  <a:pt x="725883" y="602381"/>
                </a:lnTo>
                <a:lnTo>
                  <a:pt x="725883" y="0"/>
                </a:lnTo>
                <a:lnTo>
                  <a:pt x="960122" y="0"/>
                </a:lnTo>
                <a:lnTo>
                  <a:pt x="960122" y="602381"/>
                </a:lnTo>
                <a:lnTo>
                  <a:pt x="958151" y="655335"/>
                </a:lnTo>
                <a:lnTo>
                  <a:pt x="952314" y="705946"/>
                </a:lnTo>
                <a:lnTo>
                  <a:pt x="942730" y="754101"/>
                </a:lnTo>
                <a:lnTo>
                  <a:pt x="929512" y="799690"/>
                </a:lnTo>
                <a:lnTo>
                  <a:pt x="912779" y="842601"/>
                </a:lnTo>
                <a:lnTo>
                  <a:pt x="892645" y="882721"/>
                </a:lnTo>
                <a:lnTo>
                  <a:pt x="869229" y="919939"/>
                </a:lnTo>
                <a:lnTo>
                  <a:pt x="842645" y="954143"/>
                </a:lnTo>
                <a:lnTo>
                  <a:pt x="813010" y="985221"/>
                </a:lnTo>
                <a:lnTo>
                  <a:pt x="780441" y="1013062"/>
                </a:lnTo>
                <a:lnTo>
                  <a:pt x="745054" y="1037554"/>
                </a:lnTo>
                <a:lnTo>
                  <a:pt x="706965" y="1058584"/>
                </a:lnTo>
                <a:lnTo>
                  <a:pt x="666290" y="1076041"/>
                </a:lnTo>
                <a:lnTo>
                  <a:pt x="623146" y="1089814"/>
                </a:lnTo>
                <a:lnTo>
                  <a:pt x="577649" y="1099790"/>
                </a:lnTo>
                <a:lnTo>
                  <a:pt x="529915" y="1105857"/>
                </a:lnTo>
                <a:lnTo>
                  <a:pt x="480061" y="110790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 descr=""/>
          <p:cNvSpPr/>
          <p:nvPr/>
        </p:nvSpPr>
        <p:spPr>
          <a:xfrm>
            <a:off x="8403351" y="2371318"/>
            <a:ext cx="882015" cy="1134745"/>
          </a:xfrm>
          <a:custGeom>
            <a:avLst/>
            <a:gdLst/>
            <a:ahLst/>
            <a:cxnLst/>
            <a:rect l="l" t="t" r="r" b="b"/>
            <a:pathLst>
              <a:path w="882015" h="1134745">
                <a:moveTo>
                  <a:pt x="458181" y="1134441"/>
                </a:moveTo>
                <a:lnTo>
                  <a:pt x="403851" y="1132249"/>
                </a:lnTo>
                <a:lnTo>
                  <a:pt x="351887" y="1125757"/>
                </a:lnTo>
                <a:lnTo>
                  <a:pt x="302529" y="1115093"/>
                </a:lnTo>
                <a:lnTo>
                  <a:pt x="256017" y="1100385"/>
                </a:lnTo>
                <a:lnTo>
                  <a:pt x="212588" y="1081760"/>
                </a:lnTo>
                <a:lnTo>
                  <a:pt x="172484" y="1059346"/>
                </a:lnTo>
                <a:lnTo>
                  <a:pt x="135942" y="1033270"/>
                </a:lnTo>
                <a:lnTo>
                  <a:pt x="103202" y="1003661"/>
                </a:lnTo>
                <a:lnTo>
                  <a:pt x="74503" y="970646"/>
                </a:lnTo>
                <a:lnTo>
                  <a:pt x="50085" y="934353"/>
                </a:lnTo>
                <a:lnTo>
                  <a:pt x="30186" y="894908"/>
                </a:lnTo>
                <a:lnTo>
                  <a:pt x="15046" y="852441"/>
                </a:lnTo>
                <a:lnTo>
                  <a:pt x="4904" y="807078"/>
                </a:lnTo>
                <a:lnTo>
                  <a:pt x="0" y="758948"/>
                </a:lnTo>
                <a:lnTo>
                  <a:pt x="240674" y="758948"/>
                </a:lnTo>
                <a:lnTo>
                  <a:pt x="250677" y="801089"/>
                </a:lnTo>
                <a:lnTo>
                  <a:pt x="269326" y="838403"/>
                </a:lnTo>
                <a:lnTo>
                  <a:pt x="296125" y="870286"/>
                </a:lnTo>
                <a:lnTo>
                  <a:pt x="330578" y="896134"/>
                </a:lnTo>
                <a:lnTo>
                  <a:pt x="372191" y="915344"/>
                </a:lnTo>
                <a:lnTo>
                  <a:pt x="420467" y="927312"/>
                </a:lnTo>
                <a:lnTo>
                  <a:pt x="474913" y="931436"/>
                </a:lnTo>
                <a:lnTo>
                  <a:pt x="528752" y="925768"/>
                </a:lnTo>
                <a:lnTo>
                  <a:pt x="574498" y="909655"/>
                </a:lnTo>
                <a:lnTo>
                  <a:pt x="609927" y="884434"/>
                </a:lnTo>
                <a:lnTo>
                  <a:pt x="632816" y="851444"/>
                </a:lnTo>
                <a:lnTo>
                  <a:pt x="640939" y="812021"/>
                </a:lnTo>
                <a:lnTo>
                  <a:pt x="636474" y="778073"/>
                </a:lnTo>
                <a:lnTo>
                  <a:pt x="598389" y="725471"/>
                </a:lnTo>
                <a:lnTo>
                  <a:pt x="563192" y="704961"/>
                </a:lnTo>
                <a:lnTo>
                  <a:pt x="516176" y="687074"/>
                </a:lnTo>
                <a:lnTo>
                  <a:pt x="456553" y="670882"/>
                </a:lnTo>
                <a:lnTo>
                  <a:pt x="383534" y="655455"/>
                </a:lnTo>
                <a:lnTo>
                  <a:pt x="328766" y="643372"/>
                </a:lnTo>
                <a:lnTo>
                  <a:pt x="278409" y="628894"/>
                </a:lnTo>
                <a:lnTo>
                  <a:pt x="232529" y="611835"/>
                </a:lnTo>
                <a:lnTo>
                  <a:pt x="191195" y="592013"/>
                </a:lnTo>
                <a:lnTo>
                  <a:pt x="154472" y="569241"/>
                </a:lnTo>
                <a:lnTo>
                  <a:pt x="122428" y="543337"/>
                </a:lnTo>
                <a:lnTo>
                  <a:pt x="95130" y="514116"/>
                </a:lnTo>
                <a:lnTo>
                  <a:pt x="72645" y="481394"/>
                </a:lnTo>
                <a:lnTo>
                  <a:pt x="55040" y="444986"/>
                </a:lnTo>
                <a:lnTo>
                  <a:pt x="42382" y="404708"/>
                </a:lnTo>
                <a:lnTo>
                  <a:pt x="34738" y="360376"/>
                </a:lnTo>
                <a:lnTo>
                  <a:pt x="32175" y="311805"/>
                </a:lnTo>
                <a:lnTo>
                  <a:pt x="35448" y="268202"/>
                </a:lnTo>
                <a:lnTo>
                  <a:pt x="45011" y="227483"/>
                </a:lnTo>
                <a:lnTo>
                  <a:pt x="60487" y="189754"/>
                </a:lnTo>
                <a:lnTo>
                  <a:pt x="81496" y="155119"/>
                </a:lnTo>
                <a:lnTo>
                  <a:pt x="107657" y="123684"/>
                </a:lnTo>
                <a:lnTo>
                  <a:pt x="138591" y="95554"/>
                </a:lnTo>
                <a:lnTo>
                  <a:pt x="173919" y="70833"/>
                </a:lnTo>
                <a:lnTo>
                  <a:pt x="213261" y="49627"/>
                </a:lnTo>
                <a:lnTo>
                  <a:pt x="256237" y="32042"/>
                </a:lnTo>
                <a:lnTo>
                  <a:pt x="302469" y="18181"/>
                </a:lnTo>
                <a:lnTo>
                  <a:pt x="351575" y="8150"/>
                </a:lnTo>
                <a:lnTo>
                  <a:pt x="403177" y="2055"/>
                </a:lnTo>
                <a:lnTo>
                  <a:pt x="456894" y="0"/>
                </a:lnTo>
                <a:lnTo>
                  <a:pt x="509851" y="2573"/>
                </a:lnTo>
                <a:lnTo>
                  <a:pt x="560421" y="10133"/>
                </a:lnTo>
                <a:lnTo>
                  <a:pt x="608320" y="22437"/>
                </a:lnTo>
                <a:lnTo>
                  <a:pt x="653263" y="39240"/>
                </a:lnTo>
                <a:lnTo>
                  <a:pt x="694965" y="60302"/>
                </a:lnTo>
                <a:lnTo>
                  <a:pt x="733142" y="85378"/>
                </a:lnTo>
                <a:lnTo>
                  <a:pt x="767508" y="114227"/>
                </a:lnTo>
                <a:lnTo>
                  <a:pt x="797780" y="146605"/>
                </a:lnTo>
                <a:lnTo>
                  <a:pt x="823673" y="182269"/>
                </a:lnTo>
                <a:lnTo>
                  <a:pt x="844901" y="220977"/>
                </a:lnTo>
                <a:lnTo>
                  <a:pt x="861180" y="262486"/>
                </a:lnTo>
                <a:lnTo>
                  <a:pt x="872225" y="306554"/>
                </a:lnTo>
                <a:lnTo>
                  <a:pt x="877752" y="352937"/>
                </a:lnTo>
                <a:lnTo>
                  <a:pt x="635791" y="352937"/>
                </a:lnTo>
                <a:lnTo>
                  <a:pt x="624256" y="309022"/>
                </a:lnTo>
                <a:lnTo>
                  <a:pt x="603997" y="271853"/>
                </a:lnTo>
                <a:lnTo>
                  <a:pt x="575301" y="241981"/>
                </a:lnTo>
                <a:lnTo>
                  <a:pt x="538454" y="219959"/>
                </a:lnTo>
                <a:lnTo>
                  <a:pt x="493741" y="206340"/>
                </a:lnTo>
                <a:lnTo>
                  <a:pt x="441450" y="201678"/>
                </a:lnTo>
                <a:lnTo>
                  <a:pt x="381773" y="206890"/>
                </a:lnTo>
                <a:lnTo>
                  <a:pt x="334390" y="221719"/>
                </a:lnTo>
                <a:lnTo>
                  <a:pt x="299856" y="244954"/>
                </a:lnTo>
                <a:lnTo>
                  <a:pt x="278728" y="275386"/>
                </a:lnTo>
                <a:lnTo>
                  <a:pt x="271562" y="311805"/>
                </a:lnTo>
                <a:lnTo>
                  <a:pt x="276650" y="343444"/>
                </a:lnTo>
                <a:lnTo>
                  <a:pt x="319584" y="392053"/>
                </a:lnTo>
                <a:lnTo>
                  <a:pt x="358915" y="411437"/>
                </a:lnTo>
                <a:lnTo>
                  <a:pt x="411147" y="429151"/>
                </a:lnTo>
                <a:lnTo>
                  <a:pt x="477021" y="446399"/>
                </a:lnTo>
                <a:lnTo>
                  <a:pt x="557282" y="464391"/>
                </a:lnTo>
                <a:lnTo>
                  <a:pt x="619373" y="480255"/>
                </a:lnTo>
                <a:lnTo>
                  <a:pt x="673898" y="499523"/>
                </a:lnTo>
                <a:lnTo>
                  <a:pt x="721206" y="522044"/>
                </a:lnTo>
                <a:lnTo>
                  <a:pt x="761644" y="547669"/>
                </a:lnTo>
                <a:lnTo>
                  <a:pt x="795561" y="576250"/>
                </a:lnTo>
                <a:lnTo>
                  <a:pt x="823306" y="607635"/>
                </a:lnTo>
                <a:lnTo>
                  <a:pt x="845225" y="641676"/>
                </a:lnTo>
                <a:lnTo>
                  <a:pt x="861667" y="678223"/>
                </a:lnTo>
                <a:lnTo>
                  <a:pt x="872980" y="717127"/>
                </a:lnTo>
                <a:lnTo>
                  <a:pt x="879513" y="758238"/>
                </a:lnTo>
                <a:lnTo>
                  <a:pt x="881613" y="801406"/>
                </a:lnTo>
                <a:lnTo>
                  <a:pt x="878321" y="847715"/>
                </a:lnTo>
                <a:lnTo>
                  <a:pt x="868704" y="891027"/>
                </a:lnTo>
                <a:lnTo>
                  <a:pt x="853159" y="931219"/>
                </a:lnTo>
                <a:lnTo>
                  <a:pt x="832077" y="968168"/>
                </a:lnTo>
                <a:lnTo>
                  <a:pt x="805853" y="1001751"/>
                </a:lnTo>
                <a:lnTo>
                  <a:pt x="774881" y="1031844"/>
                </a:lnTo>
                <a:lnTo>
                  <a:pt x="739554" y="1058324"/>
                </a:lnTo>
                <a:lnTo>
                  <a:pt x="700265" y="1081069"/>
                </a:lnTo>
                <a:lnTo>
                  <a:pt x="657409" y="1099955"/>
                </a:lnTo>
                <a:lnTo>
                  <a:pt x="611379" y="1114858"/>
                </a:lnTo>
                <a:lnTo>
                  <a:pt x="562568" y="1125655"/>
                </a:lnTo>
                <a:lnTo>
                  <a:pt x="511371" y="1132224"/>
                </a:lnTo>
                <a:lnTo>
                  <a:pt x="458181" y="113444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 descr=""/>
          <p:cNvSpPr/>
          <p:nvPr/>
        </p:nvSpPr>
        <p:spPr>
          <a:xfrm>
            <a:off x="9422676" y="2397854"/>
            <a:ext cx="234315" cy="1081405"/>
          </a:xfrm>
          <a:custGeom>
            <a:avLst/>
            <a:gdLst/>
            <a:ahLst/>
            <a:cxnLst/>
            <a:rect l="l" t="t" r="r" b="b"/>
            <a:pathLst>
              <a:path w="234315" h="1081404">
                <a:moveTo>
                  <a:pt x="234239" y="1081368"/>
                </a:moveTo>
                <a:lnTo>
                  <a:pt x="0" y="1081368"/>
                </a:lnTo>
                <a:lnTo>
                  <a:pt x="0" y="0"/>
                </a:lnTo>
                <a:lnTo>
                  <a:pt x="234239" y="0"/>
                </a:lnTo>
                <a:lnTo>
                  <a:pt x="234239" y="108136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 descr=""/>
          <p:cNvSpPr/>
          <p:nvPr/>
        </p:nvSpPr>
        <p:spPr>
          <a:xfrm>
            <a:off x="9795915" y="2369991"/>
            <a:ext cx="1095375" cy="1136015"/>
          </a:xfrm>
          <a:custGeom>
            <a:avLst/>
            <a:gdLst/>
            <a:ahLst/>
            <a:cxnLst/>
            <a:rect l="l" t="t" r="r" b="b"/>
            <a:pathLst>
              <a:path w="1095375" h="1136014">
                <a:moveTo>
                  <a:pt x="561144" y="1135768"/>
                </a:moveTo>
                <a:lnTo>
                  <a:pt x="510865" y="1133795"/>
                </a:lnTo>
                <a:lnTo>
                  <a:pt x="462132" y="1127963"/>
                </a:lnTo>
                <a:lnTo>
                  <a:pt x="415079" y="1118407"/>
                </a:lnTo>
                <a:lnTo>
                  <a:pt x="369839" y="1105260"/>
                </a:lnTo>
                <a:lnTo>
                  <a:pt x="326548" y="1088655"/>
                </a:lnTo>
                <a:lnTo>
                  <a:pt x="285338" y="1068726"/>
                </a:lnTo>
                <a:lnTo>
                  <a:pt x="246343" y="1045606"/>
                </a:lnTo>
                <a:lnTo>
                  <a:pt x="209698" y="1019429"/>
                </a:lnTo>
                <a:lnTo>
                  <a:pt x="175537" y="990329"/>
                </a:lnTo>
                <a:lnTo>
                  <a:pt x="143994" y="958438"/>
                </a:lnTo>
                <a:lnTo>
                  <a:pt x="115202" y="923890"/>
                </a:lnTo>
                <a:lnTo>
                  <a:pt x="89295" y="886820"/>
                </a:lnTo>
                <a:lnTo>
                  <a:pt x="66409" y="847359"/>
                </a:lnTo>
                <a:lnTo>
                  <a:pt x="46675" y="805642"/>
                </a:lnTo>
                <a:lnTo>
                  <a:pt x="30229" y="761802"/>
                </a:lnTo>
                <a:lnTo>
                  <a:pt x="17205" y="715973"/>
                </a:lnTo>
                <a:lnTo>
                  <a:pt x="7736" y="668288"/>
                </a:lnTo>
                <a:lnTo>
                  <a:pt x="1956" y="618880"/>
                </a:lnTo>
                <a:lnTo>
                  <a:pt x="0" y="567884"/>
                </a:lnTo>
                <a:lnTo>
                  <a:pt x="1956" y="516887"/>
                </a:lnTo>
                <a:lnTo>
                  <a:pt x="7736" y="467480"/>
                </a:lnTo>
                <a:lnTo>
                  <a:pt x="17205" y="419795"/>
                </a:lnTo>
                <a:lnTo>
                  <a:pt x="30229" y="373965"/>
                </a:lnTo>
                <a:lnTo>
                  <a:pt x="46675" y="330126"/>
                </a:lnTo>
                <a:lnTo>
                  <a:pt x="66409" y="288409"/>
                </a:lnTo>
                <a:lnTo>
                  <a:pt x="89295" y="248948"/>
                </a:lnTo>
                <a:lnTo>
                  <a:pt x="115202" y="211877"/>
                </a:lnTo>
                <a:lnTo>
                  <a:pt x="143994" y="177330"/>
                </a:lnTo>
                <a:lnTo>
                  <a:pt x="175537" y="145439"/>
                </a:lnTo>
                <a:lnTo>
                  <a:pt x="209698" y="116338"/>
                </a:lnTo>
                <a:lnTo>
                  <a:pt x="246343" y="90161"/>
                </a:lnTo>
                <a:lnTo>
                  <a:pt x="285338" y="67042"/>
                </a:lnTo>
                <a:lnTo>
                  <a:pt x="326548" y="47113"/>
                </a:lnTo>
                <a:lnTo>
                  <a:pt x="369839" y="30508"/>
                </a:lnTo>
                <a:lnTo>
                  <a:pt x="415079" y="17361"/>
                </a:lnTo>
                <a:lnTo>
                  <a:pt x="462132" y="7805"/>
                </a:lnTo>
                <a:lnTo>
                  <a:pt x="510865" y="1973"/>
                </a:lnTo>
                <a:lnTo>
                  <a:pt x="561144" y="0"/>
                </a:lnTo>
                <a:lnTo>
                  <a:pt x="617516" y="2349"/>
                </a:lnTo>
                <a:lnTo>
                  <a:pt x="671251" y="9244"/>
                </a:lnTo>
                <a:lnTo>
                  <a:pt x="722248" y="20454"/>
                </a:lnTo>
                <a:lnTo>
                  <a:pt x="770412" y="35747"/>
                </a:lnTo>
                <a:lnTo>
                  <a:pt x="815641" y="54891"/>
                </a:lnTo>
                <a:lnTo>
                  <a:pt x="857839" y="77656"/>
                </a:lnTo>
                <a:lnTo>
                  <a:pt x="896907" y="103811"/>
                </a:lnTo>
                <a:lnTo>
                  <a:pt x="932747" y="133125"/>
                </a:lnTo>
                <a:lnTo>
                  <a:pt x="965260" y="165365"/>
                </a:lnTo>
                <a:lnTo>
                  <a:pt x="994347" y="200302"/>
                </a:lnTo>
                <a:lnTo>
                  <a:pt x="1019911" y="237704"/>
                </a:lnTo>
                <a:lnTo>
                  <a:pt x="1041853" y="277339"/>
                </a:lnTo>
                <a:lnTo>
                  <a:pt x="1060075" y="318978"/>
                </a:lnTo>
                <a:lnTo>
                  <a:pt x="1074478" y="362387"/>
                </a:lnTo>
                <a:lnTo>
                  <a:pt x="1084964" y="407337"/>
                </a:lnTo>
                <a:lnTo>
                  <a:pt x="848151" y="407337"/>
                </a:lnTo>
                <a:lnTo>
                  <a:pt x="835195" y="369642"/>
                </a:lnTo>
                <a:lnTo>
                  <a:pt x="814969" y="334652"/>
                </a:lnTo>
                <a:lnTo>
                  <a:pt x="787927" y="303082"/>
                </a:lnTo>
                <a:lnTo>
                  <a:pt x="754519" y="275649"/>
                </a:lnTo>
                <a:lnTo>
                  <a:pt x="715200" y="253067"/>
                </a:lnTo>
                <a:lnTo>
                  <a:pt x="670420" y="236051"/>
                </a:lnTo>
                <a:lnTo>
                  <a:pt x="620633" y="225317"/>
                </a:lnTo>
                <a:lnTo>
                  <a:pt x="566292" y="221581"/>
                </a:lnTo>
                <a:lnTo>
                  <a:pt x="519744" y="224543"/>
                </a:lnTo>
                <a:lnTo>
                  <a:pt x="475556" y="233227"/>
                </a:lnTo>
                <a:lnTo>
                  <a:pt x="434050" y="247329"/>
                </a:lnTo>
                <a:lnTo>
                  <a:pt x="395546" y="266545"/>
                </a:lnTo>
                <a:lnTo>
                  <a:pt x="360367" y="290571"/>
                </a:lnTo>
                <a:lnTo>
                  <a:pt x="328835" y="319103"/>
                </a:lnTo>
                <a:lnTo>
                  <a:pt x="301271" y="351836"/>
                </a:lnTo>
                <a:lnTo>
                  <a:pt x="277997" y="388467"/>
                </a:lnTo>
                <a:lnTo>
                  <a:pt x="259336" y="428691"/>
                </a:lnTo>
                <a:lnTo>
                  <a:pt x="245607" y="472204"/>
                </a:lnTo>
                <a:lnTo>
                  <a:pt x="237134" y="518703"/>
                </a:lnTo>
                <a:lnTo>
                  <a:pt x="234239" y="567884"/>
                </a:lnTo>
                <a:lnTo>
                  <a:pt x="237134" y="616785"/>
                </a:lnTo>
                <a:lnTo>
                  <a:pt x="245607" y="663102"/>
                </a:lnTo>
                <a:lnTo>
                  <a:pt x="259336" y="706517"/>
                </a:lnTo>
                <a:lnTo>
                  <a:pt x="277997" y="746711"/>
                </a:lnTo>
                <a:lnTo>
                  <a:pt x="301271" y="783367"/>
                </a:lnTo>
                <a:lnTo>
                  <a:pt x="328835" y="816167"/>
                </a:lnTo>
                <a:lnTo>
                  <a:pt x="360367" y="844793"/>
                </a:lnTo>
                <a:lnTo>
                  <a:pt x="395546" y="868927"/>
                </a:lnTo>
                <a:lnTo>
                  <a:pt x="434050" y="888252"/>
                </a:lnTo>
                <a:lnTo>
                  <a:pt x="475556" y="902448"/>
                </a:lnTo>
                <a:lnTo>
                  <a:pt x="519744" y="911199"/>
                </a:lnTo>
                <a:lnTo>
                  <a:pt x="566292" y="914187"/>
                </a:lnTo>
                <a:lnTo>
                  <a:pt x="621340" y="909605"/>
                </a:lnTo>
                <a:lnTo>
                  <a:pt x="672934" y="896689"/>
                </a:lnTo>
                <a:lnTo>
                  <a:pt x="720154" y="876683"/>
                </a:lnTo>
                <a:lnTo>
                  <a:pt x="762081" y="850831"/>
                </a:lnTo>
                <a:lnTo>
                  <a:pt x="797793" y="820376"/>
                </a:lnTo>
                <a:lnTo>
                  <a:pt x="826372" y="786562"/>
                </a:lnTo>
                <a:lnTo>
                  <a:pt x="846896" y="750634"/>
                </a:lnTo>
                <a:lnTo>
                  <a:pt x="858447" y="713835"/>
                </a:lnTo>
                <a:lnTo>
                  <a:pt x="1095260" y="713835"/>
                </a:lnTo>
                <a:lnTo>
                  <a:pt x="1087155" y="754433"/>
                </a:lnTo>
                <a:lnTo>
                  <a:pt x="1075002" y="794440"/>
                </a:lnTo>
                <a:lnTo>
                  <a:pt x="1058946" y="833577"/>
                </a:lnTo>
                <a:lnTo>
                  <a:pt x="1039133" y="871563"/>
                </a:lnTo>
                <a:lnTo>
                  <a:pt x="1015708" y="908118"/>
                </a:lnTo>
                <a:lnTo>
                  <a:pt x="988816" y="942963"/>
                </a:lnTo>
                <a:lnTo>
                  <a:pt x="958602" y="975817"/>
                </a:lnTo>
                <a:lnTo>
                  <a:pt x="925211" y="1006402"/>
                </a:lnTo>
                <a:lnTo>
                  <a:pt x="888789" y="1034436"/>
                </a:lnTo>
                <a:lnTo>
                  <a:pt x="849480" y="1059641"/>
                </a:lnTo>
                <a:lnTo>
                  <a:pt x="807431" y="1081736"/>
                </a:lnTo>
                <a:lnTo>
                  <a:pt x="762785" y="1100441"/>
                </a:lnTo>
                <a:lnTo>
                  <a:pt x="715688" y="1115477"/>
                </a:lnTo>
                <a:lnTo>
                  <a:pt x="666285" y="1126563"/>
                </a:lnTo>
                <a:lnTo>
                  <a:pt x="614722" y="1133420"/>
                </a:lnTo>
                <a:lnTo>
                  <a:pt x="561144" y="113576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24" name="object 24" descr=""/>
          <p:cNvGrpSpPr/>
          <p:nvPr/>
        </p:nvGrpSpPr>
        <p:grpSpPr>
          <a:xfrm>
            <a:off x="16473329" y="6872210"/>
            <a:ext cx="432434" cy="250190"/>
            <a:chOff x="16473329" y="6872210"/>
            <a:chExt cx="432434" cy="250190"/>
          </a:xfrm>
        </p:grpSpPr>
        <p:pic>
          <p:nvPicPr>
            <p:cNvPr id="25" name="object 2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473329" y="6872210"/>
              <a:ext cx="163890" cy="249631"/>
            </a:xfrm>
            <a:prstGeom prst="rect">
              <a:avLst/>
            </a:prstGeom>
          </p:spPr>
        </p:pic>
        <p:pic>
          <p:nvPicPr>
            <p:cNvPr id="26" name="object 2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658647" y="6872210"/>
              <a:ext cx="246994" cy="238048"/>
            </a:xfrm>
            <a:prstGeom prst="rect">
              <a:avLst/>
            </a:prstGeom>
          </p:spPr>
        </p:pic>
      </p:grpSp>
      <p:sp>
        <p:nvSpPr>
          <p:cNvPr id="27" name="object 27" descr=""/>
          <p:cNvSpPr/>
          <p:nvPr/>
        </p:nvSpPr>
        <p:spPr>
          <a:xfrm>
            <a:off x="15116128" y="7286686"/>
            <a:ext cx="247015" cy="289560"/>
          </a:xfrm>
          <a:custGeom>
            <a:avLst/>
            <a:gdLst/>
            <a:ahLst/>
            <a:cxnLst/>
            <a:rect l="l" t="t" r="r" b="b"/>
            <a:pathLst>
              <a:path w="247015" h="289559">
                <a:moveTo>
                  <a:pt x="246922" y="171450"/>
                </a:moveTo>
                <a:lnTo>
                  <a:pt x="214672" y="171450"/>
                </a:lnTo>
                <a:lnTo>
                  <a:pt x="214672" y="0"/>
                </a:lnTo>
                <a:lnTo>
                  <a:pt x="246922" y="0"/>
                </a:lnTo>
                <a:lnTo>
                  <a:pt x="246922" y="171450"/>
                </a:lnTo>
                <a:close/>
              </a:path>
              <a:path w="247015" h="289559">
                <a:moveTo>
                  <a:pt x="102612" y="161163"/>
                </a:moveTo>
                <a:lnTo>
                  <a:pt x="0" y="161163"/>
                </a:lnTo>
                <a:lnTo>
                  <a:pt x="0" y="7200"/>
                </a:lnTo>
                <a:lnTo>
                  <a:pt x="172650" y="7200"/>
                </a:lnTo>
                <a:lnTo>
                  <a:pt x="172650" y="34975"/>
                </a:lnTo>
                <a:lnTo>
                  <a:pt x="31923" y="34975"/>
                </a:lnTo>
                <a:lnTo>
                  <a:pt x="31923" y="70294"/>
                </a:lnTo>
                <a:lnTo>
                  <a:pt x="167112" y="70294"/>
                </a:lnTo>
                <a:lnTo>
                  <a:pt x="167112" y="97383"/>
                </a:lnTo>
                <a:lnTo>
                  <a:pt x="31923" y="97383"/>
                </a:lnTo>
                <a:lnTo>
                  <a:pt x="31923" y="133388"/>
                </a:lnTo>
                <a:lnTo>
                  <a:pt x="192846" y="133388"/>
                </a:lnTo>
                <a:lnTo>
                  <a:pt x="192846" y="148132"/>
                </a:lnTo>
                <a:lnTo>
                  <a:pt x="177007" y="153495"/>
                </a:lnTo>
                <a:lnTo>
                  <a:pt x="156036" y="157605"/>
                </a:lnTo>
                <a:lnTo>
                  <a:pt x="130912" y="160236"/>
                </a:lnTo>
                <a:lnTo>
                  <a:pt x="102612" y="161163"/>
                </a:lnTo>
                <a:close/>
              </a:path>
              <a:path w="247015" h="289559">
                <a:moveTo>
                  <a:pt x="192846" y="133388"/>
                </a:moveTo>
                <a:lnTo>
                  <a:pt x="105218" y="133388"/>
                </a:lnTo>
                <a:lnTo>
                  <a:pt x="132332" y="132509"/>
                </a:lnTo>
                <a:lnTo>
                  <a:pt x="156484" y="129959"/>
                </a:lnTo>
                <a:lnTo>
                  <a:pt x="176910" y="125865"/>
                </a:lnTo>
                <a:lnTo>
                  <a:pt x="192846" y="120357"/>
                </a:lnTo>
                <a:lnTo>
                  <a:pt x="192846" y="133388"/>
                </a:lnTo>
                <a:close/>
              </a:path>
              <a:path w="247015" h="289559">
                <a:moveTo>
                  <a:pt x="246922" y="289064"/>
                </a:moveTo>
                <a:lnTo>
                  <a:pt x="11075" y="289064"/>
                </a:lnTo>
                <a:lnTo>
                  <a:pt x="11075" y="187566"/>
                </a:lnTo>
                <a:lnTo>
                  <a:pt x="246922" y="187566"/>
                </a:lnTo>
                <a:lnTo>
                  <a:pt x="246922" y="215341"/>
                </a:lnTo>
                <a:lnTo>
                  <a:pt x="42999" y="215341"/>
                </a:lnTo>
                <a:lnTo>
                  <a:pt x="42999" y="261289"/>
                </a:lnTo>
                <a:lnTo>
                  <a:pt x="246922" y="261289"/>
                </a:lnTo>
                <a:lnTo>
                  <a:pt x="246922" y="289064"/>
                </a:lnTo>
                <a:close/>
              </a:path>
              <a:path w="247015" h="289559">
                <a:moveTo>
                  <a:pt x="246922" y="261289"/>
                </a:moveTo>
                <a:lnTo>
                  <a:pt x="214998" y="261289"/>
                </a:lnTo>
                <a:lnTo>
                  <a:pt x="214998" y="215341"/>
                </a:lnTo>
                <a:lnTo>
                  <a:pt x="246922" y="215341"/>
                </a:lnTo>
                <a:lnTo>
                  <a:pt x="246922" y="26128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 descr=""/>
          <p:cNvSpPr/>
          <p:nvPr/>
        </p:nvSpPr>
        <p:spPr>
          <a:xfrm>
            <a:off x="15410936" y="7286686"/>
            <a:ext cx="287020" cy="293370"/>
          </a:xfrm>
          <a:custGeom>
            <a:avLst/>
            <a:gdLst/>
            <a:ahLst/>
            <a:cxnLst/>
            <a:rect l="l" t="t" r="r" b="b"/>
            <a:pathLst>
              <a:path w="287019" h="293370">
                <a:moveTo>
                  <a:pt x="247899" y="161848"/>
                </a:moveTo>
                <a:lnTo>
                  <a:pt x="215649" y="161848"/>
                </a:lnTo>
                <a:lnTo>
                  <a:pt x="215649" y="0"/>
                </a:lnTo>
                <a:lnTo>
                  <a:pt x="247899" y="0"/>
                </a:lnTo>
                <a:lnTo>
                  <a:pt x="247899" y="55892"/>
                </a:lnTo>
                <a:lnTo>
                  <a:pt x="286990" y="55892"/>
                </a:lnTo>
                <a:lnTo>
                  <a:pt x="286990" y="88125"/>
                </a:lnTo>
                <a:lnTo>
                  <a:pt x="247899" y="88125"/>
                </a:lnTo>
                <a:lnTo>
                  <a:pt x="247899" y="161848"/>
                </a:lnTo>
                <a:close/>
              </a:path>
              <a:path w="287019" h="293370">
                <a:moveTo>
                  <a:pt x="181119" y="36690"/>
                </a:moveTo>
                <a:lnTo>
                  <a:pt x="3583" y="36690"/>
                </a:lnTo>
                <a:lnTo>
                  <a:pt x="3583" y="7543"/>
                </a:lnTo>
                <a:lnTo>
                  <a:pt x="181119" y="7543"/>
                </a:lnTo>
                <a:lnTo>
                  <a:pt x="181119" y="36690"/>
                </a:lnTo>
                <a:close/>
              </a:path>
              <a:path w="287019" h="293370">
                <a:moveTo>
                  <a:pt x="0" y="156019"/>
                </a:moveTo>
                <a:lnTo>
                  <a:pt x="0" y="125501"/>
                </a:lnTo>
                <a:lnTo>
                  <a:pt x="31048" y="115434"/>
                </a:lnTo>
                <a:lnTo>
                  <a:pt x="54889" y="96140"/>
                </a:lnTo>
                <a:lnTo>
                  <a:pt x="70926" y="69265"/>
                </a:lnTo>
                <a:lnTo>
                  <a:pt x="78506" y="36690"/>
                </a:lnTo>
                <a:lnTo>
                  <a:pt x="110756" y="36690"/>
                </a:lnTo>
                <a:lnTo>
                  <a:pt x="110028" y="45107"/>
                </a:lnTo>
                <a:lnTo>
                  <a:pt x="108842" y="53363"/>
                </a:lnTo>
                <a:lnTo>
                  <a:pt x="107229" y="61427"/>
                </a:lnTo>
                <a:lnTo>
                  <a:pt x="105218" y="69265"/>
                </a:lnTo>
                <a:lnTo>
                  <a:pt x="147037" y="96354"/>
                </a:lnTo>
                <a:lnTo>
                  <a:pt x="93491" y="96354"/>
                </a:lnTo>
                <a:lnTo>
                  <a:pt x="76776" y="118793"/>
                </a:lnTo>
                <a:lnTo>
                  <a:pt x="55296" y="136731"/>
                </a:lnTo>
                <a:lnTo>
                  <a:pt x="29541" y="149397"/>
                </a:lnTo>
                <a:lnTo>
                  <a:pt x="0" y="156019"/>
                </a:lnTo>
                <a:close/>
              </a:path>
              <a:path w="287019" h="293370">
                <a:moveTo>
                  <a:pt x="174020" y="149397"/>
                </a:moveTo>
                <a:lnTo>
                  <a:pt x="173790" y="149397"/>
                </a:lnTo>
                <a:lnTo>
                  <a:pt x="93491" y="96354"/>
                </a:lnTo>
                <a:lnTo>
                  <a:pt x="147037" y="96354"/>
                </a:lnTo>
                <a:lnTo>
                  <a:pt x="189915" y="124129"/>
                </a:lnTo>
                <a:lnTo>
                  <a:pt x="174020" y="149397"/>
                </a:lnTo>
                <a:close/>
              </a:path>
              <a:path w="287019" h="293370">
                <a:moveTo>
                  <a:pt x="132908" y="292836"/>
                </a:moveTo>
                <a:lnTo>
                  <a:pt x="86243" y="289525"/>
                </a:lnTo>
                <a:lnTo>
                  <a:pt x="48374" y="278949"/>
                </a:lnTo>
                <a:lnTo>
                  <a:pt x="22965" y="260143"/>
                </a:lnTo>
                <a:lnTo>
                  <a:pt x="13681" y="232143"/>
                </a:lnTo>
                <a:lnTo>
                  <a:pt x="22965" y="204143"/>
                </a:lnTo>
                <a:lnTo>
                  <a:pt x="48374" y="185337"/>
                </a:lnTo>
                <a:lnTo>
                  <a:pt x="86243" y="174761"/>
                </a:lnTo>
                <a:lnTo>
                  <a:pt x="132908" y="171450"/>
                </a:lnTo>
                <a:lnTo>
                  <a:pt x="179709" y="174761"/>
                </a:lnTo>
                <a:lnTo>
                  <a:pt x="217563" y="185337"/>
                </a:lnTo>
                <a:lnTo>
                  <a:pt x="236732" y="199567"/>
                </a:lnTo>
                <a:lnTo>
                  <a:pt x="132908" y="199567"/>
                </a:lnTo>
                <a:lnTo>
                  <a:pt x="99747" y="201523"/>
                </a:lnTo>
                <a:lnTo>
                  <a:pt x="72846" y="207497"/>
                </a:lnTo>
                <a:lnTo>
                  <a:pt x="54803" y="217650"/>
                </a:lnTo>
                <a:lnTo>
                  <a:pt x="48211" y="232143"/>
                </a:lnTo>
                <a:lnTo>
                  <a:pt x="54803" y="246780"/>
                </a:lnTo>
                <a:lnTo>
                  <a:pt x="72846" y="256917"/>
                </a:lnTo>
                <a:lnTo>
                  <a:pt x="99747" y="262811"/>
                </a:lnTo>
                <a:lnTo>
                  <a:pt x="132908" y="264718"/>
                </a:lnTo>
                <a:lnTo>
                  <a:pt x="236732" y="264718"/>
                </a:lnTo>
                <a:lnTo>
                  <a:pt x="217563" y="278949"/>
                </a:lnTo>
                <a:lnTo>
                  <a:pt x="179709" y="289525"/>
                </a:lnTo>
                <a:lnTo>
                  <a:pt x="132908" y="292836"/>
                </a:lnTo>
                <a:close/>
              </a:path>
              <a:path w="287019" h="293370">
                <a:moveTo>
                  <a:pt x="236732" y="264718"/>
                </a:moveTo>
                <a:lnTo>
                  <a:pt x="132908" y="264718"/>
                </a:lnTo>
                <a:lnTo>
                  <a:pt x="166206" y="262811"/>
                </a:lnTo>
                <a:lnTo>
                  <a:pt x="193091" y="256917"/>
                </a:lnTo>
                <a:lnTo>
                  <a:pt x="211058" y="246780"/>
                </a:lnTo>
                <a:lnTo>
                  <a:pt x="217604" y="232143"/>
                </a:lnTo>
                <a:lnTo>
                  <a:pt x="211058" y="217650"/>
                </a:lnTo>
                <a:lnTo>
                  <a:pt x="193091" y="207497"/>
                </a:lnTo>
                <a:lnTo>
                  <a:pt x="166206" y="201523"/>
                </a:lnTo>
                <a:lnTo>
                  <a:pt x="132908" y="199567"/>
                </a:lnTo>
                <a:lnTo>
                  <a:pt x="236732" y="199567"/>
                </a:lnTo>
                <a:lnTo>
                  <a:pt x="242896" y="204143"/>
                </a:lnTo>
                <a:lnTo>
                  <a:pt x="252134" y="232143"/>
                </a:lnTo>
                <a:lnTo>
                  <a:pt x="242896" y="260143"/>
                </a:lnTo>
                <a:lnTo>
                  <a:pt x="236732" y="26471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 descr=""/>
          <p:cNvSpPr/>
          <p:nvPr/>
        </p:nvSpPr>
        <p:spPr>
          <a:xfrm>
            <a:off x="15793282" y="7342921"/>
            <a:ext cx="45720" cy="184150"/>
          </a:xfrm>
          <a:custGeom>
            <a:avLst/>
            <a:gdLst/>
            <a:ahLst/>
            <a:cxnLst/>
            <a:rect l="l" t="t" r="r" b="b"/>
            <a:pathLst>
              <a:path w="45719" h="184150">
                <a:moveTo>
                  <a:pt x="22802" y="48006"/>
                </a:moveTo>
                <a:lnTo>
                  <a:pt x="13742" y="46136"/>
                </a:lnTo>
                <a:lnTo>
                  <a:pt x="6515" y="41019"/>
                </a:lnTo>
                <a:lnTo>
                  <a:pt x="1730" y="33395"/>
                </a:lnTo>
                <a:lnTo>
                  <a:pt x="0" y="24003"/>
                </a:lnTo>
                <a:lnTo>
                  <a:pt x="1730" y="14610"/>
                </a:lnTo>
                <a:lnTo>
                  <a:pt x="6515" y="6986"/>
                </a:lnTo>
                <a:lnTo>
                  <a:pt x="13742" y="1869"/>
                </a:lnTo>
                <a:lnTo>
                  <a:pt x="22802" y="0"/>
                </a:lnTo>
                <a:lnTo>
                  <a:pt x="31674" y="1869"/>
                </a:lnTo>
                <a:lnTo>
                  <a:pt x="38805" y="6986"/>
                </a:lnTo>
                <a:lnTo>
                  <a:pt x="43554" y="14610"/>
                </a:lnTo>
                <a:lnTo>
                  <a:pt x="45279" y="24003"/>
                </a:lnTo>
                <a:lnTo>
                  <a:pt x="43554" y="33395"/>
                </a:lnTo>
                <a:lnTo>
                  <a:pt x="38805" y="41019"/>
                </a:lnTo>
                <a:lnTo>
                  <a:pt x="31674" y="46136"/>
                </a:lnTo>
                <a:lnTo>
                  <a:pt x="22802" y="48006"/>
                </a:lnTo>
                <a:close/>
              </a:path>
              <a:path w="45719" h="184150">
                <a:moveTo>
                  <a:pt x="22802" y="184137"/>
                </a:moveTo>
                <a:lnTo>
                  <a:pt x="13742" y="182321"/>
                </a:lnTo>
                <a:lnTo>
                  <a:pt x="6515" y="177322"/>
                </a:lnTo>
                <a:lnTo>
                  <a:pt x="1730" y="169815"/>
                </a:lnTo>
                <a:lnTo>
                  <a:pt x="0" y="160477"/>
                </a:lnTo>
                <a:lnTo>
                  <a:pt x="1730" y="150940"/>
                </a:lnTo>
                <a:lnTo>
                  <a:pt x="6515" y="143332"/>
                </a:lnTo>
                <a:lnTo>
                  <a:pt x="13742" y="138295"/>
                </a:lnTo>
                <a:lnTo>
                  <a:pt x="22802" y="136474"/>
                </a:lnTo>
                <a:lnTo>
                  <a:pt x="31674" y="138295"/>
                </a:lnTo>
                <a:lnTo>
                  <a:pt x="38805" y="143332"/>
                </a:lnTo>
                <a:lnTo>
                  <a:pt x="43554" y="150940"/>
                </a:lnTo>
                <a:lnTo>
                  <a:pt x="45279" y="160477"/>
                </a:lnTo>
                <a:lnTo>
                  <a:pt x="43554" y="169815"/>
                </a:lnTo>
                <a:lnTo>
                  <a:pt x="38805" y="177322"/>
                </a:lnTo>
                <a:lnTo>
                  <a:pt x="31674" y="182321"/>
                </a:lnTo>
                <a:lnTo>
                  <a:pt x="22802" y="18413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 descr=""/>
          <p:cNvSpPr/>
          <p:nvPr/>
        </p:nvSpPr>
        <p:spPr>
          <a:xfrm>
            <a:off x="16038901" y="7286686"/>
            <a:ext cx="249554" cy="289560"/>
          </a:xfrm>
          <a:custGeom>
            <a:avLst/>
            <a:gdLst/>
            <a:ahLst/>
            <a:cxnLst/>
            <a:rect l="l" t="t" r="r" b="b"/>
            <a:pathLst>
              <a:path w="249555" h="289559">
                <a:moveTo>
                  <a:pt x="249528" y="159105"/>
                </a:moveTo>
                <a:lnTo>
                  <a:pt x="217278" y="159105"/>
                </a:lnTo>
                <a:lnTo>
                  <a:pt x="217278" y="0"/>
                </a:lnTo>
                <a:lnTo>
                  <a:pt x="249528" y="0"/>
                </a:lnTo>
                <a:lnTo>
                  <a:pt x="249528" y="159105"/>
                </a:lnTo>
                <a:close/>
              </a:path>
              <a:path w="249555" h="289559">
                <a:moveTo>
                  <a:pt x="0" y="152590"/>
                </a:moveTo>
                <a:lnTo>
                  <a:pt x="0" y="123101"/>
                </a:lnTo>
                <a:lnTo>
                  <a:pt x="53668" y="118214"/>
                </a:lnTo>
                <a:lnTo>
                  <a:pt x="94876" y="103812"/>
                </a:lnTo>
                <a:lnTo>
                  <a:pt x="121303" y="79509"/>
                </a:lnTo>
                <a:lnTo>
                  <a:pt x="130627" y="44919"/>
                </a:lnTo>
                <a:lnTo>
                  <a:pt x="130627" y="36004"/>
                </a:lnTo>
                <a:lnTo>
                  <a:pt x="0" y="36004"/>
                </a:lnTo>
                <a:lnTo>
                  <a:pt x="0" y="7200"/>
                </a:lnTo>
                <a:lnTo>
                  <a:pt x="163203" y="7200"/>
                </a:lnTo>
                <a:lnTo>
                  <a:pt x="163203" y="39090"/>
                </a:lnTo>
                <a:lnTo>
                  <a:pt x="155549" y="81706"/>
                </a:lnTo>
                <a:lnTo>
                  <a:pt x="133713" y="113705"/>
                </a:lnTo>
                <a:lnTo>
                  <a:pt x="99383" y="135747"/>
                </a:lnTo>
                <a:lnTo>
                  <a:pt x="54249" y="148489"/>
                </a:lnTo>
                <a:lnTo>
                  <a:pt x="0" y="152590"/>
                </a:lnTo>
                <a:close/>
              </a:path>
              <a:path w="249555" h="289559">
                <a:moveTo>
                  <a:pt x="249528" y="289064"/>
                </a:moveTo>
                <a:lnTo>
                  <a:pt x="13681" y="289064"/>
                </a:lnTo>
                <a:lnTo>
                  <a:pt x="13681" y="175221"/>
                </a:lnTo>
                <a:lnTo>
                  <a:pt x="249528" y="175221"/>
                </a:lnTo>
                <a:lnTo>
                  <a:pt x="249528" y="204025"/>
                </a:lnTo>
                <a:lnTo>
                  <a:pt x="45931" y="204025"/>
                </a:lnTo>
                <a:lnTo>
                  <a:pt x="45931" y="260261"/>
                </a:lnTo>
                <a:lnTo>
                  <a:pt x="249528" y="260261"/>
                </a:lnTo>
                <a:lnTo>
                  <a:pt x="249528" y="289064"/>
                </a:lnTo>
                <a:close/>
              </a:path>
              <a:path w="249555" h="289559">
                <a:moveTo>
                  <a:pt x="249528" y="260261"/>
                </a:moveTo>
                <a:lnTo>
                  <a:pt x="217278" y="260261"/>
                </a:lnTo>
                <a:lnTo>
                  <a:pt x="217278" y="204025"/>
                </a:lnTo>
                <a:lnTo>
                  <a:pt x="249528" y="204025"/>
                </a:lnTo>
                <a:lnTo>
                  <a:pt x="249528" y="26026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 descr=""/>
          <p:cNvSpPr/>
          <p:nvPr/>
        </p:nvSpPr>
        <p:spPr>
          <a:xfrm>
            <a:off x="16335337" y="7284973"/>
            <a:ext cx="579120" cy="295275"/>
          </a:xfrm>
          <a:custGeom>
            <a:avLst/>
            <a:gdLst/>
            <a:ahLst/>
            <a:cxnLst/>
            <a:rect l="l" t="t" r="r" b="b"/>
            <a:pathLst>
              <a:path w="579119" h="295275">
                <a:moveTo>
                  <a:pt x="171018" y="79209"/>
                </a:moveTo>
                <a:lnTo>
                  <a:pt x="165049" y="49072"/>
                </a:lnTo>
                <a:lnTo>
                  <a:pt x="153568" y="33261"/>
                </a:lnTo>
                <a:lnTo>
                  <a:pt x="147967" y="25552"/>
                </a:lnTo>
                <a:lnTo>
                  <a:pt x="138772" y="20345"/>
                </a:lnTo>
                <a:lnTo>
                  <a:pt x="138772" y="79209"/>
                </a:lnTo>
                <a:lnTo>
                  <a:pt x="134912" y="98691"/>
                </a:lnTo>
                <a:lnTo>
                  <a:pt x="124028" y="113118"/>
                </a:lnTo>
                <a:lnTo>
                  <a:pt x="107162" y="122085"/>
                </a:lnTo>
                <a:lnTo>
                  <a:pt x="85344" y="125158"/>
                </a:lnTo>
                <a:lnTo>
                  <a:pt x="63525" y="122085"/>
                </a:lnTo>
                <a:lnTo>
                  <a:pt x="46659" y="113118"/>
                </a:lnTo>
                <a:lnTo>
                  <a:pt x="35775" y="98691"/>
                </a:lnTo>
                <a:lnTo>
                  <a:pt x="31915" y="79209"/>
                </a:lnTo>
                <a:lnTo>
                  <a:pt x="35775" y="59740"/>
                </a:lnTo>
                <a:lnTo>
                  <a:pt x="46659" y="45313"/>
                </a:lnTo>
                <a:lnTo>
                  <a:pt x="63525" y="36347"/>
                </a:lnTo>
                <a:lnTo>
                  <a:pt x="85344" y="33261"/>
                </a:lnTo>
                <a:lnTo>
                  <a:pt x="107162" y="36347"/>
                </a:lnTo>
                <a:lnTo>
                  <a:pt x="124028" y="45313"/>
                </a:lnTo>
                <a:lnTo>
                  <a:pt x="134912" y="59740"/>
                </a:lnTo>
                <a:lnTo>
                  <a:pt x="138772" y="79209"/>
                </a:lnTo>
                <a:lnTo>
                  <a:pt x="138772" y="20345"/>
                </a:lnTo>
                <a:lnTo>
                  <a:pt x="120992" y="10261"/>
                </a:lnTo>
                <a:lnTo>
                  <a:pt x="85344" y="4800"/>
                </a:lnTo>
                <a:lnTo>
                  <a:pt x="49885" y="10261"/>
                </a:lnTo>
                <a:lnTo>
                  <a:pt x="22999" y="25552"/>
                </a:lnTo>
                <a:lnTo>
                  <a:pt x="5956" y="49072"/>
                </a:lnTo>
                <a:lnTo>
                  <a:pt x="0" y="79209"/>
                </a:lnTo>
                <a:lnTo>
                  <a:pt x="5956" y="109499"/>
                </a:lnTo>
                <a:lnTo>
                  <a:pt x="22999" y="133007"/>
                </a:lnTo>
                <a:lnTo>
                  <a:pt x="49885" y="148221"/>
                </a:lnTo>
                <a:lnTo>
                  <a:pt x="85344" y="153619"/>
                </a:lnTo>
                <a:lnTo>
                  <a:pt x="120992" y="148221"/>
                </a:lnTo>
                <a:lnTo>
                  <a:pt x="147967" y="133007"/>
                </a:lnTo>
                <a:lnTo>
                  <a:pt x="153670" y="125158"/>
                </a:lnTo>
                <a:lnTo>
                  <a:pt x="165049" y="109499"/>
                </a:lnTo>
                <a:lnTo>
                  <a:pt x="171018" y="79209"/>
                </a:lnTo>
                <a:close/>
              </a:path>
              <a:path w="579119" h="295275">
                <a:moveTo>
                  <a:pt x="258965" y="1714"/>
                </a:moveTo>
                <a:lnTo>
                  <a:pt x="227050" y="1714"/>
                </a:lnTo>
                <a:lnTo>
                  <a:pt x="227050" y="27774"/>
                </a:lnTo>
                <a:lnTo>
                  <a:pt x="178511" y="27774"/>
                </a:lnTo>
                <a:lnTo>
                  <a:pt x="180467" y="56921"/>
                </a:lnTo>
                <a:lnTo>
                  <a:pt x="227050" y="56921"/>
                </a:lnTo>
                <a:lnTo>
                  <a:pt x="227050" y="100469"/>
                </a:lnTo>
                <a:lnTo>
                  <a:pt x="180467" y="100469"/>
                </a:lnTo>
                <a:lnTo>
                  <a:pt x="178511" y="129616"/>
                </a:lnTo>
                <a:lnTo>
                  <a:pt x="227050" y="129616"/>
                </a:lnTo>
                <a:lnTo>
                  <a:pt x="227050" y="163563"/>
                </a:lnTo>
                <a:lnTo>
                  <a:pt x="258965" y="163563"/>
                </a:lnTo>
                <a:lnTo>
                  <a:pt x="258965" y="1714"/>
                </a:lnTo>
                <a:close/>
              </a:path>
              <a:path w="579119" h="295275">
                <a:moveTo>
                  <a:pt x="261581" y="233857"/>
                </a:moveTo>
                <a:lnTo>
                  <a:pt x="252349" y="205867"/>
                </a:lnTo>
                <a:lnTo>
                  <a:pt x="246189" y="201282"/>
                </a:lnTo>
                <a:lnTo>
                  <a:pt x="227050" y="187058"/>
                </a:lnTo>
                <a:lnTo>
                  <a:pt x="227050" y="233857"/>
                </a:lnTo>
                <a:lnTo>
                  <a:pt x="220459" y="248500"/>
                </a:lnTo>
                <a:lnTo>
                  <a:pt x="202450" y="258635"/>
                </a:lnTo>
                <a:lnTo>
                  <a:pt x="175653" y="264528"/>
                </a:lnTo>
                <a:lnTo>
                  <a:pt x="142671" y="266433"/>
                </a:lnTo>
                <a:lnTo>
                  <a:pt x="109702" y="264528"/>
                </a:lnTo>
                <a:lnTo>
                  <a:pt x="82905" y="258635"/>
                </a:lnTo>
                <a:lnTo>
                  <a:pt x="64897" y="248500"/>
                </a:lnTo>
                <a:lnTo>
                  <a:pt x="58305" y="233857"/>
                </a:lnTo>
                <a:lnTo>
                  <a:pt x="64897" y="219367"/>
                </a:lnTo>
                <a:lnTo>
                  <a:pt x="82905" y="209219"/>
                </a:lnTo>
                <a:lnTo>
                  <a:pt x="109702" y="203238"/>
                </a:lnTo>
                <a:lnTo>
                  <a:pt x="142671" y="201282"/>
                </a:lnTo>
                <a:lnTo>
                  <a:pt x="175653" y="203238"/>
                </a:lnTo>
                <a:lnTo>
                  <a:pt x="202450" y="209219"/>
                </a:lnTo>
                <a:lnTo>
                  <a:pt x="220459" y="219367"/>
                </a:lnTo>
                <a:lnTo>
                  <a:pt x="227050" y="233857"/>
                </a:lnTo>
                <a:lnTo>
                  <a:pt x="227050" y="187058"/>
                </a:lnTo>
                <a:lnTo>
                  <a:pt x="189293" y="176479"/>
                </a:lnTo>
                <a:lnTo>
                  <a:pt x="142671" y="173164"/>
                </a:lnTo>
                <a:lnTo>
                  <a:pt x="96113" y="176479"/>
                </a:lnTo>
                <a:lnTo>
                  <a:pt x="58470" y="187058"/>
                </a:lnTo>
                <a:lnTo>
                  <a:pt x="33286" y="205867"/>
                </a:lnTo>
                <a:lnTo>
                  <a:pt x="24104" y="233857"/>
                </a:lnTo>
                <a:lnTo>
                  <a:pt x="33286" y="261861"/>
                </a:lnTo>
                <a:lnTo>
                  <a:pt x="58470" y="280670"/>
                </a:lnTo>
                <a:lnTo>
                  <a:pt x="96113" y="291249"/>
                </a:lnTo>
                <a:lnTo>
                  <a:pt x="142671" y="294551"/>
                </a:lnTo>
                <a:lnTo>
                  <a:pt x="189293" y="291249"/>
                </a:lnTo>
                <a:lnTo>
                  <a:pt x="227050" y="280670"/>
                </a:lnTo>
                <a:lnTo>
                  <a:pt x="246189" y="266433"/>
                </a:lnTo>
                <a:lnTo>
                  <a:pt x="252349" y="261861"/>
                </a:lnTo>
                <a:lnTo>
                  <a:pt x="261581" y="233857"/>
                </a:lnTo>
                <a:close/>
              </a:path>
              <a:path w="579119" h="295275">
                <a:moveTo>
                  <a:pt x="561924" y="56235"/>
                </a:moveTo>
                <a:lnTo>
                  <a:pt x="552272" y="30670"/>
                </a:lnTo>
                <a:lnTo>
                  <a:pt x="546366" y="26746"/>
                </a:lnTo>
                <a:lnTo>
                  <a:pt x="527723" y="14376"/>
                </a:lnTo>
                <a:lnTo>
                  <a:pt x="527723" y="56235"/>
                </a:lnTo>
                <a:lnTo>
                  <a:pt x="520750" y="69532"/>
                </a:lnTo>
                <a:lnTo>
                  <a:pt x="501777" y="78701"/>
                </a:lnTo>
                <a:lnTo>
                  <a:pt x="473710" y="84010"/>
                </a:lnTo>
                <a:lnTo>
                  <a:pt x="439432" y="85725"/>
                </a:lnTo>
                <a:lnTo>
                  <a:pt x="405168" y="84010"/>
                </a:lnTo>
                <a:lnTo>
                  <a:pt x="377101" y="78701"/>
                </a:lnTo>
                <a:lnTo>
                  <a:pt x="358127" y="69532"/>
                </a:lnTo>
                <a:lnTo>
                  <a:pt x="351155" y="56235"/>
                </a:lnTo>
                <a:lnTo>
                  <a:pt x="358127" y="43091"/>
                </a:lnTo>
                <a:lnTo>
                  <a:pt x="377101" y="33909"/>
                </a:lnTo>
                <a:lnTo>
                  <a:pt x="405168" y="28511"/>
                </a:lnTo>
                <a:lnTo>
                  <a:pt x="439432" y="26746"/>
                </a:lnTo>
                <a:lnTo>
                  <a:pt x="473710" y="28511"/>
                </a:lnTo>
                <a:lnTo>
                  <a:pt x="501777" y="33909"/>
                </a:lnTo>
                <a:lnTo>
                  <a:pt x="520750" y="43091"/>
                </a:lnTo>
                <a:lnTo>
                  <a:pt x="527723" y="56235"/>
                </a:lnTo>
                <a:lnTo>
                  <a:pt x="527723" y="14376"/>
                </a:lnTo>
                <a:lnTo>
                  <a:pt x="525970" y="13208"/>
                </a:lnTo>
                <a:lnTo>
                  <a:pt x="487019" y="3200"/>
                </a:lnTo>
                <a:lnTo>
                  <a:pt x="439432" y="0"/>
                </a:lnTo>
                <a:lnTo>
                  <a:pt x="391858" y="3200"/>
                </a:lnTo>
                <a:lnTo>
                  <a:pt x="352907" y="13208"/>
                </a:lnTo>
                <a:lnTo>
                  <a:pt x="326605" y="30670"/>
                </a:lnTo>
                <a:lnTo>
                  <a:pt x="316953" y="56235"/>
                </a:lnTo>
                <a:lnTo>
                  <a:pt x="326605" y="82003"/>
                </a:lnTo>
                <a:lnTo>
                  <a:pt x="352907" y="99568"/>
                </a:lnTo>
                <a:lnTo>
                  <a:pt x="391858" y="109613"/>
                </a:lnTo>
                <a:lnTo>
                  <a:pt x="439432" y="112814"/>
                </a:lnTo>
                <a:lnTo>
                  <a:pt x="487019" y="109613"/>
                </a:lnTo>
                <a:lnTo>
                  <a:pt x="525970" y="99568"/>
                </a:lnTo>
                <a:lnTo>
                  <a:pt x="546696" y="85725"/>
                </a:lnTo>
                <a:lnTo>
                  <a:pt x="552272" y="82003"/>
                </a:lnTo>
                <a:lnTo>
                  <a:pt x="561924" y="56235"/>
                </a:lnTo>
                <a:close/>
              </a:path>
              <a:path w="579119" h="295275">
                <a:moveTo>
                  <a:pt x="578535" y="134759"/>
                </a:moveTo>
                <a:lnTo>
                  <a:pt x="300672" y="134759"/>
                </a:lnTo>
                <a:lnTo>
                  <a:pt x="300672" y="162191"/>
                </a:lnTo>
                <a:lnTo>
                  <a:pt x="423481" y="162191"/>
                </a:lnTo>
                <a:lnTo>
                  <a:pt x="423481" y="189280"/>
                </a:lnTo>
                <a:lnTo>
                  <a:pt x="381876" y="193192"/>
                </a:lnTo>
                <a:lnTo>
                  <a:pt x="348145" y="202526"/>
                </a:lnTo>
                <a:lnTo>
                  <a:pt x="325539" y="218363"/>
                </a:lnTo>
                <a:lnTo>
                  <a:pt x="317284" y="241744"/>
                </a:lnTo>
                <a:lnTo>
                  <a:pt x="327025" y="267030"/>
                </a:lnTo>
                <a:lnTo>
                  <a:pt x="353441" y="283540"/>
                </a:lnTo>
                <a:lnTo>
                  <a:pt x="392315" y="292519"/>
                </a:lnTo>
                <a:lnTo>
                  <a:pt x="439432" y="295236"/>
                </a:lnTo>
                <a:lnTo>
                  <a:pt x="486562" y="292519"/>
                </a:lnTo>
                <a:lnTo>
                  <a:pt x="525437" y="283540"/>
                </a:lnTo>
                <a:lnTo>
                  <a:pt x="549516" y="268490"/>
                </a:lnTo>
                <a:lnTo>
                  <a:pt x="551853" y="267030"/>
                </a:lnTo>
                <a:lnTo>
                  <a:pt x="561594" y="241744"/>
                </a:lnTo>
                <a:lnTo>
                  <a:pt x="553339" y="218363"/>
                </a:lnTo>
                <a:lnTo>
                  <a:pt x="549529" y="215684"/>
                </a:lnTo>
                <a:lnTo>
                  <a:pt x="530733" y="202526"/>
                </a:lnTo>
                <a:lnTo>
                  <a:pt x="527723" y="201701"/>
                </a:lnTo>
                <a:lnTo>
                  <a:pt x="527723" y="241744"/>
                </a:lnTo>
                <a:lnTo>
                  <a:pt x="520242" y="254457"/>
                </a:lnTo>
                <a:lnTo>
                  <a:pt x="500430" y="262712"/>
                </a:lnTo>
                <a:lnTo>
                  <a:pt x="472198" y="267157"/>
                </a:lnTo>
                <a:lnTo>
                  <a:pt x="439432" y="268490"/>
                </a:lnTo>
                <a:lnTo>
                  <a:pt x="406730" y="267157"/>
                </a:lnTo>
                <a:lnTo>
                  <a:pt x="378599" y="262712"/>
                </a:lnTo>
                <a:lnTo>
                  <a:pt x="358902" y="254457"/>
                </a:lnTo>
                <a:lnTo>
                  <a:pt x="351485" y="241744"/>
                </a:lnTo>
                <a:lnTo>
                  <a:pt x="358902" y="229285"/>
                </a:lnTo>
                <a:lnTo>
                  <a:pt x="378599" y="221259"/>
                </a:lnTo>
                <a:lnTo>
                  <a:pt x="406730" y="216966"/>
                </a:lnTo>
                <a:lnTo>
                  <a:pt x="439432" y="215684"/>
                </a:lnTo>
                <a:lnTo>
                  <a:pt x="472198" y="216966"/>
                </a:lnTo>
                <a:lnTo>
                  <a:pt x="500430" y="221259"/>
                </a:lnTo>
                <a:lnTo>
                  <a:pt x="520242" y="229285"/>
                </a:lnTo>
                <a:lnTo>
                  <a:pt x="527723" y="241744"/>
                </a:lnTo>
                <a:lnTo>
                  <a:pt x="527723" y="201701"/>
                </a:lnTo>
                <a:lnTo>
                  <a:pt x="497001" y="193192"/>
                </a:lnTo>
                <a:lnTo>
                  <a:pt x="455396" y="189280"/>
                </a:lnTo>
                <a:lnTo>
                  <a:pt x="455396" y="162191"/>
                </a:lnTo>
                <a:lnTo>
                  <a:pt x="578535" y="162191"/>
                </a:lnTo>
                <a:lnTo>
                  <a:pt x="578535" y="13475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 descr=""/>
          <p:cNvSpPr/>
          <p:nvPr/>
        </p:nvSpPr>
        <p:spPr>
          <a:xfrm>
            <a:off x="11983453" y="7813306"/>
            <a:ext cx="888365" cy="302260"/>
          </a:xfrm>
          <a:custGeom>
            <a:avLst/>
            <a:gdLst/>
            <a:ahLst/>
            <a:cxnLst/>
            <a:rect l="l" t="t" r="r" b="b"/>
            <a:pathLst>
              <a:path w="888365" h="302259">
                <a:moveTo>
                  <a:pt x="163207" y="15430"/>
                </a:moveTo>
                <a:lnTo>
                  <a:pt x="0" y="15430"/>
                </a:lnTo>
                <a:lnTo>
                  <a:pt x="0" y="44234"/>
                </a:lnTo>
                <a:lnTo>
                  <a:pt x="130632" y="44234"/>
                </a:lnTo>
                <a:lnTo>
                  <a:pt x="130632" y="53149"/>
                </a:lnTo>
                <a:lnTo>
                  <a:pt x="121297" y="87744"/>
                </a:lnTo>
                <a:lnTo>
                  <a:pt x="94869" y="112039"/>
                </a:lnTo>
                <a:lnTo>
                  <a:pt x="53670" y="126441"/>
                </a:lnTo>
                <a:lnTo>
                  <a:pt x="0" y="131330"/>
                </a:lnTo>
                <a:lnTo>
                  <a:pt x="0" y="160820"/>
                </a:lnTo>
                <a:lnTo>
                  <a:pt x="54254" y="156718"/>
                </a:lnTo>
                <a:lnTo>
                  <a:pt x="99377" y="143979"/>
                </a:lnTo>
                <a:lnTo>
                  <a:pt x="133705" y="121932"/>
                </a:lnTo>
                <a:lnTo>
                  <a:pt x="155549" y="89941"/>
                </a:lnTo>
                <a:lnTo>
                  <a:pt x="163207" y="47320"/>
                </a:lnTo>
                <a:lnTo>
                  <a:pt x="163207" y="15430"/>
                </a:lnTo>
                <a:close/>
              </a:path>
              <a:path w="888365" h="302259">
                <a:moveTo>
                  <a:pt x="249529" y="183451"/>
                </a:moveTo>
                <a:lnTo>
                  <a:pt x="217271" y="183451"/>
                </a:lnTo>
                <a:lnTo>
                  <a:pt x="217271" y="212255"/>
                </a:lnTo>
                <a:lnTo>
                  <a:pt x="217271" y="268490"/>
                </a:lnTo>
                <a:lnTo>
                  <a:pt x="45935" y="268490"/>
                </a:lnTo>
                <a:lnTo>
                  <a:pt x="45935" y="212255"/>
                </a:lnTo>
                <a:lnTo>
                  <a:pt x="217271" y="212255"/>
                </a:lnTo>
                <a:lnTo>
                  <a:pt x="217271" y="183451"/>
                </a:lnTo>
                <a:lnTo>
                  <a:pt x="13677" y="183451"/>
                </a:lnTo>
                <a:lnTo>
                  <a:pt x="13677" y="297294"/>
                </a:lnTo>
                <a:lnTo>
                  <a:pt x="249529" y="297294"/>
                </a:lnTo>
                <a:lnTo>
                  <a:pt x="249529" y="268490"/>
                </a:lnTo>
                <a:lnTo>
                  <a:pt x="249529" y="212255"/>
                </a:lnTo>
                <a:lnTo>
                  <a:pt x="249529" y="183451"/>
                </a:lnTo>
                <a:close/>
              </a:path>
              <a:path w="888365" h="302259">
                <a:moveTo>
                  <a:pt x="249529" y="8229"/>
                </a:moveTo>
                <a:lnTo>
                  <a:pt x="217271" y="8229"/>
                </a:lnTo>
                <a:lnTo>
                  <a:pt x="217271" y="167335"/>
                </a:lnTo>
                <a:lnTo>
                  <a:pt x="249529" y="167335"/>
                </a:lnTo>
                <a:lnTo>
                  <a:pt x="249529" y="8229"/>
                </a:lnTo>
                <a:close/>
              </a:path>
              <a:path w="888365" h="302259">
                <a:moveTo>
                  <a:pt x="554761" y="248259"/>
                </a:moveTo>
                <a:lnTo>
                  <a:pt x="546696" y="227431"/>
                </a:lnTo>
                <a:lnTo>
                  <a:pt x="544842" y="222897"/>
                </a:lnTo>
                <a:lnTo>
                  <a:pt x="542620" y="221513"/>
                </a:lnTo>
                <a:lnTo>
                  <a:pt x="520877" y="207987"/>
                </a:lnTo>
                <a:lnTo>
                  <a:pt x="520877" y="248259"/>
                </a:lnTo>
                <a:lnTo>
                  <a:pt x="513397" y="261023"/>
                </a:lnTo>
                <a:lnTo>
                  <a:pt x="493560" y="269392"/>
                </a:lnTo>
                <a:lnTo>
                  <a:pt x="465226" y="273964"/>
                </a:lnTo>
                <a:lnTo>
                  <a:pt x="432269" y="275348"/>
                </a:lnTo>
                <a:lnTo>
                  <a:pt x="399326" y="273964"/>
                </a:lnTo>
                <a:lnTo>
                  <a:pt x="370992" y="269392"/>
                </a:lnTo>
                <a:lnTo>
                  <a:pt x="351142" y="261023"/>
                </a:lnTo>
                <a:lnTo>
                  <a:pt x="343674" y="248259"/>
                </a:lnTo>
                <a:lnTo>
                  <a:pt x="351142" y="235686"/>
                </a:lnTo>
                <a:lnTo>
                  <a:pt x="370992" y="227431"/>
                </a:lnTo>
                <a:lnTo>
                  <a:pt x="399326" y="222897"/>
                </a:lnTo>
                <a:lnTo>
                  <a:pt x="432269" y="221513"/>
                </a:lnTo>
                <a:lnTo>
                  <a:pt x="465226" y="222897"/>
                </a:lnTo>
                <a:lnTo>
                  <a:pt x="493560" y="227431"/>
                </a:lnTo>
                <a:lnTo>
                  <a:pt x="513397" y="235686"/>
                </a:lnTo>
                <a:lnTo>
                  <a:pt x="520877" y="248259"/>
                </a:lnTo>
                <a:lnTo>
                  <a:pt x="520877" y="207987"/>
                </a:lnTo>
                <a:lnTo>
                  <a:pt x="518439" y="206463"/>
                </a:lnTo>
                <a:lnTo>
                  <a:pt x="479450" y="197485"/>
                </a:lnTo>
                <a:lnTo>
                  <a:pt x="432269" y="194767"/>
                </a:lnTo>
                <a:lnTo>
                  <a:pt x="385102" y="197485"/>
                </a:lnTo>
                <a:lnTo>
                  <a:pt x="346113" y="206463"/>
                </a:lnTo>
                <a:lnTo>
                  <a:pt x="319709" y="222897"/>
                </a:lnTo>
                <a:lnTo>
                  <a:pt x="317855" y="227431"/>
                </a:lnTo>
                <a:lnTo>
                  <a:pt x="309791" y="248259"/>
                </a:lnTo>
                <a:lnTo>
                  <a:pt x="319582" y="273596"/>
                </a:lnTo>
                <a:lnTo>
                  <a:pt x="346113" y="290220"/>
                </a:lnTo>
                <a:lnTo>
                  <a:pt x="385102" y="299326"/>
                </a:lnTo>
                <a:lnTo>
                  <a:pt x="432269" y="302094"/>
                </a:lnTo>
                <a:lnTo>
                  <a:pt x="479450" y="299326"/>
                </a:lnTo>
                <a:lnTo>
                  <a:pt x="518439" y="290220"/>
                </a:lnTo>
                <a:lnTo>
                  <a:pt x="542175" y="275348"/>
                </a:lnTo>
                <a:lnTo>
                  <a:pt x="544969" y="273596"/>
                </a:lnTo>
                <a:lnTo>
                  <a:pt x="554761" y="248259"/>
                </a:lnTo>
                <a:close/>
              </a:path>
              <a:path w="888365" h="302259">
                <a:moveTo>
                  <a:pt x="571373" y="142989"/>
                </a:moveTo>
                <a:lnTo>
                  <a:pt x="448233" y="142989"/>
                </a:lnTo>
                <a:lnTo>
                  <a:pt x="448233" y="112814"/>
                </a:lnTo>
                <a:lnTo>
                  <a:pt x="554761" y="112814"/>
                </a:lnTo>
                <a:lnTo>
                  <a:pt x="554761" y="85382"/>
                </a:lnTo>
                <a:lnTo>
                  <a:pt x="345630" y="85382"/>
                </a:lnTo>
                <a:lnTo>
                  <a:pt x="345630" y="39090"/>
                </a:lnTo>
                <a:lnTo>
                  <a:pt x="551497" y="39090"/>
                </a:lnTo>
                <a:lnTo>
                  <a:pt x="551497" y="11658"/>
                </a:lnTo>
                <a:lnTo>
                  <a:pt x="313372" y="11658"/>
                </a:lnTo>
                <a:lnTo>
                  <a:pt x="313372" y="112814"/>
                </a:lnTo>
                <a:lnTo>
                  <a:pt x="416318" y="112814"/>
                </a:lnTo>
                <a:lnTo>
                  <a:pt x="416318" y="142989"/>
                </a:lnTo>
                <a:lnTo>
                  <a:pt x="293509" y="142989"/>
                </a:lnTo>
                <a:lnTo>
                  <a:pt x="293509" y="170421"/>
                </a:lnTo>
                <a:lnTo>
                  <a:pt x="571373" y="170421"/>
                </a:lnTo>
                <a:lnTo>
                  <a:pt x="571373" y="142989"/>
                </a:lnTo>
                <a:close/>
              </a:path>
              <a:path w="888365" h="302259">
                <a:moveTo>
                  <a:pt x="784085" y="31203"/>
                </a:moveTo>
                <a:lnTo>
                  <a:pt x="706564" y="31203"/>
                </a:lnTo>
                <a:lnTo>
                  <a:pt x="706564" y="0"/>
                </a:lnTo>
                <a:lnTo>
                  <a:pt x="673328" y="0"/>
                </a:lnTo>
                <a:lnTo>
                  <a:pt x="673328" y="31203"/>
                </a:lnTo>
                <a:lnTo>
                  <a:pt x="598081" y="31203"/>
                </a:lnTo>
                <a:lnTo>
                  <a:pt x="598081" y="56921"/>
                </a:lnTo>
                <a:lnTo>
                  <a:pt x="784085" y="56921"/>
                </a:lnTo>
                <a:lnTo>
                  <a:pt x="784085" y="31203"/>
                </a:lnTo>
                <a:close/>
              </a:path>
              <a:path w="888365" h="302259">
                <a:moveTo>
                  <a:pt x="794194" y="171792"/>
                </a:moveTo>
                <a:lnTo>
                  <a:pt x="778344" y="176695"/>
                </a:lnTo>
                <a:lnTo>
                  <a:pt x="757542" y="180149"/>
                </a:lnTo>
                <a:lnTo>
                  <a:pt x="733082" y="182257"/>
                </a:lnTo>
                <a:lnTo>
                  <a:pt x="706234" y="183108"/>
                </a:lnTo>
                <a:lnTo>
                  <a:pt x="706234" y="159791"/>
                </a:lnTo>
                <a:lnTo>
                  <a:pt x="733399" y="154851"/>
                </a:lnTo>
                <a:lnTo>
                  <a:pt x="753795" y="145478"/>
                </a:lnTo>
                <a:lnTo>
                  <a:pt x="763409" y="135445"/>
                </a:lnTo>
                <a:lnTo>
                  <a:pt x="766610" y="132118"/>
                </a:lnTo>
                <a:lnTo>
                  <a:pt x="771055" y="115214"/>
                </a:lnTo>
                <a:lnTo>
                  <a:pt x="765492" y="96621"/>
                </a:lnTo>
                <a:lnTo>
                  <a:pt x="764032" y="95326"/>
                </a:lnTo>
                <a:lnTo>
                  <a:pt x="749515" y="82473"/>
                </a:lnTo>
                <a:lnTo>
                  <a:pt x="740435" y="79248"/>
                </a:lnTo>
                <a:lnTo>
                  <a:pt x="740435" y="115214"/>
                </a:lnTo>
                <a:lnTo>
                  <a:pt x="737273" y="123444"/>
                </a:lnTo>
                <a:lnTo>
                  <a:pt x="727862" y="129832"/>
                </a:lnTo>
                <a:lnTo>
                  <a:pt x="712266" y="133972"/>
                </a:lnTo>
                <a:lnTo>
                  <a:pt x="690600" y="135445"/>
                </a:lnTo>
                <a:lnTo>
                  <a:pt x="668794" y="133972"/>
                </a:lnTo>
                <a:lnTo>
                  <a:pt x="653224" y="129832"/>
                </a:lnTo>
                <a:lnTo>
                  <a:pt x="643877" y="123444"/>
                </a:lnTo>
                <a:lnTo>
                  <a:pt x="640753" y="115214"/>
                </a:lnTo>
                <a:lnTo>
                  <a:pt x="643877" y="107188"/>
                </a:lnTo>
                <a:lnTo>
                  <a:pt x="653224" y="100901"/>
                </a:lnTo>
                <a:lnTo>
                  <a:pt x="668794" y="96799"/>
                </a:lnTo>
                <a:lnTo>
                  <a:pt x="690600" y="95326"/>
                </a:lnTo>
                <a:lnTo>
                  <a:pt x="712266" y="96799"/>
                </a:lnTo>
                <a:lnTo>
                  <a:pt x="727862" y="100901"/>
                </a:lnTo>
                <a:lnTo>
                  <a:pt x="737273" y="107188"/>
                </a:lnTo>
                <a:lnTo>
                  <a:pt x="740435" y="115214"/>
                </a:lnTo>
                <a:lnTo>
                  <a:pt x="740435" y="79248"/>
                </a:lnTo>
                <a:lnTo>
                  <a:pt x="724192" y="73456"/>
                </a:lnTo>
                <a:lnTo>
                  <a:pt x="690600" y="70294"/>
                </a:lnTo>
                <a:lnTo>
                  <a:pt x="656856" y="73456"/>
                </a:lnTo>
                <a:lnTo>
                  <a:pt x="631558" y="82473"/>
                </a:lnTo>
                <a:lnTo>
                  <a:pt x="615657" y="96621"/>
                </a:lnTo>
                <a:lnTo>
                  <a:pt x="615607" y="96799"/>
                </a:lnTo>
                <a:lnTo>
                  <a:pt x="610133" y="115214"/>
                </a:lnTo>
                <a:lnTo>
                  <a:pt x="614476" y="132118"/>
                </a:lnTo>
                <a:lnTo>
                  <a:pt x="627037" y="145478"/>
                </a:lnTo>
                <a:lnTo>
                  <a:pt x="647103" y="154851"/>
                </a:lnTo>
                <a:lnTo>
                  <a:pt x="673989" y="159791"/>
                </a:lnTo>
                <a:lnTo>
                  <a:pt x="673989" y="183108"/>
                </a:lnTo>
                <a:lnTo>
                  <a:pt x="597103" y="183108"/>
                </a:lnTo>
                <a:lnTo>
                  <a:pt x="597103" y="209854"/>
                </a:lnTo>
                <a:lnTo>
                  <a:pt x="701675" y="209854"/>
                </a:lnTo>
                <a:lnTo>
                  <a:pt x="730288" y="209194"/>
                </a:lnTo>
                <a:lnTo>
                  <a:pt x="756119" y="207149"/>
                </a:lnTo>
                <a:lnTo>
                  <a:pt x="777849" y="203631"/>
                </a:lnTo>
                <a:lnTo>
                  <a:pt x="794194" y="198539"/>
                </a:lnTo>
                <a:lnTo>
                  <a:pt x="794194" y="171792"/>
                </a:lnTo>
                <a:close/>
              </a:path>
              <a:path w="888365" h="302259">
                <a:moveTo>
                  <a:pt x="857059" y="270205"/>
                </a:moveTo>
                <a:lnTo>
                  <a:pt x="650201" y="270205"/>
                </a:lnTo>
                <a:lnTo>
                  <a:pt x="650201" y="229400"/>
                </a:lnTo>
                <a:lnTo>
                  <a:pt x="617626" y="229400"/>
                </a:lnTo>
                <a:lnTo>
                  <a:pt x="617626" y="297637"/>
                </a:lnTo>
                <a:lnTo>
                  <a:pt x="857059" y="297637"/>
                </a:lnTo>
                <a:lnTo>
                  <a:pt x="857059" y="270205"/>
                </a:lnTo>
                <a:close/>
              </a:path>
              <a:path w="888365" h="302259">
                <a:moveTo>
                  <a:pt x="888009" y="91211"/>
                </a:moveTo>
                <a:lnTo>
                  <a:pt x="849566" y="91211"/>
                </a:lnTo>
                <a:lnTo>
                  <a:pt x="849566" y="8229"/>
                </a:lnTo>
                <a:lnTo>
                  <a:pt x="817321" y="8229"/>
                </a:lnTo>
                <a:lnTo>
                  <a:pt x="817321" y="237286"/>
                </a:lnTo>
                <a:lnTo>
                  <a:pt x="849566" y="237286"/>
                </a:lnTo>
                <a:lnTo>
                  <a:pt x="849566" y="122072"/>
                </a:lnTo>
                <a:lnTo>
                  <a:pt x="888009" y="122072"/>
                </a:lnTo>
                <a:lnTo>
                  <a:pt x="888009" y="9121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 descr=""/>
          <p:cNvSpPr/>
          <p:nvPr/>
        </p:nvSpPr>
        <p:spPr>
          <a:xfrm>
            <a:off x="13057154" y="7821531"/>
            <a:ext cx="249554" cy="289560"/>
          </a:xfrm>
          <a:custGeom>
            <a:avLst/>
            <a:gdLst/>
            <a:ahLst/>
            <a:cxnLst/>
            <a:rect l="l" t="t" r="r" b="b"/>
            <a:pathLst>
              <a:path w="249555" h="289559">
                <a:moveTo>
                  <a:pt x="249528" y="159105"/>
                </a:moveTo>
                <a:lnTo>
                  <a:pt x="217278" y="159105"/>
                </a:lnTo>
                <a:lnTo>
                  <a:pt x="217278" y="0"/>
                </a:lnTo>
                <a:lnTo>
                  <a:pt x="249528" y="0"/>
                </a:lnTo>
                <a:lnTo>
                  <a:pt x="249528" y="159105"/>
                </a:lnTo>
                <a:close/>
              </a:path>
              <a:path w="249555" h="289559">
                <a:moveTo>
                  <a:pt x="0" y="152590"/>
                </a:moveTo>
                <a:lnTo>
                  <a:pt x="0" y="123101"/>
                </a:lnTo>
                <a:lnTo>
                  <a:pt x="53668" y="118214"/>
                </a:lnTo>
                <a:lnTo>
                  <a:pt x="94876" y="103812"/>
                </a:lnTo>
                <a:lnTo>
                  <a:pt x="121303" y="79509"/>
                </a:lnTo>
                <a:lnTo>
                  <a:pt x="130627" y="44919"/>
                </a:lnTo>
                <a:lnTo>
                  <a:pt x="130627" y="36004"/>
                </a:lnTo>
                <a:lnTo>
                  <a:pt x="0" y="36004"/>
                </a:lnTo>
                <a:lnTo>
                  <a:pt x="0" y="7200"/>
                </a:lnTo>
                <a:lnTo>
                  <a:pt x="163203" y="7200"/>
                </a:lnTo>
                <a:lnTo>
                  <a:pt x="163203" y="39090"/>
                </a:lnTo>
                <a:lnTo>
                  <a:pt x="155549" y="81706"/>
                </a:lnTo>
                <a:lnTo>
                  <a:pt x="133713" y="113705"/>
                </a:lnTo>
                <a:lnTo>
                  <a:pt x="99383" y="135747"/>
                </a:lnTo>
                <a:lnTo>
                  <a:pt x="54249" y="148489"/>
                </a:lnTo>
                <a:lnTo>
                  <a:pt x="0" y="152590"/>
                </a:lnTo>
                <a:close/>
              </a:path>
              <a:path w="249555" h="289559">
                <a:moveTo>
                  <a:pt x="249528" y="289064"/>
                </a:moveTo>
                <a:lnTo>
                  <a:pt x="13681" y="289064"/>
                </a:lnTo>
                <a:lnTo>
                  <a:pt x="13681" y="175221"/>
                </a:lnTo>
                <a:lnTo>
                  <a:pt x="249528" y="175221"/>
                </a:lnTo>
                <a:lnTo>
                  <a:pt x="249528" y="204025"/>
                </a:lnTo>
                <a:lnTo>
                  <a:pt x="45931" y="204025"/>
                </a:lnTo>
                <a:lnTo>
                  <a:pt x="45931" y="260261"/>
                </a:lnTo>
                <a:lnTo>
                  <a:pt x="249528" y="260261"/>
                </a:lnTo>
                <a:lnTo>
                  <a:pt x="249528" y="289064"/>
                </a:lnTo>
                <a:close/>
              </a:path>
              <a:path w="249555" h="289559">
                <a:moveTo>
                  <a:pt x="249528" y="260261"/>
                </a:moveTo>
                <a:lnTo>
                  <a:pt x="217278" y="260261"/>
                </a:lnTo>
                <a:lnTo>
                  <a:pt x="217278" y="204025"/>
                </a:lnTo>
                <a:lnTo>
                  <a:pt x="249528" y="204025"/>
                </a:lnTo>
                <a:lnTo>
                  <a:pt x="249528" y="26026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 descr=""/>
          <p:cNvSpPr/>
          <p:nvPr/>
        </p:nvSpPr>
        <p:spPr>
          <a:xfrm>
            <a:off x="13351307" y="7816392"/>
            <a:ext cx="581025" cy="305435"/>
          </a:xfrm>
          <a:custGeom>
            <a:avLst/>
            <a:gdLst/>
            <a:ahLst/>
            <a:cxnLst/>
            <a:rect l="l" t="t" r="r" b="b"/>
            <a:pathLst>
              <a:path w="581025" h="305434">
                <a:moveTo>
                  <a:pt x="173951" y="137845"/>
                </a:moveTo>
                <a:lnTo>
                  <a:pt x="167792" y="112522"/>
                </a:lnTo>
                <a:lnTo>
                  <a:pt x="160553" y="104584"/>
                </a:lnTo>
                <a:lnTo>
                  <a:pt x="150825" y="93916"/>
                </a:lnTo>
                <a:lnTo>
                  <a:pt x="143002" y="90398"/>
                </a:lnTo>
                <a:lnTo>
                  <a:pt x="143002" y="137845"/>
                </a:lnTo>
                <a:lnTo>
                  <a:pt x="139623" y="151193"/>
                </a:lnTo>
                <a:lnTo>
                  <a:pt x="129857" y="161848"/>
                </a:lnTo>
                <a:lnTo>
                  <a:pt x="114287" y="168897"/>
                </a:lnTo>
                <a:lnTo>
                  <a:pt x="93484" y="171450"/>
                </a:lnTo>
                <a:lnTo>
                  <a:pt x="72504" y="168897"/>
                </a:lnTo>
                <a:lnTo>
                  <a:pt x="56845" y="161848"/>
                </a:lnTo>
                <a:lnTo>
                  <a:pt x="47040" y="151193"/>
                </a:lnTo>
                <a:lnTo>
                  <a:pt x="43649" y="137845"/>
                </a:lnTo>
                <a:lnTo>
                  <a:pt x="47040" y="124688"/>
                </a:lnTo>
                <a:lnTo>
                  <a:pt x="56845" y="114147"/>
                </a:lnTo>
                <a:lnTo>
                  <a:pt x="72504" y="107124"/>
                </a:lnTo>
                <a:lnTo>
                  <a:pt x="93484" y="104584"/>
                </a:lnTo>
                <a:lnTo>
                  <a:pt x="114287" y="107124"/>
                </a:lnTo>
                <a:lnTo>
                  <a:pt x="129857" y="114147"/>
                </a:lnTo>
                <a:lnTo>
                  <a:pt x="139623" y="124688"/>
                </a:lnTo>
                <a:lnTo>
                  <a:pt x="143002" y="137845"/>
                </a:lnTo>
                <a:lnTo>
                  <a:pt x="143002" y="90398"/>
                </a:lnTo>
                <a:lnTo>
                  <a:pt x="125298" y="82435"/>
                </a:lnTo>
                <a:lnTo>
                  <a:pt x="93484" y="78524"/>
                </a:lnTo>
                <a:lnTo>
                  <a:pt x="61633" y="82435"/>
                </a:lnTo>
                <a:lnTo>
                  <a:pt x="35991" y="93916"/>
                </a:lnTo>
                <a:lnTo>
                  <a:pt x="18910" y="112522"/>
                </a:lnTo>
                <a:lnTo>
                  <a:pt x="12700" y="137845"/>
                </a:lnTo>
                <a:lnTo>
                  <a:pt x="18910" y="163322"/>
                </a:lnTo>
                <a:lnTo>
                  <a:pt x="35991" y="181914"/>
                </a:lnTo>
                <a:lnTo>
                  <a:pt x="61633" y="193306"/>
                </a:lnTo>
                <a:lnTo>
                  <a:pt x="93484" y="197167"/>
                </a:lnTo>
                <a:lnTo>
                  <a:pt x="125298" y="193306"/>
                </a:lnTo>
                <a:lnTo>
                  <a:pt x="150825" y="181914"/>
                </a:lnTo>
                <a:lnTo>
                  <a:pt x="160375" y="171450"/>
                </a:lnTo>
                <a:lnTo>
                  <a:pt x="167792" y="163322"/>
                </a:lnTo>
                <a:lnTo>
                  <a:pt x="173951" y="137845"/>
                </a:lnTo>
                <a:close/>
              </a:path>
              <a:path w="581025" h="305434">
                <a:moveTo>
                  <a:pt x="179489" y="33947"/>
                </a:moveTo>
                <a:lnTo>
                  <a:pt x="109778" y="33947"/>
                </a:lnTo>
                <a:lnTo>
                  <a:pt x="109778" y="0"/>
                </a:lnTo>
                <a:lnTo>
                  <a:pt x="77203" y="0"/>
                </a:lnTo>
                <a:lnTo>
                  <a:pt x="77203" y="33947"/>
                </a:lnTo>
                <a:lnTo>
                  <a:pt x="0" y="33947"/>
                </a:lnTo>
                <a:lnTo>
                  <a:pt x="0" y="61036"/>
                </a:lnTo>
                <a:lnTo>
                  <a:pt x="179489" y="61036"/>
                </a:lnTo>
                <a:lnTo>
                  <a:pt x="179489" y="33947"/>
                </a:lnTo>
                <a:close/>
              </a:path>
              <a:path w="581025" h="305434">
                <a:moveTo>
                  <a:pt x="261251" y="5143"/>
                </a:moveTo>
                <a:lnTo>
                  <a:pt x="229336" y="5143"/>
                </a:lnTo>
                <a:lnTo>
                  <a:pt x="229336" y="71323"/>
                </a:lnTo>
                <a:lnTo>
                  <a:pt x="187312" y="71323"/>
                </a:lnTo>
                <a:lnTo>
                  <a:pt x="187312" y="100126"/>
                </a:lnTo>
                <a:lnTo>
                  <a:pt x="229336" y="100126"/>
                </a:lnTo>
                <a:lnTo>
                  <a:pt x="229336" y="139903"/>
                </a:lnTo>
                <a:lnTo>
                  <a:pt x="187312" y="139903"/>
                </a:lnTo>
                <a:lnTo>
                  <a:pt x="187312" y="168706"/>
                </a:lnTo>
                <a:lnTo>
                  <a:pt x="229336" y="168706"/>
                </a:lnTo>
                <a:lnTo>
                  <a:pt x="229336" y="224256"/>
                </a:lnTo>
                <a:lnTo>
                  <a:pt x="261251" y="224256"/>
                </a:lnTo>
                <a:lnTo>
                  <a:pt x="261251" y="5143"/>
                </a:lnTo>
                <a:close/>
              </a:path>
              <a:path w="581025" h="305434">
                <a:moveTo>
                  <a:pt x="267766" y="264033"/>
                </a:moveTo>
                <a:lnTo>
                  <a:pt x="57010" y="264033"/>
                </a:lnTo>
                <a:lnTo>
                  <a:pt x="57010" y="210883"/>
                </a:lnTo>
                <a:lnTo>
                  <a:pt x="24434" y="210883"/>
                </a:lnTo>
                <a:lnTo>
                  <a:pt x="24434" y="294208"/>
                </a:lnTo>
                <a:lnTo>
                  <a:pt x="267766" y="294208"/>
                </a:lnTo>
                <a:lnTo>
                  <a:pt x="267766" y="264033"/>
                </a:lnTo>
                <a:close/>
              </a:path>
              <a:path w="581025" h="305434">
                <a:moveTo>
                  <a:pt x="565505" y="86067"/>
                </a:moveTo>
                <a:lnTo>
                  <a:pt x="556653" y="53314"/>
                </a:lnTo>
                <a:lnTo>
                  <a:pt x="541464" y="38404"/>
                </a:lnTo>
                <a:lnTo>
                  <a:pt x="531952" y="29070"/>
                </a:lnTo>
                <a:lnTo>
                  <a:pt x="531952" y="86067"/>
                </a:lnTo>
                <a:lnTo>
                  <a:pt x="525284" y="106387"/>
                </a:lnTo>
                <a:lnTo>
                  <a:pt x="506628" y="121348"/>
                </a:lnTo>
                <a:lnTo>
                  <a:pt x="478091" y="130581"/>
                </a:lnTo>
                <a:lnTo>
                  <a:pt x="441718" y="133731"/>
                </a:lnTo>
                <a:lnTo>
                  <a:pt x="405358" y="130581"/>
                </a:lnTo>
                <a:lnTo>
                  <a:pt x="376821" y="121348"/>
                </a:lnTo>
                <a:lnTo>
                  <a:pt x="358165" y="106387"/>
                </a:lnTo>
                <a:lnTo>
                  <a:pt x="351485" y="86067"/>
                </a:lnTo>
                <a:lnTo>
                  <a:pt x="358165" y="65747"/>
                </a:lnTo>
                <a:lnTo>
                  <a:pt x="376821" y="50787"/>
                </a:lnTo>
                <a:lnTo>
                  <a:pt x="405358" y="41567"/>
                </a:lnTo>
                <a:lnTo>
                  <a:pt x="441718" y="38404"/>
                </a:lnTo>
                <a:lnTo>
                  <a:pt x="478091" y="41567"/>
                </a:lnTo>
                <a:lnTo>
                  <a:pt x="506628" y="50787"/>
                </a:lnTo>
                <a:lnTo>
                  <a:pt x="525284" y="65747"/>
                </a:lnTo>
                <a:lnTo>
                  <a:pt x="531952" y="86067"/>
                </a:lnTo>
                <a:lnTo>
                  <a:pt x="531952" y="29070"/>
                </a:lnTo>
                <a:lnTo>
                  <a:pt x="531596" y="28714"/>
                </a:lnTo>
                <a:lnTo>
                  <a:pt x="492531" y="13258"/>
                </a:lnTo>
                <a:lnTo>
                  <a:pt x="441718" y="7886"/>
                </a:lnTo>
                <a:lnTo>
                  <a:pt x="390906" y="13258"/>
                </a:lnTo>
                <a:lnTo>
                  <a:pt x="351853" y="28714"/>
                </a:lnTo>
                <a:lnTo>
                  <a:pt x="326783" y="53314"/>
                </a:lnTo>
                <a:lnTo>
                  <a:pt x="317931" y="86067"/>
                </a:lnTo>
                <a:lnTo>
                  <a:pt x="326783" y="118821"/>
                </a:lnTo>
                <a:lnTo>
                  <a:pt x="351853" y="143421"/>
                </a:lnTo>
                <a:lnTo>
                  <a:pt x="390906" y="158877"/>
                </a:lnTo>
                <a:lnTo>
                  <a:pt x="441718" y="164249"/>
                </a:lnTo>
                <a:lnTo>
                  <a:pt x="492531" y="158877"/>
                </a:lnTo>
                <a:lnTo>
                  <a:pt x="531596" y="143421"/>
                </a:lnTo>
                <a:lnTo>
                  <a:pt x="541464" y="133731"/>
                </a:lnTo>
                <a:lnTo>
                  <a:pt x="556653" y="118821"/>
                </a:lnTo>
                <a:lnTo>
                  <a:pt x="565505" y="86067"/>
                </a:lnTo>
                <a:close/>
              </a:path>
              <a:path w="581025" h="305434">
                <a:moveTo>
                  <a:pt x="580821" y="191338"/>
                </a:moveTo>
                <a:lnTo>
                  <a:pt x="302945" y="191338"/>
                </a:lnTo>
                <a:lnTo>
                  <a:pt x="302945" y="222885"/>
                </a:lnTo>
                <a:lnTo>
                  <a:pt x="425107" y="222885"/>
                </a:lnTo>
                <a:lnTo>
                  <a:pt x="425107" y="304838"/>
                </a:lnTo>
                <a:lnTo>
                  <a:pt x="458012" y="304838"/>
                </a:lnTo>
                <a:lnTo>
                  <a:pt x="458012" y="222885"/>
                </a:lnTo>
                <a:lnTo>
                  <a:pt x="580821" y="222885"/>
                </a:lnTo>
                <a:lnTo>
                  <a:pt x="580821" y="19133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 descr=""/>
          <p:cNvSpPr/>
          <p:nvPr/>
        </p:nvSpPr>
        <p:spPr>
          <a:xfrm>
            <a:off x="14258861" y="7821332"/>
            <a:ext cx="71755" cy="180340"/>
          </a:xfrm>
          <a:custGeom>
            <a:avLst/>
            <a:gdLst/>
            <a:ahLst/>
            <a:cxnLst/>
            <a:rect l="l" t="t" r="r" b="b"/>
            <a:pathLst>
              <a:path w="71755" h="180340">
                <a:moveTo>
                  <a:pt x="71335" y="66433"/>
                </a:moveTo>
                <a:lnTo>
                  <a:pt x="32245" y="66433"/>
                </a:lnTo>
                <a:lnTo>
                  <a:pt x="32245" y="0"/>
                </a:lnTo>
                <a:lnTo>
                  <a:pt x="0" y="0"/>
                </a:lnTo>
                <a:lnTo>
                  <a:pt x="0" y="66433"/>
                </a:lnTo>
                <a:lnTo>
                  <a:pt x="0" y="98996"/>
                </a:lnTo>
                <a:lnTo>
                  <a:pt x="0" y="179755"/>
                </a:lnTo>
                <a:lnTo>
                  <a:pt x="32245" y="179755"/>
                </a:lnTo>
                <a:lnTo>
                  <a:pt x="32245" y="98996"/>
                </a:lnTo>
                <a:lnTo>
                  <a:pt x="71335" y="98996"/>
                </a:lnTo>
                <a:lnTo>
                  <a:pt x="71335" y="6643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 descr=""/>
          <p:cNvSpPr/>
          <p:nvPr/>
        </p:nvSpPr>
        <p:spPr>
          <a:xfrm>
            <a:off x="14049071" y="7826540"/>
            <a:ext cx="242570" cy="288290"/>
          </a:xfrm>
          <a:custGeom>
            <a:avLst/>
            <a:gdLst/>
            <a:ahLst/>
            <a:cxnLst/>
            <a:rect l="l" t="t" r="r" b="b"/>
            <a:pathLst>
              <a:path w="242569" h="288290">
                <a:moveTo>
                  <a:pt x="162560" y="139"/>
                </a:moveTo>
                <a:lnTo>
                  <a:pt x="130962" y="139"/>
                </a:lnTo>
                <a:lnTo>
                  <a:pt x="130962" y="48196"/>
                </a:lnTo>
                <a:lnTo>
                  <a:pt x="31597" y="48196"/>
                </a:lnTo>
                <a:lnTo>
                  <a:pt x="31597" y="0"/>
                </a:lnTo>
                <a:lnTo>
                  <a:pt x="0" y="0"/>
                </a:lnTo>
                <a:lnTo>
                  <a:pt x="0" y="48196"/>
                </a:lnTo>
                <a:lnTo>
                  <a:pt x="0" y="76860"/>
                </a:lnTo>
                <a:lnTo>
                  <a:pt x="0" y="130263"/>
                </a:lnTo>
                <a:lnTo>
                  <a:pt x="0" y="158915"/>
                </a:lnTo>
                <a:lnTo>
                  <a:pt x="162560" y="158915"/>
                </a:lnTo>
                <a:lnTo>
                  <a:pt x="162560" y="130263"/>
                </a:lnTo>
                <a:lnTo>
                  <a:pt x="31597" y="130263"/>
                </a:lnTo>
                <a:lnTo>
                  <a:pt x="31597" y="76860"/>
                </a:lnTo>
                <a:lnTo>
                  <a:pt x="130962" y="76860"/>
                </a:lnTo>
                <a:lnTo>
                  <a:pt x="130962" y="130098"/>
                </a:lnTo>
                <a:lnTo>
                  <a:pt x="162560" y="130098"/>
                </a:lnTo>
                <a:lnTo>
                  <a:pt x="162560" y="76860"/>
                </a:lnTo>
                <a:lnTo>
                  <a:pt x="162560" y="76606"/>
                </a:lnTo>
                <a:lnTo>
                  <a:pt x="162560" y="48831"/>
                </a:lnTo>
                <a:lnTo>
                  <a:pt x="162560" y="48196"/>
                </a:lnTo>
                <a:lnTo>
                  <a:pt x="162560" y="139"/>
                </a:lnTo>
                <a:close/>
              </a:path>
              <a:path w="242569" h="288290">
                <a:moveTo>
                  <a:pt x="242036" y="190182"/>
                </a:moveTo>
                <a:lnTo>
                  <a:pt x="6845" y="190182"/>
                </a:lnTo>
                <a:lnTo>
                  <a:pt x="6845" y="220141"/>
                </a:lnTo>
                <a:lnTo>
                  <a:pt x="209461" y="220141"/>
                </a:lnTo>
                <a:lnTo>
                  <a:pt x="209461" y="287870"/>
                </a:lnTo>
                <a:lnTo>
                  <a:pt x="242036" y="287870"/>
                </a:lnTo>
                <a:lnTo>
                  <a:pt x="242036" y="220141"/>
                </a:lnTo>
                <a:lnTo>
                  <a:pt x="242036" y="1901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 descr=""/>
          <p:cNvSpPr/>
          <p:nvPr/>
        </p:nvSpPr>
        <p:spPr>
          <a:xfrm>
            <a:off x="14343558" y="7821536"/>
            <a:ext cx="581025" cy="293370"/>
          </a:xfrm>
          <a:custGeom>
            <a:avLst/>
            <a:gdLst/>
            <a:ahLst/>
            <a:cxnLst/>
            <a:rect l="l" t="t" r="r" b="b"/>
            <a:pathLst>
              <a:path w="581025" h="293370">
                <a:moveTo>
                  <a:pt x="189915" y="128930"/>
                </a:moveTo>
                <a:lnTo>
                  <a:pt x="143281" y="95326"/>
                </a:lnTo>
                <a:lnTo>
                  <a:pt x="105219" y="67894"/>
                </a:lnTo>
                <a:lnTo>
                  <a:pt x="109728" y="53124"/>
                </a:lnTo>
                <a:lnTo>
                  <a:pt x="112991" y="37630"/>
                </a:lnTo>
                <a:lnTo>
                  <a:pt x="114973" y="21513"/>
                </a:lnTo>
                <a:lnTo>
                  <a:pt x="115646" y="4800"/>
                </a:lnTo>
                <a:lnTo>
                  <a:pt x="83388" y="2743"/>
                </a:lnTo>
                <a:lnTo>
                  <a:pt x="77419" y="47180"/>
                </a:lnTo>
                <a:lnTo>
                  <a:pt x="60998" y="84874"/>
                </a:lnTo>
                <a:lnTo>
                  <a:pt x="34925" y="112788"/>
                </a:lnTo>
                <a:lnTo>
                  <a:pt x="0" y="127901"/>
                </a:lnTo>
                <a:lnTo>
                  <a:pt x="0" y="158762"/>
                </a:lnTo>
                <a:lnTo>
                  <a:pt x="28841" y="151168"/>
                </a:lnTo>
                <a:lnTo>
                  <a:pt x="54076" y="137591"/>
                </a:lnTo>
                <a:lnTo>
                  <a:pt x="75399" y="118745"/>
                </a:lnTo>
                <a:lnTo>
                  <a:pt x="92506" y="95326"/>
                </a:lnTo>
                <a:lnTo>
                  <a:pt x="171996" y="152933"/>
                </a:lnTo>
                <a:lnTo>
                  <a:pt x="189915" y="128930"/>
                </a:lnTo>
                <a:close/>
              </a:path>
              <a:path w="581025" h="293370">
                <a:moveTo>
                  <a:pt x="261251" y="0"/>
                </a:moveTo>
                <a:lnTo>
                  <a:pt x="229006" y="0"/>
                </a:lnTo>
                <a:lnTo>
                  <a:pt x="229006" y="47663"/>
                </a:lnTo>
                <a:lnTo>
                  <a:pt x="161899" y="47663"/>
                </a:lnTo>
                <a:lnTo>
                  <a:pt x="161899" y="77838"/>
                </a:lnTo>
                <a:lnTo>
                  <a:pt x="229006" y="77838"/>
                </a:lnTo>
                <a:lnTo>
                  <a:pt x="229006" y="164592"/>
                </a:lnTo>
                <a:lnTo>
                  <a:pt x="261251" y="164592"/>
                </a:lnTo>
                <a:lnTo>
                  <a:pt x="261251" y="0"/>
                </a:lnTo>
                <a:close/>
              </a:path>
              <a:path w="581025" h="293370">
                <a:moveTo>
                  <a:pt x="263537" y="233514"/>
                </a:moveTo>
                <a:lnTo>
                  <a:pt x="254228" y="206159"/>
                </a:lnTo>
                <a:lnTo>
                  <a:pt x="248412" y="201968"/>
                </a:lnTo>
                <a:lnTo>
                  <a:pt x="229323" y="188226"/>
                </a:lnTo>
                <a:lnTo>
                  <a:pt x="229323" y="233514"/>
                </a:lnTo>
                <a:lnTo>
                  <a:pt x="222631" y="247561"/>
                </a:lnTo>
                <a:lnTo>
                  <a:pt x="204292" y="257390"/>
                </a:lnTo>
                <a:lnTo>
                  <a:pt x="176974" y="263169"/>
                </a:lnTo>
                <a:lnTo>
                  <a:pt x="143332" y="265061"/>
                </a:lnTo>
                <a:lnTo>
                  <a:pt x="109689" y="263169"/>
                </a:lnTo>
                <a:lnTo>
                  <a:pt x="82372" y="257390"/>
                </a:lnTo>
                <a:lnTo>
                  <a:pt x="64033" y="247561"/>
                </a:lnTo>
                <a:lnTo>
                  <a:pt x="57327" y="233514"/>
                </a:lnTo>
                <a:lnTo>
                  <a:pt x="64033" y="219468"/>
                </a:lnTo>
                <a:lnTo>
                  <a:pt x="82372" y="209638"/>
                </a:lnTo>
                <a:lnTo>
                  <a:pt x="109689" y="203860"/>
                </a:lnTo>
                <a:lnTo>
                  <a:pt x="143332" y="201968"/>
                </a:lnTo>
                <a:lnTo>
                  <a:pt x="176974" y="203860"/>
                </a:lnTo>
                <a:lnTo>
                  <a:pt x="204292" y="209638"/>
                </a:lnTo>
                <a:lnTo>
                  <a:pt x="222631" y="219468"/>
                </a:lnTo>
                <a:lnTo>
                  <a:pt x="229323" y="233514"/>
                </a:lnTo>
                <a:lnTo>
                  <a:pt x="229323" y="188226"/>
                </a:lnTo>
                <a:lnTo>
                  <a:pt x="228714" y="187782"/>
                </a:lnTo>
                <a:lnTo>
                  <a:pt x="190563" y="177431"/>
                </a:lnTo>
                <a:lnTo>
                  <a:pt x="143332" y="174193"/>
                </a:lnTo>
                <a:lnTo>
                  <a:pt x="96100" y="177431"/>
                </a:lnTo>
                <a:lnTo>
                  <a:pt x="57937" y="187782"/>
                </a:lnTo>
                <a:lnTo>
                  <a:pt x="32423" y="206159"/>
                </a:lnTo>
                <a:lnTo>
                  <a:pt x="23126" y="233514"/>
                </a:lnTo>
                <a:lnTo>
                  <a:pt x="32423" y="260870"/>
                </a:lnTo>
                <a:lnTo>
                  <a:pt x="57937" y="279247"/>
                </a:lnTo>
                <a:lnTo>
                  <a:pt x="96100" y="289598"/>
                </a:lnTo>
                <a:lnTo>
                  <a:pt x="143332" y="292836"/>
                </a:lnTo>
                <a:lnTo>
                  <a:pt x="190563" y="289598"/>
                </a:lnTo>
                <a:lnTo>
                  <a:pt x="228714" y="279247"/>
                </a:lnTo>
                <a:lnTo>
                  <a:pt x="248412" y="265061"/>
                </a:lnTo>
                <a:lnTo>
                  <a:pt x="254228" y="260870"/>
                </a:lnTo>
                <a:lnTo>
                  <a:pt x="263537" y="233514"/>
                </a:lnTo>
                <a:close/>
              </a:path>
              <a:path w="581025" h="293370">
                <a:moveTo>
                  <a:pt x="566483" y="260261"/>
                </a:moveTo>
                <a:lnTo>
                  <a:pt x="355066" y="260261"/>
                </a:lnTo>
                <a:lnTo>
                  <a:pt x="355066" y="206082"/>
                </a:lnTo>
                <a:lnTo>
                  <a:pt x="322173" y="206082"/>
                </a:lnTo>
                <a:lnTo>
                  <a:pt x="322173" y="289407"/>
                </a:lnTo>
                <a:lnTo>
                  <a:pt x="566483" y="289407"/>
                </a:lnTo>
                <a:lnTo>
                  <a:pt x="566483" y="260261"/>
                </a:lnTo>
                <a:close/>
              </a:path>
              <a:path w="581025" h="293370">
                <a:moveTo>
                  <a:pt x="569087" y="100469"/>
                </a:moveTo>
                <a:lnTo>
                  <a:pt x="519264" y="82638"/>
                </a:lnTo>
                <a:lnTo>
                  <a:pt x="454101" y="59321"/>
                </a:lnTo>
                <a:lnTo>
                  <a:pt x="457073" y="53022"/>
                </a:lnTo>
                <a:lnTo>
                  <a:pt x="459600" y="46418"/>
                </a:lnTo>
                <a:lnTo>
                  <a:pt x="461568" y="39509"/>
                </a:lnTo>
                <a:lnTo>
                  <a:pt x="462889" y="32232"/>
                </a:lnTo>
                <a:lnTo>
                  <a:pt x="561594" y="32232"/>
                </a:lnTo>
                <a:lnTo>
                  <a:pt x="561594" y="3429"/>
                </a:lnTo>
                <a:lnTo>
                  <a:pt x="321843" y="3429"/>
                </a:lnTo>
                <a:lnTo>
                  <a:pt x="321843" y="32232"/>
                </a:lnTo>
                <a:lnTo>
                  <a:pt x="430314" y="32232"/>
                </a:lnTo>
                <a:lnTo>
                  <a:pt x="415455" y="59728"/>
                </a:lnTo>
                <a:lnTo>
                  <a:pt x="388340" y="79857"/>
                </a:lnTo>
                <a:lnTo>
                  <a:pt x="353961" y="92456"/>
                </a:lnTo>
                <a:lnTo>
                  <a:pt x="317284" y="97383"/>
                </a:lnTo>
                <a:lnTo>
                  <a:pt x="317284" y="126187"/>
                </a:lnTo>
                <a:lnTo>
                  <a:pt x="350570" y="122897"/>
                </a:lnTo>
                <a:lnTo>
                  <a:pt x="382765" y="114566"/>
                </a:lnTo>
                <a:lnTo>
                  <a:pt x="412013" y="101168"/>
                </a:lnTo>
                <a:lnTo>
                  <a:pt x="436511" y="82638"/>
                </a:lnTo>
                <a:lnTo>
                  <a:pt x="559320" y="127558"/>
                </a:lnTo>
                <a:lnTo>
                  <a:pt x="569087" y="100469"/>
                </a:lnTo>
                <a:close/>
              </a:path>
              <a:path w="581025" h="293370">
                <a:moveTo>
                  <a:pt x="580821" y="150190"/>
                </a:moveTo>
                <a:lnTo>
                  <a:pt x="302945" y="150190"/>
                </a:lnTo>
                <a:lnTo>
                  <a:pt x="302945" y="178993"/>
                </a:lnTo>
                <a:lnTo>
                  <a:pt x="425437" y="178993"/>
                </a:lnTo>
                <a:lnTo>
                  <a:pt x="425437" y="229400"/>
                </a:lnTo>
                <a:lnTo>
                  <a:pt x="458012" y="229400"/>
                </a:lnTo>
                <a:lnTo>
                  <a:pt x="458012" y="178993"/>
                </a:lnTo>
                <a:lnTo>
                  <a:pt x="580821" y="178993"/>
                </a:lnTo>
                <a:lnTo>
                  <a:pt x="580821" y="15019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 descr=""/>
          <p:cNvSpPr/>
          <p:nvPr/>
        </p:nvSpPr>
        <p:spPr>
          <a:xfrm>
            <a:off x="15035454" y="7821536"/>
            <a:ext cx="869950" cy="294005"/>
          </a:xfrm>
          <a:custGeom>
            <a:avLst/>
            <a:gdLst/>
            <a:ahLst/>
            <a:cxnLst/>
            <a:rect l="l" t="t" r="r" b="b"/>
            <a:pathLst>
              <a:path w="869950" h="294004">
                <a:moveTo>
                  <a:pt x="189915" y="124129"/>
                </a:moveTo>
                <a:lnTo>
                  <a:pt x="147040" y="96354"/>
                </a:lnTo>
                <a:lnTo>
                  <a:pt x="105219" y="69265"/>
                </a:lnTo>
                <a:lnTo>
                  <a:pt x="107238" y="61429"/>
                </a:lnTo>
                <a:lnTo>
                  <a:pt x="108851" y="53365"/>
                </a:lnTo>
                <a:lnTo>
                  <a:pt x="110032" y="45110"/>
                </a:lnTo>
                <a:lnTo>
                  <a:pt x="110756" y="36690"/>
                </a:lnTo>
                <a:lnTo>
                  <a:pt x="181127" y="36690"/>
                </a:lnTo>
                <a:lnTo>
                  <a:pt x="181127" y="7543"/>
                </a:lnTo>
                <a:lnTo>
                  <a:pt x="3594" y="7543"/>
                </a:lnTo>
                <a:lnTo>
                  <a:pt x="3594" y="36690"/>
                </a:lnTo>
                <a:lnTo>
                  <a:pt x="78511" y="36690"/>
                </a:lnTo>
                <a:lnTo>
                  <a:pt x="70929" y="69265"/>
                </a:lnTo>
                <a:lnTo>
                  <a:pt x="54889" y="96139"/>
                </a:lnTo>
                <a:lnTo>
                  <a:pt x="31051" y="115430"/>
                </a:lnTo>
                <a:lnTo>
                  <a:pt x="0" y="125501"/>
                </a:lnTo>
                <a:lnTo>
                  <a:pt x="0" y="156019"/>
                </a:lnTo>
                <a:lnTo>
                  <a:pt x="29552" y="149402"/>
                </a:lnTo>
                <a:lnTo>
                  <a:pt x="55308" y="136728"/>
                </a:lnTo>
                <a:lnTo>
                  <a:pt x="76784" y="118795"/>
                </a:lnTo>
                <a:lnTo>
                  <a:pt x="93497" y="96354"/>
                </a:lnTo>
                <a:lnTo>
                  <a:pt x="173799" y="149402"/>
                </a:lnTo>
                <a:lnTo>
                  <a:pt x="174028" y="149402"/>
                </a:lnTo>
                <a:lnTo>
                  <a:pt x="189915" y="124129"/>
                </a:lnTo>
                <a:close/>
              </a:path>
              <a:path w="869950" h="294004">
                <a:moveTo>
                  <a:pt x="252145" y="232143"/>
                </a:moveTo>
                <a:lnTo>
                  <a:pt x="242900" y="204139"/>
                </a:lnTo>
                <a:lnTo>
                  <a:pt x="236740" y="199567"/>
                </a:lnTo>
                <a:lnTo>
                  <a:pt x="217614" y="185381"/>
                </a:lnTo>
                <a:lnTo>
                  <a:pt x="217614" y="232143"/>
                </a:lnTo>
                <a:lnTo>
                  <a:pt x="211061" y="246786"/>
                </a:lnTo>
                <a:lnTo>
                  <a:pt x="193090" y="256921"/>
                </a:lnTo>
                <a:lnTo>
                  <a:pt x="166217" y="262813"/>
                </a:lnTo>
                <a:lnTo>
                  <a:pt x="132918" y="264718"/>
                </a:lnTo>
                <a:lnTo>
                  <a:pt x="99758" y="262813"/>
                </a:lnTo>
                <a:lnTo>
                  <a:pt x="72847" y="256921"/>
                </a:lnTo>
                <a:lnTo>
                  <a:pt x="54813" y="246786"/>
                </a:lnTo>
                <a:lnTo>
                  <a:pt x="48221" y="232143"/>
                </a:lnTo>
                <a:lnTo>
                  <a:pt x="54813" y="217652"/>
                </a:lnTo>
                <a:lnTo>
                  <a:pt x="72847" y="207492"/>
                </a:lnTo>
                <a:lnTo>
                  <a:pt x="99758" y="201523"/>
                </a:lnTo>
                <a:lnTo>
                  <a:pt x="132918" y="199567"/>
                </a:lnTo>
                <a:lnTo>
                  <a:pt x="166217" y="201523"/>
                </a:lnTo>
                <a:lnTo>
                  <a:pt x="193090" y="207492"/>
                </a:lnTo>
                <a:lnTo>
                  <a:pt x="211061" y="217652"/>
                </a:lnTo>
                <a:lnTo>
                  <a:pt x="217614" y="232143"/>
                </a:lnTo>
                <a:lnTo>
                  <a:pt x="217614" y="185381"/>
                </a:lnTo>
                <a:lnTo>
                  <a:pt x="179717" y="174764"/>
                </a:lnTo>
                <a:lnTo>
                  <a:pt x="132918" y="171450"/>
                </a:lnTo>
                <a:lnTo>
                  <a:pt x="86245" y="174764"/>
                </a:lnTo>
                <a:lnTo>
                  <a:pt x="48374" y="185343"/>
                </a:lnTo>
                <a:lnTo>
                  <a:pt x="22974" y="204139"/>
                </a:lnTo>
                <a:lnTo>
                  <a:pt x="13690" y="232143"/>
                </a:lnTo>
                <a:lnTo>
                  <a:pt x="22974" y="260146"/>
                </a:lnTo>
                <a:lnTo>
                  <a:pt x="48374" y="278955"/>
                </a:lnTo>
                <a:lnTo>
                  <a:pt x="86245" y="289521"/>
                </a:lnTo>
                <a:lnTo>
                  <a:pt x="132918" y="292836"/>
                </a:lnTo>
                <a:lnTo>
                  <a:pt x="179717" y="289521"/>
                </a:lnTo>
                <a:lnTo>
                  <a:pt x="217563" y="278955"/>
                </a:lnTo>
                <a:lnTo>
                  <a:pt x="236740" y="264718"/>
                </a:lnTo>
                <a:lnTo>
                  <a:pt x="242900" y="260146"/>
                </a:lnTo>
                <a:lnTo>
                  <a:pt x="252145" y="232143"/>
                </a:lnTo>
                <a:close/>
              </a:path>
              <a:path w="869950" h="294004">
                <a:moveTo>
                  <a:pt x="286994" y="55892"/>
                </a:moveTo>
                <a:lnTo>
                  <a:pt x="247904" y="55892"/>
                </a:lnTo>
                <a:lnTo>
                  <a:pt x="247904" y="0"/>
                </a:lnTo>
                <a:lnTo>
                  <a:pt x="215658" y="0"/>
                </a:lnTo>
                <a:lnTo>
                  <a:pt x="215658" y="161848"/>
                </a:lnTo>
                <a:lnTo>
                  <a:pt x="247904" y="161848"/>
                </a:lnTo>
                <a:lnTo>
                  <a:pt x="247904" y="88125"/>
                </a:lnTo>
                <a:lnTo>
                  <a:pt x="286994" y="88125"/>
                </a:lnTo>
                <a:lnTo>
                  <a:pt x="286994" y="55892"/>
                </a:lnTo>
                <a:close/>
              </a:path>
              <a:path w="869950" h="294004">
                <a:moveTo>
                  <a:pt x="560959" y="240030"/>
                </a:moveTo>
                <a:lnTo>
                  <a:pt x="552881" y="219202"/>
                </a:lnTo>
                <a:lnTo>
                  <a:pt x="551027" y="214668"/>
                </a:lnTo>
                <a:lnTo>
                  <a:pt x="548817" y="213283"/>
                </a:lnTo>
                <a:lnTo>
                  <a:pt x="527075" y="199758"/>
                </a:lnTo>
                <a:lnTo>
                  <a:pt x="527075" y="240030"/>
                </a:lnTo>
                <a:lnTo>
                  <a:pt x="519595" y="252793"/>
                </a:lnTo>
                <a:lnTo>
                  <a:pt x="499757" y="261162"/>
                </a:lnTo>
                <a:lnTo>
                  <a:pt x="471424" y="265734"/>
                </a:lnTo>
                <a:lnTo>
                  <a:pt x="438467" y="267119"/>
                </a:lnTo>
                <a:lnTo>
                  <a:pt x="405523" y="265734"/>
                </a:lnTo>
                <a:lnTo>
                  <a:pt x="377190" y="261162"/>
                </a:lnTo>
                <a:lnTo>
                  <a:pt x="357339" y="252793"/>
                </a:lnTo>
                <a:lnTo>
                  <a:pt x="349872" y="240030"/>
                </a:lnTo>
                <a:lnTo>
                  <a:pt x="357339" y="227457"/>
                </a:lnTo>
                <a:lnTo>
                  <a:pt x="377190" y="219202"/>
                </a:lnTo>
                <a:lnTo>
                  <a:pt x="405523" y="214668"/>
                </a:lnTo>
                <a:lnTo>
                  <a:pt x="438467" y="213283"/>
                </a:lnTo>
                <a:lnTo>
                  <a:pt x="471424" y="214668"/>
                </a:lnTo>
                <a:lnTo>
                  <a:pt x="499757" y="219202"/>
                </a:lnTo>
                <a:lnTo>
                  <a:pt x="519595" y="227457"/>
                </a:lnTo>
                <a:lnTo>
                  <a:pt x="527075" y="240030"/>
                </a:lnTo>
                <a:lnTo>
                  <a:pt x="527075" y="199758"/>
                </a:lnTo>
                <a:lnTo>
                  <a:pt x="524637" y="198234"/>
                </a:lnTo>
                <a:lnTo>
                  <a:pt x="485648" y="189255"/>
                </a:lnTo>
                <a:lnTo>
                  <a:pt x="438467" y="186537"/>
                </a:lnTo>
                <a:lnTo>
                  <a:pt x="391299" y="189255"/>
                </a:lnTo>
                <a:lnTo>
                  <a:pt x="352310" y="198234"/>
                </a:lnTo>
                <a:lnTo>
                  <a:pt x="325907" y="214668"/>
                </a:lnTo>
                <a:lnTo>
                  <a:pt x="324053" y="219202"/>
                </a:lnTo>
                <a:lnTo>
                  <a:pt x="315988" y="240030"/>
                </a:lnTo>
                <a:lnTo>
                  <a:pt x="325780" y="265366"/>
                </a:lnTo>
                <a:lnTo>
                  <a:pt x="352310" y="281990"/>
                </a:lnTo>
                <a:lnTo>
                  <a:pt x="391299" y="291096"/>
                </a:lnTo>
                <a:lnTo>
                  <a:pt x="438467" y="293865"/>
                </a:lnTo>
                <a:lnTo>
                  <a:pt x="485648" y="291096"/>
                </a:lnTo>
                <a:lnTo>
                  <a:pt x="524637" y="281990"/>
                </a:lnTo>
                <a:lnTo>
                  <a:pt x="548373" y="267119"/>
                </a:lnTo>
                <a:lnTo>
                  <a:pt x="551167" y="265366"/>
                </a:lnTo>
                <a:lnTo>
                  <a:pt x="560959" y="240030"/>
                </a:lnTo>
                <a:close/>
              </a:path>
              <a:path w="869950" h="294004">
                <a:moveTo>
                  <a:pt x="577570" y="134759"/>
                </a:moveTo>
                <a:lnTo>
                  <a:pt x="454431" y="134759"/>
                </a:lnTo>
                <a:lnTo>
                  <a:pt x="454431" y="104584"/>
                </a:lnTo>
                <a:lnTo>
                  <a:pt x="560959" y="104584"/>
                </a:lnTo>
                <a:lnTo>
                  <a:pt x="560959" y="77152"/>
                </a:lnTo>
                <a:lnTo>
                  <a:pt x="351815" y="77152"/>
                </a:lnTo>
                <a:lnTo>
                  <a:pt x="351815" y="30861"/>
                </a:lnTo>
                <a:lnTo>
                  <a:pt x="557695" y="30861"/>
                </a:lnTo>
                <a:lnTo>
                  <a:pt x="557695" y="3429"/>
                </a:lnTo>
                <a:lnTo>
                  <a:pt x="319570" y="3429"/>
                </a:lnTo>
                <a:lnTo>
                  <a:pt x="319570" y="104584"/>
                </a:lnTo>
                <a:lnTo>
                  <a:pt x="422503" y="104584"/>
                </a:lnTo>
                <a:lnTo>
                  <a:pt x="422503" y="134759"/>
                </a:lnTo>
                <a:lnTo>
                  <a:pt x="299694" y="134759"/>
                </a:lnTo>
                <a:lnTo>
                  <a:pt x="299694" y="162191"/>
                </a:lnTo>
                <a:lnTo>
                  <a:pt x="577570" y="162191"/>
                </a:lnTo>
                <a:lnTo>
                  <a:pt x="577570" y="134759"/>
                </a:lnTo>
                <a:close/>
              </a:path>
              <a:path w="869950" h="294004">
                <a:moveTo>
                  <a:pt x="810488" y="95669"/>
                </a:moveTo>
                <a:lnTo>
                  <a:pt x="800773" y="99656"/>
                </a:lnTo>
                <a:lnTo>
                  <a:pt x="789673" y="102908"/>
                </a:lnTo>
                <a:lnTo>
                  <a:pt x="777176" y="105460"/>
                </a:lnTo>
                <a:lnTo>
                  <a:pt x="763244" y="107327"/>
                </a:lnTo>
                <a:lnTo>
                  <a:pt x="763244" y="34290"/>
                </a:lnTo>
                <a:lnTo>
                  <a:pt x="798436" y="34290"/>
                </a:lnTo>
                <a:lnTo>
                  <a:pt x="798436" y="7200"/>
                </a:lnTo>
                <a:lnTo>
                  <a:pt x="731977" y="7200"/>
                </a:lnTo>
                <a:lnTo>
                  <a:pt x="731977" y="34290"/>
                </a:lnTo>
                <a:lnTo>
                  <a:pt x="731977" y="109042"/>
                </a:lnTo>
                <a:lnTo>
                  <a:pt x="673671" y="109042"/>
                </a:lnTo>
                <a:lnTo>
                  <a:pt x="673671" y="34290"/>
                </a:lnTo>
                <a:lnTo>
                  <a:pt x="731977" y="34290"/>
                </a:lnTo>
                <a:lnTo>
                  <a:pt x="731977" y="7200"/>
                </a:lnTo>
                <a:lnTo>
                  <a:pt x="607542" y="7200"/>
                </a:lnTo>
                <a:lnTo>
                  <a:pt x="607542" y="34290"/>
                </a:lnTo>
                <a:lnTo>
                  <a:pt x="642391" y="34290"/>
                </a:lnTo>
                <a:lnTo>
                  <a:pt x="642391" y="109042"/>
                </a:lnTo>
                <a:lnTo>
                  <a:pt x="606564" y="109042"/>
                </a:lnTo>
                <a:lnTo>
                  <a:pt x="606564" y="136131"/>
                </a:lnTo>
                <a:lnTo>
                  <a:pt x="720902" y="136131"/>
                </a:lnTo>
                <a:lnTo>
                  <a:pt x="749287" y="135204"/>
                </a:lnTo>
                <a:lnTo>
                  <a:pt x="774242" y="132575"/>
                </a:lnTo>
                <a:lnTo>
                  <a:pt x="794931" y="128460"/>
                </a:lnTo>
                <a:lnTo>
                  <a:pt x="810488" y="123101"/>
                </a:lnTo>
                <a:lnTo>
                  <a:pt x="810488" y="107327"/>
                </a:lnTo>
                <a:lnTo>
                  <a:pt x="810488" y="95669"/>
                </a:lnTo>
                <a:close/>
              </a:path>
              <a:path w="869950" h="294004">
                <a:moveTo>
                  <a:pt x="862926" y="0"/>
                </a:moveTo>
                <a:lnTo>
                  <a:pt x="830681" y="0"/>
                </a:lnTo>
                <a:lnTo>
                  <a:pt x="830681" y="146761"/>
                </a:lnTo>
                <a:lnTo>
                  <a:pt x="862926" y="146761"/>
                </a:lnTo>
                <a:lnTo>
                  <a:pt x="862926" y="0"/>
                </a:lnTo>
                <a:close/>
              </a:path>
              <a:path w="869950" h="294004">
                <a:moveTo>
                  <a:pt x="869772" y="262661"/>
                </a:moveTo>
                <a:lnTo>
                  <a:pt x="659333" y="262661"/>
                </a:lnTo>
                <a:lnTo>
                  <a:pt x="659333" y="238315"/>
                </a:lnTo>
                <a:lnTo>
                  <a:pt x="862926" y="238315"/>
                </a:lnTo>
                <a:lnTo>
                  <a:pt x="862926" y="162877"/>
                </a:lnTo>
                <a:lnTo>
                  <a:pt x="626757" y="162877"/>
                </a:lnTo>
                <a:lnTo>
                  <a:pt x="626757" y="189280"/>
                </a:lnTo>
                <a:lnTo>
                  <a:pt x="831011" y="189280"/>
                </a:lnTo>
                <a:lnTo>
                  <a:pt x="831011" y="213283"/>
                </a:lnTo>
                <a:lnTo>
                  <a:pt x="627405" y="213283"/>
                </a:lnTo>
                <a:lnTo>
                  <a:pt x="627405" y="289064"/>
                </a:lnTo>
                <a:lnTo>
                  <a:pt x="869772" y="289064"/>
                </a:lnTo>
                <a:lnTo>
                  <a:pt x="869772" y="26266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 descr=""/>
          <p:cNvSpPr/>
          <p:nvPr/>
        </p:nvSpPr>
        <p:spPr>
          <a:xfrm>
            <a:off x="16029344" y="7819821"/>
            <a:ext cx="866140" cy="294640"/>
          </a:xfrm>
          <a:custGeom>
            <a:avLst/>
            <a:gdLst/>
            <a:ahLst/>
            <a:cxnLst/>
            <a:rect l="l" t="t" r="r" b="b"/>
            <a:pathLst>
              <a:path w="866140" h="294640">
                <a:moveTo>
                  <a:pt x="190233" y="129616"/>
                </a:moveTo>
                <a:lnTo>
                  <a:pt x="145338" y="99783"/>
                </a:lnTo>
                <a:lnTo>
                  <a:pt x="104559" y="72694"/>
                </a:lnTo>
                <a:lnTo>
                  <a:pt x="106807" y="64401"/>
                </a:lnTo>
                <a:lnTo>
                  <a:pt x="108635" y="55930"/>
                </a:lnTo>
                <a:lnTo>
                  <a:pt x="109969" y="47282"/>
                </a:lnTo>
                <a:lnTo>
                  <a:pt x="110756" y="38404"/>
                </a:lnTo>
                <a:lnTo>
                  <a:pt x="181114" y="38404"/>
                </a:lnTo>
                <a:lnTo>
                  <a:pt x="181114" y="9258"/>
                </a:lnTo>
                <a:lnTo>
                  <a:pt x="3581" y="9258"/>
                </a:lnTo>
                <a:lnTo>
                  <a:pt x="3581" y="38404"/>
                </a:lnTo>
                <a:lnTo>
                  <a:pt x="78498" y="38404"/>
                </a:lnTo>
                <a:lnTo>
                  <a:pt x="71043" y="71475"/>
                </a:lnTo>
                <a:lnTo>
                  <a:pt x="55003" y="98247"/>
                </a:lnTo>
                <a:lnTo>
                  <a:pt x="31089" y="117297"/>
                </a:lnTo>
                <a:lnTo>
                  <a:pt x="0" y="127215"/>
                </a:lnTo>
                <a:lnTo>
                  <a:pt x="0" y="157734"/>
                </a:lnTo>
                <a:lnTo>
                  <a:pt x="29057" y="151434"/>
                </a:lnTo>
                <a:lnTo>
                  <a:pt x="54432" y="139179"/>
                </a:lnTo>
                <a:lnTo>
                  <a:pt x="75717" y="121716"/>
                </a:lnTo>
                <a:lnTo>
                  <a:pt x="92506" y="99783"/>
                </a:lnTo>
                <a:lnTo>
                  <a:pt x="174269" y="154990"/>
                </a:lnTo>
                <a:lnTo>
                  <a:pt x="190233" y="129616"/>
                </a:lnTo>
                <a:close/>
              </a:path>
              <a:path w="866140" h="294640">
                <a:moveTo>
                  <a:pt x="256362" y="1714"/>
                </a:moveTo>
                <a:lnTo>
                  <a:pt x="224116" y="1714"/>
                </a:lnTo>
                <a:lnTo>
                  <a:pt x="224116" y="56921"/>
                </a:lnTo>
                <a:lnTo>
                  <a:pt x="170040" y="56921"/>
                </a:lnTo>
                <a:lnTo>
                  <a:pt x="170040" y="86410"/>
                </a:lnTo>
                <a:lnTo>
                  <a:pt x="224116" y="86410"/>
                </a:lnTo>
                <a:lnTo>
                  <a:pt x="224116" y="166306"/>
                </a:lnTo>
                <a:lnTo>
                  <a:pt x="256362" y="166306"/>
                </a:lnTo>
                <a:lnTo>
                  <a:pt x="256362" y="1714"/>
                </a:lnTo>
                <a:close/>
              </a:path>
              <a:path w="866140" h="294640">
                <a:moveTo>
                  <a:pt x="258648" y="235229"/>
                </a:moveTo>
                <a:lnTo>
                  <a:pt x="249339" y="207873"/>
                </a:lnTo>
                <a:lnTo>
                  <a:pt x="243522" y="203682"/>
                </a:lnTo>
                <a:lnTo>
                  <a:pt x="224434" y="189941"/>
                </a:lnTo>
                <a:lnTo>
                  <a:pt x="224434" y="235229"/>
                </a:lnTo>
                <a:lnTo>
                  <a:pt x="217741" y="249275"/>
                </a:lnTo>
                <a:lnTo>
                  <a:pt x="199402" y="259105"/>
                </a:lnTo>
                <a:lnTo>
                  <a:pt x="172085" y="264883"/>
                </a:lnTo>
                <a:lnTo>
                  <a:pt x="138442" y="266776"/>
                </a:lnTo>
                <a:lnTo>
                  <a:pt x="104800" y="264883"/>
                </a:lnTo>
                <a:lnTo>
                  <a:pt x="77482" y="259105"/>
                </a:lnTo>
                <a:lnTo>
                  <a:pt x="59143" y="249275"/>
                </a:lnTo>
                <a:lnTo>
                  <a:pt x="52438" y="235229"/>
                </a:lnTo>
                <a:lnTo>
                  <a:pt x="59143" y="221183"/>
                </a:lnTo>
                <a:lnTo>
                  <a:pt x="77482" y="211353"/>
                </a:lnTo>
                <a:lnTo>
                  <a:pt x="104800" y="205574"/>
                </a:lnTo>
                <a:lnTo>
                  <a:pt x="138442" y="203682"/>
                </a:lnTo>
                <a:lnTo>
                  <a:pt x="172085" y="205574"/>
                </a:lnTo>
                <a:lnTo>
                  <a:pt x="199402" y="211353"/>
                </a:lnTo>
                <a:lnTo>
                  <a:pt x="217741" y="221183"/>
                </a:lnTo>
                <a:lnTo>
                  <a:pt x="224434" y="235229"/>
                </a:lnTo>
                <a:lnTo>
                  <a:pt x="224434" y="189941"/>
                </a:lnTo>
                <a:lnTo>
                  <a:pt x="223824" y="189496"/>
                </a:lnTo>
                <a:lnTo>
                  <a:pt x="185674" y="179146"/>
                </a:lnTo>
                <a:lnTo>
                  <a:pt x="138442" y="175907"/>
                </a:lnTo>
                <a:lnTo>
                  <a:pt x="91211" y="179146"/>
                </a:lnTo>
                <a:lnTo>
                  <a:pt x="53047" y="189496"/>
                </a:lnTo>
                <a:lnTo>
                  <a:pt x="27533" y="207873"/>
                </a:lnTo>
                <a:lnTo>
                  <a:pt x="18237" y="235229"/>
                </a:lnTo>
                <a:lnTo>
                  <a:pt x="27533" y="262585"/>
                </a:lnTo>
                <a:lnTo>
                  <a:pt x="53047" y="280962"/>
                </a:lnTo>
                <a:lnTo>
                  <a:pt x="91211" y="291312"/>
                </a:lnTo>
                <a:lnTo>
                  <a:pt x="138442" y="294551"/>
                </a:lnTo>
                <a:lnTo>
                  <a:pt x="185674" y="291312"/>
                </a:lnTo>
                <a:lnTo>
                  <a:pt x="223824" y="280962"/>
                </a:lnTo>
                <a:lnTo>
                  <a:pt x="243522" y="266776"/>
                </a:lnTo>
                <a:lnTo>
                  <a:pt x="249339" y="262585"/>
                </a:lnTo>
                <a:lnTo>
                  <a:pt x="258648" y="235229"/>
                </a:lnTo>
                <a:close/>
              </a:path>
              <a:path w="866140" h="294640">
                <a:moveTo>
                  <a:pt x="560298" y="63093"/>
                </a:moveTo>
                <a:lnTo>
                  <a:pt x="550481" y="35013"/>
                </a:lnTo>
                <a:lnTo>
                  <a:pt x="540219" y="27432"/>
                </a:lnTo>
                <a:lnTo>
                  <a:pt x="526084" y="16992"/>
                </a:lnTo>
                <a:lnTo>
                  <a:pt x="526084" y="63093"/>
                </a:lnTo>
                <a:lnTo>
                  <a:pt x="518972" y="78841"/>
                </a:lnTo>
                <a:lnTo>
                  <a:pt x="499656" y="90093"/>
                </a:lnTo>
                <a:lnTo>
                  <a:pt x="471258" y="96850"/>
                </a:lnTo>
                <a:lnTo>
                  <a:pt x="436829" y="99098"/>
                </a:lnTo>
                <a:lnTo>
                  <a:pt x="402412" y="96850"/>
                </a:lnTo>
                <a:lnTo>
                  <a:pt x="374002" y="90093"/>
                </a:lnTo>
                <a:lnTo>
                  <a:pt x="354698" y="78841"/>
                </a:lnTo>
                <a:lnTo>
                  <a:pt x="347573" y="63093"/>
                </a:lnTo>
                <a:lnTo>
                  <a:pt x="354698" y="47536"/>
                </a:lnTo>
                <a:lnTo>
                  <a:pt x="374002" y="36385"/>
                </a:lnTo>
                <a:lnTo>
                  <a:pt x="402412" y="29679"/>
                </a:lnTo>
                <a:lnTo>
                  <a:pt x="436829" y="27432"/>
                </a:lnTo>
                <a:lnTo>
                  <a:pt x="471258" y="29679"/>
                </a:lnTo>
                <a:lnTo>
                  <a:pt x="499656" y="36385"/>
                </a:lnTo>
                <a:lnTo>
                  <a:pt x="518972" y="47536"/>
                </a:lnTo>
                <a:lnTo>
                  <a:pt x="526084" y="63093"/>
                </a:lnTo>
                <a:lnTo>
                  <a:pt x="526084" y="16992"/>
                </a:lnTo>
                <a:lnTo>
                  <a:pt x="523849" y="15341"/>
                </a:lnTo>
                <a:lnTo>
                  <a:pt x="484568" y="3784"/>
                </a:lnTo>
                <a:lnTo>
                  <a:pt x="436829" y="0"/>
                </a:lnTo>
                <a:lnTo>
                  <a:pt x="389089" y="3784"/>
                </a:lnTo>
                <a:lnTo>
                  <a:pt x="349808" y="15341"/>
                </a:lnTo>
                <a:lnTo>
                  <a:pt x="323176" y="35013"/>
                </a:lnTo>
                <a:lnTo>
                  <a:pt x="313372" y="63093"/>
                </a:lnTo>
                <a:lnTo>
                  <a:pt x="323176" y="91376"/>
                </a:lnTo>
                <a:lnTo>
                  <a:pt x="349808" y="111137"/>
                </a:lnTo>
                <a:lnTo>
                  <a:pt x="389089" y="122745"/>
                </a:lnTo>
                <a:lnTo>
                  <a:pt x="436829" y="126530"/>
                </a:lnTo>
                <a:lnTo>
                  <a:pt x="484568" y="122745"/>
                </a:lnTo>
                <a:lnTo>
                  <a:pt x="523849" y="111137"/>
                </a:lnTo>
                <a:lnTo>
                  <a:pt x="540080" y="99098"/>
                </a:lnTo>
                <a:lnTo>
                  <a:pt x="550481" y="91376"/>
                </a:lnTo>
                <a:lnTo>
                  <a:pt x="560298" y="63093"/>
                </a:lnTo>
                <a:close/>
              </a:path>
              <a:path w="866140" h="294640">
                <a:moveTo>
                  <a:pt x="561594" y="262318"/>
                </a:moveTo>
                <a:lnTo>
                  <a:pt x="349529" y="262318"/>
                </a:lnTo>
                <a:lnTo>
                  <a:pt x="349529" y="207797"/>
                </a:lnTo>
                <a:lnTo>
                  <a:pt x="316953" y="207797"/>
                </a:lnTo>
                <a:lnTo>
                  <a:pt x="316953" y="291122"/>
                </a:lnTo>
                <a:lnTo>
                  <a:pt x="561594" y="291122"/>
                </a:lnTo>
                <a:lnTo>
                  <a:pt x="561594" y="262318"/>
                </a:lnTo>
                <a:close/>
              </a:path>
              <a:path w="866140" h="294640">
                <a:moveTo>
                  <a:pt x="575932" y="150190"/>
                </a:moveTo>
                <a:lnTo>
                  <a:pt x="298056" y="150190"/>
                </a:lnTo>
                <a:lnTo>
                  <a:pt x="298056" y="178650"/>
                </a:lnTo>
                <a:lnTo>
                  <a:pt x="393827" y="178650"/>
                </a:lnTo>
                <a:lnTo>
                  <a:pt x="393827" y="230771"/>
                </a:lnTo>
                <a:lnTo>
                  <a:pt x="426085" y="230771"/>
                </a:lnTo>
                <a:lnTo>
                  <a:pt x="426085" y="178650"/>
                </a:lnTo>
                <a:lnTo>
                  <a:pt x="476580" y="178650"/>
                </a:lnTo>
                <a:lnTo>
                  <a:pt x="476580" y="230771"/>
                </a:lnTo>
                <a:lnTo>
                  <a:pt x="508495" y="230771"/>
                </a:lnTo>
                <a:lnTo>
                  <a:pt x="508495" y="178650"/>
                </a:lnTo>
                <a:lnTo>
                  <a:pt x="575932" y="178650"/>
                </a:lnTo>
                <a:lnTo>
                  <a:pt x="575932" y="150190"/>
                </a:lnTo>
                <a:close/>
              </a:path>
              <a:path w="866140" h="294640">
                <a:moveTo>
                  <a:pt x="797445" y="129616"/>
                </a:moveTo>
                <a:lnTo>
                  <a:pt x="752538" y="99783"/>
                </a:lnTo>
                <a:lnTo>
                  <a:pt x="711771" y="72694"/>
                </a:lnTo>
                <a:lnTo>
                  <a:pt x="714019" y="64401"/>
                </a:lnTo>
                <a:lnTo>
                  <a:pt x="715835" y="55930"/>
                </a:lnTo>
                <a:lnTo>
                  <a:pt x="717169" y="47282"/>
                </a:lnTo>
                <a:lnTo>
                  <a:pt x="717956" y="38404"/>
                </a:lnTo>
                <a:lnTo>
                  <a:pt x="788327" y="38404"/>
                </a:lnTo>
                <a:lnTo>
                  <a:pt x="788327" y="9258"/>
                </a:lnTo>
                <a:lnTo>
                  <a:pt x="610781" y="9258"/>
                </a:lnTo>
                <a:lnTo>
                  <a:pt x="610781" y="38404"/>
                </a:lnTo>
                <a:lnTo>
                  <a:pt x="685711" y="38404"/>
                </a:lnTo>
                <a:lnTo>
                  <a:pt x="678256" y="71475"/>
                </a:lnTo>
                <a:lnTo>
                  <a:pt x="662216" y="98247"/>
                </a:lnTo>
                <a:lnTo>
                  <a:pt x="638302" y="117297"/>
                </a:lnTo>
                <a:lnTo>
                  <a:pt x="607199" y="127215"/>
                </a:lnTo>
                <a:lnTo>
                  <a:pt x="607199" y="157734"/>
                </a:lnTo>
                <a:lnTo>
                  <a:pt x="636270" y="151434"/>
                </a:lnTo>
                <a:lnTo>
                  <a:pt x="661644" y="139179"/>
                </a:lnTo>
                <a:lnTo>
                  <a:pt x="682929" y="121716"/>
                </a:lnTo>
                <a:lnTo>
                  <a:pt x="699719" y="99783"/>
                </a:lnTo>
                <a:lnTo>
                  <a:pt x="781481" y="154990"/>
                </a:lnTo>
                <a:lnTo>
                  <a:pt x="797445" y="129616"/>
                </a:lnTo>
                <a:close/>
              </a:path>
              <a:path w="866140" h="294640">
                <a:moveTo>
                  <a:pt x="863574" y="1714"/>
                </a:moveTo>
                <a:lnTo>
                  <a:pt x="831316" y="1714"/>
                </a:lnTo>
                <a:lnTo>
                  <a:pt x="831316" y="56921"/>
                </a:lnTo>
                <a:lnTo>
                  <a:pt x="777240" y="56921"/>
                </a:lnTo>
                <a:lnTo>
                  <a:pt x="777240" y="86410"/>
                </a:lnTo>
                <a:lnTo>
                  <a:pt x="831316" y="86410"/>
                </a:lnTo>
                <a:lnTo>
                  <a:pt x="831316" y="166306"/>
                </a:lnTo>
                <a:lnTo>
                  <a:pt x="863574" y="166306"/>
                </a:lnTo>
                <a:lnTo>
                  <a:pt x="863574" y="1714"/>
                </a:lnTo>
                <a:close/>
              </a:path>
              <a:path w="866140" h="294640">
                <a:moveTo>
                  <a:pt x="865847" y="235229"/>
                </a:moveTo>
                <a:lnTo>
                  <a:pt x="856551" y="207873"/>
                </a:lnTo>
                <a:lnTo>
                  <a:pt x="850734" y="203682"/>
                </a:lnTo>
                <a:lnTo>
                  <a:pt x="831646" y="189941"/>
                </a:lnTo>
                <a:lnTo>
                  <a:pt x="831646" y="235229"/>
                </a:lnTo>
                <a:lnTo>
                  <a:pt x="824941" y="249275"/>
                </a:lnTo>
                <a:lnTo>
                  <a:pt x="806602" y="259105"/>
                </a:lnTo>
                <a:lnTo>
                  <a:pt x="779284" y="264883"/>
                </a:lnTo>
                <a:lnTo>
                  <a:pt x="745642" y="266776"/>
                </a:lnTo>
                <a:lnTo>
                  <a:pt x="712012" y="264883"/>
                </a:lnTo>
                <a:lnTo>
                  <a:pt x="684695" y="259105"/>
                </a:lnTo>
                <a:lnTo>
                  <a:pt x="666356" y="249275"/>
                </a:lnTo>
                <a:lnTo>
                  <a:pt x="659650" y="235229"/>
                </a:lnTo>
                <a:lnTo>
                  <a:pt x="666356" y="221183"/>
                </a:lnTo>
                <a:lnTo>
                  <a:pt x="684695" y="211353"/>
                </a:lnTo>
                <a:lnTo>
                  <a:pt x="712012" y="205574"/>
                </a:lnTo>
                <a:lnTo>
                  <a:pt x="745642" y="203682"/>
                </a:lnTo>
                <a:lnTo>
                  <a:pt x="779284" y="205574"/>
                </a:lnTo>
                <a:lnTo>
                  <a:pt x="806602" y="211353"/>
                </a:lnTo>
                <a:lnTo>
                  <a:pt x="824941" y="221183"/>
                </a:lnTo>
                <a:lnTo>
                  <a:pt x="831646" y="235229"/>
                </a:lnTo>
                <a:lnTo>
                  <a:pt x="831646" y="189941"/>
                </a:lnTo>
                <a:lnTo>
                  <a:pt x="831037" y="189496"/>
                </a:lnTo>
                <a:lnTo>
                  <a:pt x="792873" y="179146"/>
                </a:lnTo>
                <a:lnTo>
                  <a:pt x="745642" y="175907"/>
                </a:lnTo>
                <a:lnTo>
                  <a:pt x="698423" y="179146"/>
                </a:lnTo>
                <a:lnTo>
                  <a:pt x="660260" y="189496"/>
                </a:lnTo>
                <a:lnTo>
                  <a:pt x="634746" y="207873"/>
                </a:lnTo>
                <a:lnTo>
                  <a:pt x="625449" y="235229"/>
                </a:lnTo>
                <a:lnTo>
                  <a:pt x="634746" y="262585"/>
                </a:lnTo>
                <a:lnTo>
                  <a:pt x="660260" y="280962"/>
                </a:lnTo>
                <a:lnTo>
                  <a:pt x="698423" y="291312"/>
                </a:lnTo>
                <a:lnTo>
                  <a:pt x="745642" y="294551"/>
                </a:lnTo>
                <a:lnTo>
                  <a:pt x="792873" y="291312"/>
                </a:lnTo>
                <a:lnTo>
                  <a:pt x="831037" y="280962"/>
                </a:lnTo>
                <a:lnTo>
                  <a:pt x="850734" y="266776"/>
                </a:lnTo>
                <a:lnTo>
                  <a:pt x="856551" y="262585"/>
                </a:lnTo>
                <a:lnTo>
                  <a:pt x="865847" y="23522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1767" y="9625270"/>
            <a:ext cx="256371" cy="180950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487010" y="9625270"/>
            <a:ext cx="256371" cy="180950"/>
          </a:xfrm>
          <a:prstGeom prst="rect">
            <a:avLst/>
          </a:prstGeom>
        </p:spPr>
      </p:pic>
      <p:sp>
        <p:nvSpPr>
          <p:cNvPr id="4" name="object 4" descr=""/>
          <p:cNvSpPr/>
          <p:nvPr/>
        </p:nvSpPr>
        <p:spPr>
          <a:xfrm>
            <a:off x="1812305" y="3914009"/>
            <a:ext cx="312420" cy="328295"/>
          </a:xfrm>
          <a:custGeom>
            <a:avLst/>
            <a:gdLst/>
            <a:ahLst/>
            <a:cxnLst/>
            <a:rect l="l" t="t" r="r" b="b"/>
            <a:pathLst>
              <a:path w="312419" h="328295">
                <a:moveTo>
                  <a:pt x="312022" y="120531"/>
                </a:moveTo>
                <a:lnTo>
                  <a:pt x="252447" y="120531"/>
                </a:lnTo>
                <a:lnTo>
                  <a:pt x="252447" y="0"/>
                </a:lnTo>
                <a:lnTo>
                  <a:pt x="312022" y="0"/>
                </a:lnTo>
                <a:lnTo>
                  <a:pt x="312022" y="120531"/>
                </a:lnTo>
                <a:close/>
              </a:path>
              <a:path w="312419" h="328295">
                <a:moveTo>
                  <a:pt x="223777" y="322056"/>
                </a:moveTo>
                <a:lnTo>
                  <a:pt x="164947" y="322056"/>
                </a:lnTo>
                <a:lnTo>
                  <a:pt x="164947" y="1535"/>
                </a:lnTo>
                <a:lnTo>
                  <a:pt x="223777" y="1535"/>
                </a:lnTo>
                <a:lnTo>
                  <a:pt x="223777" y="120531"/>
                </a:lnTo>
                <a:lnTo>
                  <a:pt x="312022" y="120531"/>
                </a:lnTo>
                <a:lnTo>
                  <a:pt x="312022" y="181948"/>
                </a:lnTo>
                <a:lnTo>
                  <a:pt x="223777" y="181948"/>
                </a:lnTo>
                <a:lnTo>
                  <a:pt x="223777" y="322056"/>
                </a:lnTo>
                <a:close/>
              </a:path>
              <a:path w="312419" h="328295">
                <a:moveTo>
                  <a:pt x="312022" y="327814"/>
                </a:moveTo>
                <a:lnTo>
                  <a:pt x="252447" y="327814"/>
                </a:lnTo>
                <a:lnTo>
                  <a:pt x="252447" y="181948"/>
                </a:lnTo>
                <a:lnTo>
                  <a:pt x="312022" y="181948"/>
                </a:lnTo>
                <a:lnTo>
                  <a:pt x="312022" y="327814"/>
                </a:lnTo>
                <a:close/>
              </a:path>
              <a:path w="312419" h="328295">
                <a:moveTo>
                  <a:pt x="0" y="312460"/>
                </a:moveTo>
                <a:lnTo>
                  <a:pt x="0" y="251810"/>
                </a:lnTo>
                <a:lnTo>
                  <a:pt x="32655" y="240654"/>
                </a:lnTo>
                <a:lnTo>
                  <a:pt x="57666" y="212944"/>
                </a:lnTo>
                <a:lnTo>
                  <a:pt x="73671" y="168681"/>
                </a:lnTo>
                <a:lnTo>
                  <a:pt x="79308" y="107863"/>
                </a:lnTo>
                <a:lnTo>
                  <a:pt x="79308" y="66023"/>
                </a:lnTo>
                <a:lnTo>
                  <a:pt x="0" y="66023"/>
                </a:lnTo>
                <a:lnTo>
                  <a:pt x="0" y="7677"/>
                </a:lnTo>
                <a:lnTo>
                  <a:pt x="139628" y="7677"/>
                </a:lnTo>
                <a:lnTo>
                  <a:pt x="139628" y="105560"/>
                </a:lnTo>
                <a:lnTo>
                  <a:pt x="134538" y="168681"/>
                </a:lnTo>
                <a:lnTo>
                  <a:pt x="134508" y="169055"/>
                </a:lnTo>
                <a:lnTo>
                  <a:pt x="120142" y="220703"/>
                </a:lnTo>
                <a:lnTo>
                  <a:pt x="98018" y="260687"/>
                </a:lnTo>
                <a:lnTo>
                  <a:pt x="69627" y="289186"/>
                </a:lnTo>
                <a:lnTo>
                  <a:pt x="36458" y="306384"/>
                </a:lnTo>
                <a:lnTo>
                  <a:pt x="0" y="312460"/>
                </a:lnTo>
                <a:close/>
              </a:path>
            </a:pathLst>
          </a:custGeom>
          <a:solidFill>
            <a:srgbClr val="69249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/>
          <p:nvPr/>
        </p:nvSpPr>
        <p:spPr>
          <a:xfrm>
            <a:off x="2401709" y="3914139"/>
            <a:ext cx="100330" cy="163830"/>
          </a:xfrm>
          <a:custGeom>
            <a:avLst/>
            <a:gdLst/>
            <a:ahLst/>
            <a:cxnLst/>
            <a:rect l="l" t="t" r="r" b="b"/>
            <a:pathLst>
              <a:path w="100330" h="163829">
                <a:moveTo>
                  <a:pt x="100164" y="46418"/>
                </a:moveTo>
                <a:lnTo>
                  <a:pt x="62928" y="46418"/>
                </a:lnTo>
                <a:lnTo>
                  <a:pt x="62928" y="0"/>
                </a:lnTo>
                <a:lnTo>
                  <a:pt x="0" y="0"/>
                </a:lnTo>
                <a:lnTo>
                  <a:pt x="0" y="46418"/>
                </a:lnTo>
                <a:lnTo>
                  <a:pt x="0" y="104444"/>
                </a:lnTo>
                <a:lnTo>
                  <a:pt x="0" y="163753"/>
                </a:lnTo>
                <a:lnTo>
                  <a:pt x="62928" y="163753"/>
                </a:lnTo>
                <a:lnTo>
                  <a:pt x="62928" y="104444"/>
                </a:lnTo>
                <a:lnTo>
                  <a:pt x="100164" y="104444"/>
                </a:lnTo>
                <a:lnTo>
                  <a:pt x="100164" y="46418"/>
                </a:lnTo>
                <a:close/>
              </a:path>
            </a:pathLst>
          </a:custGeom>
          <a:solidFill>
            <a:srgbClr val="69249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/>
          <p:nvPr/>
        </p:nvSpPr>
        <p:spPr>
          <a:xfrm>
            <a:off x="2173097" y="3917848"/>
            <a:ext cx="295275" cy="323850"/>
          </a:xfrm>
          <a:custGeom>
            <a:avLst/>
            <a:gdLst/>
            <a:ahLst/>
            <a:cxnLst/>
            <a:rect l="l" t="t" r="r" b="b"/>
            <a:pathLst>
              <a:path w="295275" h="323850">
                <a:moveTo>
                  <a:pt x="193992" y="27241"/>
                </a:moveTo>
                <a:lnTo>
                  <a:pt x="61061" y="27241"/>
                </a:lnTo>
                <a:lnTo>
                  <a:pt x="61061" y="165"/>
                </a:lnTo>
                <a:lnTo>
                  <a:pt x="0" y="165"/>
                </a:lnTo>
                <a:lnTo>
                  <a:pt x="0" y="27241"/>
                </a:lnTo>
                <a:lnTo>
                  <a:pt x="0" y="76238"/>
                </a:lnTo>
                <a:lnTo>
                  <a:pt x="0" y="103314"/>
                </a:lnTo>
                <a:lnTo>
                  <a:pt x="0" y="153593"/>
                </a:lnTo>
                <a:lnTo>
                  <a:pt x="193992" y="153593"/>
                </a:lnTo>
                <a:lnTo>
                  <a:pt x="193992" y="103314"/>
                </a:lnTo>
                <a:lnTo>
                  <a:pt x="61061" y="103314"/>
                </a:lnTo>
                <a:lnTo>
                  <a:pt x="61061" y="76238"/>
                </a:lnTo>
                <a:lnTo>
                  <a:pt x="132930" y="76238"/>
                </a:lnTo>
                <a:lnTo>
                  <a:pt x="132930" y="103263"/>
                </a:lnTo>
                <a:lnTo>
                  <a:pt x="193992" y="103263"/>
                </a:lnTo>
                <a:lnTo>
                  <a:pt x="193992" y="76238"/>
                </a:lnTo>
                <a:lnTo>
                  <a:pt x="193992" y="76009"/>
                </a:lnTo>
                <a:lnTo>
                  <a:pt x="193992" y="27241"/>
                </a:lnTo>
                <a:close/>
              </a:path>
              <a:path w="295275" h="323850">
                <a:moveTo>
                  <a:pt x="193992" y="0"/>
                </a:moveTo>
                <a:lnTo>
                  <a:pt x="132930" y="0"/>
                </a:lnTo>
                <a:lnTo>
                  <a:pt x="132930" y="26873"/>
                </a:lnTo>
                <a:lnTo>
                  <a:pt x="193992" y="26873"/>
                </a:lnTo>
                <a:lnTo>
                  <a:pt x="193992" y="0"/>
                </a:lnTo>
                <a:close/>
              </a:path>
              <a:path w="295275" h="323850">
                <a:moveTo>
                  <a:pt x="294894" y="281241"/>
                </a:moveTo>
                <a:lnTo>
                  <a:pt x="72974" y="281241"/>
                </a:lnTo>
                <a:lnTo>
                  <a:pt x="72974" y="268351"/>
                </a:lnTo>
                <a:lnTo>
                  <a:pt x="291541" y="268351"/>
                </a:lnTo>
                <a:lnTo>
                  <a:pt x="291541" y="228371"/>
                </a:lnTo>
                <a:lnTo>
                  <a:pt x="291541" y="215480"/>
                </a:lnTo>
                <a:lnTo>
                  <a:pt x="291541" y="171640"/>
                </a:lnTo>
                <a:lnTo>
                  <a:pt x="10426" y="171640"/>
                </a:lnTo>
                <a:lnTo>
                  <a:pt x="10426" y="215480"/>
                </a:lnTo>
                <a:lnTo>
                  <a:pt x="229730" y="215480"/>
                </a:lnTo>
                <a:lnTo>
                  <a:pt x="229730" y="228371"/>
                </a:lnTo>
                <a:lnTo>
                  <a:pt x="11176" y="228371"/>
                </a:lnTo>
                <a:lnTo>
                  <a:pt x="11176" y="268351"/>
                </a:lnTo>
                <a:lnTo>
                  <a:pt x="11176" y="281241"/>
                </a:lnTo>
                <a:lnTo>
                  <a:pt x="11176" y="323786"/>
                </a:lnTo>
                <a:lnTo>
                  <a:pt x="294894" y="323786"/>
                </a:lnTo>
                <a:lnTo>
                  <a:pt x="294894" y="281241"/>
                </a:lnTo>
                <a:close/>
              </a:path>
            </a:pathLst>
          </a:custGeom>
          <a:solidFill>
            <a:srgbClr val="69249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 descr=""/>
          <p:cNvSpPr/>
          <p:nvPr/>
        </p:nvSpPr>
        <p:spPr>
          <a:xfrm>
            <a:off x="2626159" y="3914009"/>
            <a:ext cx="316230" cy="328295"/>
          </a:xfrm>
          <a:custGeom>
            <a:avLst/>
            <a:gdLst/>
            <a:ahLst/>
            <a:cxnLst/>
            <a:rect l="l" t="t" r="r" b="b"/>
            <a:pathLst>
              <a:path w="316230" h="328295">
                <a:moveTo>
                  <a:pt x="311277" y="66407"/>
                </a:moveTo>
                <a:lnTo>
                  <a:pt x="248351" y="66407"/>
                </a:lnTo>
                <a:lnTo>
                  <a:pt x="248351" y="0"/>
                </a:lnTo>
                <a:lnTo>
                  <a:pt x="311277" y="0"/>
                </a:lnTo>
                <a:lnTo>
                  <a:pt x="311277" y="66407"/>
                </a:lnTo>
                <a:close/>
              </a:path>
              <a:path w="316230" h="328295">
                <a:moveTo>
                  <a:pt x="103138" y="196918"/>
                </a:moveTo>
                <a:lnTo>
                  <a:pt x="61104" y="189931"/>
                </a:lnTo>
                <a:lnTo>
                  <a:pt x="28530" y="170096"/>
                </a:lnTo>
                <a:lnTo>
                  <a:pt x="7475" y="139106"/>
                </a:lnTo>
                <a:lnTo>
                  <a:pt x="0" y="98651"/>
                </a:lnTo>
                <a:lnTo>
                  <a:pt x="7475" y="58358"/>
                </a:lnTo>
                <a:lnTo>
                  <a:pt x="28530" y="27349"/>
                </a:lnTo>
                <a:lnTo>
                  <a:pt x="61104" y="7425"/>
                </a:lnTo>
                <a:lnTo>
                  <a:pt x="103138" y="383"/>
                </a:lnTo>
                <a:lnTo>
                  <a:pt x="137667" y="4978"/>
                </a:lnTo>
                <a:lnTo>
                  <a:pt x="166297" y="18137"/>
                </a:lnTo>
                <a:lnTo>
                  <a:pt x="188015" y="38925"/>
                </a:lnTo>
                <a:lnTo>
                  <a:pt x="195836" y="54507"/>
                </a:lnTo>
                <a:lnTo>
                  <a:pt x="103138" y="54507"/>
                </a:lnTo>
                <a:lnTo>
                  <a:pt x="86743" y="57410"/>
                </a:lnTo>
                <a:lnTo>
                  <a:pt x="73909" y="65927"/>
                </a:lnTo>
                <a:lnTo>
                  <a:pt x="65543" y="79770"/>
                </a:lnTo>
                <a:lnTo>
                  <a:pt x="62553" y="98651"/>
                </a:lnTo>
                <a:lnTo>
                  <a:pt x="65543" y="117532"/>
                </a:lnTo>
                <a:lnTo>
                  <a:pt x="73909" y="131375"/>
                </a:lnTo>
                <a:lnTo>
                  <a:pt x="86743" y="139892"/>
                </a:lnTo>
                <a:lnTo>
                  <a:pt x="103138" y="142794"/>
                </a:lnTo>
                <a:lnTo>
                  <a:pt x="195728" y="142794"/>
                </a:lnTo>
                <a:lnTo>
                  <a:pt x="189638" y="156110"/>
                </a:lnTo>
                <a:lnTo>
                  <a:pt x="167833" y="178109"/>
                </a:lnTo>
                <a:lnTo>
                  <a:pt x="138627" y="192048"/>
                </a:lnTo>
                <a:lnTo>
                  <a:pt x="103138" y="196918"/>
                </a:lnTo>
                <a:close/>
              </a:path>
              <a:path w="316230" h="328295">
                <a:moveTo>
                  <a:pt x="195728" y="142794"/>
                </a:moveTo>
                <a:lnTo>
                  <a:pt x="103138" y="142794"/>
                </a:lnTo>
                <a:lnTo>
                  <a:pt x="119533" y="139892"/>
                </a:lnTo>
                <a:lnTo>
                  <a:pt x="132367" y="131375"/>
                </a:lnTo>
                <a:lnTo>
                  <a:pt x="140733" y="117532"/>
                </a:lnTo>
                <a:lnTo>
                  <a:pt x="143723" y="98651"/>
                </a:lnTo>
                <a:lnTo>
                  <a:pt x="140733" y="79770"/>
                </a:lnTo>
                <a:lnTo>
                  <a:pt x="132367" y="65927"/>
                </a:lnTo>
                <a:lnTo>
                  <a:pt x="119533" y="57410"/>
                </a:lnTo>
                <a:lnTo>
                  <a:pt x="103138" y="54507"/>
                </a:lnTo>
                <a:lnTo>
                  <a:pt x="195836" y="54507"/>
                </a:lnTo>
                <a:lnTo>
                  <a:pt x="201809" y="66407"/>
                </a:lnTo>
                <a:lnTo>
                  <a:pt x="311277" y="66407"/>
                </a:lnTo>
                <a:lnTo>
                  <a:pt x="311277" y="127056"/>
                </a:lnTo>
                <a:lnTo>
                  <a:pt x="202926" y="127056"/>
                </a:lnTo>
                <a:lnTo>
                  <a:pt x="195728" y="142794"/>
                </a:lnTo>
                <a:close/>
              </a:path>
              <a:path w="316230" h="328295">
                <a:moveTo>
                  <a:pt x="311277" y="242981"/>
                </a:moveTo>
                <a:lnTo>
                  <a:pt x="248351" y="242981"/>
                </a:lnTo>
                <a:lnTo>
                  <a:pt x="248351" y="127056"/>
                </a:lnTo>
                <a:lnTo>
                  <a:pt x="311277" y="127056"/>
                </a:lnTo>
                <a:lnTo>
                  <a:pt x="311277" y="242981"/>
                </a:lnTo>
                <a:close/>
              </a:path>
              <a:path w="316230" h="328295">
                <a:moveTo>
                  <a:pt x="315745" y="327814"/>
                </a:moveTo>
                <a:lnTo>
                  <a:pt x="30532" y="327814"/>
                </a:lnTo>
                <a:lnTo>
                  <a:pt x="30532" y="213040"/>
                </a:lnTo>
                <a:lnTo>
                  <a:pt x="94574" y="213040"/>
                </a:lnTo>
                <a:lnTo>
                  <a:pt x="94574" y="269851"/>
                </a:lnTo>
                <a:lnTo>
                  <a:pt x="315745" y="269851"/>
                </a:lnTo>
                <a:lnTo>
                  <a:pt x="315745" y="327814"/>
                </a:lnTo>
                <a:close/>
              </a:path>
            </a:pathLst>
          </a:custGeom>
          <a:solidFill>
            <a:srgbClr val="69249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 descr=""/>
          <p:cNvSpPr/>
          <p:nvPr/>
        </p:nvSpPr>
        <p:spPr>
          <a:xfrm>
            <a:off x="2994405" y="3914009"/>
            <a:ext cx="301625" cy="328295"/>
          </a:xfrm>
          <a:custGeom>
            <a:avLst/>
            <a:gdLst/>
            <a:ahLst/>
            <a:cxnLst/>
            <a:rect l="l" t="t" r="r" b="b"/>
            <a:pathLst>
              <a:path w="301625" h="328295">
                <a:moveTo>
                  <a:pt x="301224" y="123602"/>
                </a:moveTo>
                <a:lnTo>
                  <a:pt x="238298" y="123602"/>
                </a:lnTo>
                <a:lnTo>
                  <a:pt x="238298" y="0"/>
                </a:lnTo>
                <a:lnTo>
                  <a:pt x="301224" y="0"/>
                </a:lnTo>
                <a:lnTo>
                  <a:pt x="301224" y="123602"/>
                </a:lnTo>
                <a:close/>
              </a:path>
              <a:path w="301625" h="328295">
                <a:moveTo>
                  <a:pt x="98670" y="316298"/>
                </a:moveTo>
                <a:lnTo>
                  <a:pt x="38363" y="292370"/>
                </a:lnTo>
                <a:lnTo>
                  <a:pt x="4578" y="217736"/>
                </a:lnTo>
                <a:lnTo>
                  <a:pt x="0" y="160068"/>
                </a:lnTo>
                <a:lnTo>
                  <a:pt x="4578" y="102400"/>
                </a:lnTo>
                <a:lnTo>
                  <a:pt x="17681" y="58478"/>
                </a:lnTo>
                <a:lnTo>
                  <a:pt x="38363" y="27766"/>
                </a:lnTo>
                <a:lnTo>
                  <a:pt x="65675" y="9731"/>
                </a:lnTo>
                <a:lnTo>
                  <a:pt x="98670" y="3838"/>
                </a:lnTo>
                <a:lnTo>
                  <a:pt x="134636" y="10945"/>
                </a:lnTo>
                <a:lnTo>
                  <a:pt x="163551" y="32771"/>
                </a:lnTo>
                <a:lnTo>
                  <a:pt x="180494" y="63336"/>
                </a:lnTo>
                <a:lnTo>
                  <a:pt x="98670" y="63336"/>
                </a:lnTo>
                <a:lnTo>
                  <a:pt x="84172" y="68140"/>
                </a:lnTo>
                <a:lnTo>
                  <a:pt x="72606" y="84208"/>
                </a:lnTo>
                <a:lnTo>
                  <a:pt x="64950" y="114023"/>
                </a:lnTo>
                <a:lnTo>
                  <a:pt x="62181" y="160068"/>
                </a:lnTo>
                <a:lnTo>
                  <a:pt x="64950" y="206275"/>
                </a:lnTo>
                <a:lnTo>
                  <a:pt x="72606" y="236072"/>
                </a:lnTo>
                <a:lnTo>
                  <a:pt x="84172" y="252050"/>
                </a:lnTo>
                <a:lnTo>
                  <a:pt x="98670" y="256800"/>
                </a:lnTo>
                <a:lnTo>
                  <a:pt x="179592" y="256800"/>
                </a:lnTo>
                <a:lnTo>
                  <a:pt x="165878" y="284390"/>
                </a:lnTo>
                <a:lnTo>
                  <a:pt x="136218" y="308459"/>
                </a:lnTo>
                <a:lnTo>
                  <a:pt x="98670" y="316298"/>
                </a:lnTo>
                <a:close/>
              </a:path>
              <a:path w="301625" h="328295">
                <a:moveTo>
                  <a:pt x="179592" y="256800"/>
                </a:moveTo>
                <a:lnTo>
                  <a:pt x="98670" y="256800"/>
                </a:lnTo>
                <a:lnTo>
                  <a:pt x="112953" y="252050"/>
                </a:lnTo>
                <a:lnTo>
                  <a:pt x="124408" y="236072"/>
                </a:lnTo>
                <a:lnTo>
                  <a:pt x="132024" y="206275"/>
                </a:lnTo>
                <a:lnTo>
                  <a:pt x="134787" y="160068"/>
                </a:lnTo>
                <a:lnTo>
                  <a:pt x="132024" y="114023"/>
                </a:lnTo>
                <a:lnTo>
                  <a:pt x="124408" y="84208"/>
                </a:lnTo>
                <a:lnTo>
                  <a:pt x="112953" y="68140"/>
                </a:lnTo>
                <a:lnTo>
                  <a:pt x="98670" y="63336"/>
                </a:lnTo>
                <a:lnTo>
                  <a:pt x="180494" y="63336"/>
                </a:lnTo>
                <a:lnTo>
                  <a:pt x="184227" y="70071"/>
                </a:lnTo>
                <a:lnTo>
                  <a:pt x="195479" y="123602"/>
                </a:lnTo>
                <a:lnTo>
                  <a:pt x="301224" y="123602"/>
                </a:lnTo>
                <a:lnTo>
                  <a:pt x="301224" y="184251"/>
                </a:lnTo>
                <a:lnTo>
                  <a:pt x="196224" y="184251"/>
                </a:lnTo>
                <a:lnTo>
                  <a:pt x="186322" y="243263"/>
                </a:lnTo>
                <a:lnTo>
                  <a:pt x="179592" y="256800"/>
                </a:lnTo>
                <a:close/>
              </a:path>
              <a:path w="301625" h="328295">
                <a:moveTo>
                  <a:pt x="301224" y="327814"/>
                </a:moveTo>
                <a:lnTo>
                  <a:pt x="238298" y="327814"/>
                </a:lnTo>
                <a:lnTo>
                  <a:pt x="238298" y="184251"/>
                </a:lnTo>
                <a:lnTo>
                  <a:pt x="301224" y="184251"/>
                </a:lnTo>
                <a:lnTo>
                  <a:pt x="301224" y="327814"/>
                </a:lnTo>
                <a:close/>
              </a:path>
            </a:pathLst>
          </a:custGeom>
          <a:solidFill>
            <a:srgbClr val="692498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9" name="object 9" descr=""/>
          <p:cNvGrpSpPr/>
          <p:nvPr/>
        </p:nvGrpSpPr>
        <p:grpSpPr>
          <a:xfrm>
            <a:off x="1112050" y="582048"/>
            <a:ext cx="340995" cy="200660"/>
            <a:chOff x="1112050" y="582048"/>
            <a:chExt cx="340995" cy="200660"/>
          </a:xfrm>
        </p:grpSpPr>
        <p:pic>
          <p:nvPicPr>
            <p:cNvPr id="10" name="object 10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12050" y="582048"/>
              <a:ext cx="139531" cy="200665"/>
            </a:xfrm>
            <a:prstGeom prst="rect">
              <a:avLst/>
            </a:prstGeom>
          </p:spPr>
        </p:pic>
        <p:sp>
          <p:nvSpPr>
            <p:cNvPr id="11" name="object 11" descr=""/>
            <p:cNvSpPr/>
            <p:nvPr/>
          </p:nvSpPr>
          <p:spPr>
            <a:xfrm>
              <a:off x="1270876" y="587895"/>
              <a:ext cx="182245" cy="194945"/>
            </a:xfrm>
            <a:custGeom>
              <a:avLst/>
              <a:gdLst/>
              <a:ahLst/>
              <a:cxnLst/>
              <a:rect l="l" t="t" r="r" b="b"/>
              <a:pathLst>
                <a:path w="182244" h="194945">
                  <a:moveTo>
                    <a:pt x="89065" y="83108"/>
                  </a:moveTo>
                  <a:lnTo>
                    <a:pt x="0" y="83108"/>
                  </a:lnTo>
                  <a:lnTo>
                    <a:pt x="0" y="119062"/>
                  </a:lnTo>
                  <a:lnTo>
                    <a:pt x="89065" y="119062"/>
                  </a:lnTo>
                  <a:lnTo>
                    <a:pt x="89065" y="83108"/>
                  </a:lnTo>
                  <a:close/>
                </a:path>
                <a:path w="182244" h="194945">
                  <a:moveTo>
                    <a:pt x="182092" y="0"/>
                  </a:moveTo>
                  <a:lnTo>
                    <a:pt x="106514" y="0"/>
                  </a:lnTo>
                  <a:lnTo>
                    <a:pt x="106514" y="37388"/>
                  </a:lnTo>
                  <a:lnTo>
                    <a:pt x="139992" y="37388"/>
                  </a:lnTo>
                  <a:lnTo>
                    <a:pt x="139992" y="194691"/>
                  </a:lnTo>
                  <a:lnTo>
                    <a:pt x="182092" y="194691"/>
                  </a:lnTo>
                  <a:lnTo>
                    <a:pt x="182092" y="37388"/>
                  </a:lnTo>
                  <a:lnTo>
                    <a:pt x="182092" y="0"/>
                  </a:lnTo>
                  <a:close/>
                </a:path>
              </a:pathLst>
            </a:custGeom>
            <a:solidFill>
              <a:srgbClr val="9E9E9E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 descr=""/>
          <p:cNvSpPr/>
          <p:nvPr/>
        </p:nvSpPr>
        <p:spPr>
          <a:xfrm>
            <a:off x="1789592" y="695503"/>
            <a:ext cx="14251940" cy="27305"/>
          </a:xfrm>
          <a:custGeom>
            <a:avLst/>
            <a:gdLst/>
            <a:ahLst/>
            <a:cxnLst/>
            <a:rect l="l" t="t" r="r" b="b"/>
            <a:pathLst>
              <a:path w="14251940" h="27304">
                <a:moveTo>
                  <a:pt x="14251781" y="26789"/>
                </a:moveTo>
                <a:lnTo>
                  <a:pt x="0" y="26789"/>
                </a:lnTo>
                <a:lnTo>
                  <a:pt x="0" y="0"/>
                </a:lnTo>
                <a:lnTo>
                  <a:pt x="14251781" y="0"/>
                </a:lnTo>
                <a:lnTo>
                  <a:pt x="14251781" y="26789"/>
                </a:lnTo>
                <a:close/>
              </a:path>
            </a:pathLst>
          </a:custGeom>
          <a:solidFill>
            <a:srgbClr val="9E9E9E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3" name="object 13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486821" y="4622301"/>
            <a:ext cx="2279747" cy="595840"/>
          </a:xfrm>
          <a:prstGeom prst="rect">
            <a:avLst/>
          </a:prstGeom>
        </p:spPr>
      </p:pic>
      <p:pic>
        <p:nvPicPr>
          <p:cNvPr id="14" name="object 14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239259" y="4208350"/>
            <a:ext cx="1769012" cy="1214982"/>
          </a:xfrm>
          <a:prstGeom prst="rect">
            <a:avLst/>
          </a:prstGeom>
        </p:spPr>
      </p:pic>
      <p:pic>
        <p:nvPicPr>
          <p:cNvPr id="15" name="object 15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104003" y="7258780"/>
            <a:ext cx="1177422" cy="1137466"/>
          </a:xfrm>
          <a:prstGeom prst="rect">
            <a:avLst/>
          </a:prstGeom>
        </p:spPr>
      </p:pic>
      <p:pic>
        <p:nvPicPr>
          <p:cNvPr id="16" name="object 16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356392" y="7170274"/>
            <a:ext cx="2213257" cy="1194316"/>
          </a:xfrm>
          <a:prstGeom prst="rect">
            <a:avLst/>
          </a:prstGeom>
        </p:spPr>
      </p:pic>
      <p:pic>
        <p:nvPicPr>
          <p:cNvPr id="17" name="object 17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602367" y="7719807"/>
            <a:ext cx="2241945" cy="317862"/>
          </a:xfrm>
          <a:prstGeom prst="rect">
            <a:avLst/>
          </a:prstGeom>
        </p:spPr>
      </p:pic>
      <p:pic>
        <p:nvPicPr>
          <p:cNvPr id="18" name="object 18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0714363" y="4100674"/>
            <a:ext cx="1508404" cy="1508404"/>
          </a:xfrm>
          <a:prstGeom prst="rect">
            <a:avLst/>
          </a:prstGeom>
        </p:spPr>
      </p:pic>
      <p:pic>
        <p:nvPicPr>
          <p:cNvPr id="19" name="object 19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9313340" y="4197801"/>
            <a:ext cx="1087305" cy="1320616"/>
          </a:xfrm>
          <a:prstGeom prst="rect">
            <a:avLst/>
          </a:prstGeom>
        </p:spPr>
      </p:pic>
      <p:pic>
        <p:nvPicPr>
          <p:cNvPr id="20" name="object 20" descr="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6592099" y="4178440"/>
            <a:ext cx="2167235" cy="1233996"/>
          </a:xfrm>
          <a:prstGeom prst="rect">
            <a:avLst/>
          </a:prstGeom>
        </p:spPr>
      </p:pic>
      <p:pic>
        <p:nvPicPr>
          <p:cNvPr id="21" name="object 21" descr="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3893654" y="4052185"/>
            <a:ext cx="1541142" cy="1241940"/>
          </a:xfrm>
          <a:prstGeom prst="rect">
            <a:avLst/>
          </a:prstGeom>
        </p:spPr>
      </p:pic>
      <p:pic>
        <p:nvPicPr>
          <p:cNvPr id="22" name="object 22" descr="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1698751" y="7352363"/>
            <a:ext cx="1292319" cy="1199164"/>
          </a:xfrm>
          <a:prstGeom prst="rect">
            <a:avLst/>
          </a:prstGeom>
        </p:spPr>
      </p:pic>
      <p:pic>
        <p:nvPicPr>
          <p:cNvPr id="23" name="object 23" descr="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13439136" y="7117237"/>
            <a:ext cx="1249587" cy="1497753"/>
          </a:xfrm>
          <a:prstGeom prst="rect">
            <a:avLst/>
          </a:prstGeom>
        </p:spPr>
      </p:pic>
      <p:pic>
        <p:nvPicPr>
          <p:cNvPr id="24" name="object 24" descr="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14985186" y="7207053"/>
            <a:ext cx="1283561" cy="1333311"/>
          </a:xfrm>
          <a:prstGeom prst="rect">
            <a:avLst/>
          </a:prstGeom>
        </p:spPr>
      </p:pic>
      <p:pic>
        <p:nvPicPr>
          <p:cNvPr id="25" name="object 25" descr="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16290414" y="565471"/>
            <a:ext cx="193546" cy="216943"/>
          </a:xfrm>
          <a:prstGeom prst="rect">
            <a:avLst/>
          </a:prstGeom>
        </p:spPr>
      </p:pic>
      <p:sp>
        <p:nvSpPr>
          <p:cNvPr id="26" name="object 26" descr=""/>
          <p:cNvSpPr/>
          <p:nvPr/>
        </p:nvSpPr>
        <p:spPr>
          <a:xfrm>
            <a:off x="16673399" y="565505"/>
            <a:ext cx="53340" cy="108585"/>
          </a:xfrm>
          <a:custGeom>
            <a:avLst/>
            <a:gdLst/>
            <a:ahLst/>
            <a:cxnLst/>
            <a:rect l="l" t="t" r="r" b="b"/>
            <a:pathLst>
              <a:path w="53340" h="108584">
                <a:moveTo>
                  <a:pt x="52857" y="39077"/>
                </a:moveTo>
                <a:lnTo>
                  <a:pt x="23888" y="39077"/>
                </a:lnTo>
                <a:lnTo>
                  <a:pt x="23888" y="0"/>
                </a:lnTo>
                <a:lnTo>
                  <a:pt x="0" y="0"/>
                </a:lnTo>
                <a:lnTo>
                  <a:pt x="0" y="39077"/>
                </a:lnTo>
                <a:lnTo>
                  <a:pt x="0" y="62534"/>
                </a:lnTo>
                <a:lnTo>
                  <a:pt x="0" y="108115"/>
                </a:lnTo>
                <a:lnTo>
                  <a:pt x="23888" y="108115"/>
                </a:lnTo>
                <a:lnTo>
                  <a:pt x="23888" y="62534"/>
                </a:lnTo>
                <a:lnTo>
                  <a:pt x="52857" y="62534"/>
                </a:lnTo>
                <a:lnTo>
                  <a:pt x="52857" y="39077"/>
                </a:lnTo>
                <a:close/>
              </a:path>
            </a:pathLst>
          </a:custGeom>
          <a:solidFill>
            <a:srgbClr val="9E9E9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 descr=""/>
          <p:cNvSpPr/>
          <p:nvPr/>
        </p:nvSpPr>
        <p:spPr>
          <a:xfrm>
            <a:off x="16517988" y="559383"/>
            <a:ext cx="640080" cy="223520"/>
          </a:xfrm>
          <a:custGeom>
            <a:avLst/>
            <a:gdLst/>
            <a:ahLst/>
            <a:cxnLst/>
            <a:rect l="l" t="t" r="r" b="b"/>
            <a:pathLst>
              <a:path w="640080" h="223520">
                <a:moveTo>
                  <a:pt x="120421" y="37388"/>
                </a:moveTo>
                <a:lnTo>
                  <a:pt x="23406" y="37388"/>
                </a:lnTo>
                <a:lnTo>
                  <a:pt x="23406" y="10033"/>
                </a:lnTo>
                <a:lnTo>
                  <a:pt x="0" y="10033"/>
                </a:lnTo>
                <a:lnTo>
                  <a:pt x="0" y="37388"/>
                </a:lnTo>
                <a:lnTo>
                  <a:pt x="0" y="56921"/>
                </a:lnTo>
                <a:lnTo>
                  <a:pt x="0" y="86880"/>
                </a:lnTo>
                <a:lnTo>
                  <a:pt x="0" y="106426"/>
                </a:lnTo>
                <a:lnTo>
                  <a:pt x="120421" y="106426"/>
                </a:lnTo>
                <a:lnTo>
                  <a:pt x="120421" y="86880"/>
                </a:lnTo>
                <a:lnTo>
                  <a:pt x="23406" y="86880"/>
                </a:lnTo>
                <a:lnTo>
                  <a:pt x="23406" y="56921"/>
                </a:lnTo>
                <a:lnTo>
                  <a:pt x="97015" y="56921"/>
                </a:lnTo>
                <a:lnTo>
                  <a:pt x="97015" y="86626"/>
                </a:lnTo>
                <a:lnTo>
                  <a:pt x="120421" y="86626"/>
                </a:lnTo>
                <a:lnTo>
                  <a:pt x="120421" y="56921"/>
                </a:lnTo>
                <a:lnTo>
                  <a:pt x="120421" y="37388"/>
                </a:lnTo>
                <a:close/>
              </a:path>
              <a:path w="640080" h="223520">
                <a:moveTo>
                  <a:pt x="120421" y="9906"/>
                </a:moveTo>
                <a:lnTo>
                  <a:pt x="97015" y="9906"/>
                </a:lnTo>
                <a:lnTo>
                  <a:pt x="97015" y="36830"/>
                </a:lnTo>
                <a:lnTo>
                  <a:pt x="120421" y="36830"/>
                </a:lnTo>
                <a:lnTo>
                  <a:pt x="120421" y="9906"/>
                </a:lnTo>
                <a:close/>
              </a:path>
              <a:path w="640080" h="223520">
                <a:moveTo>
                  <a:pt x="184365" y="200215"/>
                </a:moveTo>
                <a:lnTo>
                  <a:pt x="30886" y="200215"/>
                </a:lnTo>
                <a:lnTo>
                  <a:pt x="30886" y="183273"/>
                </a:lnTo>
                <a:lnTo>
                  <a:pt x="179298" y="183273"/>
                </a:lnTo>
                <a:lnTo>
                  <a:pt x="179298" y="163741"/>
                </a:lnTo>
                <a:lnTo>
                  <a:pt x="179298" y="146799"/>
                </a:lnTo>
                <a:lnTo>
                  <a:pt x="179298" y="127266"/>
                </a:lnTo>
                <a:lnTo>
                  <a:pt x="6756" y="127266"/>
                </a:lnTo>
                <a:lnTo>
                  <a:pt x="6756" y="146799"/>
                </a:lnTo>
                <a:lnTo>
                  <a:pt x="155651" y="146799"/>
                </a:lnTo>
                <a:lnTo>
                  <a:pt x="155651" y="163741"/>
                </a:lnTo>
                <a:lnTo>
                  <a:pt x="7239" y="163741"/>
                </a:lnTo>
                <a:lnTo>
                  <a:pt x="7239" y="183273"/>
                </a:lnTo>
                <a:lnTo>
                  <a:pt x="7239" y="200215"/>
                </a:lnTo>
                <a:lnTo>
                  <a:pt x="7239" y="219748"/>
                </a:lnTo>
                <a:lnTo>
                  <a:pt x="184365" y="219748"/>
                </a:lnTo>
                <a:lnTo>
                  <a:pt x="184365" y="200215"/>
                </a:lnTo>
                <a:close/>
              </a:path>
              <a:path w="640080" h="223520">
                <a:moveTo>
                  <a:pt x="356196" y="23114"/>
                </a:moveTo>
                <a:lnTo>
                  <a:pt x="298767" y="23114"/>
                </a:lnTo>
                <a:lnTo>
                  <a:pt x="298767" y="0"/>
                </a:lnTo>
                <a:lnTo>
                  <a:pt x="274142" y="0"/>
                </a:lnTo>
                <a:lnTo>
                  <a:pt x="274142" y="23114"/>
                </a:lnTo>
                <a:lnTo>
                  <a:pt x="218401" y="23114"/>
                </a:lnTo>
                <a:lnTo>
                  <a:pt x="218401" y="42164"/>
                </a:lnTo>
                <a:lnTo>
                  <a:pt x="356196" y="42164"/>
                </a:lnTo>
                <a:lnTo>
                  <a:pt x="356196" y="23114"/>
                </a:lnTo>
                <a:close/>
              </a:path>
              <a:path w="640080" h="223520">
                <a:moveTo>
                  <a:pt x="363677" y="127266"/>
                </a:moveTo>
                <a:lnTo>
                  <a:pt x="351942" y="130898"/>
                </a:lnTo>
                <a:lnTo>
                  <a:pt x="336524" y="133464"/>
                </a:lnTo>
                <a:lnTo>
                  <a:pt x="318401" y="135013"/>
                </a:lnTo>
                <a:lnTo>
                  <a:pt x="298526" y="135648"/>
                </a:lnTo>
                <a:lnTo>
                  <a:pt x="298526" y="118376"/>
                </a:lnTo>
                <a:lnTo>
                  <a:pt x="318643" y="114719"/>
                </a:lnTo>
                <a:lnTo>
                  <a:pt x="333756" y="107772"/>
                </a:lnTo>
                <a:lnTo>
                  <a:pt x="340880" y="100342"/>
                </a:lnTo>
                <a:lnTo>
                  <a:pt x="343255" y="97866"/>
                </a:lnTo>
                <a:lnTo>
                  <a:pt x="346544" y="85356"/>
                </a:lnTo>
                <a:lnTo>
                  <a:pt x="342417" y="71577"/>
                </a:lnTo>
                <a:lnTo>
                  <a:pt x="341337" y="70612"/>
                </a:lnTo>
                <a:lnTo>
                  <a:pt x="330581" y="61087"/>
                </a:lnTo>
                <a:lnTo>
                  <a:pt x="323862" y="58699"/>
                </a:lnTo>
                <a:lnTo>
                  <a:pt x="323862" y="85356"/>
                </a:lnTo>
                <a:lnTo>
                  <a:pt x="321513" y="91440"/>
                </a:lnTo>
                <a:lnTo>
                  <a:pt x="314540" y="96177"/>
                </a:lnTo>
                <a:lnTo>
                  <a:pt x="302983" y="99250"/>
                </a:lnTo>
                <a:lnTo>
                  <a:pt x="286931" y="100342"/>
                </a:lnTo>
                <a:lnTo>
                  <a:pt x="270776" y="99250"/>
                </a:lnTo>
                <a:lnTo>
                  <a:pt x="259245" y="96177"/>
                </a:lnTo>
                <a:lnTo>
                  <a:pt x="252323" y="91440"/>
                </a:lnTo>
                <a:lnTo>
                  <a:pt x="250012" y="85356"/>
                </a:lnTo>
                <a:lnTo>
                  <a:pt x="252323" y="79400"/>
                </a:lnTo>
                <a:lnTo>
                  <a:pt x="259245" y="74752"/>
                </a:lnTo>
                <a:lnTo>
                  <a:pt x="270776" y="71704"/>
                </a:lnTo>
                <a:lnTo>
                  <a:pt x="286931" y="70612"/>
                </a:lnTo>
                <a:lnTo>
                  <a:pt x="302983" y="71704"/>
                </a:lnTo>
                <a:lnTo>
                  <a:pt x="314540" y="74752"/>
                </a:lnTo>
                <a:lnTo>
                  <a:pt x="321513" y="79400"/>
                </a:lnTo>
                <a:lnTo>
                  <a:pt x="323862" y="85356"/>
                </a:lnTo>
                <a:lnTo>
                  <a:pt x="323862" y="58699"/>
                </a:lnTo>
                <a:lnTo>
                  <a:pt x="311823" y="54419"/>
                </a:lnTo>
                <a:lnTo>
                  <a:pt x="286931" y="52070"/>
                </a:lnTo>
                <a:lnTo>
                  <a:pt x="261937" y="54419"/>
                </a:lnTo>
                <a:lnTo>
                  <a:pt x="243192" y="61087"/>
                </a:lnTo>
                <a:lnTo>
                  <a:pt x="231419" y="71577"/>
                </a:lnTo>
                <a:lnTo>
                  <a:pt x="231381" y="71704"/>
                </a:lnTo>
                <a:lnTo>
                  <a:pt x="227330" y="85356"/>
                </a:lnTo>
                <a:lnTo>
                  <a:pt x="230543" y="97866"/>
                </a:lnTo>
                <a:lnTo>
                  <a:pt x="239852" y="107772"/>
                </a:lnTo>
                <a:lnTo>
                  <a:pt x="254711" y="114719"/>
                </a:lnTo>
                <a:lnTo>
                  <a:pt x="274624" y="118376"/>
                </a:lnTo>
                <a:lnTo>
                  <a:pt x="274624" y="135648"/>
                </a:lnTo>
                <a:lnTo>
                  <a:pt x="217678" y="135648"/>
                </a:lnTo>
                <a:lnTo>
                  <a:pt x="217678" y="155460"/>
                </a:lnTo>
                <a:lnTo>
                  <a:pt x="295148" y="155460"/>
                </a:lnTo>
                <a:lnTo>
                  <a:pt x="316331" y="154978"/>
                </a:lnTo>
                <a:lnTo>
                  <a:pt x="335470" y="153466"/>
                </a:lnTo>
                <a:lnTo>
                  <a:pt x="351574" y="150850"/>
                </a:lnTo>
                <a:lnTo>
                  <a:pt x="363677" y="147078"/>
                </a:lnTo>
                <a:lnTo>
                  <a:pt x="363677" y="127266"/>
                </a:lnTo>
                <a:close/>
              </a:path>
              <a:path w="640080" h="223520">
                <a:moveTo>
                  <a:pt x="410260" y="200177"/>
                </a:moveTo>
                <a:lnTo>
                  <a:pt x="257009" y="200177"/>
                </a:lnTo>
                <a:lnTo>
                  <a:pt x="257009" y="169938"/>
                </a:lnTo>
                <a:lnTo>
                  <a:pt x="232879" y="169938"/>
                </a:lnTo>
                <a:lnTo>
                  <a:pt x="232879" y="220497"/>
                </a:lnTo>
                <a:lnTo>
                  <a:pt x="410260" y="220497"/>
                </a:lnTo>
                <a:lnTo>
                  <a:pt x="410260" y="200177"/>
                </a:lnTo>
                <a:close/>
              </a:path>
              <a:path w="640080" h="223520">
                <a:moveTo>
                  <a:pt x="433184" y="67564"/>
                </a:moveTo>
                <a:lnTo>
                  <a:pt x="404710" y="67564"/>
                </a:lnTo>
                <a:lnTo>
                  <a:pt x="404710" y="6096"/>
                </a:lnTo>
                <a:lnTo>
                  <a:pt x="380809" y="6096"/>
                </a:lnTo>
                <a:lnTo>
                  <a:pt x="380809" y="175780"/>
                </a:lnTo>
                <a:lnTo>
                  <a:pt x="404710" y="175780"/>
                </a:lnTo>
                <a:lnTo>
                  <a:pt x="404710" y="90436"/>
                </a:lnTo>
                <a:lnTo>
                  <a:pt x="433184" y="90436"/>
                </a:lnTo>
                <a:lnTo>
                  <a:pt x="433184" y="67564"/>
                </a:lnTo>
                <a:close/>
              </a:path>
              <a:path w="640080" h="223520">
                <a:moveTo>
                  <a:pt x="566635" y="11430"/>
                </a:moveTo>
                <a:lnTo>
                  <a:pt x="449110" y="11430"/>
                </a:lnTo>
                <a:lnTo>
                  <a:pt x="449110" y="32766"/>
                </a:lnTo>
                <a:lnTo>
                  <a:pt x="542505" y="32766"/>
                </a:lnTo>
                <a:lnTo>
                  <a:pt x="542505" y="39370"/>
                </a:lnTo>
                <a:lnTo>
                  <a:pt x="536028" y="64782"/>
                </a:lnTo>
                <a:lnTo>
                  <a:pt x="517436" y="82816"/>
                </a:lnTo>
                <a:lnTo>
                  <a:pt x="488035" y="93599"/>
                </a:lnTo>
                <a:lnTo>
                  <a:pt x="449110" y="97294"/>
                </a:lnTo>
                <a:lnTo>
                  <a:pt x="449110" y="119138"/>
                </a:lnTo>
                <a:lnTo>
                  <a:pt x="497509" y="114287"/>
                </a:lnTo>
                <a:lnTo>
                  <a:pt x="534568" y="99199"/>
                </a:lnTo>
                <a:lnTo>
                  <a:pt x="558292" y="73050"/>
                </a:lnTo>
                <a:lnTo>
                  <a:pt x="566635" y="35052"/>
                </a:lnTo>
                <a:lnTo>
                  <a:pt x="566635" y="11430"/>
                </a:lnTo>
                <a:close/>
              </a:path>
              <a:path w="640080" h="223520">
                <a:moveTo>
                  <a:pt x="636625" y="6096"/>
                </a:moveTo>
                <a:lnTo>
                  <a:pt x="612736" y="6096"/>
                </a:lnTo>
                <a:lnTo>
                  <a:pt x="612736" y="29464"/>
                </a:lnTo>
                <a:lnTo>
                  <a:pt x="576770" y="29464"/>
                </a:lnTo>
                <a:lnTo>
                  <a:pt x="576770" y="51562"/>
                </a:lnTo>
                <a:lnTo>
                  <a:pt x="612736" y="51562"/>
                </a:lnTo>
                <a:lnTo>
                  <a:pt x="612736" y="80276"/>
                </a:lnTo>
                <a:lnTo>
                  <a:pt x="568807" y="80276"/>
                </a:lnTo>
                <a:lnTo>
                  <a:pt x="568807" y="102374"/>
                </a:lnTo>
                <a:lnTo>
                  <a:pt x="612736" y="102374"/>
                </a:lnTo>
                <a:lnTo>
                  <a:pt x="612736" y="125996"/>
                </a:lnTo>
                <a:lnTo>
                  <a:pt x="636625" y="125996"/>
                </a:lnTo>
                <a:lnTo>
                  <a:pt x="636625" y="6096"/>
                </a:lnTo>
                <a:close/>
              </a:path>
              <a:path w="640080" h="223520">
                <a:moveTo>
                  <a:pt x="639521" y="178079"/>
                </a:moveTo>
                <a:lnTo>
                  <a:pt x="632421" y="157111"/>
                </a:lnTo>
                <a:lnTo>
                  <a:pt x="628002" y="153936"/>
                </a:lnTo>
                <a:lnTo>
                  <a:pt x="614184" y="143992"/>
                </a:lnTo>
                <a:lnTo>
                  <a:pt x="614184" y="178079"/>
                </a:lnTo>
                <a:lnTo>
                  <a:pt x="609028" y="189026"/>
                </a:lnTo>
                <a:lnTo>
                  <a:pt x="595083" y="196519"/>
                </a:lnTo>
                <a:lnTo>
                  <a:pt x="574573" y="200825"/>
                </a:lnTo>
                <a:lnTo>
                  <a:pt x="549744" y="202209"/>
                </a:lnTo>
                <a:lnTo>
                  <a:pt x="525018" y="200825"/>
                </a:lnTo>
                <a:lnTo>
                  <a:pt x="504494" y="196519"/>
                </a:lnTo>
                <a:lnTo>
                  <a:pt x="490486" y="189026"/>
                </a:lnTo>
                <a:lnTo>
                  <a:pt x="485305" y="178079"/>
                </a:lnTo>
                <a:lnTo>
                  <a:pt x="490486" y="167119"/>
                </a:lnTo>
                <a:lnTo>
                  <a:pt x="549744" y="153936"/>
                </a:lnTo>
                <a:lnTo>
                  <a:pt x="595083" y="159626"/>
                </a:lnTo>
                <a:lnTo>
                  <a:pt x="614184" y="178079"/>
                </a:lnTo>
                <a:lnTo>
                  <a:pt x="614184" y="143992"/>
                </a:lnTo>
                <a:lnTo>
                  <a:pt x="613092" y="143205"/>
                </a:lnTo>
                <a:lnTo>
                  <a:pt x="584542" y="135496"/>
                </a:lnTo>
                <a:lnTo>
                  <a:pt x="549744" y="133108"/>
                </a:lnTo>
                <a:lnTo>
                  <a:pt x="514946" y="135496"/>
                </a:lnTo>
                <a:lnTo>
                  <a:pt x="486397" y="143205"/>
                </a:lnTo>
                <a:lnTo>
                  <a:pt x="467080" y="157111"/>
                </a:lnTo>
                <a:lnTo>
                  <a:pt x="459968" y="178079"/>
                </a:lnTo>
                <a:lnTo>
                  <a:pt x="467080" y="198920"/>
                </a:lnTo>
                <a:lnTo>
                  <a:pt x="486397" y="212839"/>
                </a:lnTo>
                <a:lnTo>
                  <a:pt x="514946" y="220624"/>
                </a:lnTo>
                <a:lnTo>
                  <a:pt x="549744" y="223037"/>
                </a:lnTo>
                <a:lnTo>
                  <a:pt x="584542" y="220624"/>
                </a:lnTo>
                <a:lnTo>
                  <a:pt x="613092" y="212839"/>
                </a:lnTo>
                <a:lnTo>
                  <a:pt x="627862" y="202209"/>
                </a:lnTo>
                <a:lnTo>
                  <a:pt x="632421" y="198920"/>
                </a:lnTo>
                <a:lnTo>
                  <a:pt x="639521" y="178079"/>
                </a:lnTo>
                <a:close/>
              </a:path>
            </a:pathLst>
          </a:custGeom>
          <a:solidFill>
            <a:srgbClr val="9E9E9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 descr=""/>
          <p:cNvSpPr/>
          <p:nvPr/>
        </p:nvSpPr>
        <p:spPr>
          <a:xfrm>
            <a:off x="2738824" y="1402945"/>
            <a:ext cx="848994" cy="892175"/>
          </a:xfrm>
          <a:custGeom>
            <a:avLst/>
            <a:gdLst/>
            <a:ahLst/>
            <a:cxnLst/>
            <a:rect l="l" t="t" r="r" b="b"/>
            <a:pathLst>
              <a:path w="848995" h="892175">
                <a:moveTo>
                  <a:pt x="848886" y="327916"/>
                </a:moveTo>
                <a:lnTo>
                  <a:pt x="686808" y="327916"/>
                </a:lnTo>
                <a:lnTo>
                  <a:pt x="686808" y="0"/>
                </a:lnTo>
                <a:lnTo>
                  <a:pt x="848886" y="0"/>
                </a:lnTo>
                <a:lnTo>
                  <a:pt x="848886" y="327916"/>
                </a:lnTo>
                <a:close/>
              </a:path>
              <a:path w="848995" h="892175">
                <a:moveTo>
                  <a:pt x="608807" y="876185"/>
                </a:moveTo>
                <a:lnTo>
                  <a:pt x="448755" y="876185"/>
                </a:lnTo>
                <a:lnTo>
                  <a:pt x="448755" y="4177"/>
                </a:lnTo>
                <a:lnTo>
                  <a:pt x="608807" y="4177"/>
                </a:lnTo>
                <a:lnTo>
                  <a:pt x="608807" y="327916"/>
                </a:lnTo>
                <a:lnTo>
                  <a:pt x="848886" y="327916"/>
                </a:lnTo>
                <a:lnTo>
                  <a:pt x="848886" y="495008"/>
                </a:lnTo>
                <a:lnTo>
                  <a:pt x="608807" y="495008"/>
                </a:lnTo>
                <a:lnTo>
                  <a:pt x="608807" y="876185"/>
                </a:lnTo>
                <a:close/>
              </a:path>
              <a:path w="848995" h="892175">
                <a:moveTo>
                  <a:pt x="848886" y="891850"/>
                </a:moveTo>
                <a:lnTo>
                  <a:pt x="686808" y="891850"/>
                </a:lnTo>
                <a:lnTo>
                  <a:pt x="686808" y="495008"/>
                </a:lnTo>
                <a:lnTo>
                  <a:pt x="848886" y="495008"/>
                </a:lnTo>
                <a:lnTo>
                  <a:pt x="848886" y="891850"/>
                </a:lnTo>
                <a:close/>
              </a:path>
              <a:path w="848995" h="892175">
                <a:moveTo>
                  <a:pt x="0" y="850077"/>
                </a:moveTo>
                <a:lnTo>
                  <a:pt x="0" y="685074"/>
                </a:lnTo>
                <a:lnTo>
                  <a:pt x="34478" y="679248"/>
                </a:lnTo>
                <a:lnTo>
                  <a:pt x="66519" y="667467"/>
                </a:lnTo>
                <a:lnTo>
                  <a:pt x="122572" y="626040"/>
                </a:lnTo>
                <a:lnTo>
                  <a:pt x="166734" y="560791"/>
                </a:lnTo>
                <a:lnTo>
                  <a:pt x="183911" y="519234"/>
                </a:lnTo>
                <a:lnTo>
                  <a:pt x="197581" y="471722"/>
                </a:lnTo>
                <a:lnTo>
                  <a:pt x="207565" y="418254"/>
                </a:lnTo>
                <a:lnTo>
                  <a:pt x="213687" y="358832"/>
                </a:lnTo>
                <a:lnTo>
                  <a:pt x="215767" y="293454"/>
                </a:lnTo>
                <a:lnTo>
                  <a:pt x="215767" y="179623"/>
                </a:lnTo>
                <a:lnTo>
                  <a:pt x="0" y="179623"/>
                </a:lnTo>
                <a:lnTo>
                  <a:pt x="0" y="20886"/>
                </a:lnTo>
                <a:lnTo>
                  <a:pt x="379871" y="20886"/>
                </a:lnTo>
                <a:lnTo>
                  <a:pt x="379871" y="287188"/>
                </a:lnTo>
                <a:lnTo>
                  <a:pt x="377853" y="355775"/>
                </a:lnTo>
                <a:lnTo>
                  <a:pt x="371941" y="419786"/>
                </a:lnTo>
                <a:lnTo>
                  <a:pt x="362350" y="479248"/>
                </a:lnTo>
                <a:lnTo>
                  <a:pt x="349292" y="534186"/>
                </a:lnTo>
                <a:lnTo>
                  <a:pt x="332981" y="584627"/>
                </a:lnTo>
                <a:lnTo>
                  <a:pt x="313631" y="630596"/>
                </a:lnTo>
                <a:lnTo>
                  <a:pt x="291456" y="672120"/>
                </a:lnTo>
                <a:lnTo>
                  <a:pt x="266669" y="709224"/>
                </a:lnTo>
                <a:lnTo>
                  <a:pt x="239485" y="741935"/>
                </a:lnTo>
                <a:lnTo>
                  <a:pt x="210116" y="770278"/>
                </a:lnTo>
                <a:lnTo>
                  <a:pt x="178777" y="794280"/>
                </a:lnTo>
                <a:lnTo>
                  <a:pt x="145680" y="813966"/>
                </a:lnTo>
                <a:lnTo>
                  <a:pt x="75072" y="840496"/>
                </a:lnTo>
                <a:lnTo>
                  <a:pt x="37987" y="847392"/>
                </a:lnTo>
                <a:lnTo>
                  <a:pt x="0" y="850077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 descr=""/>
          <p:cNvSpPr/>
          <p:nvPr/>
        </p:nvSpPr>
        <p:spPr>
          <a:xfrm>
            <a:off x="4342384" y="1402841"/>
            <a:ext cx="273050" cy="447675"/>
          </a:xfrm>
          <a:custGeom>
            <a:avLst/>
            <a:gdLst/>
            <a:ahLst/>
            <a:cxnLst/>
            <a:rect l="l" t="t" r="r" b="b"/>
            <a:pathLst>
              <a:path w="273050" h="447675">
                <a:moveTo>
                  <a:pt x="272491" y="125069"/>
                </a:moveTo>
                <a:lnTo>
                  <a:pt x="171196" y="125069"/>
                </a:lnTo>
                <a:lnTo>
                  <a:pt x="171196" y="0"/>
                </a:lnTo>
                <a:lnTo>
                  <a:pt x="0" y="0"/>
                </a:lnTo>
                <a:lnTo>
                  <a:pt x="0" y="125069"/>
                </a:lnTo>
                <a:lnTo>
                  <a:pt x="0" y="286232"/>
                </a:lnTo>
                <a:lnTo>
                  <a:pt x="0" y="447395"/>
                </a:lnTo>
                <a:lnTo>
                  <a:pt x="171196" y="447395"/>
                </a:lnTo>
                <a:lnTo>
                  <a:pt x="171196" y="286232"/>
                </a:lnTo>
                <a:lnTo>
                  <a:pt x="272491" y="286232"/>
                </a:lnTo>
                <a:lnTo>
                  <a:pt x="272491" y="125069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 descr=""/>
          <p:cNvSpPr/>
          <p:nvPr/>
        </p:nvSpPr>
        <p:spPr>
          <a:xfrm>
            <a:off x="3720401" y="1413153"/>
            <a:ext cx="528320" cy="417830"/>
          </a:xfrm>
          <a:custGeom>
            <a:avLst/>
            <a:gdLst/>
            <a:ahLst/>
            <a:cxnLst/>
            <a:rect l="l" t="t" r="r" b="b"/>
            <a:pathLst>
              <a:path w="528320" h="417830">
                <a:moveTo>
                  <a:pt x="527773" y="73494"/>
                </a:moveTo>
                <a:lnTo>
                  <a:pt x="361645" y="73494"/>
                </a:lnTo>
                <a:lnTo>
                  <a:pt x="361645" y="207581"/>
                </a:lnTo>
                <a:lnTo>
                  <a:pt x="361645" y="281076"/>
                </a:lnTo>
                <a:lnTo>
                  <a:pt x="166141" y="281076"/>
                </a:lnTo>
                <a:lnTo>
                  <a:pt x="166141" y="207581"/>
                </a:lnTo>
                <a:lnTo>
                  <a:pt x="361645" y="207581"/>
                </a:lnTo>
                <a:lnTo>
                  <a:pt x="361645" y="73494"/>
                </a:lnTo>
                <a:lnTo>
                  <a:pt x="166141" y="73494"/>
                </a:lnTo>
                <a:lnTo>
                  <a:pt x="166141" y="0"/>
                </a:lnTo>
                <a:lnTo>
                  <a:pt x="0" y="0"/>
                </a:lnTo>
                <a:lnTo>
                  <a:pt x="0" y="73494"/>
                </a:lnTo>
                <a:lnTo>
                  <a:pt x="0" y="207581"/>
                </a:lnTo>
                <a:lnTo>
                  <a:pt x="0" y="281076"/>
                </a:lnTo>
                <a:lnTo>
                  <a:pt x="0" y="417741"/>
                </a:lnTo>
                <a:lnTo>
                  <a:pt x="527773" y="417741"/>
                </a:lnTo>
                <a:lnTo>
                  <a:pt x="527773" y="281165"/>
                </a:lnTo>
                <a:lnTo>
                  <a:pt x="527773" y="207581"/>
                </a:lnTo>
                <a:lnTo>
                  <a:pt x="527773" y="207022"/>
                </a:lnTo>
                <a:lnTo>
                  <a:pt x="527773" y="73494"/>
                </a:lnTo>
                <a:close/>
              </a:path>
              <a:path w="528320" h="417830">
                <a:moveTo>
                  <a:pt x="527773" y="241"/>
                </a:moveTo>
                <a:lnTo>
                  <a:pt x="361645" y="241"/>
                </a:lnTo>
                <a:lnTo>
                  <a:pt x="361645" y="73342"/>
                </a:lnTo>
                <a:lnTo>
                  <a:pt x="527773" y="73342"/>
                </a:lnTo>
                <a:lnTo>
                  <a:pt x="527773" y="241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 descr=""/>
          <p:cNvSpPr/>
          <p:nvPr/>
        </p:nvSpPr>
        <p:spPr>
          <a:xfrm>
            <a:off x="3748773" y="1881187"/>
            <a:ext cx="774065" cy="414020"/>
          </a:xfrm>
          <a:custGeom>
            <a:avLst/>
            <a:gdLst/>
            <a:ahLst/>
            <a:cxnLst/>
            <a:rect l="l" t="t" r="r" b="b"/>
            <a:pathLst>
              <a:path w="774064" h="414019">
                <a:moveTo>
                  <a:pt x="773925" y="295262"/>
                </a:moveTo>
                <a:lnTo>
                  <a:pt x="170180" y="295262"/>
                </a:lnTo>
                <a:lnTo>
                  <a:pt x="170180" y="261734"/>
                </a:lnTo>
                <a:lnTo>
                  <a:pt x="764806" y="261734"/>
                </a:lnTo>
                <a:lnTo>
                  <a:pt x="764806" y="152146"/>
                </a:lnTo>
                <a:lnTo>
                  <a:pt x="764806" y="118618"/>
                </a:lnTo>
                <a:lnTo>
                  <a:pt x="764806" y="0"/>
                </a:lnTo>
                <a:lnTo>
                  <a:pt x="0" y="0"/>
                </a:lnTo>
                <a:lnTo>
                  <a:pt x="0" y="118618"/>
                </a:lnTo>
                <a:lnTo>
                  <a:pt x="596646" y="118618"/>
                </a:lnTo>
                <a:lnTo>
                  <a:pt x="596646" y="152146"/>
                </a:lnTo>
                <a:lnTo>
                  <a:pt x="2019" y="152146"/>
                </a:lnTo>
                <a:lnTo>
                  <a:pt x="2019" y="261734"/>
                </a:lnTo>
                <a:lnTo>
                  <a:pt x="2019" y="295262"/>
                </a:lnTo>
                <a:lnTo>
                  <a:pt x="2019" y="413880"/>
                </a:lnTo>
                <a:lnTo>
                  <a:pt x="773925" y="413880"/>
                </a:lnTo>
                <a:lnTo>
                  <a:pt x="773925" y="295262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 descr=""/>
          <p:cNvSpPr/>
          <p:nvPr/>
        </p:nvSpPr>
        <p:spPr>
          <a:xfrm>
            <a:off x="4957224" y="1375793"/>
            <a:ext cx="916305" cy="919480"/>
          </a:xfrm>
          <a:custGeom>
            <a:avLst/>
            <a:gdLst/>
            <a:ahLst/>
            <a:cxnLst/>
            <a:rect l="l" t="t" r="r" b="b"/>
            <a:pathLst>
              <a:path w="916304" h="919480">
                <a:moveTo>
                  <a:pt x="375819" y="61614"/>
                </a:moveTo>
                <a:lnTo>
                  <a:pt x="199559" y="61614"/>
                </a:lnTo>
                <a:lnTo>
                  <a:pt x="199559" y="0"/>
                </a:lnTo>
                <a:lnTo>
                  <a:pt x="375819" y="0"/>
                </a:lnTo>
                <a:lnTo>
                  <a:pt x="375819" y="61614"/>
                </a:lnTo>
                <a:close/>
              </a:path>
              <a:path w="916304" h="919480">
                <a:moveTo>
                  <a:pt x="577405" y="185889"/>
                </a:moveTo>
                <a:lnTo>
                  <a:pt x="0" y="185889"/>
                </a:lnTo>
                <a:lnTo>
                  <a:pt x="0" y="61614"/>
                </a:lnTo>
                <a:lnTo>
                  <a:pt x="577405" y="61614"/>
                </a:lnTo>
                <a:lnTo>
                  <a:pt x="577405" y="185889"/>
                </a:lnTo>
                <a:close/>
              </a:path>
              <a:path w="916304" h="919480">
                <a:moveTo>
                  <a:pt x="816471" y="715359"/>
                </a:moveTo>
                <a:lnTo>
                  <a:pt x="645275" y="715359"/>
                </a:lnTo>
                <a:lnTo>
                  <a:pt x="645275" y="27152"/>
                </a:lnTo>
                <a:lnTo>
                  <a:pt x="816471" y="27152"/>
                </a:lnTo>
                <a:lnTo>
                  <a:pt x="816471" y="232883"/>
                </a:lnTo>
                <a:lnTo>
                  <a:pt x="915744" y="232883"/>
                </a:lnTo>
                <a:lnTo>
                  <a:pt x="915744" y="393709"/>
                </a:lnTo>
                <a:lnTo>
                  <a:pt x="816471" y="393709"/>
                </a:lnTo>
                <a:lnTo>
                  <a:pt x="816471" y="715359"/>
                </a:lnTo>
                <a:close/>
              </a:path>
              <a:path w="916304" h="919480">
                <a:moveTo>
                  <a:pt x="372780" y="524249"/>
                </a:moveTo>
                <a:lnTo>
                  <a:pt x="203611" y="524249"/>
                </a:lnTo>
                <a:lnTo>
                  <a:pt x="203611" y="483520"/>
                </a:lnTo>
                <a:lnTo>
                  <a:pt x="146024" y="470403"/>
                </a:lnTo>
                <a:lnTo>
                  <a:pt x="98357" y="450018"/>
                </a:lnTo>
                <a:lnTo>
                  <a:pt x="62262" y="422615"/>
                </a:lnTo>
                <a:lnTo>
                  <a:pt x="39393" y="388445"/>
                </a:lnTo>
                <a:lnTo>
                  <a:pt x="31402" y="347758"/>
                </a:lnTo>
                <a:lnTo>
                  <a:pt x="37897" y="310954"/>
                </a:lnTo>
                <a:lnTo>
                  <a:pt x="86184" y="253276"/>
                </a:lnTo>
                <a:lnTo>
                  <a:pt x="125531" y="232694"/>
                </a:lnTo>
                <a:lnTo>
                  <a:pt x="173383" y="217812"/>
                </a:lnTo>
                <a:lnTo>
                  <a:pt x="228519" y="208775"/>
                </a:lnTo>
                <a:lnTo>
                  <a:pt x="289715" y="205731"/>
                </a:lnTo>
                <a:lnTo>
                  <a:pt x="350911" y="208775"/>
                </a:lnTo>
                <a:lnTo>
                  <a:pt x="406047" y="217812"/>
                </a:lnTo>
                <a:lnTo>
                  <a:pt x="453899" y="232694"/>
                </a:lnTo>
                <a:lnTo>
                  <a:pt x="493247" y="253276"/>
                </a:lnTo>
                <a:lnTo>
                  <a:pt x="522865" y="279412"/>
                </a:lnTo>
                <a:lnTo>
                  <a:pt x="543237" y="320606"/>
                </a:lnTo>
                <a:lnTo>
                  <a:pt x="289715" y="320606"/>
                </a:lnTo>
                <a:lnTo>
                  <a:pt x="249148" y="322205"/>
                </a:lnTo>
                <a:lnTo>
                  <a:pt x="218173" y="327133"/>
                </a:lnTo>
                <a:lnTo>
                  <a:pt x="198403" y="335586"/>
                </a:lnTo>
                <a:lnTo>
                  <a:pt x="191455" y="347758"/>
                </a:lnTo>
                <a:lnTo>
                  <a:pt x="198403" y="359491"/>
                </a:lnTo>
                <a:lnTo>
                  <a:pt x="218173" y="367992"/>
                </a:lnTo>
                <a:lnTo>
                  <a:pt x="249148" y="373165"/>
                </a:lnTo>
                <a:lnTo>
                  <a:pt x="289715" y="374911"/>
                </a:lnTo>
                <a:lnTo>
                  <a:pt x="542603" y="374911"/>
                </a:lnTo>
                <a:lnTo>
                  <a:pt x="539899" y="388445"/>
                </a:lnTo>
                <a:lnTo>
                  <a:pt x="539819" y="388846"/>
                </a:lnTo>
                <a:lnTo>
                  <a:pt x="516390" y="423066"/>
                </a:lnTo>
                <a:lnTo>
                  <a:pt x="479542" y="450319"/>
                </a:lnTo>
                <a:lnTo>
                  <a:pt x="431313" y="470403"/>
                </a:lnTo>
                <a:lnTo>
                  <a:pt x="431521" y="470403"/>
                </a:lnTo>
                <a:lnTo>
                  <a:pt x="372780" y="483520"/>
                </a:lnTo>
                <a:lnTo>
                  <a:pt x="372780" y="524249"/>
                </a:lnTo>
                <a:close/>
              </a:path>
              <a:path w="916304" h="919480">
                <a:moveTo>
                  <a:pt x="542603" y="374911"/>
                </a:moveTo>
                <a:lnTo>
                  <a:pt x="289715" y="374911"/>
                </a:lnTo>
                <a:lnTo>
                  <a:pt x="330282" y="373165"/>
                </a:lnTo>
                <a:lnTo>
                  <a:pt x="361258" y="367992"/>
                </a:lnTo>
                <a:lnTo>
                  <a:pt x="381027" y="359491"/>
                </a:lnTo>
                <a:lnTo>
                  <a:pt x="387975" y="347758"/>
                </a:lnTo>
                <a:lnTo>
                  <a:pt x="381027" y="335586"/>
                </a:lnTo>
                <a:lnTo>
                  <a:pt x="361258" y="327133"/>
                </a:lnTo>
                <a:lnTo>
                  <a:pt x="330282" y="322205"/>
                </a:lnTo>
                <a:lnTo>
                  <a:pt x="289715" y="320606"/>
                </a:lnTo>
                <a:lnTo>
                  <a:pt x="543237" y="320606"/>
                </a:lnTo>
                <a:lnTo>
                  <a:pt x="548028" y="347758"/>
                </a:lnTo>
                <a:lnTo>
                  <a:pt x="542603" y="374911"/>
                </a:lnTo>
                <a:close/>
              </a:path>
              <a:path w="916304" h="919480">
                <a:moveTo>
                  <a:pt x="368728" y="655833"/>
                </a:moveTo>
                <a:lnTo>
                  <a:pt x="2025" y="655833"/>
                </a:lnTo>
                <a:lnTo>
                  <a:pt x="2025" y="524249"/>
                </a:lnTo>
                <a:lnTo>
                  <a:pt x="372780" y="524249"/>
                </a:lnTo>
                <a:lnTo>
                  <a:pt x="433813" y="522584"/>
                </a:lnTo>
                <a:lnTo>
                  <a:pt x="494086" y="517199"/>
                </a:lnTo>
                <a:lnTo>
                  <a:pt x="549421" y="507507"/>
                </a:lnTo>
                <a:lnTo>
                  <a:pt x="595638" y="492919"/>
                </a:lnTo>
                <a:lnTo>
                  <a:pt x="595638" y="624503"/>
                </a:lnTo>
                <a:lnTo>
                  <a:pt x="559689" y="636584"/>
                </a:lnTo>
                <a:lnTo>
                  <a:pt x="517371" y="645457"/>
                </a:lnTo>
                <a:lnTo>
                  <a:pt x="470335" y="651422"/>
                </a:lnTo>
                <a:lnTo>
                  <a:pt x="420237" y="654780"/>
                </a:lnTo>
                <a:lnTo>
                  <a:pt x="368728" y="655833"/>
                </a:lnTo>
                <a:close/>
              </a:path>
              <a:path w="916304" h="919480">
                <a:moveTo>
                  <a:pt x="828626" y="919002"/>
                </a:moveTo>
                <a:lnTo>
                  <a:pt x="52675" y="919002"/>
                </a:lnTo>
                <a:lnTo>
                  <a:pt x="52675" y="691340"/>
                </a:lnTo>
                <a:lnTo>
                  <a:pt x="225897" y="691340"/>
                </a:lnTo>
                <a:lnTo>
                  <a:pt x="225897" y="782196"/>
                </a:lnTo>
                <a:lnTo>
                  <a:pt x="828626" y="782196"/>
                </a:lnTo>
                <a:lnTo>
                  <a:pt x="828626" y="919002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 descr=""/>
          <p:cNvSpPr/>
          <p:nvPr/>
        </p:nvSpPr>
        <p:spPr>
          <a:xfrm>
            <a:off x="5954008" y="1402945"/>
            <a:ext cx="828675" cy="902335"/>
          </a:xfrm>
          <a:custGeom>
            <a:avLst/>
            <a:gdLst/>
            <a:ahLst/>
            <a:cxnLst/>
            <a:rect l="l" t="t" r="r" b="b"/>
            <a:pathLst>
              <a:path w="828675" h="902335">
                <a:moveTo>
                  <a:pt x="820523" y="490830"/>
                </a:moveTo>
                <a:lnTo>
                  <a:pt x="651353" y="490830"/>
                </a:lnTo>
                <a:lnTo>
                  <a:pt x="651353" y="429215"/>
                </a:lnTo>
                <a:lnTo>
                  <a:pt x="517638" y="429215"/>
                </a:lnTo>
                <a:lnTo>
                  <a:pt x="517638" y="278833"/>
                </a:lnTo>
                <a:lnTo>
                  <a:pt x="651353" y="278833"/>
                </a:lnTo>
                <a:lnTo>
                  <a:pt x="651353" y="220351"/>
                </a:lnTo>
                <a:lnTo>
                  <a:pt x="551067" y="220351"/>
                </a:lnTo>
                <a:lnTo>
                  <a:pt x="551067" y="69969"/>
                </a:lnTo>
                <a:lnTo>
                  <a:pt x="651353" y="69969"/>
                </a:lnTo>
                <a:lnTo>
                  <a:pt x="651353" y="0"/>
                </a:lnTo>
                <a:lnTo>
                  <a:pt x="820523" y="0"/>
                </a:lnTo>
                <a:lnTo>
                  <a:pt x="820523" y="490830"/>
                </a:lnTo>
                <a:close/>
              </a:path>
              <a:path w="828675" h="902335">
                <a:moveTo>
                  <a:pt x="0" y="478299"/>
                </a:moveTo>
                <a:lnTo>
                  <a:pt x="0" y="328961"/>
                </a:lnTo>
                <a:lnTo>
                  <a:pt x="64892" y="326096"/>
                </a:lnTo>
                <a:lnTo>
                  <a:pt x="124149" y="319036"/>
                </a:lnTo>
                <a:lnTo>
                  <a:pt x="177235" y="307997"/>
                </a:lnTo>
                <a:lnTo>
                  <a:pt x="223619" y="293193"/>
                </a:lnTo>
                <a:lnTo>
                  <a:pt x="262766" y="274839"/>
                </a:lnTo>
                <a:lnTo>
                  <a:pt x="294142" y="253151"/>
                </a:lnTo>
                <a:lnTo>
                  <a:pt x="331449" y="200628"/>
                </a:lnTo>
                <a:lnTo>
                  <a:pt x="336313" y="170224"/>
                </a:lnTo>
                <a:lnTo>
                  <a:pt x="336313" y="156648"/>
                </a:lnTo>
                <a:lnTo>
                  <a:pt x="0" y="156648"/>
                </a:lnTo>
                <a:lnTo>
                  <a:pt x="0" y="10443"/>
                </a:lnTo>
                <a:lnTo>
                  <a:pt x="510547" y="10443"/>
                </a:lnTo>
                <a:lnTo>
                  <a:pt x="510547" y="131584"/>
                </a:lnTo>
                <a:lnTo>
                  <a:pt x="507711" y="178758"/>
                </a:lnTo>
                <a:lnTo>
                  <a:pt x="499364" y="222165"/>
                </a:lnTo>
                <a:lnTo>
                  <a:pt x="485749" y="261882"/>
                </a:lnTo>
                <a:lnTo>
                  <a:pt x="467110" y="297983"/>
                </a:lnTo>
                <a:lnTo>
                  <a:pt x="443690" y="330546"/>
                </a:lnTo>
                <a:lnTo>
                  <a:pt x="415731" y="359647"/>
                </a:lnTo>
                <a:lnTo>
                  <a:pt x="383478" y="385361"/>
                </a:lnTo>
                <a:lnTo>
                  <a:pt x="347172" y="407765"/>
                </a:lnTo>
                <a:lnTo>
                  <a:pt x="307057" y="426935"/>
                </a:lnTo>
                <a:lnTo>
                  <a:pt x="263377" y="442946"/>
                </a:lnTo>
                <a:lnTo>
                  <a:pt x="216374" y="455876"/>
                </a:lnTo>
                <a:lnTo>
                  <a:pt x="166292" y="465800"/>
                </a:lnTo>
                <a:lnTo>
                  <a:pt x="113373" y="472794"/>
                </a:lnTo>
                <a:lnTo>
                  <a:pt x="57862" y="476935"/>
                </a:lnTo>
                <a:lnTo>
                  <a:pt x="0" y="478299"/>
                </a:lnTo>
                <a:close/>
              </a:path>
              <a:path w="828675" h="902335">
                <a:moveTo>
                  <a:pt x="433560" y="902293"/>
                </a:moveTo>
                <a:lnTo>
                  <a:pt x="374584" y="900990"/>
                </a:lnTo>
                <a:lnTo>
                  <a:pt x="318494" y="896942"/>
                </a:lnTo>
                <a:lnTo>
                  <a:pt x="265866" y="889942"/>
                </a:lnTo>
                <a:lnTo>
                  <a:pt x="217274" y="879784"/>
                </a:lnTo>
                <a:lnTo>
                  <a:pt x="173295" y="866259"/>
                </a:lnTo>
                <a:lnTo>
                  <a:pt x="134503" y="849162"/>
                </a:lnTo>
                <a:lnTo>
                  <a:pt x="101474" y="828284"/>
                </a:lnTo>
                <a:lnTo>
                  <a:pt x="55005" y="774359"/>
                </a:lnTo>
                <a:lnTo>
                  <a:pt x="38493" y="702828"/>
                </a:lnTo>
                <a:lnTo>
                  <a:pt x="42717" y="664757"/>
                </a:lnTo>
                <a:lnTo>
                  <a:pt x="74783" y="602236"/>
                </a:lnTo>
                <a:lnTo>
                  <a:pt x="134503" y="556493"/>
                </a:lnTo>
                <a:lnTo>
                  <a:pt x="173295" y="539396"/>
                </a:lnTo>
                <a:lnTo>
                  <a:pt x="217274" y="525871"/>
                </a:lnTo>
                <a:lnTo>
                  <a:pt x="265866" y="515713"/>
                </a:lnTo>
                <a:lnTo>
                  <a:pt x="318494" y="508713"/>
                </a:lnTo>
                <a:lnTo>
                  <a:pt x="374584" y="504665"/>
                </a:lnTo>
                <a:lnTo>
                  <a:pt x="433560" y="503362"/>
                </a:lnTo>
                <a:lnTo>
                  <a:pt x="492536" y="504665"/>
                </a:lnTo>
                <a:lnTo>
                  <a:pt x="548625" y="508713"/>
                </a:lnTo>
                <a:lnTo>
                  <a:pt x="601254" y="515713"/>
                </a:lnTo>
                <a:lnTo>
                  <a:pt x="649845" y="525871"/>
                </a:lnTo>
                <a:lnTo>
                  <a:pt x="693825" y="539396"/>
                </a:lnTo>
                <a:lnTo>
                  <a:pt x="732617" y="556493"/>
                </a:lnTo>
                <a:lnTo>
                  <a:pt x="765646" y="577371"/>
                </a:lnTo>
                <a:lnTo>
                  <a:pt x="812114" y="631296"/>
                </a:lnTo>
                <a:lnTo>
                  <a:pt x="816907" y="644346"/>
                </a:lnTo>
                <a:lnTo>
                  <a:pt x="433560" y="644346"/>
                </a:lnTo>
                <a:lnTo>
                  <a:pt x="366913" y="646418"/>
                </a:lnTo>
                <a:lnTo>
                  <a:pt x="309067" y="652901"/>
                </a:lnTo>
                <a:lnTo>
                  <a:pt x="263475" y="664196"/>
                </a:lnTo>
                <a:lnTo>
                  <a:pt x="233587" y="680705"/>
                </a:lnTo>
                <a:lnTo>
                  <a:pt x="222858" y="702828"/>
                </a:lnTo>
                <a:lnTo>
                  <a:pt x="233587" y="725351"/>
                </a:lnTo>
                <a:lnTo>
                  <a:pt x="263475" y="741910"/>
                </a:lnTo>
                <a:lnTo>
                  <a:pt x="309067" y="753055"/>
                </a:lnTo>
                <a:lnTo>
                  <a:pt x="366913" y="759338"/>
                </a:lnTo>
                <a:lnTo>
                  <a:pt x="433560" y="761310"/>
                </a:lnTo>
                <a:lnTo>
                  <a:pt x="816907" y="761310"/>
                </a:lnTo>
                <a:lnTo>
                  <a:pt x="812114" y="774359"/>
                </a:lnTo>
                <a:lnTo>
                  <a:pt x="765646" y="828284"/>
                </a:lnTo>
                <a:lnTo>
                  <a:pt x="732617" y="849162"/>
                </a:lnTo>
                <a:lnTo>
                  <a:pt x="693825" y="866259"/>
                </a:lnTo>
                <a:lnTo>
                  <a:pt x="649845" y="879784"/>
                </a:lnTo>
                <a:lnTo>
                  <a:pt x="601254" y="889942"/>
                </a:lnTo>
                <a:lnTo>
                  <a:pt x="548625" y="896942"/>
                </a:lnTo>
                <a:lnTo>
                  <a:pt x="492536" y="900990"/>
                </a:lnTo>
                <a:lnTo>
                  <a:pt x="433560" y="902293"/>
                </a:lnTo>
                <a:close/>
              </a:path>
              <a:path w="828675" h="902335">
                <a:moveTo>
                  <a:pt x="816907" y="761310"/>
                </a:moveTo>
                <a:lnTo>
                  <a:pt x="433560" y="761310"/>
                </a:lnTo>
                <a:lnTo>
                  <a:pt x="500207" y="759338"/>
                </a:lnTo>
                <a:lnTo>
                  <a:pt x="558052" y="753055"/>
                </a:lnTo>
                <a:lnTo>
                  <a:pt x="603645" y="741910"/>
                </a:lnTo>
                <a:lnTo>
                  <a:pt x="633532" y="725351"/>
                </a:lnTo>
                <a:lnTo>
                  <a:pt x="644262" y="702828"/>
                </a:lnTo>
                <a:lnTo>
                  <a:pt x="633532" y="680705"/>
                </a:lnTo>
                <a:lnTo>
                  <a:pt x="603645" y="664196"/>
                </a:lnTo>
                <a:lnTo>
                  <a:pt x="558052" y="652901"/>
                </a:lnTo>
                <a:lnTo>
                  <a:pt x="500207" y="646418"/>
                </a:lnTo>
                <a:lnTo>
                  <a:pt x="433560" y="644346"/>
                </a:lnTo>
                <a:lnTo>
                  <a:pt x="816907" y="644346"/>
                </a:lnTo>
                <a:lnTo>
                  <a:pt x="824402" y="664757"/>
                </a:lnTo>
                <a:lnTo>
                  <a:pt x="828626" y="702828"/>
                </a:lnTo>
                <a:lnTo>
                  <a:pt x="824402" y="740898"/>
                </a:lnTo>
                <a:lnTo>
                  <a:pt x="816907" y="761310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4" name="object 34" descr="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2674530" y="2587539"/>
            <a:ext cx="165248" cy="217288"/>
          </a:xfrm>
          <a:prstGeom prst="rect">
            <a:avLst/>
          </a:prstGeom>
        </p:spPr>
      </p:pic>
      <p:grpSp>
        <p:nvGrpSpPr>
          <p:cNvPr id="35" name="object 35" descr=""/>
          <p:cNvGrpSpPr/>
          <p:nvPr/>
        </p:nvGrpSpPr>
        <p:grpSpPr>
          <a:xfrm>
            <a:off x="2946807" y="2582385"/>
            <a:ext cx="751840" cy="227329"/>
            <a:chOff x="2946807" y="2582385"/>
            <a:chExt cx="751840" cy="227329"/>
          </a:xfrm>
        </p:grpSpPr>
        <p:pic>
          <p:nvPicPr>
            <p:cNvPr id="36" name="object 36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946807" y="2587539"/>
              <a:ext cx="171300" cy="217288"/>
            </a:xfrm>
            <a:prstGeom prst="rect">
              <a:avLst/>
            </a:prstGeom>
          </p:spPr>
        </p:pic>
        <p:sp>
          <p:nvSpPr>
            <p:cNvPr id="37" name="object 37" descr=""/>
            <p:cNvSpPr/>
            <p:nvPr/>
          </p:nvSpPr>
          <p:spPr>
            <a:xfrm>
              <a:off x="3147568" y="2587091"/>
              <a:ext cx="152400" cy="218440"/>
            </a:xfrm>
            <a:custGeom>
              <a:avLst/>
              <a:gdLst/>
              <a:ahLst/>
              <a:cxnLst/>
              <a:rect l="l" t="t" r="r" b="b"/>
              <a:pathLst>
                <a:path w="152400" h="218439">
                  <a:moveTo>
                    <a:pt x="152095" y="192100"/>
                  </a:moveTo>
                  <a:lnTo>
                    <a:pt x="27635" y="192100"/>
                  </a:lnTo>
                  <a:lnTo>
                    <a:pt x="27635" y="119900"/>
                  </a:lnTo>
                  <a:lnTo>
                    <a:pt x="140512" y="119900"/>
                  </a:lnTo>
                  <a:lnTo>
                    <a:pt x="140512" y="94119"/>
                  </a:lnTo>
                  <a:lnTo>
                    <a:pt x="27635" y="94119"/>
                  </a:lnTo>
                  <a:lnTo>
                    <a:pt x="27635" y="25781"/>
                  </a:lnTo>
                  <a:lnTo>
                    <a:pt x="149733" y="25781"/>
                  </a:lnTo>
                  <a:lnTo>
                    <a:pt x="149733" y="0"/>
                  </a:lnTo>
                  <a:lnTo>
                    <a:pt x="0" y="0"/>
                  </a:lnTo>
                  <a:lnTo>
                    <a:pt x="0" y="25781"/>
                  </a:lnTo>
                  <a:lnTo>
                    <a:pt x="0" y="94119"/>
                  </a:lnTo>
                  <a:lnTo>
                    <a:pt x="0" y="119900"/>
                  </a:lnTo>
                  <a:lnTo>
                    <a:pt x="0" y="192100"/>
                  </a:lnTo>
                  <a:lnTo>
                    <a:pt x="0" y="217893"/>
                  </a:lnTo>
                  <a:lnTo>
                    <a:pt x="152095" y="217893"/>
                  </a:lnTo>
                  <a:lnTo>
                    <a:pt x="152095" y="192100"/>
                  </a:lnTo>
                  <a:close/>
                </a:path>
              </a:pathLst>
            </a:custGeom>
            <a:solidFill>
              <a:srgbClr val="9930A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8" name="object 38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325193" y="2582385"/>
              <a:ext cx="171563" cy="227325"/>
            </a:xfrm>
            <a:prstGeom prst="rect">
              <a:avLst/>
            </a:prstGeom>
          </p:spPr>
        </p:pic>
        <p:sp>
          <p:nvSpPr>
            <p:cNvPr id="39" name="object 39" descr=""/>
            <p:cNvSpPr/>
            <p:nvPr/>
          </p:nvSpPr>
          <p:spPr>
            <a:xfrm>
              <a:off x="3519119" y="2587091"/>
              <a:ext cx="179070" cy="218440"/>
            </a:xfrm>
            <a:custGeom>
              <a:avLst/>
              <a:gdLst/>
              <a:ahLst/>
              <a:cxnLst/>
              <a:rect l="l" t="t" r="r" b="b"/>
              <a:pathLst>
                <a:path w="179070" h="218439">
                  <a:moveTo>
                    <a:pt x="178930" y="0"/>
                  </a:moveTo>
                  <a:lnTo>
                    <a:pt x="0" y="0"/>
                  </a:lnTo>
                  <a:lnTo>
                    <a:pt x="0" y="25781"/>
                  </a:lnTo>
                  <a:lnTo>
                    <a:pt x="75780" y="25781"/>
                  </a:lnTo>
                  <a:lnTo>
                    <a:pt x="75780" y="217893"/>
                  </a:lnTo>
                  <a:lnTo>
                    <a:pt x="103403" y="217893"/>
                  </a:lnTo>
                  <a:lnTo>
                    <a:pt x="103403" y="25781"/>
                  </a:lnTo>
                  <a:lnTo>
                    <a:pt x="178930" y="25781"/>
                  </a:lnTo>
                  <a:lnTo>
                    <a:pt x="178930" y="0"/>
                  </a:lnTo>
                  <a:close/>
                </a:path>
              </a:pathLst>
            </a:custGeom>
            <a:solidFill>
              <a:srgbClr val="9930AE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40" name="object 40" descr="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3792479" y="2587539"/>
            <a:ext cx="165248" cy="217288"/>
          </a:xfrm>
          <a:prstGeom prst="rect">
            <a:avLst/>
          </a:prstGeom>
        </p:spPr>
      </p:pic>
      <p:grpSp>
        <p:nvGrpSpPr>
          <p:cNvPr id="41" name="object 41" descr=""/>
          <p:cNvGrpSpPr/>
          <p:nvPr/>
        </p:nvGrpSpPr>
        <p:grpSpPr>
          <a:xfrm>
            <a:off x="4052264" y="2587079"/>
            <a:ext cx="824230" cy="218440"/>
            <a:chOff x="4052264" y="2587079"/>
            <a:chExt cx="824230" cy="218440"/>
          </a:xfrm>
        </p:grpSpPr>
        <p:sp>
          <p:nvSpPr>
            <p:cNvPr id="42" name="object 42" descr=""/>
            <p:cNvSpPr/>
            <p:nvPr/>
          </p:nvSpPr>
          <p:spPr>
            <a:xfrm>
              <a:off x="4052252" y="2587091"/>
              <a:ext cx="179070" cy="218440"/>
            </a:xfrm>
            <a:custGeom>
              <a:avLst/>
              <a:gdLst/>
              <a:ahLst/>
              <a:cxnLst/>
              <a:rect l="l" t="t" r="r" b="b"/>
              <a:pathLst>
                <a:path w="179070" h="218439">
                  <a:moveTo>
                    <a:pt x="178943" y="0"/>
                  </a:moveTo>
                  <a:lnTo>
                    <a:pt x="0" y="0"/>
                  </a:lnTo>
                  <a:lnTo>
                    <a:pt x="0" y="25781"/>
                  </a:lnTo>
                  <a:lnTo>
                    <a:pt x="75793" y="25781"/>
                  </a:lnTo>
                  <a:lnTo>
                    <a:pt x="75793" y="217893"/>
                  </a:lnTo>
                  <a:lnTo>
                    <a:pt x="103416" y="217893"/>
                  </a:lnTo>
                  <a:lnTo>
                    <a:pt x="103416" y="25781"/>
                  </a:lnTo>
                  <a:lnTo>
                    <a:pt x="178943" y="25781"/>
                  </a:lnTo>
                  <a:lnTo>
                    <a:pt x="178943" y="0"/>
                  </a:lnTo>
                  <a:close/>
                </a:path>
              </a:pathLst>
            </a:custGeom>
            <a:solidFill>
              <a:srgbClr val="9930A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3" name="object 43" descr="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263824" y="2587079"/>
              <a:ext cx="373123" cy="217898"/>
            </a:xfrm>
            <a:prstGeom prst="rect">
              <a:avLst/>
            </a:prstGeom>
          </p:spPr>
        </p:pic>
        <p:pic>
          <p:nvPicPr>
            <p:cNvPr id="44" name="object 44" descr="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4665103" y="2587539"/>
              <a:ext cx="211033" cy="217288"/>
            </a:xfrm>
            <a:prstGeom prst="rect">
              <a:avLst/>
            </a:prstGeom>
          </p:spPr>
        </p:pic>
      </p:grpSp>
      <p:sp>
        <p:nvSpPr>
          <p:cNvPr id="45" name="object 45" descr=""/>
          <p:cNvSpPr/>
          <p:nvPr/>
        </p:nvSpPr>
        <p:spPr>
          <a:xfrm>
            <a:off x="1639293" y="6919119"/>
            <a:ext cx="311150" cy="328295"/>
          </a:xfrm>
          <a:custGeom>
            <a:avLst/>
            <a:gdLst/>
            <a:ahLst/>
            <a:cxnLst/>
            <a:rect l="l" t="t" r="r" b="b"/>
            <a:pathLst>
              <a:path w="311150" h="328295">
                <a:moveTo>
                  <a:pt x="310905" y="327814"/>
                </a:moveTo>
                <a:lnTo>
                  <a:pt x="252075" y="327814"/>
                </a:lnTo>
                <a:lnTo>
                  <a:pt x="252075" y="0"/>
                </a:lnTo>
                <a:lnTo>
                  <a:pt x="310905" y="0"/>
                </a:lnTo>
                <a:lnTo>
                  <a:pt x="310905" y="327814"/>
                </a:lnTo>
                <a:close/>
              </a:path>
              <a:path w="311150" h="328295">
                <a:moveTo>
                  <a:pt x="230107" y="322056"/>
                </a:moveTo>
                <a:lnTo>
                  <a:pt x="172021" y="322056"/>
                </a:lnTo>
                <a:lnTo>
                  <a:pt x="172021" y="181180"/>
                </a:lnTo>
                <a:lnTo>
                  <a:pt x="110213" y="181180"/>
                </a:lnTo>
                <a:lnTo>
                  <a:pt x="110213" y="120531"/>
                </a:lnTo>
                <a:lnTo>
                  <a:pt x="172021" y="120531"/>
                </a:lnTo>
                <a:lnTo>
                  <a:pt x="172021" y="1535"/>
                </a:lnTo>
                <a:lnTo>
                  <a:pt x="230107" y="1535"/>
                </a:lnTo>
                <a:lnTo>
                  <a:pt x="230107" y="322056"/>
                </a:lnTo>
                <a:close/>
              </a:path>
              <a:path w="311150" h="328295">
                <a:moveTo>
                  <a:pt x="76702" y="312460"/>
                </a:moveTo>
                <a:lnTo>
                  <a:pt x="0" y="312460"/>
                </a:lnTo>
                <a:lnTo>
                  <a:pt x="0" y="7677"/>
                </a:lnTo>
                <a:lnTo>
                  <a:pt x="142606" y="7677"/>
                </a:lnTo>
                <a:lnTo>
                  <a:pt x="142606" y="64488"/>
                </a:lnTo>
                <a:lnTo>
                  <a:pt x="60691" y="64488"/>
                </a:lnTo>
                <a:lnTo>
                  <a:pt x="60691" y="255649"/>
                </a:lnTo>
                <a:lnTo>
                  <a:pt x="156383" y="255649"/>
                </a:lnTo>
                <a:lnTo>
                  <a:pt x="156383" y="298641"/>
                </a:lnTo>
                <a:lnTo>
                  <a:pt x="139692" y="304524"/>
                </a:lnTo>
                <a:lnTo>
                  <a:pt x="119475" y="308861"/>
                </a:lnTo>
                <a:lnTo>
                  <a:pt x="97792" y="311542"/>
                </a:lnTo>
                <a:lnTo>
                  <a:pt x="76702" y="312460"/>
                </a:lnTo>
                <a:close/>
              </a:path>
              <a:path w="311150" h="328295">
                <a:moveTo>
                  <a:pt x="156383" y="255649"/>
                </a:moveTo>
                <a:lnTo>
                  <a:pt x="82287" y="255649"/>
                </a:lnTo>
                <a:lnTo>
                  <a:pt x="101666" y="254743"/>
                </a:lnTo>
                <a:lnTo>
                  <a:pt x="121429" y="252146"/>
                </a:lnTo>
                <a:lnTo>
                  <a:pt x="140145" y="248037"/>
                </a:lnTo>
                <a:lnTo>
                  <a:pt x="156383" y="242597"/>
                </a:lnTo>
                <a:lnTo>
                  <a:pt x="156383" y="255649"/>
                </a:lnTo>
                <a:close/>
              </a:path>
            </a:pathLst>
          </a:custGeom>
          <a:solidFill>
            <a:srgbClr val="69249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6" name="object 46" descr=""/>
          <p:cNvSpPr/>
          <p:nvPr/>
        </p:nvSpPr>
        <p:spPr>
          <a:xfrm>
            <a:off x="2001209" y="6919119"/>
            <a:ext cx="298450" cy="328295"/>
          </a:xfrm>
          <a:custGeom>
            <a:avLst/>
            <a:gdLst/>
            <a:ahLst/>
            <a:cxnLst/>
            <a:rect l="l" t="t" r="r" b="b"/>
            <a:pathLst>
              <a:path w="298450" h="328295">
                <a:moveTo>
                  <a:pt x="298245" y="327814"/>
                </a:moveTo>
                <a:lnTo>
                  <a:pt x="235320" y="327814"/>
                </a:lnTo>
                <a:lnTo>
                  <a:pt x="235320" y="0"/>
                </a:lnTo>
                <a:lnTo>
                  <a:pt x="298245" y="0"/>
                </a:lnTo>
                <a:lnTo>
                  <a:pt x="298245" y="327814"/>
                </a:lnTo>
                <a:close/>
              </a:path>
              <a:path w="298450" h="328295">
                <a:moveTo>
                  <a:pt x="100159" y="316298"/>
                </a:moveTo>
                <a:lnTo>
                  <a:pt x="39006" y="292370"/>
                </a:lnTo>
                <a:lnTo>
                  <a:pt x="4661" y="217736"/>
                </a:lnTo>
                <a:lnTo>
                  <a:pt x="0" y="160068"/>
                </a:lnTo>
                <a:lnTo>
                  <a:pt x="4661" y="102400"/>
                </a:lnTo>
                <a:lnTo>
                  <a:pt x="17991" y="58478"/>
                </a:lnTo>
                <a:lnTo>
                  <a:pt x="39006" y="27766"/>
                </a:lnTo>
                <a:lnTo>
                  <a:pt x="66723" y="9731"/>
                </a:lnTo>
                <a:lnTo>
                  <a:pt x="100159" y="3838"/>
                </a:lnTo>
                <a:lnTo>
                  <a:pt x="133557" y="9731"/>
                </a:lnTo>
                <a:lnTo>
                  <a:pt x="161182" y="27766"/>
                </a:lnTo>
                <a:lnTo>
                  <a:pt x="182087" y="58478"/>
                </a:lnTo>
                <a:lnTo>
                  <a:pt x="183551" y="63336"/>
                </a:lnTo>
                <a:lnTo>
                  <a:pt x="100159" y="63336"/>
                </a:lnTo>
                <a:lnTo>
                  <a:pt x="85272" y="68140"/>
                </a:lnTo>
                <a:lnTo>
                  <a:pt x="73211" y="84208"/>
                </a:lnTo>
                <a:lnTo>
                  <a:pt x="65130" y="114023"/>
                </a:lnTo>
                <a:lnTo>
                  <a:pt x="62181" y="160068"/>
                </a:lnTo>
                <a:lnTo>
                  <a:pt x="65130" y="206275"/>
                </a:lnTo>
                <a:lnTo>
                  <a:pt x="73211" y="236072"/>
                </a:lnTo>
                <a:lnTo>
                  <a:pt x="85272" y="252050"/>
                </a:lnTo>
                <a:lnTo>
                  <a:pt x="100159" y="256800"/>
                </a:lnTo>
                <a:lnTo>
                  <a:pt x="183551" y="256800"/>
                </a:lnTo>
                <a:lnTo>
                  <a:pt x="182087" y="261658"/>
                </a:lnTo>
                <a:lnTo>
                  <a:pt x="161182" y="292370"/>
                </a:lnTo>
                <a:lnTo>
                  <a:pt x="133557" y="310405"/>
                </a:lnTo>
                <a:lnTo>
                  <a:pt x="100159" y="316298"/>
                </a:lnTo>
                <a:close/>
              </a:path>
              <a:path w="298450" h="328295">
                <a:moveTo>
                  <a:pt x="183551" y="256800"/>
                </a:moveTo>
                <a:lnTo>
                  <a:pt x="100159" y="256800"/>
                </a:lnTo>
                <a:lnTo>
                  <a:pt x="114832" y="252050"/>
                </a:lnTo>
                <a:lnTo>
                  <a:pt x="126782" y="236072"/>
                </a:lnTo>
                <a:lnTo>
                  <a:pt x="134822" y="206275"/>
                </a:lnTo>
                <a:lnTo>
                  <a:pt x="137766" y="160068"/>
                </a:lnTo>
                <a:lnTo>
                  <a:pt x="134822" y="114023"/>
                </a:lnTo>
                <a:lnTo>
                  <a:pt x="126782" y="84208"/>
                </a:lnTo>
                <a:lnTo>
                  <a:pt x="114832" y="68140"/>
                </a:lnTo>
                <a:lnTo>
                  <a:pt x="100159" y="63336"/>
                </a:lnTo>
                <a:lnTo>
                  <a:pt x="183551" y="63336"/>
                </a:lnTo>
                <a:lnTo>
                  <a:pt x="195324" y="102400"/>
                </a:lnTo>
                <a:lnTo>
                  <a:pt x="199947" y="160068"/>
                </a:lnTo>
                <a:lnTo>
                  <a:pt x="195324" y="217736"/>
                </a:lnTo>
                <a:lnTo>
                  <a:pt x="183551" y="256800"/>
                </a:lnTo>
                <a:close/>
              </a:path>
            </a:pathLst>
          </a:custGeom>
          <a:solidFill>
            <a:srgbClr val="69249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" name="object 47" descr=""/>
          <p:cNvSpPr/>
          <p:nvPr/>
        </p:nvSpPr>
        <p:spPr>
          <a:xfrm>
            <a:off x="2362753" y="6919119"/>
            <a:ext cx="296545" cy="328295"/>
          </a:xfrm>
          <a:custGeom>
            <a:avLst/>
            <a:gdLst/>
            <a:ahLst/>
            <a:cxnLst/>
            <a:rect l="l" t="t" r="r" b="b"/>
            <a:pathLst>
              <a:path w="296544" h="328295">
                <a:moveTo>
                  <a:pt x="296384" y="327814"/>
                </a:moveTo>
                <a:lnTo>
                  <a:pt x="233458" y="327814"/>
                </a:lnTo>
                <a:lnTo>
                  <a:pt x="233458" y="181948"/>
                </a:lnTo>
                <a:lnTo>
                  <a:pt x="188032" y="181948"/>
                </a:lnTo>
                <a:lnTo>
                  <a:pt x="188032" y="121298"/>
                </a:lnTo>
                <a:lnTo>
                  <a:pt x="233458" y="121298"/>
                </a:lnTo>
                <a:lnTo>
                  <a:pt x="233458" y="0"/>
                </a:lnTo>
                <a:lnTo>
                  <a:pt x="296384" y="0"/>
                </a:lnTo>
                <a:lnTo>
                  <a:pt x="296384" y="327814"/>
                </a:lnTo>
                <a:close/>
              </a:path>
              <a:path w="296544" h="328295">
                <a:moveTo>
                  <a:pt x="123245" y="312460"/>
                </a:moveTo>
                <a:lnTo>
                  <a:pt x="0" y="312460"/>
                </a:lnTo>
                <a:lnTo>
                  <a:pt x="0" y="7677"/>
                </a:lnTo>
                <a:lnTo>
                  <a:pt x="182819" y="7677"/>
                </a:lnTo>
                <a:lnTo>
                  <a:pt x="182819" y="67175"/>
                </a:lnTo>
                <a:lnTo>
                  <a:pt x="62925" y="67175"/>
                </a:lnTo>
                <a:lnTo>
                  <a:pt x="62925" y="129359"/>
                </a:lnTo>
                <a:lnTo>
                  <a:pt x="167926" y="129359"/>
                </a:lnTo>
                <a:lnTo>
                  <a:pt x="167926" y="188474"/>
                </a:lnTo>
                <a:lnTo>
                  <a:pt x="62925" y="188474"/>
                </a:lnTo>
                <a:lnTo>
                  <a:pt x="62925" y="252962"/>
                </a:lnTo>
                <a:lnTo>
                  <a:pt x="205532" y="252962"/>
                </a:lnTo>
                <a:lnTo>
                  <a:pt x="205532" y="296721"/>
                </a:lnTo>
                <a:lnTo>
                  <a:pt x="188800" y="303391"/>
                </a:lnTo>
                <a:lnTo>
                  <a:pt x="168577" y="308333"/>
                </a:lnTo>
                <a:lnTo>
                  <a:pt x="146260" y="311404"/>
                </a:lnTo>
                <a:lnTo>
                  <a:pt x="123245" y="312460"/>
                </a:lnTo>
                <a:close/>
              </a:path>
              <a:path w="296544" h="328295">
                <a:moveTo>
                  <a:pt x="205532" y="252962"/>
                </a:moveTo>
                <a:lnTo>
                  <a:pt x="123245" y="252962"/>
                </a:lnTo>
                <a:lnTo>
                  <a:pt x="146103" y="251852"/>
                </a:lnTo>
                <a:lnTo>
                  <a:pt x="168438" y="248691"/>
                </a:lnTo>
                <a:lnTo>
                  <a:pt x="188748" y="243731"/>
                </a:lnTo>
                <a:lnTo>
                  <a:pt x="205532" y="237223"/>
                </a:lnTo>
                <a:lnTo>
                  <a:pt x="205532" y="252962"/>
                </a:lnTo>
                <a:close/>
              </a:path>
            </a:pathLst>
          </a:custGeom>
          <a:solidFill>
            <a:srgbClr val="69249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8" name="object 48" descr=""/>
          <p:cNvSpPr/>
          <p:nvPr/>
        </p:nvSpPr>
        <p:spPr>
          <a:xfrm>
            <a:off x="2885884" y="6919124"/>
            <a:ext cx="139065" cy="328295"/>
          </a:xfrm>
          <a:custGeom>
            <a:avLst/>
            <a:gdLst/>
            <a:ahLst/>
            <a:cxnLst/>
            <a:rect l="l" t="t" r="r" b="b"/>
            <a:pathLst>
              <a:path w="139064" h="328295">
                <a:moveTo>
                  <a:pt x="58089" y="1536"/>
                </a:moveTo>
                <a:lnTo>
                  <a:pt x="0" y="1536"/>
                </a:lnTo>
                <a:lnTo>
                  <a:pt x="0" y="120535"/>
                </a:lnTo>
                <a:lnTo>
                  <a:pt x="58089" y="120535"/>
                </a:lnTo>
                <a:lnTo>
                  <a:pt x="58089" y="1536"/>
                </a:lnTo>
                <a:close/>
              </a:path>
              <a:path w="139064" h="328295">
                <a:moveTo>
                  <a:pt x="138887" y="0"/>
                </a:moveTo>
                <a:lnTo>
                  <a:pt x="80060" y="0"/>
                </a:lnTo>
                <a:lnTo>
                  <a:pt x="80060" y="327812"/>
                </a:lnTo>
                <a:lnTo>
                  <a:pt x="138887" y="327812"/>
                </a:lnTo>
                <a:lnTo>
                  <a:pt x="138887" y="0"/>
                </a:lnTo>
                <a:close/>
              </a:path>
            </a:pathLst>
          </a:custGeom>
          <a:solidFill>
            <a:srgbClr val="69249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9" name="object 49" descr=""/>
          <p:cNvSpPr/>
          <p:nvPr/>
        </p:nvSpPr>
        <p:spPr>
          <a:xfrm>
            <a:off x="2713863" y="6926808"/>
            <a:ext cx="230504" cy="314960"/>
          </a:xfrm>
          <a:custGeom>
            <a:avLst/>
            <a:gdLst/>
            <a:ahLst/>
            <a:cxnLst/>
            <a:rect l="l" t="t" r="r" b="b"/>
            <a:pathLst>
              <a:path w="230505" h="314959">
                <a:moveTo>
                  <a:pt x="144475" y="0"/>
                </a:moveTo>
                <a:lnTo>
                  <a:pt x="87134" y="0"/>
                </a:lnTo>
                <a:lnTo>
                  <a:pt x="87134" y="96723"/>
                </a:lnTo>
                <a:lnTo>
                  <a:pt x="144475" y="96723"/>
                </a:lnTo>
                <a:lnTo>
                  <a:pt x="144475" y="0"/>
                </a:lnTo>
                <a:close/>
              </a:path>
              <a:path w="230505" h="314959">
                <a:moveTo>
                  <a:pt x="230111" y="174269"/>
                </a:moveTo>
                <a:lnTo>
                  <a:pt x="172021" y="174269"/>
                </a:lnTo>
                <a:lnTo>
                  <a:pt x="172021" y="314375"/>
                </a:lnTo>
                <a:lnTo>
                  <a:pt x="230111" y="314375"/>
                </a:lnTo>
                <a:lnTo>
                  <a:pt x="230111" y="174269"/>
                </a:lnTo>
                <a:close/>
              </a:path>
              <a:path w="230505" h="314959">
                <a:moveTo>
                  <a:pt x="230111" y="112356"/>
                </a:moveTo>
                <a:lnTo>
                  <a:pt x="144475" y="112356"/>
                </a:lnTo>
                <a:lnTo>
                  <a:pt x="144475" y="96875"/>
                </a:lnTo>
                <a:lnTo>
                  <a:pt x="87134" y="96875"/>
                </a:lnTo>
                <a:lnTo>
                  <a:pt x="87134" y="154901"/>
                </a:lnTo>
                <a:lnTo>
                  <a:pt x="87134" y="174244"/>
                </a:lnTo>
                <a:lnTo>
                  <a:pt x="87134" y="246443"/>
                </a:lnTo>
                <a:lnTo>
                  <a:pt x="57340" y="246443"/>
                </a:lnTo>
                <a:lnTo>
                  <a:pt x="57340" y="154901"/>
                </a:lnTo>
                <a:lnTo>
                  <a:pt x="87134" y="154901"/>
                </a:lnTo>
                <a:lnTo>
                  <a:pt x="87134" y="96875"/>
                </a:lnTo>
                <a:lnTo>
                  <a:pt x="57340" y="96875"/>
                </a:lnTo>
                <a:lnTo>
                  <a:pt x="57340" y="177"/>
                </a:lnTo>
                <a:lnTo>
                  <a:pt x="0" y="177"/>
                </a:lnTo>
                <a:lnTo>
                  <a:pt x="0" y="304469"/>
                </a:lnTo>
                <a:lnTo>
                  <a:pt x="144475" y="304469"/>
                </a:lnTo>
                <a:lnTo>
                  <a:pt x="144475" y="246443"/>
                </a:lnTo>
                <a:lnTo>
                  <a:pt x="144475" y="174244"/>
                </a:lnTo>
                <a:lnTo>
                  <a:pt x="230111" y="174244"/>
                </a:lnTo>
                <a:lnTo>
                  <a:pt x="230111" y="154901"/>
                </a:lnTo>
                <a:lnTo>
                  <a:pt x="230111" y="112356"/>
                </a:lnTo>
                <a:close/>
              </a:path>
            </a:pathLst>
          </a:custGeom>
          <a:solidFill>
            <a:srgbClr val="69249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0" name="object 50" descr=""/>
          <p:cNvSpPr/>
          <p:nvPr/>
        </p:nvSpPr>
        <p:spPr>
          <a:xfrm>
            <a:off x="3075787" y="6919119"/>
            <a:ext cx="298450" cy="328295"/>
          </a:xfrm>
          <a:custGeom>
            <a:avLst/>
            <a:gdLst/>
            <a:ahLst/>
            <a:cxnLst/>
            <a:rect l="l" t="t" r="r" b="b"/>
            <a:pathLst>
              <a:path w="298450" h="328295">
                <a:moveTo>
                  <a:pt x="298245" y="327814"/>
                </a:moveTo>
                <a:lnTo>
                  <a:pt x="235320" y="327814"/>
                </a:lnTo>
                <a:lnTo>
                  <a:pt x="235320" y="0"/>
                </a:lnTo>
                <a:lnTo>
                  <a:pt x="298245" y="0"/>
                </a:lnTo>
                <a:lnTo>
                  <a:pt x="298245" y="327814"/>
                </a:lnTo>
                <a:close/>
              </a:path>
              <a:path w="298450" h="328295">
                <a:moveTo>
                  <a:pt x="100159" y="316298"/>
                </a:moveTo>
                <a:lnTo>
                  <a:pt x="39006" y="292370"/>
                </a:lnTo>
                <a:lnTo>
                  <a:pt x="4661" y="217736"/>
                </a:lnTo>
                <a:lnTo>
                  <a:pt x="0" y="160068"/>
                </a:lnTo>
                <a:lnTo>
                  <a:pt x="4661" y="102400"/>
                </a:lnTo>
                <a:lnTo>
                  <a:pt x="17991" y="58478"/>
                </a:lnTo>
                <a:lnTo>
                  <a:pt x="39006" y="27766"/>
                </a:lnTo>
                <a:lnTo>
                  <a:pt x="66723" y="9731"/>
                </a:lnTo>
                <a:lnTo>
                  <a:pt x="100159" y="3838"/>
                </a:lnTo>
                <a:lnTo>
                  <a:pt x="133557" y="9731"/>
                </a:lnTo>
                <a:lnTo>
                  <a:pt x="161182" y="27766"/>
                </a:lnTo>
                <a:lnTo>
                  <a:pt x="182087" y="58478"/>
                </a:lnTo>
                <a:lnTo>
                  <a:pt x="183551" y="63336"/>
                </a:lnTo>
                <a:lnTo>
                  <a:pt x="100159" y="63336"/>
                </a:lnTo>
                <a:lnTo>
                  <a:pt x="85272" y="68140"/>
                </a:lnTo>
                <a:lnTo>
                  <a:pt x="73211" y="84208"/>
                </a:lnTo>
                <a:lnTo>
                  <a:pt x="65130" y="114023"/>
                </a:lnTo>
                <a:lnTo>
                  <a:pt x="62181" y="160068"/>
                </a:lnTo>
                <a:lnTo>
                  <a:pt x="65130" y="206275"/>
                </a:lnTo>
                <a:lnTo>
                  <a:pt x="73211" y="236072"/>
                </a:lnTo>
                <a:lnTo>
                  <a:pt x="85272" y="252050"/>
                </a:lnTo>
                <a:lnTo>
                  <a:pt x="100159" y="256800"/>
                </a:lnTo>
                <a:lnTo>
                  <a:pt x="183551" y="256800"/>
                </a:lnTo>
                <a:lnTo>
                  <a:pt x="182087" y="261658"/>
                </a:lnTo>
                <a:lnTo>
                  <a:pt x="161182" y="292370"/>
                </a:lnTo>
                <a:lnTo>
                  <a:pt x="133557" y="310405"/>
                </a:lnTo>
                <a:lnTo>
                  <a:pt x="100159" y="316298"/>
                </a:lnTo>
                <a:close/>
              </a:path>
              <a:path w="298450" h="328295">
                <a:moveTo>
                  <a:pt x="183551" y="256800"/>
                </a:moveTo>
                <a:lnTo>
                  <a:pt x="100159" y="256800"/>
                </a:lnTo>
                <a:lnTo>
                  <a:pt x="114832" y="252050"/>
                </a:lnTo>
                <a:lnTo>
                  <a:pt x="126782" y="236072"/>
                </a:lnTo>
                <a:lnTo>
                  <a:pt x="134822" y="206275"/>
                </a:lnTo>
                <a:lnTo>
                  <a:pt x="137766" y="160068"/>
                </a:lnTo>
                <a:lnTo>
                  <a:pt x="134822" y="114023"/>
                </a:lnTo>
                <a:lnTo>
                  <a:pt x="126782" y="84208"/>
                </a:lnTo>
                <a:lnTo>
                  <a:pt x="114832" y="68140"/>
                </a:lnTo>
                <a:lnTo>
                  <a:pt x="100159" y="63336"/>
                </a:lnTo>
                <a:lnTo>
                  <a:pt x="183551" y="63336"/>
                </a:lnTo>
                <a:lnTo>
                  <a:pt x="195324" y="102400"/>
                </a:lnTo>
                <a:lnTo>
                  <a:pt x="199947" y="160068"/>
                </a:lnTo>
                <a:lnTo>
                  <a:pt x="195324" y="217736"/>
                </a:lnTo>
                <a:lnTo>
                  <a:pt x="183551" y="256800"/>
                </a:lnTo>
                <a:close/>
              </a:path>
            </a:pathLst>
          </a:custGeom>
          <a:solidFill>
            <a:srgbClr val="69249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1" name="object 51" descr=""/>
          <p:cNvSpPr/>
          <p:nvPr/>
        </p:nvSpPr>
        <p:spPr>
          <a:xfrm>
            <a:off x="3424671" y="6917967"/>
            <a:ext cx="322580" cy="317500"/>
          </a:xfrm>
          <a:custGeom>
            <a:avLst/>
            <a:gdLst/>
            <a:ahLst/>
            <a:cxnLst/>
            <a:rect l="l" t="t" r="r" b="b"/>
            <a:pathLst>
              <a:path w="322579" h="317500">
                <a:moveTo>
                  <a:pt x="6329" y="210353"/>
                </a:moveTo>
                <a:lnTo>
                  <a:pt x="6329" y="148936"/>
                </a:lnTo>
                <a:lnTo>
                  <a:pt x="43429" y="141738"/>
                </a:lnTo>
                <a:lnTo>
                  <a:pt x="77402" y="121661"/>
                </a:lnTo>
                <a:lnTo>
                  <a:pt x="106191" y="90289"/>
                </a:lnTo>
                <a:lnTo>
                  <a:pt x="127743" y="49207"/>
                </a:lnTo>
                <a:lnTo>
                  <a:pt x="140000" y="0"/>
                </a:lnTo>
                <a:lnTo>
                  <a:pt x="204043" y="10364"/>
                </a:lnTo>
                <a:lnTo>
                  <a:pt x="201256" y="27355"/>
                </a:lnTo>
                <a:lnTo>
                  <a:pt x="197387" y="43807"/>
                </a:lnTo>
                <a:lnTo>
                  <a:pt x="192471" y="59755"/>
                </a:lnTo>
                <a:lnTo>
                  <a:pt x="186543" y="75236"/>
                </a:lnTo>
                <a:lnTo>
                  <a:pt x="268233" y="125905"/>
                </a:lnTo>
                <a:lnTo>
                  <a:pt x="158617" y="125905"/>
                </a:lnTo>
                <a:lnTo>
                  <a:pt x="127806" y="160746"/>
                </a:lnTo>
                <a:lnTo>
                  <a:pt x="91409" y="187274"/>
                </a:lnTo>
                <a:lnTo>
                  <a:pt x="50545" y="204230"/>
                </a:lnTo>
                <a:lnTo>
                  <a:pt x="6329" y="210353"/>
                </a:lnTo>
                <a:close/>
              </a:path>
              <a:path w="322579" h="317500">
                <a:moveTo>
                  <a:pt x="288937" y="211889"/>
                </a:moveTo>
                <a:lnTo>
                  <a:pt x="158617" y="125905"/>
                </a:lnTo>
                <a:lnTo>
                  <a:pt x="268233" y="125905"/>
                </a:lnTo>
                <a:lnTo>
                  <a:pt x="322075" y="159300"/>
                </a:lnTo>
                <a:lnTo>
                  <a:pt x="288937" y="211889"/>
                </a:lnTo>
                <a:close/>
              </a:path>
              <a:path w="322579" h="317500">
                <a:moveTo>
                  <a:pt x="321703" y="317450"/>
                </a:moveTo>
                <a:lnTo>
                  <a:pt x="0" y="317450"/>
                </a:lnTo>
                <a:lnTo>
                  <a:pt x="0" y="256800"/>
                </a:lnTo>
                <a:lnTo>
                  <a:pt x="321703" y="256800"/>
                </a:lnTo>
                <a:lnTo>
                  <a:pt x="321703" y="317450"/>
                </a:lnTo>
                <a:close/>
              </a:path>
            </a:pathLst>
          </a:custGeom>
          <a:solidFill>
            <a:srgbClr val="69249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2" name="object 52" descr=""/>
          <p:cNvSpPr/>
          <p:nvPr/>
        </p:nvSpPr>
        <p:spPr>
          <a:xfrm>
            <a:off x="13782512" y="3699167"/>
            <a:ext cx="309245" cy="328295"/>
          </a:xfrm>
          <a:custGeom>
            <a:avLst/>
            <a:gdLst/>
            <a:ahLst/>
            <a:cxnLst/>
            <a:rect l="l" t="t" r="r" b="b"/>
            <a:pathLst>
              <a:path w="309244" h="328295">
                <a:moveTo>
                  <a:pt x="309043" y="327814"/>
                </a:moveTo>
                <a:lnTo>
                  <a:pt x="246117" y="327814"/>
                </a:lnTo>
                <a:lnTo>
                  <a:pt x="246117" y="166594"/>
                </a:lnTo>
                <a:lnTo>
                  <a:pt x="179096" y="166594"/>
                </a:lnTo>
                <a:lnTo>
                  <a:pt x="179096" y="105944"/>
                </a:lnTo>
                <a:lnTo>
                  <a:pt x="246117" y="105944"/>
                </a:lnTo>
                <a:lnTo>
                  <a:pt x="246117" y="0"/>
                </a:lnTo>
                <a:lnTo>
                  <a:pt x="309043" y="0"/>
                </a:lnTo>
                <a:lnTo>
                  <a:pt x="309043" y="327814"/>
                </a:lnTo>
                <a:close/>
              </a:path>
              <a:path w="309244" h="328295">
                <a:moveTo>
                  <a:pt x="0" y="312460"/>
                </a:moveTo>
                <a:lnTo>
                  <a:pt x="0" y="244901"/>
                </a:lnTo>
                <a:lnTo>
                  <a:pt x="22921" y="234760"/>
                </a:lnTo>
                <a:lnTo>
                  <a:pt x="42626" y="210993"/>
                </a:lnTo>
                <a:lnTo>
                  <a:pt x="58690" y="174943"/>
                </a:lnTo>
                <a:lnTo>
                  <a:pt x="70689" y="127952"/>
                </a:lnTo>
                <a:lnTo>
                  <a:pt x="78200" y="71365"/>
                </a:lnTo>
                <a:lnTo>
                  <a:pt x="80705" y="8828"/>
                </a:lnTo>
                <a:lnTo>
                  <a:pt x="80798" y="6525"/>
                </a:lnTo>
                <a:lnTo>
                  <a:pt x="144840" y="8828"/>
                </a:lnTo>
                <a:lnTo>
                  <a:pt x="144282" y="40634"/>
                </a:lnTo>
                <a:lnTo>
                  <a:pt x="142606" y="70965"/>
                </a:lnTo>
                <a:lnTo>
                  <a:pt x="139814" y="99784"/>
                </a:lnTo>
                <a:lnTo>
                  <a:pt x="135904" y="127056"/>
                </a:lnTo>
                <a:lnTo>
                  <a:pt x="185844" y="208434"/>
                </a:lnTo>
                <a:lnTo>
                  <a:pt x="114308" y="208434"/>
                </a:lnTo>
                <a:lnTo>
                  <a:pt x="92416" y="252650"/>
                </a:lnTo>
                <a:lnTo>
                  <a:pt x="65671" y="285206"/>
                </a:lnTo>
                <a:lnTo>
                  <a:pt x="34668" y="305382"/>
                </a:lnTo>
                <a:lnTo>
                  <a:pt x="0" y="312460"/>
                </a:lnTo>
                <a:close/>
              </a:path>
              <a:path w="309244" h="328295">
                <a:moveTo>
                  <a:pt x="174255" y="312076"/>
                </a:moveTo>
                <a:lnTo>
                  <a:pt x="114308" y="208434"/>
                </a:lnTo>
                <a:lnTo>
                  <a:pt x="185844" y="208434"/>
                </a:lnTo>
                <a:lnTo>
                  <a:pt x="228245" y="277528"/>
                </a:lnTo>
                <a:lnTo>
                  <a:pt x="174255" y="312076"/>
                </a:lnTo>
                <a:close/>
              </a:path>
            </a:pathLst>
          </a:custGeom>
          <a:solidFill>
            <a:srgbClr val="69249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3" name="object 53" descr=""/>
          <p:cNvSpPr/>
          <p:nvPr/>
        </p:nvSpPr>
        <p:spPr>
          <a:xfrm>
            <a:off x="14386824" y="3699167"/>
            <a:ext cx="63500" cy="121285"/>
          </a:xfrm>
          <a:custGeom>
            <a:avLst/>
            <a:gdLst/>
            <a:ahLst/>
            <a:cxnLst/>
            <a:rect l="l" t="t" r="r" b="b"/>
            <a:pathLst>
              <a:path w="63500" h="121285">
                <a:moveTo>
                  <a:pt x="62925" y="120915"/>
                </a:moveTo>
                <a:lnTo>
                  <a:pt x="0" y="120915"/>
                </a:lnTo>
                <a:lnTo>
                  <a:pt x="0" y="0"/>
                </a:lnTo>
                <a:lnTo>
                  <a:pt x="62925" y="0"/>
                </a:lnTo>
                <a:lnTo>
                  <a:pt x="62925" y="120915"/>
                </a:lnTo>
                <a:close/>
              </a:path>
            </a:pathLst>
          </a:custGeom>
          <a:solidFill>
            <a:srgbClr val="69249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4" name="object 54" descr=""/>
          <p:cNvSpPr/>
          <p:nvPr/>
        </p:nvSpPr>
        <p:spPr>
          <a:xfrm>
            <a:off x="14152982" y="3706850"/>
            <a:ext cx="297180" cy="320675"/>
          </a:xfrm>
          <a:custGeom>
            <a:avLst/>
            <a:gdLst/>
            <a:ahLst/>
            <a:cxnLst/>
            <a:rect l="l" t="t" r="r" b="b"/>
            <a:pathLst>
              <a:path w="297180" h="320675">
                <a:moveTo>
                  <a:pt x="185064" y="0"/>
                </a:moveTo>
                <a:lnTo>
                  <a:pt x="123621" y="0"/>
                </a:lnTo>
                <a:lnTo>
                  <a:pt x="123621" y="96354"/>
                </a:lnTo>
                <a:lnTo>
                  <a:pt x="185064" y="96354"/>
                </a:lnTo>
                <a:lnTo>
                  <a:pt x="185064" y="0"/>
                </a:lnTo>
                <a:close/>
              </a:path>
              <a:path w="297180" h="320675">
                <a:moveTo>
                  <a:pt x="296760" y="113652"/>
                </a:moveTo>
                <a:lnTo>
                  <a:pt x="185064" y="113652"/>
                </a:lnTo>
                <a:lnTo>
                  <a:pt x="185064" y="96888"/>
                </a:lnTo>
                <a:lnTo>
                  <a:pt x="123621" y="96888"/>
                </a:lnTo>
                <a:lnTo>
                  <a:pt x="123621" y="154901"/>
                </a:lnTo>
                <a:lnTo>
                  <a:pt x="123621" y="174244"/>
                </a:lnTo>
                <a:lnTo>
                  <a:pt x="123621" y="245160"/>
                </a:lnTo>
                <a:lnTo>
                  <a:pt x="61810" y="245160"/>
                </a:lnTo>
                <a:lnTo>
                  <a:pt x="61810" y="154901"/>
                </a:lnTo>
                <a:lnTo>
                  <a:pt x="123621" y="154901"/>
                </a:lnTo>
                <a:lnTo>
                  <a:pt x="123621" y="96888"/>
                </a:lnTo>
                <a:lnTo>
                  <a:pt x="61810" y="96888"/>
                </a:lnTo>
                <a:lnTo>
                  <a:pt x="61810" y="190"/>
                </a:lnTo>
                <a:lnTo>
                  <a:pt x="0" y="190"/>
                </a:lnTo>
                <a:lnTo>
                  <a:pt x="0" y="304469"/>
                </a:lnTo>
                <a:lnTo>
                  <a:pt x="185064" y="304469"/>
                </a:lnTo>
                <a:lnTo>
                  <a:pt x="185064" y="245160"/>
                </a:lnTo>
                <a:lnTo>
                  <a:pt x="185064" y="174244"/>
                </a:lnTo>
                <a:lnTo>
                  <a:pt x="233832" y="174244"/>
                </a:lnTo>
                <a:lnTo>
                  <a:pt x="233832" y="320141"/>
                </a:lnTo>
                <a:lnTo>
                  <a:pt x="296760" y="320141"/>
                </a:lnTo>
                <a:lnTo>
                  <a:pt x="296760" y="174244"/>
                </a:lnTo>
                <a:lnTo>
                  <a:pt x="296760" y="173888"/>
                </a:lnTo>
                <a:lnTo>
                  <a:pt x="296760" y="154901"/>
                </a:lnTo>
                <a:lnTo>
                  <a:pt x="296760" y="113652"/>
                </a:lnTo>
                <a:close/>
              </a:path>
            </a:pathLst>
          </a:custGeom>
          <a:solidFill>
            <a:srgbClr val="69249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5" name="object 55" descr=""/>
          <p:cNvSpPr/>
          <p:nvPr/>
        </p:nvSpPr>
        <p:spPr>
          <a:xfrm>
            <a:off x="11614325" y="6736046"/>
            <a:ext cx="310515" cy="334010"/>
          </a:xfrm>
          <a:custGeom>
            <a:avLst/>
            <a:gdLst/>
            <a:ahLst/>
            <a:cxnLst/>
            <a:rect l="l" t="t" r="r" b="b"/>
            <a:pathLst>
              <a:path w="310515" h="334009">
                <a:moveTo>
                  <a:pt x="139255" y="24950"/>
                </a:moveTo>
                <a:lnTo>
                  <a:pt x="75213" y="24950"/>
                </a:lnTo>
                <a:lnTo>
                  <a:pt x="75213" y="0"/>
                </a:lnTo>
                <a:lnTo>
                  <a:pt x="139255" y="0"/>
                </a:lnTo>
                <a:lnTo>
                  <a:pt x="139255" y="24950"/>
                </a:lnTo>
                <a:close/>
              </a:path>
              <a:path w="310515" h="334009">
                <a:moveTo>
                  <a:pt x="206649" y="71781"/>
                </a:moveTo>
                <a:lnTo>
                  <a:pt x="0" y="71781"/>
                </a:lnTo>
                <a:lnTo>
                  <a:pt x="0" y="24950"/>
                </a:lnTo>
                <a:lnTo>
                  <a:pt x="206649" y="24950"/>
                </a:lnTo>
                <a:lnTo>
                  <a:pt x="206649" y="71781"/>
                </a:lnTo>
                <a:close/>
              </a:path>
              <a:path w="310515" h="334009">
                <a:moveTo>
                  <a:pt x="310160" y="191161"/>
                </a:moveTo>
                <a:lnTo>
                  <a:pt x="248351" y="191161"/>
                </a:lnTo>
                <a:lnTo>
                  <a:pt x="248351" y="173887"/>
                </a:lnTo>
                <a:lnTo>
                  <a:pt x="217447" y="173887"/>
                </a:lnTo>
                <a:lnTo>
                  <a:pt x="217447" y="120531"/>
                </a:lnTo>
                <a:lnTo>
                  <a:pt x="248351" y="120531"/>
                </a:lnTo>
                <a:lnTo>
                  <a:pt x="248351" y="99802"/>
                </a:lnTo>
                <a:lnTo>
                  <a:pt x="217447" y="99802"/>
                </a:lnTo>
                <a:lnTo>
                  <a:pt x="217447" y="46446"/>
                </a:lnTo>
                <a:lnTo>
                  <a:pt x="248351" y="46446"/>
                </a:lnTo>
                <a:lnTo>
                  <a:pt x="248351" y="5757"/>
                </a:lnTo>
                <a:lnTo>
                  <a:pt x="310160" y="5757"/>
                </a:lnTo>
                <a:lnTo>
                  <a:pt x="310160" y="191161"/>
                </a:lnTo>
                <a:close/>
              </a:path>
              <a:path w="310515" h="334009">
                <a:moveTo>
                  <a:pt x="107234" y="196535"/>
                </a:moveTo>
                <a:lnTo>
                  <a:pt x="70721" y="192816"/>
                </a:lnTo>
                <a:lnTo>
                  <a:pt x="40492" y="181756"/>
                </a:lnTo>
                <a:lnTo>
                  <a:pt x="19897" y="163499"/>
                </a:lnTo>
                <a:lnTo>
                  <a:pt x="12287" y="138188"/>
                </a:lnTo>
                <a:lnTo>
                  <a:pt x="19897" y="112878"/>
                </a:lnTo>
                <a:lnTo>
                  <a:pt x="40492" y="94620"/>
                </a:lnTo>
                <a:lnTo>
                  <a:pt x="70721" y="83560"/>
                </a:lnTo>
                <a:lnTo>
                  <a:pt x="107234" y="79842"/>
                </a:lnTo>
                <a:lnTo>
                  <a:pt x="143747" y="83560"/>
                </a:lnTo>
                <a:lnTo>
                  <a:pt x="173976" y="94620"/>
                </a:lnTo>
                <a:lnTo>
                  <a:pt x="194571" y="112878"/>
                </a:lnTo>
                <a:lnTo>
                  <a:pt x="197911" y="123985"/>
                </a:lnTo>
                <a:lnTo>
                  <a:pt x="107234" y="123985"/>
                </a:lnTo>
                <a:lnTo>
                  <a:pt x="92166" y="124909"/>
                </a:lnTo>
                <a:lnTo>
                  <a:pt x="80798" y="127632"/>
                </a:lnTo>
                <a:lnTo>
                  <a:pt x="73618" y="132082"/>
                </a:lnTo>
                <a:lnTo>
                  <a:pt x="71117" y="138188"/>
                </a:lnTo>
                <a:lnTo>
                  <a:pt x="73618" y="144294"/>
                </a:lnTo>
                <a:lnTo>
                  <a:pt x="80798" y="148744"/>
                </a:lnTo>
                <a:lnTo>
                  <a:pt x="92166" y="151467"/>
                </a:lnTo>
                <a:lnTo>
                  <a:pt x="107234" y="152391"/>
                </a:lnTo>
                <a:lnTo>
                  <a:pt x="197911" y="152391"/>
                </a:lnTo>
                <a:lnTo>
                  <a:pt x="194571" y="163499"/>
                </a:lnTo>
                <a:lnTo>
                  <a:pt x="173976" y="181756"/>
                </a:lnTo>
                <a:lnTo>
                  <a:pt x="143747" y="192816"/>
                </a:lnTo>
                <a:lnTo>
                  <a:pt x="107234" y="196535"/>
                </a:lnTo>
                <a:close/>
              </a:path>
              <a:path w="310515" h="334009">
                <a:moveTo>
                  <a:pt x="197911" y="152391"/>
                </a:moveTo>
                <a:lnTo>
                  <a:pt x="107234" y="152391"/>
                </a:lnTo>
                <a:lnTo>
                  <a:pt x="122302" y="151467"/>
                </a:lnTo>
                <a:lnTo>
                  <a:pt x="133670" y="148744"/>
                </a:lnTo>
                <a:lnTo>
                  <a:pt x="140849" y="144294"/>
                </a:lnTo>
                <a:lnTo>
                  <a:pt x="143351" y="138188"/>
                </a:lnTo>
                <a:lnTo>
                  <a:pt x="140849" y="132082"/>
                </a:lnTo>
                <a:lnTo>
                  <a:pt x="133670" y="127632"/>
                </a:lnTo>
                <a:lnTo>
                  <a:pt x="122302" y="124909"/>
                </a:lnTo>
                <a:lnTo>
                  <a:pt x="107234" y="123985"/>
                </a:lnTo>
                <a:lnTo>
                  <a:pt x="197911" y="123985"/>
                </a:lnTo>
                <a:lnTo>
                  <a:pt x="202181" y="138188"/>
                </a:lnTo>
                <a:lnTo>
                  <a:pt x="197911" y="152391"/>
                </a:lnTo>
                <a:close/>
              </a:path>
              <a:path w="310515" h="334009">
                <a:moveTo>
                  <a:pt x="310160" y="333572"/>
                </a:moveTo>
                <a:lnTo>
                  <a:pt x="25691" y="333572"/>
                </a:lnTo>
                <a:lnTo>
                  <a:pt x="25691" y="202676"/>
                </a:lnTo>
                <a:lnTo>
                  <a:pt x="86755" y="202676"/>
                </a:lnTo>
                <a:lnTo>
                  <a:pt x="86755" y="221101"/>
                </a:lnTo>
                <a:lnTo>
                  <a:pt x="310160" y="221101"/>
                </a:lnTo>
                <a:lnTo>
                  <a:pt x="310160" y="266780"/>
                </a:lnTo>
                <a:lnTo>
                  <a:pt x="86755" y="266780"/>
                </a:lnTo>
                <a:lnTo>
                  <a:pt x="86755" y="285206"/>
                </a:lnTo>
                <a:lnTo>
                  <a:pt x="310160" y="285206"/>
                </a:lnTo>
                <a:lnTo>
                  <a:pt x="310160" y="333572"/>
                </a:lnTo>
                <a:close/>
              </a:path>
              <a:path w="310515" h="334009">
                <a:moveTo>
                  <a:pt x="310160" y="221101"/>
                </a:moveTo>
                <a:lnTo>
                  <a:pt x="249096" y="221101"/>
                </a:lnTo>
                <a:lnTo>
                  <a:pt x="249096" y="202676"/>
                </a:lnTo>
                <a:lnTo>
                  <a:pt x="310160" y="202676"/>
                </a:lnTo>
                <a:lnTo>
                  <a:pt x="310160" y="221101"/>
                </a:lnTo>
                <a:close/>
              </a:path>
              <a:path w="310515" h="334009">
                <a:moveTo>
                  <a:pt x="310160" y="285206"/>
                </a:moveTo>
                <a:lnTo>
                  <a:pt x="249096" y="285206"/>
                </a:lnTo>
                <a:lnTo>
                  <a:pt x="249096" y="266780"/>
                </a:lnTo>
                <a:lnTo>
                  <a:pt x="310160" y="266780"/>
                </a:lnTo>
                <a:lnTo>
                  <a:pt x="310160" y="285206"/>
                </a:lnTo>
                <a:close/>
              </a:path>
            </a:pathLst>
          </a:custGeom>
          <a:solidFill>
            <a:srgbClr val="69249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6" name="object 56" descr=""/>
          <p:cNvSpPr/>
          <p:nvPr/>
        </p:nvSpPr>
        <p:spPr>
          <a:xfrm>
            <a:off x="11972518" y="6741804"/>
            <a:ext cx="310515" cy="328295"/>
          </a:xfrm>
          <a:custGeom>
            <a:avLst/>
            <a:gdLst/>
            <a:ahLst/>
            <a:cxnLst/>
            <a:rect l="l" t="t" r="r" b="b"/>
            <a:pathLst>
              <a:path w="310515" h="328295">
                <a:moveTo>
                  <a:pt x="310160" y="53740"/>
                </a:moveTo>
                <a:lnTo>
                  <a:pt x="247234" y="53740"/>
                </a:lnTo>
                <a:lnTo>
                  <a:pt x="247234" y="0"/>
                </a:lnTo>
                <a:lnTo>
                  <a:pt x="310160" y="0"/>
                </a:lnTo>
                <a:lnTo>
                  <a:pt x="310160" y="53740"/>
                </a:lnTo>
                <a:close/>
              </a:path>
              <a:path w="310515" h="328295">
                <a:moveTo>
                  <a:pt x="102021" y="169281"/>
                </a:moveTo>
                <a:lnTo>
                  <a:pt x="60319" y="163319"/>
                </a:lnTo>
                <a:lnTo>
                  <a:pt x="28111" y="146345"/>
                </a:lnTo>
                <a:lnTo>
                  <a:pt x="7353" y="119727"/>
                </a:lnTo>
                <a:lnTo>
                  <a:pt x="0" y="84832"/>
                </a:lnTo>
                <a:lnTo>
                  <a:pt x="7353" y="50099"/>
                </a:lnTo>
                <a:lnTo>
                  <a:pt x="28111" y="23463"/>
                </a:lnTo>
                <a:lnTo>
                  <a:pt x="60319" y="6399"/>
                </a:lnTo>
                <a:lnTo>
                  <a:pt x="102021" y="383"/>
                </a:lnTo>
                <a:lnTo>
                  <a:pt x="135305" y="4078"/>
                </a:lnTo>
                <a:lnTo>
                  <a:pt x="163039" y="14682"/>
                </a:lnTo>
                <a:lnTo>
                  <a:pt x="184280" y="31476"/>
                </a:lnTo>
                <a:lnTo>
                  <a:pt x="197371" y="52588"/>
                </a:lnTo>
                <a:lnTo>
                  <a:pt x="102021" y="52588"/>
                </a:lnTo>
                <a:lnTo>
                  <a:pt x="85644" y="54873"/>
                </a:lnTo>
                <a:lnTo>
                  <a:pt x="73211" y="61369"/>
                </a:lnTo>
                <a:lnTo>
                  <a:pt x="65316" y="71535"/>
                </a:lnTo>
                <a:lnTo>
                  <a:pt x="62553" y="84832"/>
                </a:lnTo>
                <a:lnTo>
                  <a:pt x="65316" y="98129"/>
                </a:lnTo>
                <a:lnTo>
                  <a:pt x="73211" y="108295"/>
                </a:lnTo>
                <a:lnTo>
                  <a:pt x="85644" y="114791"/>
                </a:lnTo>
                <a:lnTo>
                  <a:pt x="102021" y="117076"/>
                </a:lnTo>
                <a:lnTo>
                  <a:pt x="197233" y="117076"/>
                </a:lnTo>
                <a:lnTo>
                  <a:pt x="185170" y="137379"/>
                </a:lnTo>
                <a:lnTo>
                  <a:pt x="163830" y="154646"/>
                </a:lnTo>
                <a:lnTo>
                  <a:pt x="135788" y="165508"/>
                </a:lnTo>
                <a:lnTo>
                  <a:pt x="102021" y="169281"/>
                </a:lnTo>
                <a:close/>
              </a:path>
              <a:path w="310515" h="328295">
                <a:moveTo>
                  <a:pt x="197233" y="117076"/>
                </a:moveTo>
                <a:lnTo>
                  <a:pt x="102021" y="117076"/>
                </a:lnTo>
                <a:lnTo>
                  <a:pt x="118398" y="114791"/>
                </a:lnTo>
                <a:lnTo>
                  <a:pt x="130831" y="108295"/>
                </a:lnTo>
                <a:lnTo>
                  <a:pt x="138726" y="98129"/>
                </a:lnTo>
                <a:lnTo>
                  <a:pt x="141489" y="84832"/>
                </a:lnTo>
                <a:lnTo>
                  <a:pt x="138726" y="71535"/>
                </a:lnTo>
                <a:lnTo>
                  <a:pt x="130831" y="61369"/>
                </a:lnTo>
                <a:lnTo>
                  <a:pt x="118398" y="54873"/>
                </a:lnTo>
                <a:lnTo>
                  <a:pt x="102021" y="52588"/>
                </a:lnTo>
                <a:lnTo>
                  <a:pt x="197371" y="52588"/>
                </a:lnTo>
                <a:lnTo>
                  <a:pt x="198085" y="53740"/>
                </a:lnTo>
                <a:lnTo>
                  <a:pt x="310160" y="53740"/>
                </a:lnTo>
                <a:lnTo>
                  <a:pt x="310160" y="114389"/>
                </a:lnTo>
                <a:lnTo>
                  <a:pt x="198830" y="114389"/>
                </a:lnTo>
                <a:lnTo>
                  <a:pt x="197233" y="117076"/>
                </a:lnTo>
                <a:close/>
              </a:path>
              <a:path w="310515" h="328295">
                <a:moveTo>
                  <a:pt x="310160" y="169665"/>
                </a:moveTo>
                <a:lnTo>
                  <a:pt x="247234" y="169665"/>
                </a:lnTo>
                <a:lnTo>
                  <a:pt x="247234" y="114389"/>
                </a:lnTo>
                <a:lnTo>
                  <a:pt x="310160" y="114389"/>
                </a:lnTo>
                <a:lnTo>
                  <a:pt x="310160" y="169665"/>
                </a:lnTo>
                <a:close/>
              </a:path>
              <a:path w="310515" h="328295">
                <a:moveTo>
                  <a:pt x="310160" y="327814"/>
                </a:moveTo>
                <a:lnTo>
                  <a:pt x="29415" y="327814"/>
                </a:lnTo>
                <a:lnTo>
                  <a:pt x="29415" y="181180"/>
                </a:lnTo>
                <a:lnTo>
                  <a:pt x="91223" y="181180"/>
                </a:lnTo>
                <a:lnTo>
                  <a:pt x="91223" y="202676"/>
                </a:lnTo>
                <a:lnTo>
                  <a:pt x="310160" y="202676"/>
                </a:lnTo>
                <a:lnTo>
                  <a:pt x="310160" y="252962"/>
                </a:lnTo>
                <a:lnTo>
                  <a:pt x="91223" y="252962"/>
                </a:lnTo>
                <a:lnTo>
                  <a:pt x="91223" y="276377"/>
                </a:lnTo>
                <a:lnTo>
                  <a:pt x="310160" y="276377"/>
                </a:lnTo>
                <a:lnTo>
                  <a:pt x="310160" y="327814"/>
                </a:lnTo>
                <a:close/>
              </a:path>
              <a:path w="310515" h="328295">
                <a:moveTo>
                  <a:pt x="310160" y="202676"/>
                </a:moveTo>
                <a:lnTo>
                  <a:pt x="248351" y="202676"/>
                </a:lnTo>
                <a:lnTo>
                  <a:pt x="248351" y="181180"/>
                </a:lnTo>
                <a:lnTo>
                  <a:pt x="310160" y="181180"/>
                </a:lnTo>
                <a:lnTo>
                  <a:pt x="310160" y="202676"/>
                </a:lnTo>
                <a:close/>
              </a:path>
              <a:path w="310515" h="328295">
                <a:moveTo>
                  <a:pt x="310160" y="276377"/>
                </a:moveTo>
                <a:lnTo>
                  <a:pt x="248351" y="276377"/>
                </a:lnTo>
                <a:lnTo>
                  <a:pt x="248351" y="252962"/>
                </a:lnTo>
                <a:lnTo>
                  <a:pt x="310160" y="252962"/>
                </a:lnTo>
                <a:lnTo>
                  <a:pt x="310160" y="276377"/>
                </a:lnTo>
                <a:close/>
              </a:path>
            </a:pathLst>
          </a:custGeom>
          <a:solidFill>
            <a:srgbClr val="69249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7" name="object 57" descr=""/>
          <p:cNvSpPr/>
          <p:nvPr/>
        </p:nvSpPr>
        <p:spPr>
          <a:xfrm>
            <a:off x="12331827" y="6749668"/>
            <a:ext cx="321945" cy="308610"/>
          </a:xfrm>
          <a:custGeom>
            <a:avLst/>
            <a:gdLst/>
            <a:ahLst/>
            <a:cxnLst/>
            <a:rect l="l" t="t" r="r" b="b"/>
            <a:pathLst>
              <a:path w="321945" h="308609">
                <a:moveTo>
                  <a:pt x="321703" y="247561"/>
                </a:moveTo>
                <a:lnTo>
                  <a:pt x="193243" y="247561"/>
                </a:lnTo>
                <a:lnTo>
                  <a:pt x="193243" y="194691"/>
                </a:lnTo>
                <a:lnTo>
                  <a:pt x="307924" y="194691"/>
                </a:lnTo>
                <a:lnTo>
                  <a:pt x="307924" y="134099"/>
                </a:lnTo>
                <a:lnTo>
                  <a:pt x="81915" y="134099"/>
                </a:lnTo>
                <a:lnTo>
                  <a:pt x="81915" y="60604"/>
                </a:lnTo>
                <a:lnTo>
                  <a:pt x="304203" y="60604"/>
                </a:lnTo>
                <a:lnTo>
                  <a:pt x="304203" y="0"/>
                </a:lnTo>
                <a:lnTo>
                  <a:pt x="17500" y="0"/>
                </a:lnTo>
                <a:lnTo>
                  <a:pt x="17500" y="60604"/>
                </a:lnTo>
                <a:lnTo>
                  <a:pt x="17500" y="134099"/>
                </a:lnTo>
                <a:lnTo>
                  <a:pt x="17500" y="194691"/>
                </a:lnTo>
                <a:lnTo>
                  <a:pt x="129197" y="194691"/>
                </a:lnTo>
                <a:lnTo>
                  <a:pt x="129197" y="247561"/>
                </a:lnTo>
                <a:lnTo>
                  <a:pt x="0" y="247561"/>
                </a:lnTo>
                <a:lnTo>
                  <a:pt x="0" y="308152"/>
                </a:lnTo>
                <a:lnTo>
                  <a:pt x="321703" y="308152"/>
                </a:lnTo>
                <a:lnTo>
                  <a:pt x="321703" y="247561"/>
                </a:lnTo>
                <a:close/>
              </a:path>
            </a:pathLst>
          </a:custGeom>
          <a:solidFill>
            <a:srgbClr val="69249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8" name="object 58" descr=""/>
          <p:cNvSpPr/>
          <p:nvPr/>
        </p:nvSpPr>
        <p:spPr>
          <a:xfrm>
            <a:off x="12690018" y="6745808"/>
            <a:ext cx="321945" cy="332105"/>
          </a:xfrm>
          <a:custGeom>
            <a:avLst/>
            <a:gdLst/>
            <a:ahLst/>
            <a:cxnLst/>
            <a:rect l="l" t="t" r="r" b="b"/>
            <a:pathLst>
              <a:path w="321944" h="332104">
                <a:moveTo>
                  <a:pt x="303085" y="0"/>
                </a:moveTo>
                <a:lnTo>
                  <a:pt x="17868" y="0"/>
                </a:lnTo>
                <a:lnTo>
                  <a:pt x="17868" y="60591"/>
                </a:lnTo>
                <a:lnTo>
                  <a:pt x="237921" y="60591"/>
                </a:lnTo>
                <a:lnTo>
                  <a:pt x="237921" y="154724"/>
                </a:lnTo>
                <a:lnTo>
                  <a:pt x="303085" y="154724"/>
                </a:lnTo>
                <a:lnTo>
                  <a:pt x="303085" y="60591"/>
                </a:lnTo>
                <a:lnTo>
                  <a:pt x="303085" y="0"/>
                </a:lnTo>
                <a:close/>
              </a:path>
              <a:path w="321944" h="332104">
                <a:moveTo>
                  <a:pt x="321703" y="174498"/>
                </a:moveTo>
                <a:lnTo>
                  <a:pt x="0" y="174498"/>
                </a:lnTo>
                <a:lnTo>
                  <a:pt x="0" y="234759"/>
                </a:lnTo>
                <a:lnTo>
                  <a:pt x="126225" y="234759"/>
                </a:lnTo>
                <a:lnTo>
                  <a:pt x="126225" y="331495"/>
                </a:lnTo>
                <a:lnTo>
                  <a:pt x="191376" y="331495"/>
                </a:lnTo>
                <a:lnTo>
                  <a:pt x="191376" y="234759"/>
                </a:lnTo>
                <a:lnTo>
                  <a:pt x="321703" y="234759"/>
                </a:lnTo>
                <a:lnTo>
                  <a:pt x="321703" y="174498"/>
                </a:lnTo>
                <a:close/>
              </a:path>
            </a:pathLst>
          </a:custGeom>
          <a:solidFill>
            <a:srgbClr val="69249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9" name="object 59" descr=""/>
          <p:cNvSpPr/>
          <p:nvPr/>
        </p:nvSpPr>
        <p:spPr>
          <a:xfrm>
            <a:off x="6152794" y="6762712"/>
            <a:ext cx="655955" cy="328295"/>
          </a:xfrm>
          <a:custGeom>
            <a:avLst/>
            <a:gdLst/>
            <a:ahLst/>
            <a:cxnLst/>
            <a:rect l="l" t="t" r="r" b="b"/>
            <a:pathLst>
              <a:path w="655954" h="328295">
                <a:moveTo>
                  <a:pt x="210743" y="239141"/>
                </a:moveTo>
                <a:lnTo>
                  <a:pt x="193954" y="245364"/>
                </a:lnTo>
                <a:lnTo>
                  <a:pt x="173647" y="250075"/>
                </a:lnTo>
                <a:lnTo>
                  <a:pt x="151320" y="253060"/>
                </a:lnTo>
                <a:lnTo>
                  <a:pt x="128460" y="254101"/>
                </a:lnTo>
                <a:lnTo>
                  <a:pt x="63296" y="254101"/>
                </a:lnTo>
                <a:lnTo>
                  <a:pt x="63296" y="188087"/>
                </a:lnTo>
                <a:lnTo>
                  <a:pt x="181698" y="188087"/>
                </a:lnTo>
                <a:lnTo>
                  <a:pt x="181698" y="7670"/>
                </a:lnTo>
                <a:lnTo>
                  <a:pt x="0" y="7670"/>
                </a:lnTo>
                <a:lnTo>
                  <a:pt x="0" y="66014"/>
                </a:lnTo>
                <a:lnTo>
                  <a:pt x="119151" y="66014"/>
                </a:lnTo>
                <a:lnTo>
                  <a:pt x="119151" y="130505"/>
                </a:lnTo>
                <a:lnTo>
                  <a:pt x="749" y="130505"/>
                </a:lnTo>
                <a:lnTo>
                  <a:pt x="749" y="312458"/>
                </a:lnTo>
                <a:lnTo>
                  <a:pt x="126593" y="312458"/>
                </a:lnTo>
                <a:lnTo>
                  <a:pt x="149898" y="311404"/>
                </a:lnTo>
                <a:lnTo>
                  <a:pt x="172859" y="308330"/>
                </a:lnTo>
                <a:lnTo>
                  <a:pt x="193725" y="303390"/>
                </a:lnTo>
                <a:lnTo>
                  <a:pt x="210743" y="296710"/>
                </a:lnTo>
                <a:lnTo>
                  <a:pt x="210743" y="254101"/>
                </a:lnTo>
                <a:lnTo>
                  <a:pt x="210743" y="239141"/>
                </a:lnTo>
                <a:close/>
              </a:path>
              <a:path w="655954" h="328295">
                <a:moveTo>
                  <a:pt x="325793" y="119761"/>
                </a:moveTo>
                <a:lnTo>
                  <a:pt x="288569" y="119761"/>
                </a:lnTo>
                <a:lnTo>
                  <a:pt x="288569" y="0"/>
                </a:lnTo>
                <a:lnTo>
                  <a:pt x="225640" y="0"/>
                </a:lnTo>
                <a:lnTo>
                  <a:pt x="225640" y="327812"/>
                </a:lnTo>
                <a:lnTo>
                  <a:pt x="288569" y="327812"/>
                </a:lnTo>
                <a:lnTo>
                  <a:pt x="288569" y="182714"/>
                </a:lnTo>
                <a:lnTo>
                  <a:pt x="325793" y="182714"/>
                </a:lnTo>
                <a:lnTo>
                  <a:pt x="325793" y="119761"/>
                </a:lnTo>
                <a:close/>
              </a:path>
              <a:path w="655954" h="328295">
                <a:moveTo>
                  <a:pt x="557390" y="160058"/>
                </a:moveTo>
                <a:lnTo>
                  <a:pt x="552767" y="102400"/>
                </a:lnTo>
                <a:lnTo>
                  <a:pt x="540994" y="63334"/>
                </a:lnTo>
                <a:lnTo>
                  <a:pt x="539534" y="58470"/>
                </a:lnTo>
                <a:lnTo>
                  <a:pt x="518629" y="27762"/>
                </a:lnTo>
                <a:lnTo>
                  <a:pt x="495211" y="12484"/>
                </a:lnTo>
                <a:lnTo>
                  <a:pt x="495211" y="160058"/>
                </a:lnTo>
                <a:lnTo>
                  <a:pt x="492264" y="206273"/>
                </a:lnTo>
                <a:lnTo>
                  <a:pt x="484225" y="236067"/>
                </a:lnTo>
                <a:lnTo>
                  <a:pt x="472274" y="252044"/>
                </a:lnTo>
                <a:lnTo>
                  <a:pt x="457606" y="256794"/>
                </a:lnTo>
                <a:lnTo>
                  <a:pt x="442722" y="252044"/>
                </a:lnTo>
                <a:lnTo>
                  <a:pt x="430657" y="236067"/>
                </a:lnTo>
                <a:lnTo>
                  <a:pt x="422579" y="206273"/>
                </a:lnTo>
                <a:lnTo>
                  <a:pt x="419633" y="160058"/>
                </a:lnTo>
                <a:lnTo>
                  <a:pt x="422579" y="114020"/>
                </a:lnTo>
                <a:lnTo>
                  <a:pt x="430657" y="84201"/>
                </a:lnTo>
                <a:lnTo>
                  <a:pt x="442722" y="68135"/>
                </a:lnTo>
                <a:lnTo>
                  <a:pt x="457606" y="63334"/>
                </a:lnTo>
                <a:lnTo>
                  <a:pt x="472274" y="68135"/>
                </a:lnTo>
                <a:lnTo>
                  <a:pt x="484225" y="84201"/>
                </a:lnTo>
                <a:lnTo>
                  <a:pt x="492264" y="114020"/>
                </a:lnTo>
                <a:lnTo>
                  <a:pt x="495211" y="160058"/>
                </a:lnTo>
                <a:lnTo>
                  <a:pt x="495211" y="12484"/>
                </a:lnTo>
                <a:lnTo>
                  <a:pt x="491007" y="9728"/>
                </a:lnTo>
                <a:lnTo>
                  <a:pt x="457606" y="3835"/>
                </a:lnTo>
                <a:lnTo>
                  <a:pt x="424167" y="9728"/>
                </a:lnTo>
                <a:lnTo>
                  <a:pt x="396455" y="27762"/>
                </a:lnTo>
                <a:lnTo>
                  <a:pt x="375437" y="58470"/>
                </a:lnTo>
                <a:lnTo>
                  <a:pt x="362115" y="102400"/>
                </a:lnTo>
                <a:lnTo>
                  <a:pt x="357441" y="160058"/>
                </a:lnTo>
                <a:lnTo>
                  <a:pt x="362115" y="217728"/>
                </a:lnTo>
                <a:lnTo>
                  <a:pt x="375437" y="261658"/>
                </a:lnTo>
                <a:lnTo>
                  <a:pt x="396455" y="292366"/>
                </a:lnTo>
                <a:lnTo>
                  <a:pt x="424167" y="310400"/>
                </a:lnTo>
                <a:lnTo>
                  <a:pt x="457606" y="316293"/>
                </a:lnTo>
                <a:lnTo>
                  <a:pt x="491007" y="310400"/>
                </a:lnTo>
                <a:lnTo>
                  <a:pt x="518629" y="292366"/>
                </a:lnTo>
                <a:lnTo>
                  <a:pt x="539534" y="261658"/>
                </a:lnTo>
                <a:lnTo>
                  <a:pt x="540994" y="256794"/>
                </a:lnTo>
                <a:lnTo>
                  <a:pt x="552767" y="217728"/>
                </a:lnTo>
                <a:lnTo>
                  <a:pt x="557390" y="160058"/>
                </a:lnTo>
                <a:close/>
              </a:path>
              <a:path w="655954" h="328295">
                <a:moveTo>
                  <a:pt x="655688" y="0"/>
                </a:moveTo>
                <a:lnTo>
                  <a:pt x="592772" y="0"/>
                </a:lnTo>
                <a:lnTo>
                  <a:pt x="592772" y="327812"/>
                </a:lnTo>
                <a:lnTo>
                  <a:pt x="655688" y="327812"/>
                </a:lnTo>
                <a:lnTo>
                  <a:pt x="655688" y="0"/>
                </a:lnTo>
                <a:close/>
              </a:path>
            </a:pathLst>
          </a:custGeom>
          <a:solidFill>
            <a:srgbClr val="69249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0" name="object 60" descr=""/>
          <p:cNvSpPr/>
          <p:nvPr/>
        </p:nvSpPr>
        <p:spPr>
          <a:xfrm>
            <a:off x="6859130" y="6770382"/>
            <a:ext cx="321945" cy="309245"/>
          </a:xfrm>
          <a:custGeom>
            <a:avLst/>
            <a:gdLst/>
            <a:ahLst/>
            <a:cxnLst/>
            <a:rect l="l" t="t" r="r" b="b"/>
            <a:pathLst>
              <a:path w="321945" h="309245">
                <a:moveTo>
                  <a:pt x="304203" y="103263"/>
                </a:moveTo>
                <a:lnTo>
                  <a:pt x="242392" y="103263"/>
                </a:lnTo>
                <a:lnTo>
                  <a:pt x="242392" y="146634"/>
                </a:lnTo>
                <a:lnTo>
                  <a:pt x="304203" y="146634"/>
                </a:lnTo>
                <a:lnTo>
                  <a:pt x="304203" y="103263"/>
                </a:lnTo>
                <a:close/>
              </a:path>
              <a:path w="321945" h="309245">
                <a:moveTo>
                  <a:pt x="304203" y="46469"/>
                </a:moveTo>
                <a:lnTo>
                  <a:pt x="79298" y="46469"/>
                </a:lnTo>
                <a:lnTo>
                  <a:pt x="79298" y="50"/>
                </a:lnTo>
                <a:lnTo>
                  <a:pt x="17500" y="50"/>
                </a:lnTo>
                <a:lnTo>
                  <a:pt x="17500" y="46469"/>
                </a:lnTo>
                <a:lnTo>
                  <a:pt x="17500" y="103200"/>
                </a:lnTo>
                <a:lnTo>
                  <a:pt x="17500" y="147027"/>
                </a:lnTo>
                <a:lnTo>
                  <a:pt x="17500" y="203758"/>
                </a:lnTo>
                <a:lnTo>
                  <a:pt x="304203" y="203758"/>
                </a:lnTo>
                <a:lnTo>
                  <a:pt x="304203" y="147027"/>
                </a:lnTo>
                <a:lnTo>
                  <a:pt x="79298" y="147027"/>
                </a:lnTo>
                <a:lnTo>
                  <a:pt x="79298" y="103200"/>
                </a:lnTo>
                <a:lnTo>
                  <a:pt x="304203" y="103200"/>
                </a:lnTo>
                <a:lnTo>
                  <a:pt x="304203" y="46469"/>
                </a:lnTo>
                <a:close/>
              </a:path>
              <a:path w="321945" h="309245">
                <a:moveTo>
                  <a:pt x="304203" y="0"/>
                </a:moveTo>
                <a:lnTo>
                  <a:pt x="242392" y="0"/>
                </a:lnTo>
                <a:lnTo>
                  <a:pt x="242392" y="46443"/>
                </a:lnTo>
                <a:lnTo>
                  <a:pt x="304203" y="46443"/>
                </a:lnTo>
                <a:lnTo>
                  <a:pt x="304203" y="0"/>
                </a:lnTo>
                <a:close/>
              </a:path>
              <a:path w="321945" h="309245">
                <a:moveTo>
                  <a:pt x="321703" y="247967"/>
                </a:moveTo>
                <a:lnTo>
                  <a:pt x="0" y="247967"/>
                </a:lnTo>
                <a:lnTo>
                  <a:pt x="0" y="308622"/>
                </a:lnTo>
                <a:lnTo>
                  <a:pt x="321703" y="308622"/>
                </a:lnTo>
                <a:lnTo>
                  <a:pt x="321703" y="247967"/>
                </a:lnTo>
                <a:close/>
              </a:path>
            </a:pathLst>
          </a:custGeom>
          <a:solidFill>
            <a:srgbClr val="69249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1" name="object 61" descr=""/>
          <p:cNvSpPr/>
          <p:nvPr/>
        </p:nvSpPr>
        <p:spPr>
          <a:xfrm>
            <a:off x="7229240" y="6762699"/>
            <a:ext cx="297180" cy="328295"/>
          </a:xfrm>
          <a:custGeom>
            <a:avLst/>
            <a:gdLst/>
            <a:ahLst/>
            <a:cxnLst/>
            <a:rect l="l" t="t" r="r" b="b"/>
            <a:pathLst>
              <a:path w="297179" h="328295">
                <a:moveTo>
                  <a:pt x="297128" y="327814"/>
                </a:moveTo>
                <a:lnTo>
                  <a:pt x="234202" y="327814"/>
                </a:lnTo>
                <a:lnTo>
                  <a:pt x="234202" y="181180"/>
                </a:lnTo>
                <a:lnTo>
                  <a:pt x="188032" y="181180"/>
                </a:lnTo>
                <a:lnTo>
                  <a:pt x="188032" y="118228"/>
                </a:lnTo>
                <a:lnTo>
                  <a:pt x="234202" y="118228"/>
                </a:lnTo>
                <a:lnTo>
                  <a:pt x="234202" y="0"/>
                </a:lnTo>
                <a:lnTo>
                  <a:pt x="297128" y="0"/>
                </a:lnTo>
                <a:lnTo>
                  <a:pt x="297128" y="327814"/>
                </a:lnTo>
                <a:close/>
              </a:path>
              <a:path w="297179" h="328295">
                <a:moveTo>
                  <a:pt x="119521" y="312460"/>
                </a:moveTo>
                <a:lnTo>
                  <a:pt x="744" y="312460"/>
                </a:lnTo>
                <a:lnTo>
                  <a:pt x="744" y="130511"/>
                </a:lnTo>
                <a:lnTo>
                  <a:pt x="110213" y="130511"/>
                </a:lnTo>
                <a:lnTo>
                  <a:pt x="110213" y="66023"/>
                </a:lnTo>
                <a:lnTo>
                  <a:pt x="0" y="66023"/>
                </a:lnTo>
                <a:lnTo>
                  <a:pt x="0" y="7677"/>
                </a:lnTo>
                <a:lnTo>
                  <a:pt x="172766" y="7677"/>
                </a:lnTo>
                <a:lnTo>
                  <a:pt x="172766" y="188090"/>
                </a:lnTo>
                <a:lnTo>
                  <a:pt x="63298" y="188090"/>
                </a:lnTo>
                <a:lnTo>
                  <a:pt x="63298" y="254113"/>
                </a:lnTo>
                <a:lnTo>
                  <a:pt x="206277" y="254113"/>
                </a:lnTo>
                <a:lnTo>
                  <a:pt x="206277" y="296721"/>
                </a:lnTo>
                <a:lnTo>
                  <a:pt x="189004" y="303391"/>
                </a:lnTo>
                <a:lnTo>
                  <a:pt x="167507" y="308333"/>
                </a:lnTo>
                <a:lnTo>
                  <a:pt x="143706" y="311404"/>
                </a:lnTo>
                <a:lnTo>
                  <a:pt x="119521" y="312460"/>
                </a:lnTo>
                <a:close/>
              </a:path>
              <a:path w="297179" h="328295">
                <a:moveTo>
                  <a:pt x="206277" y="254113"/>
                </a:moveTo>
                <a:lnTo>
                  <a:pt x="123989" y="254113"/>
                </a:lnTo>
                <a:lnTo>
                  <a:pt x="146848" y="253016"/>
                </a:lnTo>
                <a:lnTo>
                  <a:pt x="169182" y="249939"/>
                </a:lnTo>
                <a:lnTo>
                  <a:pt x="189492" y="245206"/>
                </a:lnTo>
                <a:lnTo>
                  <a:pt x="206277" y="239143"/>
                </a:lnTo>
                <a:lnTo>
                  <a:pt x="206277" y="254113"/>
                </a:lnTo>
                <a:close/>
              </a:path>
            </a:pathLst>
          </a:custGeom>
          <a:solidFill>
            <a:srgbClr val="69249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2" name="object 62" descr=""/>
          <p:cNvSpPr/>
          <p:nvPr/>
        </p:nvSpPr>
        <p:spPr>
          <a:xfrm>
            <a:off x="7588922" y="6762699"/>
            <a:ext cx="294640" cy="328295"/>
          </a:xfrm>
          <a:custGeom>
            <a:avLst/>
            <a:gdLst/>
            <a:ahLst/>
            <a:cxnLst/>
            <a:rect l="l" t="t" r="r" b="b"/>
            <a:pathLst>
              <a:path w="294640" h="328295">
                <a:moveTo>
                  <a:pt x="294150" y="327814"/>
                </a:moveTo>
                <a:lnTo>
                  <a:pt x="231224" y="327814"/>
                </a:lnTo>
                <a:lnTo>
                  <a:pt x="231224" y="0"/>
                </a:lnTo>
                <a:lnTo>
                  <a:pt x="294150" y="0"/>
                </a:lnTo>
                <a:lnTo>
                  <a:pt x="294150" y="327814"/>
                </a:lnTo>
                <a:close/>
              </a:path>
              <a:path w="294640" h="328295">
                <a:moveTo>
                  <a:pt x="129574" y="312460"/>
                </a:moveTo>
                <a:lnTo>
                  <a:pt x="744" y="312460"/>
                </a:lnTo>
                <a:lnTo>
                  <a:pt x="744" y="130511"/>
                </a:lnTo>
                <a:lnTo>
                  <a:pt x="122500" y="130511"/>
                </a:lnTo>
                <a:lnTo>
                  <a:pt x="122500" y="66023"/>
                </a:lnTo>
                <a:lnTo>
                  <a:pt x="0" y="66023"/>
                </a:lnTo>
                <a:lnTo>
                  <a:pt x="0" y="7677"/>
                </a:lnTo>
                <a:lnTo>
                  <a:pt x="185053" y="7677"/>
                </a:lnTo>
                <a:lnTo>
                  <a:pt x="185053" y="188090"/>
                </a:lnTo>
                <a:lnTo>
                  <a:pt x="63298" y="188090"/>
                </a:lnTo>
                <a:lnTo>
                  <a:pt x="63298" y="254113"/>
                </a:lnTo>
                <a:lnTo>
                  <a:pt x="214468" y="254113"/>
                </a:lnTo>
                <a:lnTo>
                  <a:pt x="214468" y="296721"/>
                </a:lnTo>
                <a:lnTo>
                  <a:pt x="197486" y="303391"/>
                </a:lnTo>
                <a:lnTo>
                  <a:pt x="176629" y="308333"/>
                </a:lnTo>
                <a:lnTo>
                  <a:pt x="153468" y="311404"/>
                </a:lnTo>
                <a:lnTo>
                  <a:pt x="129574" y="312460"/>
                </a:lnTo>
                <a:close/>
              </a:path>
              <a:path w="294640" h="328295">
                <a:moveTo>
                  <a:pt x="214468" y="254113"/>
                </a:moveTo>
                <a:lnTo>
                  <a:pt x="132181" y="254113"/>
                </a:lnTo>
                <a:lnTo>
                  <a:pt x="155039" y="252950"/>
                </a:lnTo>
                <a:lnTo>
                  <a:pt x="177374" y="249699"/>
                </a:lnTo>
                <a:lnTo>
                  <a:pt x="197684" y="244721"/>
                </a:lnTo>
                <a:lnTo>
                  <a:pt x="214468" y="238375"/>
                </a:lnTo>
                <a:lnTo>
                  <a:pt x="214468" y="254113"/>
                </a:lnTo>
                <a:close/>
              </a:path>
            </a:pathLst>
          </a:custGeom>
          <a:solidFill>
            <a:srgbClr val="692498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69249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/>
          <p:nvPr/>
        </p:nvSpPr>
        <p:spPr>
          <a:xfrm>
            <a:off x="1777018" y="5058733"/>
            <a:ext cx="1271905" cy="1310640"/>
          </a:xfrm>
          <a:custGeom>
            <a:avLst/>
            <a:gdLst/>
            <a:ahLst/>
            <a:cxnLst/>
            <a:rect l="l" t="t" r="r" b="b"/>
            <a:pathLst>
              <a:path w="1271905" h="1310639">
                <a:moveTo>
                  <a:pt x="1202168" y="232093"/>
                </a:moveTo>
                <a:lnTo>
                  <a:pt x="69157" y="232093"/>
                </a:lnTo>
                <a:lnTo>
                  <a:pt x="69157" y="0"/>
                </a:lnTo>
                <a:lnTo>
                  <a:pt x="1202168" y="0"/>
                </a:lnTo>
                <a:lnTo>
                  <a:pt x="1202168" y="232093"/>
                </a:lnTo>
                <a:close/>
              </a:path>
              <a:path w="1271905" h="1310639">
                <a:moveTo>
                  <a:pt x="47086" y="688696"/>
                </a:moveTo>
                <a:lnTo>
                  <a:pt x="47086" y="455085"/>
                </a:lnTo>
                <a:lnTo>
                  <a:pt x="99465" y="452285"/>
                </a:lnTo>
                <a:lnTo>
                  <a:pt x="151135" y="445621"/>
                </a:lnTo>
                <a:lnTo>
                  <a:pt x="201604" y="435216"/>
                </a:lnTo>
                <a:lnTo>
                  <a:pt x="250381" y="421195"/>
                </a:lnTo>
                <a:lnTo>
                  <a:pt x="296977" y="403678"/>
                </a:lnTo>
                <a:lnTo>
                  <a:pt x="340899" y="382791"/>
                </a:lnTo>
                <a:lnTo>
                  <a:pt x="381657" y="358655"/>
                </a:lnTo>
                <a:lnTo>
                  <a:pt x="418760" y="331395"/>
                </a:lnTo>
                <a:lnTo>
                  <a:pt x="451718" y="301132"/>
                </a:lnTo>
                <a:lnTo>
                  <a:pt x="480039" y="267990"/>
                </a:lnTo>
                <a:lnTo>
                  <a:pt x="503233" y="232093"/>
                </a:lnTo>
                <a:lnTo>
                  <a:pt x="778393" y="232093"/>
                </a:lnTo>
                <a:lnTo>
                  <a:pt x="774576" y="245722"/>
                </a:lnTo>
                <a:lnTo>
                  <a:pt x="769932" y="259209"/>
                </a:lnTo>
                <a:lnTo>
                  <a:pt x="764736" y="272411"/>
                </a:lnTo>
                <a:lnTo>
                  <a:pt x="759264" y="285186"/>
                </a:lnTo>
                <a:lnTo>
                  <a:pt x="1249776" y="476322"/>
                </a:lnTo>
                <a:lnTo>
                  <a:pt x="622420" y="476322"/>
                </a:lnTo>
                <a:lnTo>
                  <a:pt x="588620" y="505824"/>
                </a:lnTo>
                <a:lnTo>
                  <a:pt x="552517" y="533375"/>
                </a:lnTo>
                <a:lnTo>
                  <a:pt x="514264" y="558909"/>
                </a:lnTo>
                <a:lnTo>
                  <a:pt x="474014" y="582358"/>
                </a:lnTo>
                <a:lnTo>
                  <a:pt x="431919" y="603658"/>
                </a:lnTo>
                <a:lnTo>
                  <a:pt x="388133" y="622741"/>
                </a:lnTo>
                <a:lnTo>
                  <a:pt x="342808" y="639541"/>
                </a:lnTo>
                <a:lnTo>
                  <a:pt x="296096" y="653993"/>
                </a:lnTo>
                <a:lnTo>
                  <a:pt x="248150" y="666029"/>
                </a:lnTo>
                <a:lnTo>
                  <a:pt x="199124" y="675584"/>
                </a:lnTo>
                <a:lnTo>
                  <a:pt x="149169" y="682590"/>
                </a:lnTo>
                <a:lnTo>
                  <a:pt x="98439" y="686983"/>
                </a:lnTo>
                <a:lnTo>
                  <a:pt x="47086" y="688696"/>
                </a:lnTo>
                <a:close/>
              </a:path>
              <a:path w="1271905" h="1310639">
                <a:moveTo>
                  <a:pt x="1159497" y="690212"/>
                </a:moveTo>
                <a:lnTo>
                  <a:pt x="622420" y="476322"/>
                </a:lnTo>
                <a:lnTo>
                  <a:pt x="1249776" y="476322"/>
                </a:lnTo>
                <a:lnTo>
                  <a:pt x="1253669" y="477839"/>
                </a:lnTo>
                <a:lnTo>
                  <a:pt x="1159497" y="690212"/>
                </a:lnTo>
                <a:close/>
              </a:path>
              <a:path w="1271905" h="1310639">
                <a:moveTo>
                  <a:pt x="1271326" y="1019391"/>
                </a:moveTo>
                <a:lnTo>
                  <a:pt x="0" y="1019391"/>
                </a:lnTo>
                <a:lnTo>
                  <a:pt x="0" y="782746"/>
                </a:lnTo>
                <a:lnTo>
                  <a:pt x="1271326" y="782746"/>
                </a:lnTo>
                <a:lnTo>
                  <a:pt x="1271326" y="1019391"/>
                </a:lnTo>
                <a:close/>
              </a:path>
              <a:path w="1271905" h="1310639">
                <a:moveTo>
                  <a:pt x="762207" y="1310646"/>
                </a:moveTo>
                <a:lnTo>
                  <a:pt x="509119" y="1310646"/>
                </a:lnTo>
                <a:lnTo>
                  <a:pt x="509119" y="1019391"/>
                </a:lnTo>
                <a:lnTo>
                  <a:pt x="762207" y="1019391"/>
                </a:lnTo>
                <a:lnTo>
                  <a:pt x="762207" y="131064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/>
          <p:nvPr/>
        </p:nvSpPr>
        <p:spPr>
          <a:xfrm>
            <a:off x="3192546" y="5045080"/>
            <a:ext cx="1271905" cy="1249045"/>
          </a:xfrm>
          <a:custGeom>
            <a:avLst/>
            <a:gdLst/>
            <a:ahLst/>
            <a:cxnLst/>
            <a:rect l="l" t="t" r="r" b="b"/>
            <a:pathLst>
              <a:path w="1271904" h="1249045">
                <a:moveTo>
                  <a:pt x="494404" y="1013323"/>
                </a:moveTo>
                <a:lnTo>
                  <a:pt x="245730" y="1013323"/>
                </a:lnTo>
                <a:lnTo>
                  <a:pt x="245730" y="732687"/>
                </a:lnTo>
                <a:lnTo>
                  <a:pt x="201349" y="703566"/>
                </a:lnTo>
                <a:lnTo>
                  <a:pt x="162157" y="670942"/>
                </a:lnTo>
                <a:lnTo>
                  <a:pt x="128380" y="635013"/>
                </a:lnTo>
                <a:lnTo>
                  <a:pt x="100242" y="595972"/>
                </a:lnTo>
                <a:lnTo>
                  <a:pt x="77966" y="554016"/>
                </a:lnTo>
                <a:lnTo>
                  <a:pt x="61777" y="509340"/>
                </a:lnTo>
                <a:lnTo>
                  <a:pt x="51899" y="462139"/>
                </a:lnTo>
                <a:lnTo>
                  <a:pt x="48557" y="412610"/>
                </a:lnTo>
                <a:lnTo>
                  <a:pt x="50962" y="370317"/>
                </a:lnTo>
                <a:lnTo>
                  <a:pt x="58085" y="329712"/>
                </a:lnTo>
                <a:lnTo>
                  <a:pt x="69717" y="291129"/>
                </a:lnTo>
                <a:lnTo>
                  <a:pt x="69784" y="290907"/>
                </a:lnTo>
                <a:lnTo>
                  <a:pt x="85920" y="254016"/>
                </a:lnTo>
                <a:lnTo>
                  <a:pt x="106353" y="219152"/>
                </a:lnTo>
                <a:lnTo>
                  <a:pt x="130942" y="186427"/>
                </a:lnTo>
                <a:lnTo>
                  <a:pt x="159548" y="155956"/>
                </a:lnTo>
                <a:lnTo>
                  <a:pt x="192030" y="127850"/>
                </a:lnTo>
                <a:lnTo>
                  <a:pt x="228247" y="102222"/>
                </a:lnTo>
                <a:lnTo>
                  <a:pt x="268061" y="79187"/>
                </a:lnTo>
                <a:lnTo>
                  <a:pt x="311330" y="58856"/>
                </a:lnTo>
                <a:lnTo>
                  <a:pt x="357914" y="41343"/>
                </a:lnTo>
                <a:lnTo>
                  <a:pt x="407674" y="26761"/>
                </a:lnTo>
                <a:lnTo>
                  <a:pt x="460469" y="15222"/>
                </a:lnTo>
                <a:lnTo>
                  <a:pt x="516159" y="6840"/>
                </a:lnTo>
                <a:lnTo>
                  <a:pt x="574604" y="1729"/>
                </a:lnTo>
                <a:lnTo>
                  <a:pt x="635663" y="0"/>
                </a:lnTo>
                <a:lnTo>
                  <a:pt x="696722" y="1729"/>
                </a:lnTo>
                <a:lnTo>
                  <a:pt x="755167" y="6840"/>
                </a:lnTo>
                <a:lnTo>
                  <a:pt x="810857" y="15222"/>
                </a:lnTo>
                <a:lnTo>
                  <a:pt x="863652" y="26761"/>
                </a:lnTo>
                <a:lnTo>
                  <a:pt x="913412" y="41343"/>
                </a:lnTo>
                <a:lnTo>
                  <a:pt x="959996" y="58856"/>
                </a:lnTo>
                <a:lnTo>
                  <a:pt x="1003265" y="79187"/>
                </a:lnTo>
                <a:lnTo>
                  <a:pt x="1043079" y="102222"/>
                </a:lnTo>
                <a:lnTo>
                  <a:pt x="1079296" y="127850"/>
                </a:lnTo>
                <a:lnTo>
                  <a:pt x="1111778" y="155956"/>
                </a:lnTo>
                <a:lnTo>
                  <a:pt x="1140383" y="186427"/>
                </a:lnTo>
                <a:lnTo>
                  <a:pt x="1164973" y="219152"/>
                </a:lnTo>
                <a:lnTo>
                  <a:pt x="1171668" y="230576"/>
                </a:lnTo>
                <a:lnTo>
                  <a:pt x="635663" y="230576"/>
                </a:lnTo>
                <a:lnTo>
                  <a:pt x="574569" y="233173"/>
                </a:lnTo>
                <a:lnTo>
                  <a:pt x="518258" y="240789"/>
                </a:lnTo>
                <a:lnTo>
                  <a:pt x="467373" y="253162"/>
                </a:lnTo>
                <a:lnTo>
                  <a:pt x="422556" y="270029"/>
                </a:lnTo>
                <a:lnTo>
                  <a:pt x="384448" y="291129"/>
                </a:lnTo>
                <a:lnTo>
                  <a:pt x="353691" y="316200"/>
                </a:lnTo>
                <a:lnTo>
                  <a:pt x="316798" y="377202"/>
                </a:lnTo>
                <a:lnTo>
                  <a:pt x="311945" y="412610"/>
                </a:lnTo>
                <a:lnTo>
                  <a:pt x="316798" y="447619"/>
                </a:lnTo>
                <a:lnTo>
                  <a:pt x="353691" y="508347"/>
                </a:lnTo>
                <a:lnTo>
                  <a:pt x="384448" y="533467"/>
                </a:lnTo>
                <a:lnTo>
                  <a:pt x="422556" y="554692"/>
                </a:lnTo>
                <a:lnTo>
                  <a:pt x="467373" y="571722"/>
                </a:lnTo>
                <a:lnTo>
                  <a:pt x="518258" y="584257"/>
                </a:lnTo>
                <a:lnTo>
                  <a:pt x="574569" y="591998"/>
                </a:lnTo>
                <a:lnTo>
                  <a:pt x="635663" y="594645"/>
                </a:lnTo>
                <a:lnTo>
                  <a:pt x="1171789" y="594645"/>
                </a:lnTo>
                <a:lnTo>
                  <a:pt x="1171084" y="595972"/>
                </a:lnTo>
                <a:lnTo>
                  <a:pt x="1142946" y="635013"/>
                </a:lnTo>
                <a:lnTo>
                  <a:pt x="1109169" y="670942"/>
                </a:lnTo>
                <a:lnTo>
                  <a:pt x="1069977" y="703566"/>
                </a:lnTo>
                <a:lnTo>
                  <a:pt x="1025595" y="732687"/>
                </a:lnTo>
                <a:lnTo>
                  <a:pt x="1025595" y="814602"/>
                </a:lnTo>
                <a:lnTo>
                  <a:pt x="494404" y="814602"/>
                </a:lnTo>
                <a:lnTo>
                  <a:pt x="494404" y="1013323"/>
                </a:lnTo>
                <a:close/>
              </a:path>
              <a:path w="1271904" h="1249045">
                <a:moveTo>
                  <a:pt x="1171789" y="594645"/>
                </a:moveTo>
                <a:lnTo>
                  <a:pt x="635663" y="594645"/>
                </a:lnTo>
                <a:lnTo>
                  <a:pt x="696757" y="591998"/>
                </a:lnTo>
                <a:lnTo>
                  <a:pt x="753067" y="584257"/>
                </a:lnTo>
                <a:lnTo>
                  <a:pt x="803952" y="571722"/>
                </a:lnTo>
                <a:lnTo>
                  <a:pt x="848770" y="554692"/>
                </a:lnTo>
                <a:lnTo>
                  <a:pt x="886878" y="533467"/>
                </a:lnTo>
                <a:lnTo>
                  <a:pt x="917635" y="508347"/>
                </a:lnTo>
                <a:lnTo>
                  <a:pt x="954528" y="447619"/>
                </a:lnTo>
                <a:lnTo>
                  <a:pt x="959380" y="412610"/>
                </a:lnTo>
                <a:lnTo>
                  <a:pt x="954528" y="377202"/>
                </a:lnTo>
                <a:lnTo>
                  <a:pt x="917635" y="316200"/>
                </a:lnTo>
                <a:lnTo>
                  <a:pt x="886878" y="291129"/>
                </a:lnTo>
                <a:lnTo>
                  <a:pt x="848770" y="270029"/>
                </a:lnTo>
                <a:lnTo>
                  <a:pt x="803952" y="253162"/>
                </a:lnTo>
                <a:lnTo>
                  <a:pt x="753067" y="240789"/>
                </a:lnTo>
                <a:lnTo>
                  <a:pt x="696757" y="233173"/>
                </a:lnTo>
                <a:lnTo>
                  <a:pt x="635663" y="230576"/>
                </a:lnTo>
                <a:lnTo>
                  <a:pt x="1171668" y="230576"/>
                </a:lnTo>
                <a:lnTo>
                  <a:pt x="1201542" y="290907"/>
                </a:lnTo>
                <a:lnTo>
                  <a:pt x="1213241" y="329712"/>
                </a:lnTo>
                <a:lnTo>
                  <a:pt x="1220363" y="370317"/>
                </a:lnTo>
                <a:lnTo>
                  <a:pt x="1222769" y="412610"/>
                </a:lnTo>
                <a:lnTo>
                  <a:pt x="1219426" y="462139"/>
                </a:lnTo>
                <a:lnTo>
                  <a:pt x="1209549" y="509340"/>
                </a:lnTo>
                <a:lnTo>
                  <a:pt x="1193360" y="554016"/>
                </a:lnTo>
                <a:lnTo>
                  <a:pt x="1171789" y="594645"/>
                </a:lnTo>
                <a:close/>
              </a:path>
              <a:path w="1271904" h="1249045">
                <a:moveTo>
                  <a:pt x="635663" y="823704"/>
                </a:moveTo>
                <a:lnTo>
                  <a:pt x="598693" y="823135"/>
                </a:lnTo>
                <a:lnTo>
                  <a:pt x="562826" y="821429"/>
                </a:lnTo>
                <a:lnTo>
                  <a:pt x="528064" y="818584"/>
                </a:lnTo>
                <a:lnTo>
                  <a:pt x="494404" y="814602"/>
                </a:lnTo>
                <a:lnTo>
                  <a:pt x="776921" y="814602"/>
                </a:lnTo>
                <a:lnTo>
                  <a:pt x="743262" y="818584"/>
                </a:lnTo>
                <a:lnTo>
                  <a:pt x="708499" y="821429"/>
                </a:lnTo>
                <a:lnTo>
                  <a:pt x="672633" y="823135"/>
                </a:lnTo>
                <a:lnTo>
                  <a:pt x="635663" y="823704"/>
                </a:lnTo>
                <a:close/>
              </a:path>
              <a:path w="1271904" h="1249045">
                <a:moveTo>
                  <a:pt x="1025595" y="1013323"/>
                </a:moveTo>
                <a:lnTo>
                  <a:pt x="776921" y="1013323"/>
                </a:lnTo>
                <a:lnTo>
                  <a:pt x="776921" y="814602"/>
                </a:lnTo>
                <a:lnTo>
                  <a:pt x="1025595" y="814602"/>
                </a:lnTo>
                <a:lnTo>
                  <a:pt x="1025595" y="1013323"/>
                </a:lnTo>
                <a:close/>
              </a:path>
              <a:path w="1271904" h="1249045">
                <a:moveTo>
                  <a:pt x="1271326" y="1248451"/>
                </a:moveTo>
                <a:lnTo>
                  <a:pt x="0" y="1248451"/>
                </a:lnTo>
                <a:lnTo>
                  <a:pt x="0" y="1013323"/>
                </a:lnTo>
                <a:lnTo>
                  <a:pt x="1271326" y="1013323"/>
                </a:lnTo>
                <a:lnTo>
                  <a:pt x="1271326" y="124845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/>
          <p:nvPr/>
        </p:nvSpPr>
        <p:spPr>
          <a:xfrm>
            <a:off x="5068404" y="5043563"/>
            <a:ext cx="1167130" cy="1296035"/>
          </a:xfrm>
          <a:custGeom>
            <a:avLst/>
            <a:gdLst/>
            <a:ahLst/>
            <a:cxnLst/>
            <a:rect l="l" t="t" r="r" b="b"/>
            <a:pathLst>
              <a:path w="1167129" h="1296035">
                <a:moveTo>
                  <a:pt x="1166854" y="1295476"/>
                </a:moveTo>
                <a:lnTo>
                  <a:pt x="918180" y="1295476"/>
                </a:lnTo>
                <a:lnTo>
                  <a:pt x="918180" y="0"/>
                </a:lnTo>
                <a:lnTo>
                  <a:pt x="1166854" y="0"/>
                </a:lnTo>
                <a:lnTo>
                  <a:pt x="1166854" y="1295476"/>
                </a:lnTo>
                <a:close/>
              </a:path>
              <a:path w="1167129" h="1296035">
                <a:moveTo>
                  <a:pt x="0" y="1234798"/>
                </a:moveTo>
                <a:lnTo>
                  <a:pt x="0" y="992086"/>
                </a:lnTo>
                <a:lnTo>
                  <a:pt x="46927" y="989704"/>
                </a:lnTo>
                <a:lnTo>
                  <a:pt x="91510" y="983568"/>
                </a:lnTo>
                <a:lnTo>
                  <a:pt x="133725" y="973756"/>
                </a:lnTo>
                <a:lnTo>
                  <a:pt x="173551" y="960346"/>
                </a:lnTo>
                <a:lnTo>
                  <a:pt x="210967" y="943418"/>
                </a:lnTo>
                <a:lnTo>
                  <a:pt x="245950" y="923049"/>
                </a:lnTo>
                <a:lnTo>
                  <a:pt x="278478" y="899317"/>
                </a:lnTo>
                <a:lnTo>
                  <a:pt x="308529" y="872301"/>
                </a:lnTo>
                <a:lnTo>
                  <a:pt x="336083" y="842079"/>
                </a:lnTo>
                <a:lnTo>
                  <a:pt x="361116" y="808729"/>
                </a:lnTo>
                <a:lnTo>
                  <a:pt x="383606" y="772330"/>
                </a:lnTo>
                <a:lnTo>
                  <a:pt x="403533" y="732960"/>
                </a:lnTo>
                <a:lnTo>
                  <a:pt x="420874" y="690697"/>
                </a:lnTo>
                <a:lnTo>
                  <a:pt x="435607" y="645619"/>
                </a:lnTo>
                <a:lnTo>
                  <a:pt x="447711" y="597806"/>
                </a:lnTo>
                <a:lnTo>
                  <a:pt x="457162" y="547334"/>
                </a:lnTo>
                <a:lnTo>
                  <a:pt x="463941" y="494283"/>
                </a:lnTo>
                <a:lnTo>
                  <a:pt x="468024" y="438730"/>
                </a:lnTo>
                <a:lnTo>
                  <a:pt x="469390" y="380754"/>
                </a:lnTo>
                <a:lnTo>
                  <a:pt x="469390" y="263949"/>
                </a:lnTo>
                <a:lnTo>
                  <a:pt x="0" y="263949"/>
                </a:lnTo>
                <a:lnTo>
                  <a:pt x="0" y="30339"/>
                </a:lnTo>
                <a:lnTo>
                  <a:pt x="723949" y="30339"/>
                </a:lnTo>
                <a:lnTo>
                  <a:pt x="723949" y="380754"/>
                </a:lnTo>
                <a:lnTo>
                  <a:pt x="722869" y="436386"/>
                </a:lnTo>
                <a:lnTo>
                  <a:pt x="719649" y="490462"/>
                </a:lnTo>
                <a:lnTo>
                  <a:pt x="714327" y="542946"/>
                </a:lnTo>
                <a:lnTo>
                  <a:pt x="706936" y="593804"/>
                </a:lnTo>
                <a:lnTo>
                  <a:pt x="697511" y="643000"/>
                </a:lnTo>
                <a:lnTo>
                  <a:pt x="686088" y="690499"/>
                </a:lnTo>
                <a:lnTo>
                  <a:pt x="672702" y="736266"/>
                </a:lnTo>
                <a:lnTo>
                  <a:pt x="657387" y="780265"/>
                </a:lnTo>
                <a:lnTo>
                  <a:pt x="640179" y="822462"/>
                </a:lnTo>
                <a:lnTo>
                  <a:pt x="621112" y="862820"/>
                </a:lnTo>
                <a:lnTo>
                  <a:pt x="600222" y="901306"/>
                </a:lnTo>
                <a:lnTo>
                  <a:pt x="577543" y="937882"/>
                </a:lnTo>
                <a:lnTo>
                  <a:pt x="553111" y="972515"/>
                </a:lnTo>
                <a:lnTo>
                  <a:pt x="526960" y="1005170"/>
                </a:lnTo>
                <a:lnTo>
                  <a:pt x="499126" y="1035809"/>
                </a:lnTo>
                <a:lnTo>
                  <a:pt x="469643" y="1064400"/>
                </a:lnTo>
                <a:lnTo>
                  <a:pt x="438547" y="1090905"/>
                </a:lnTo>
                <a:lnTo>
                  <a:pt x="405872" y="1115291"/>
                </a:lnTo>
                <a:lnTo>
                  <a:pt x="371653" y="1137522"/>
                </a:lnTo>
                <a:lnTo>
                  <a:pt x="335926" y="1157562"/>
                </a:lnTo>
                <a:lnTo>
                  <a:pt x="298725" y="1175376"/>
                </a:lnTo>
                <a:lnTo>
                  <a:pt x="260086" y="1190930"/>
                </a:lnTo>
                <a:lnTo>
                  <a:pt x="220043" y="1204187"/>
                </a:lnTo>
                <a:lnTo>
                  <a:pt x="178632" y="1215113"/>
                </a:lnTo>
                <a:lnTo>
                  <a:pt x="135887" y="1223672"/>
                </a:lnTo>
                <a:lnTo>
                  <a:pt x="91843" y="1229830"/>
                </a:lnTo>
                <a:lnTo>
                  <a:pt x="46536" y="1233550"/>
                </a:lnTo>
                <a:lnTo>
                  <a:pt x="0" y="123479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/>
          <p:nvPr/>
        </p:nvSpPr>
        <p:spPr>
          <a:xfrm>
            <a:off x="6435375" y="5035979"/>
            <a:ext cx="1271905" cy="1318260"/>
          </a:xfrm>
          <a:custGeom>
            <a:avLst/>
            <a:gdLst/>
            <a:ahLst/>
            <a:cxnLst/>
            <a:rect l="l" t="t" r="r" b="b"/>
            <a:pathLst>
              <a:path w="1271904" h="1318260">
                <a:moveTo>
                  <a:pt x="1209526" y="482390"/>
                </a:moveTo>
                <a:lnTo>
                  <a:pt x="76515" y="482390"/>
                </a:lnTo>
                <a:lnTo>
                  <a:pt x="76515" y="0"/>
                </a:lnTo>
                <a:lnTo>
                  <a:pt x="325188" y="0"/>
                </a:lnTo>
                <a:lnTo>
                  <a:pt x="325188" y="286703"/>
                </a:lnTo>
                <a:lnTo>
                  <a:pt x="1209526" y="286703"/>
                </a:lnTo>
                <a:lnTo>
                  <a:pt x="1209526" y="482390"/>
                </a:lnTo>
                <a:close/>
              </a:path>
              <a:path w="1271904" h="1318260">
                <a:moveTo>
                  <a:pt x="1271326" y="752407"/>
                </a:moveTo>
                <a:lnTo>
                  <a:pt x="0" y="752407"/>
                </a:lnTo>
                <a:lnTo>
                  <a:pt x="0" y="555204"/>
                </a:lnTo>
                <a:lnTo>
                  <a:pt x="1271326" y="555204"/>
                </a:lnTo>
                <a:lnTo>
                  <a:pt x="1271326" y="752407"/>
                </a:lnTo>
                <a:close/>
              </a:path>
              <a:path w="1271904" h="1318260">
                <a:moveTo>
                  <a:pt x="635663" y="1318230"/>
                </a:moveTo>
                <a:lnTo>
                  <a:pt x="569389" y="1317305"/>
                </a:lnTo>
                <a:lnTo>
                  <a:pt x="506097" y="1314471"/>
                </a:lnTo>
                <a:lnTo>
                  <a:pt x="446023" y="1309638"/>
                </a:lnTo>
                <a:lnTo>
                  <a:pt x="389402" y="1302718"/>
                </a:lnTo>
                <a:lnTo>
                  <a:pt x="336469" y="1293622"/>
                </a:lnTo>
                <a:lnTo>
                  <a:pt x="287461" y="1282260"/>
                </a:lnTo>
                <a:lnTo>
                  <a:pt x="242611" y="1268544"/>
                </a:lnTo>
                <a:lnTo>
                  <a:pt x="202156" y="1252385"/>
                </a:lnTo>
                <a:lnTo>
                  <a:pt x="166331" y="1233694"/>
                </a:lnTo>
                <a:lnTo>
                  <a:pt x="109514" y="1188358"/>
                </a:lnTo>
                <a:lnTo>
                  <a:pt x="74043" y="1131825"/>
                </a:lnTo>
                <a:lnTo>
                  <a:pt x="61800" y="1063383"/>
                </a:lnTo>
                <a:lnTo>
                  <a:pt x="64900" y="1027628"/>
                </a:lnTo>
                <a:lnTo>
                  <a:pt x="88992" y="965230"/>
                </a:lnTo>
                <a:lnTo>
                  <a:pt x="135372" y="914384"/>
                </a:lnTo>
                <a:lnTo>
                  <a:pt x="202156" y="874380"/>
                </a:lnTo>
                <a:lnTo>
                  <a:pt x="242611" y="858221"/>
                </a:lnTo>
                <a:lnTo>
                  <a:pt x="287461" y="844505"/>
                </a:lnTo>
                <a:lnTo>
                  <a:pt x="336469" y="833143"/>
                </a:lnTo>
                <a:lnTo>
                  <a:pt x="389402" y="824047"/>
                </a:lnTo>
                <a:lnTo>
                  <a:pt x="446023" y="817127"/>
                </a:lnTo>
                <a:lnTo>
                  <a:pt x="506097" y="812294"/>
                </a:lnTo>
                <a:lnTo>
                  <a:pt x="569389" y="809460"/>
                </a:lnTo>
                <a:lnTo>
                  <a:pt x="635663" y="808535"/>
                </a:lnTo>
                <a:lnTo>
                  <a:pt x="701937" y="809460"/>
                </a:lnTo>
                <a:lnTo>
                  <a:pt x="765228" y="812294"/>
                </a:lnTo>
                <a:lnTo>
                  <a:pt x="825302" y="817127"/>
                </a:lnTo>
                <a:lnTo>
                  <a:pt x="881924" y="824047"/>
                </a:lnTo>
                <a:lnTo>
                  <a:pt x="934856" y="833143"/>
                </a:lnTo>
                <a:lnTo>
                  <a:pt x="983865" y="844505"/>
                </a:lnTo>
                <a:lnTo>
                  <a:pt x="1028715" y="858221"/>
                </a:lnTo>
                <a:lnTo>
                  <a:pt x="1069170" y="874380"/>
                </a:lnTo>
                <a:lnTo>
                  <a:pt x="1104994" y="893071"/>
                </a:lnTo>
                <a:lnTo>
                  <a:pt x="1161812" y="938407"/>
                </a:lnTo>
                <a:lnTo>
                  <a:pt x="1197283" y="994940"/>
                </a:lnTo>
                <a:lnTo>
                  <a:pt x="1198606" y="999671"/>
                </a:lnTo>
                <a:lnTo>
                  <a:pt x="635663" y="999671"/>
                </a:lnTo>
                <a:lnTo>
                  <a:pt x="561095" y="1000812"/>
                </a:lnTo>
                <a:lnTo>
                  <a:pt x="494610" y="1004341"/>
                </a:lnTo>
                <a:lnTo>
                  <a:pt x="437443" y="1010417"/>
                </a:lnTo>
                <a:lnTo>
                  <a:pt x="390828" y="1019201"/>
                </a:lnTo>
                <a:lnTo>
                  <a:pt x="334202" y="1045524"/>
                </a:lnTo>
                <a:lnTo>
                  <a:pt x="326660" y="1063383"/>
                </a:lnTo>
                <a:lnTo>
                  <a:pt x="334202" y="1081719"/>
                </a:lnTo>
                <a:lnTo>
                  <a:pt x="390828" y="1108201"/>
                </a:lnTo>
                <a:lnTo>
                  <a:pt x="437443" y="1116825"/>
                </a:lnTo>
                <a:lnTo>
                  <a:pt x="494610" y="1122690"/>
                </a:lnTo>
                <a:lnTo>
                  <a:pt x="561095" y="1126033"/>
                </a:lnTo>
                <a:lnTo>
                  <a:pt x="635663" y="1127094"/>
                </a:lnTo>
                <a:lnTo>
                  <a:pt x="1198606" y="1127094"/>
                </a:lnTo>
                <a:lnTo>
                  <a:pt x="1197283" y="1131825"/>
                </a:lnTo>
                <a:lnTo>
                  <a:pt x="1161812" y="1188358"/>
                </a:lnTo>
                <a:lnTo>
                  <a:pt x="1104994" y="1233694"/>
                </a:lnTo>
                <a:lnTo>
                  <a:pt x="1069170" y="1252385"/>
                </a:lnTo>
                <a:lnTo>
                  <a:pt x="1028715" y="1268544"/>
                </a:lnTo>
                <a:lnTo>
                  <a:pt x="983865" y="1282260"/>
                </a:lnTo>
                <a:lnTo>
                  <a:pt x="934856" y="1293622"/>
                </a:lnTo>
                <a:lnTo>
                  <a:pt x="881924" y="1302718"/>
                </a:lnTo>
                <a:lnTo>
                  <a:pt x="825302" y="1309638"/>
                </a:lnTo>
                <a:lnTo>
                  <a:pt x="765228" y="1314471"/>
                </a:lnTo>
                <a:lnTo>
                  <a:pt x="701937" y="1317305"/>
                </a:lnTo>
                <a:lnTo>
                  <a:pt x="635663" y="1318230"/>
                </a:lnTo>
                <a:close/>
              </a:path>
              <a:path w="1271904" h="1318260">
                <a:moveTo>
                  <a:pt x="1198606" y="1127094"/>
                </a:moveTo>
                <a:lnTo>
                  <a:pt x="635663" y="1127094"/>
                </a:lnTo>
                <a:lnTo>
                  <a:pt x="710230" y="1126033"/>
                </a:lnTo>
                <a:lnTo>
                  <a:pt x="776715" y="1122690"/>
                </a:lnTo>
                <a:lnTo>
                  <a:pt x="833883" y="1116825"/>
                </a:lnTo>
                <a:lnTo>
                  <a:pt x="880497" y="1108201"/>
                </a:lnTo>
                <a:lnTo>
                  <a:pt x="937124" y="1081719"/>
                </a:lnTo>
                <a:lnTo>
                  <a:pt x="944666" y="1063383"/>
                </a:lnTo>
                <a:lnTo>
                  <a:pt x="937124" y="1045524"/>
                </a:lnTo>
                <a:lnTo>
                  <a:pt x="880497" y="1019201"/>
                </a:lnTo>
                <a:lnTo>
                  <a:pt x="833883" y="1010417"/>
                </a:lnTo>
                <a:lnTo>
                  <a:pt x="776715" y="1004341"/>
                </a:lnTo>
                <a:lnTo>
                  <a:pt x="710230" y="1000812"/>
                </a:lnTo>
                <a:lnTo>
                  <a:pt x="635663" y="999671"/>
                </a:lnTo>
                <a:lnTo>
                  <a:pt x="1198606" y="999671"/>
                </a:lnTo>
                <a:lnTo>
                  <a:pt x="1206426" y="1027628"/>
                </a:lnTo>
                <a:lnTo>
                  <a:pt x="1209526" y="1063383"/>
                </a:lnTo>
                <a:lnTo>
                  <a:pt x="1206426" y="1099137"/>
                </a:lnTo>
                <a:lnTo>
                  <a:pt x="1198606" y="112709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 descr=""/>
          <p:cNvSpPr/>
          <p:nvPr/>
        </p:nvSpPr>
        <p:spPr>
          <a:xfrm>
            <a:off x="1730386" y="3837035"/>
            <a:ext cx="513715" cy="660400"/>
          </a:xfrm>
          <a:custGeom>
            <a:avLst/>
            <a:gdLst/>
            <a:ahLst/>
            <a:cxnLst/>
            <a:rect l="l" t="t" r="r" b="b"/>
            <a:pathLst>
              <a:path w="513714" h="660400">
                <a:moveTo>
                  <a:pt x="266672" y="660272"/>
                </a:moveTo>
                <a:lnTo>
                  <a:pt x="212231" y="656393"/>
                </a:lnTo>
                <a:lnTo>
                  <a:pt x="162328" y="645020"/>
                </a:lnTo>
                <a:lnTo>
                  <a:pt x="117709" y="626553"/>
                </a:lnTo>
                <a:lnTo>
                  <a:pt x="79121" y="601388"/>
                </a:lnTo>
                <a:lnTo>
                  <a:pt x="47310" y="569925"/>
                </a:lnTo>
                <a:lnTo>
                  <a:pt x="23022" y="532562"/>
                </a:lnTo>
                <a:lnTo>
                  <a:pt x="7003" y="489696"/>
                </a:lnTo>
                <a:lnTo>
                  <a:pt x="0" y="441726"/>
                </a:lnTo>
                <a:lnTo>
                  <a:pt x="140078" y="441726"/>
                </a:lnTo>
                <a:lnTo>
                  <a:pt x="153585" y="482824"/>
                </a:lnTo>
                <a:lnTo>
                  <a:pt x="181839" y="514510"/>
                </a:lnTo>
                <a:lnTo>
                  <a:pt x="223296" y="534903"/>
                </a:lnTo>
                <a:lnTo>
                  <a:pt x="276411" y="542118"/>
                </a:lnTo>
                <a:lnTo>
                  <a:pt x="314895" y="537014"/>
                </a:lnTo>
                <a:lnTo>
                  <a:pt x="345513" y="522715"/>
                </a:lnTo>
                <a:lnTo>
                  <a:pt x="365739" y="500743"/>
                </a:lnTo>
                <a:lnTo>
                  <a:pt x="373042" y="472616"/>
                </a:lnTo>
                <a:lnTo>
                  <a:pt x="364908" y="440133"/>
                </a:lnTo>
                <a:lnTo>
                  <a:pt x="338865" y="416049"/>
                </a:lnTo>
                <a:lnTo>
                  <a:pt x="292457" y="397466"/>
                </a:lnTo>
                <a:lnTo>
                  <a:pt x="223226" y="381490"/>
                </a:lnTo>
                <a:lnTo>
                  <a:pt x="170150" y="368587"/>
                </a:lnTo>
                <a:lnTo>
                  <a:pt x="124701" y="351361"/>
                </a:lnTo>
                <a:lnTo>
                  <a:pt x="87074" y="329272"/>
                </a:lnTo>
                <a:lnTo>
                  <a:pt x="57467" y="301780"/>
                </a:lnTo>
                <a:lnTo>
                  <a:pt x="36076" y="268344"/>
                </a:lnTo>
                <a:lnTo>
                  <a:pt x="23097" y="228423"/>
                </a:lnTo>
                <a:lnTo>
                  <a:pt x="18727" y="181478"/>
                </a:lnTo>
                <a:lnTo>
                  <a:pt x="25187" y="135681"/>
                </a:lnTo>
                <a:lnTo>
                  <a:pt x="43623" y="95855"/>
                </a:lnTo>
                <a:lnTo>
                  <a:pt x="72621" y="62392"/>
                </a:lnTo>
                <a:lnTo>
                  <a:pt x="110765" y="35683"/>
                </a:lnTo>
                <a:lnTo>
                  <a:pt x="156641" y="16120"/>
                </a:lnTo>
                <a:lnTo>
                  <a:pt x="208832" y="4095"/>
                </a:lnTo>
                <a:lnTo>
                  <a:pt x="265923" y="0"/>
                </a:lnTo>
                <a:lnTo>
                  <a:pt x="315315" y="3917"/>
                </a:lnTo>
                <a:lnTo>
                  <a:pt x="360764" y="15263"/>
                </a:lnTo>
                <a:lnTo>
                  <a:pt x="401561" y="33434"/>
                </a:lnTo>
                <a:lnTo>
                  <a:pt x="436995" y="57822"/>
                </a:lnTo>
                <a:lnTo>
                  <a:pt x="466354" y="87820"/>
                </a:lnTo>
                <a:lnTo>
                  <a:pt x="488927" y="122823"/>
                </a:lnTo>
                <a:lnTo>
                  <a:pt x="504004" y="162225"/>
                </a:lnTo>
                <a:lnTo>
                  <a:pt x="510873" y="205418"/>
                </a:lnTo>
                <a:lnTo>
                  <a:pt x="370046" y="205418"/>
                </a:lnTo>
                <a:lnTo>
                  <a:pt x="358060" y="168531"/>
                </a:lnTo>
                <a:lnTo>
                  <a:pt x="334839" y="140838"/>
                </a:lnTo>
                <a:lnTo>
                  <a:pt x="300943" y="123427"/>
                </a:lnTo>
                <a:lnTo>
                  <a:pt x="256934" y="117381"/>
                </a:lnTo>
                <a:lnTo>
                  <a:pt x="214623" y="122075"/>
                </a:lnTo>
                <a:lnTo>
                  <a:pt x="183618" y="135240"/>
                </a:lnTo>
                <a:lnTo>
                  <a:pt x="164552" y="155499"/>
                </a:lnTo>
                <a:lnTo>
                  <a:pt x="158056" y="181478"/>
                </a:lnTo>
                <a:lnTo>
                  <a:pt x="167290" y="211644"/>
                </a:lnTo>
                <a:lnTo>
                  <a:pt x="196540" y="233991"/>
                </a:lnTo>
                <a:lnTo>
                  <a:pt x="248121" y="252284"/>
                </a:lnTo>
                <a:lnTo>
                  <a:pt x="324352" y="270287"/>
                </a:lnTo>
                <a:lnTo>
                  <a:pt x="387233" y="288731"/>
                </a:lnTo>
                <a:lnTo>
                  <a:pt x="435882" y="313590"/>
                </a:lnTo>
                <a:lnTo>
                  <a:pt x="471546" y="344326"/>
                </a:lnTo>
                <a:lnTo>
                  <a:pt x="495475" y="380404"/>
                </a:lnTo>
                <a:lnTo>
                  <a:pt x="508917" y="421286"/>
                </a:lnTo>
                <a:lnTo>
                  <a:pt x="513120" y="466438"/>
                </a:lnTo>
                <a:lnTo>
                  <a:pt x="508123" y="509355"/>
                </a:lnTo>
                <a:lnTo>
                  <a:pt x="493785" y="547548"/>
                </a:lnTo>
                <a:lnTo>
                  <a:pt x="471090" y="580710"/>
                </a:lnTo>
                <a:lnTo>
                  <a:pt x="441021" y="608532"/>
                </a:lnTo>
                <a:lnTo>
                  <a:pt x="404562" y="630707"/>
                </a:lnTo>
                <a:lnTo>
                  <a:pt x="362695" y="646927"/>
                </a:lnTo>
                <a:lnTo>
                  <a:pt x="316404" y="656885"/>
                </a:lnTo>
                <a:lnTo>
                  <a:pt x="266672" y="660272"/>
                </a:lnTo>
                <a:close/>
              </a:path>
            </a:pathLst>
          </a:custGeom>
          <a:solidFill>
            <a:srgbClr val="E0BFE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 descr=""/>
          <p:cNvSpPr/>
          <p:nvPr/>
        </p:nvSpPr>
        <p:spPr>
          <a:xfrm>
            <a:off x="2289200" y="3851973"/>
            <a:ext cx="533400" cy="630555"/>
          </a:xfrm>
          <a:custGeom>
            <a:avLst/>
            <a:gdLst/>
            <a:ahLst/>
            <a:cxnLst/>
            <a:rect l="l" t="t" r="r" b="b"/>
            <a:pathLst>
              <a:path w="533400" h="630554">
                <a:moveTo>
                  <a:pt x="533336" y="0"/>
                </a:moveTo>
                <a:lnTo>
                  <a:pt x="0" y="0"/>
                </a:lnTo>
                <a:lnTo>
                  <a:pt x="0" y="125056"/>
                </a:lnTo>
                <a:lnTo>
                  <a:pt x="198501" y="125056"/>
                </a:lnTo>
                <a:lnTo>
                  <a:pt x="198501" y="630478"/>
                </a:lnTo>
                <a:lnTo>
                  <a:pt x="334835" y="630478"/>
                </a:lnTo>
                <a:lnTo>
                  <a:pt x="334835" y="125056"/>
                </a:lnTo>
                <a:lnTo>
                  <a:pt x="533336" y="125056"/>
                </a:lnTo>
                <a:lnTo>
                  <a:pt x="533336" y="0"/>
                </a:lnTo>
                <a:close/>
              </a:path>
            </a:pathLst>
          </a:custGeom>
          <a:solidFill>
            <a:srgbClr val="E0BFE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 descr=""/>
          <p:cNvSpPr/>
          <p:nvPr/>
        </p:nvSpPr>
        <p:spPr>
          <a:xfrm>
            <a:off x="2895955" y="3851973"/>
            <a:ext cx="461009" cy="630555"/>
          </a:xfrm>
          <a:custGeom>
            <a:avLst/>
            <a:gdLst/>
            <a:ahLst/>
            <a:cxnLst/>
            <a:rect l="l" t="t" r="r" b="b"/>
            <a:pathLst>
              <a:path w="461010" h="630554">
                <a:moveTo>
                  <a:pt x="460679" y="508000"/>
                </a:moveTo>
                <a:lnTo>
                  <a:pt x="136334" y="508000"/>
                </a:lnTo>
                <a:lnTo>
                  <a:pt x="136334" y="372618"/>
                </a:lnTo>
                <a:lnTo>
                  <a:pt x="427723" y="372618"/>
                </a:lnTo>
                <a:lnTo>
                  <a:pt x="427723" y="250126"/>
                </a:lnTo>
                <a:lnTo>
                  <a:pt x="136334" y="250126"/>
                </a:lnTo>
                <a:lnTo>
                  <a:pt x="136334" y="122478"/>
                </a:lnTo>
                <a:lnTo>
                  <a:pt x="453936" y="122478"/>
                </a:lnTo>
                <a:lnTo>
                  <a:pt x="453936" y="0"/>
                </a:lnTo>
                <a:lnTo>
                  <a:pt x="0" y="0"/>
                </a:lnTo>
                <a:lnTo>
                  <a:pt x="0" y="122478"/>
                </a:lnTo>
                <a:lnTo>
                  <a:pt x="0" y="250126"/>
                </a:lnTo>
                <a:lnTo>
                  <a:pt x="0" y="372618"/>
                </a:lnTo>
                <a:lnTo>
                  <a:pt x="0" y="508000"/>
                </a:lnTo>
                <a:lnTo>
                  <a:pt x="0" y="630478"/>
                </a:lnTo>
                <a:lnTo>
                  <a:pt x="460679" y="630478"/>
                </a:lnTo>
                <a:lnTo>
                  <a:pt x="460679" y="508000"/>
                </a:lnTo>
                <a:close/>
              </a:path>
            </a:pathLst>
          </a:custGeom>
          <a:solidFill>
            <a:srgbClr val="E0BFE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 descr=""/>
          <p:cNvSpPr/>
          <p:nvPr/>
        </p:nvSpPr>
        <p:spPr>
          <a:xfrm>
            <a:off x="3448030" y="3852480"/>
            <a:ext cx="486409" cy="629920"/>
          </a:xfrm>
          <a:custGeom>
            <a:avLst/>
            <a:gdLst/>
            <a:ahLst/>
            <a:cxnLst/>
            <a:rect l="l" t="t" r="r" b="b"/>
            <a:pathLst>
              <a:path w="486410" h="629920">
                <a:moveTo>
                  <a:pt x="136332" y="629382"/>
                </a:moveTo>
                <a:lnTo>
                  <a:pt x="0" y="629382"/>
                </a:lnTo>
                <a:lnTo>
                  <a:pt x="0" y="0"/>
                </a:lnTo>
                <a:lnTo>
                  <a:pt x="234462" y="0"/>
                </a:lnTo>
                <a:lnTo>
                  <a:pt x="290871" y="4187"/>
                </a:lnTo>
                <a:lnTo>
                  <a:pt x="340785" y="16410"/>
                </a:lnTo>
                <a:lnTo>
                  <a:pt x="383886" y="36162"/>
                </a:lnTo>
                <a:lnTo>
                  <a:pt x="419860" y="62938"/>
                </a:lnTo>
                <a:lnTo>
                  <a:pt x="448389" y="96229"/>
                </a:lnTo>
                <a:lnTo>
                  <a:pt x="463241" y="124332"/>
                </a:lnTo>
                <a:lnTo>
                  <a:pt x="136332" y="124332"/>
                </a:lnTo>
                <a:lnTo>
                  <a:pt x="136332" y="337472"/>
                </a:lnTo>
                <a:lnTo>
                  <a:pt x="462940" y="337472"/>
                </a:lnTo>
                <a:lnTo>
                  <a:pt x="448389" y="365198"/>
                </a:lnTo>
                <a:lnTo>
                  <a:pt x="419860" y="398673"/>
                </a:lnTo>
                <a:lnTo>
                  <a:pt x="383886" y="425560"/>
                </a:lnTo>
                <a:lnTo>
                  <a:pt x="340785" y="445370"/>
                </a:lnTo>
                <a:lnTo>
                  <a:pt x="290871" y="457614"/>
                </a:lnTo>
                <a:lnTo>
                  <a:pt x="234462" y="461804"/>
                </a:lnTo>
                <a:lnTo>
                  <a:pt x="136332" y="461804"/>
                </a:lnTo>
                <a:lnTo>
                  <a:pt x="136332" y="629382"/>
                </a:lnTo>
                <a:close/>
              </a:path>
              <a:path w="486410" h="629920">
                <a:moveTo>
                  <a:pt x="462940" y="337472"/>
                </a:moveTo>
                <a:lnTo>
                  <a:pt x="228469" y="337472"/>
                </a:lnTo>
                <a:lnTo>
                  <a:pt x="279348" y="330582"/>
                </a:lnTo>
                <a:lnTo>
                  <a:pt x="317516" y="310154"/>
                </a:lnTo>
                <a:lnTo>
                  <a:pt x="341499" y="276549"/>
                </a:lnTo>
                <a:lnTo>
                  <a:pt x="349821" y="230130"/>
                </a:lnTo>
                <a:lnTo>
                  <a:pt x="341499" y="184277"/>
                </a:lnTo>
                <a:lnTo>
                  <a:pt x="317516" y="151167"/>
                </a:lnTo>
                <a:lnTo>
                  <a:pt x="279348" y="131089"/>
                </a:lnTo>
                <a:lnTo>
                  <a:pt x="228469" y="124332"/>
                </a:lnTo>
                <a:lnTo>
                  <a:pt x="463241" y="124332"/>
                </a:lnTo>
                <a:lnTo>
                  <a:pt x="469159" y="135529"/>
                </a:lnTo>
                <a:lnTo>
                  <a:pt x="481852" y="180332"/>
                </a:lnTo>
                <a:lnTo>
                  <a:pt x="486153" y="230130"/>
                </a:lnTo>
                <a:lnTo>
                  <a:pt x="481852" y="280437"/>
                </a:lnTo>
                <a:lnTo>
                  <a:pt x="469159" y="325623"/>
                </a:lnTo>
                <a:lnTo>
                  <a:pt x="462940" y="337472"/>
                </a:lnTo>
                <a:close/>
              </a:path>
            </a:pathLst>
          </a:custGeom>
          <a:solidFill>
            <a:srgbClr val="E0BFE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 descr=""/>
          <p:cNvSpPr/>
          <p:nvPr/>
        </p:nvSpPr>
        <p:spPr>
          <a:xfrm>
            <a:off x="4184863" y="3835491"/>
            <a:ext cx="453390" cy="662305"/>
          </a:xfrm>
          <a:custGeom>
            <a:avLst/>
            <a:gdLst/>
            <a:ahLst/>
            <a:cxnLst/>
            <a:rect l="l" t="t" r="r" b="b"/>
            <a:pathLst>
              <a:path w="453389" h="662304">
                <a:moveTo>
                  <a:pt x="226971" y="661817"/>
                </a:moveTo>
                <a:lnTo>
                  <a:pt x="172690" y="657186"/>
                </a:lnTo>
                <a:lnTo>
                  <a:pt x="125039" y="643679"/>
                </a:lnTo>
                <a:lnTo>
                  <a:pt x="84412" y="621878"/>
                </a:lnTo>
                <a:lnTo>
                  <a:pt x="51201" y="592364"/>
                </a:lnTo>
                <a:lnTo>
                  <a:pt x="25800" y="555717"/>
                </a:lnTo>
                <a:lnTo>
                  <a:pt x="8602" y="512518"/>
                </a:lnTo>
                <a:lnTo>
                  <a:pt x="0" y="463349"/>
                </a:lnTo>
                <a:lnTo>
                  <a:pt x="134085" y="463349"/>
                </a:lnTo>
                <a:lnTo>
                  <a:pt x="142805" y="497074"/>
                </a:lnTo>
                <a:lnTo>
                  <a:pt x="161146" y="522329"/>
                </a:lnTo>
                <a:lnTo>
                  <a:pt x="189178" y="538173"/>
                </a:lnTo>
                <a:lnTo>
                  <a:pt x="226971" y="543663"/>
                </a:lnTo>
                <a:lnTo>
                  <a:pt x="265303" y="537992"/>
                </a:lnTo>
                <a:lnTo>
                  <a:pt x="294857" y="522040"/>
                </a:lnTo>
                <a:lnTo>
                  <a:pt x="313876" y="497400"/>
                </a:lnTo>
                <a:lnTo>
                  <a:pt x="320606" y="465666"/>
                </a:lnTo>
                <a:lnTo>
                  <a:pt x="312940" y="430963"/>
                </a:lnTo>
                <a:lnTo>
                  <a:pt x="291299" y="405816"/>
                </a:lnTo>
                <a:lnTo>
                  <a:pt x="257719" y="390516"/>
                </a:lnTo>
                <a:lnTo>
                  <a:pt x="214237" y="385352"/>
                </a:lnTo>
                <a:lnTo>
                  <a:pt x="153561" y="385352"/>
                </a:lnTo>
                <a:lnTo>
                  <a:pt x="153561" y="271059"/>
                </a:lnTo>
                <a:lnTo>
                  <a:pt x="214237" y="271059"/>
                </a:lnTo>
                <a:lnTo>
                  <a:pt x="251433" y="265484"/>
                </a:lnTo>
                <a:lnTo>
                  <a:pt x="279220" y="249629"/>
                </a:lnTo>
                <a:lnTo>
                  <a:pt x="296612" y="224796"/>
                </a:lnTo>
                <a:lnTo>
                  <a:pt x="302628" y="192289"/>
                </a:lnTo>
                <a:lnTo>
                  <a:pt x="297151" y="161038"/>
                </a:lnTo>
                <a:lnTo>
                  <a:pt x="281280" y="137460"/>
                </a:lnTo>
                <a:lnTo>
                  <a:pt x="255858" y="122570"/>
                </a:lnTo>
                <a:lnTo>
                  <a:pt x="221728" y="117381"/>
                </a:lnTo>
                <a:lnTo>
                  <a:pt x="187118" y="124959"/>
                </a:lnTo>
                <a:lnTo>
                  <a:pt x="162831" y="144989"/>
                </a:lnTo>
                <a:lnTo>
                  <a:pt x="148517" y="173418"/>
                </a:lnTo>
                <a:lnTo>
                  <a:pt x="143823" y="206190"/>
                </a:lnTo>
                <a:lnTo>
                  <a:pt x="9738" y="206190"/>
                </a:lnTo>
                <a:lnTo>
                  <a:pt x="14957" y="157079"/>
                </a:lnTo>
                <a:lnTo>
                  <a:pt x="30030" y="112966"/>
                </a:lnTo>
                <a:lnTo>
                  <a:pt x="54080" y="74784"/>
                </a:lnTo>
                <a:lnTo>
                  <a:pt x="86227" y="43464"/>
                </a:lnTo>
                <a:lnTo>
                  <a:pt x="125594" y="19938"/>
                </a:lnTo>
                <a:lnTo>
                  <a:pt x="171303" y="5140"/>
                </a:lnTo>
                <a:lnTo>
                  <a:pt x="222477" y="0"/>
                </a:lnTo>
                <a:lnTo>
                  <a:pt x="274205" y="4563"/>
                </a:lnTo>
                <a:lnTo>
                  <a:pt x="320312" y="17786"/>
                </a:lnTo>
                <a:lnTo>
                  <a:pt x="359945" y="38965"/>
                </a:lnTo>
                <a:lnTo>
                  <a:pt x="392254" y="67399"/>
                </a:lnTo>
                <a:lnTo>
                  <a:pt x="416386" y="102384"/>
                </a:lnTo>
                <a:lnTo>
                  <a:pt x="431490" y="143219"/>
                </a:lnTo>
                <a:lnTo>
                  <a:pt x="436714" y="189200"/>
                </a:lnTo>
                <a:lnTo>
                  <a:pt x="427842" y="239638"/>
                </a:lnTo>
                <a:lnTo>
                  <a:pt x="404503" y="280519"/>
                </a:lnTo>
                <a:lnTo>
                  <a:pt x="371614" y="309527"/>
                </a:lnTo>
                <a:lnTo>
                  <a:pt x="334090" y="324344"/>
                </a:lnTo>
                <a:lnTo>
                  <a:pt x="376401" y="338812"/>
                </a:lnTo>
                <a:lnTo>
                  <a:pt x="414710" y="367687"/>
                </a:lnTo>
                <a:lnTo>
                  <a:pt x="442484" y="410027"/>
                </a:lnTo>
                <a:lnTo>
                  <a:pt x="453194" y="464893"/>
                </a:lnTo>
                <a:lnTo>
                  <a:pt x="447306" y="513977"/>
                </a:lnTo>
                <a:lnTo>
                  <a:pt x="430490" y="556955"/>
                </a:lnTo>
                <a:lnTo>
                  <a:pt x="404016" y="593301"/>
                </a:lnTo>
                <a:lnTo>
                  <a:pt x="369157" y="622486"/>
                </a:lnTo>
                <a:lnTo>
                  <a:pt x="327182" y="643985"/>
                </a:lnTo>
                <a:lnTo>
                  <a:pt x="279363" y="657271"/>
                </a:lnTo>
                <a:lnTo>
                  <a:pt x="226971" y="661817"/>
                </a:lnTo>
                <a:close/>
              </a:path>
            </a:pathLst>
          </a:custGeom>
          <a:solidFill>
            <a:srgbClr val="E0BFE6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527247" y="9625270"/>
            <a:ext cx="262890" cy="180975"/>
            <a:chOff x="527247" y="9625270"/>
            <a:chExt cx="262890" cy="180975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7247" y="9625270"/>
              <a:ext cx="123787" cy="180950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1142" y="9625270"/>
              <a:ext cx="118760" cy="180950"/>
            </a:xfrm>
            <a:prstGeom prst="rect">
              <a:avLst/>
            </a:prstGeom>
          </p:spPr>
        </p:pic>
      </p:grpSp>
      <p:grpSp>
        <p:nvGrpSpPr>
          <p:cNvPr id="5" name="object 5" descr=""/>
          <p:cNvGrpSpPr/>
          <p:nvPr/>
        </p:nvGrpSpPr>
        <p:grpSpPr>
          <a:xfrm>
            <a:off x="17482622" y="9626544"/>
            <a:ext cx="262890" cy="180975"/>
            <a:chOff x="17482622" y="9626544"/>
            <a:chExt cx="262890" cy="180975"/>
          </a:xfrm>
        </p:grpSpPr>
        <p:pic>
          <p:nvPicPr>
            <p:cNvPr id="6" name="object 6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482622" y="9626544"/>
              <a:ext cx="123787" cy="180950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626517" y="9626544"/>
              <a:ext cx="118760" cy="180950"/>
            </a:xfrm>
            <a:prstGeom prst="rect">
              <a:avLst/>
            </a:prstGeom>
          </p:spPr>
        </p:pic>
      </p:grpSp>
      <p:grpSp>
        <p:nvGrpSpPr>
          <p:cNvPr id="8" name="object 8" descr=""/>
          <p:cNvGrpSpPr/>
          <p:nvPr/>
        </p:nvGrpSpPr>
        <p:grpSpPr>
          <a:xfrm>
            <a:off x="1112050" y="582048"/>
            <a:ext cx="342900" cy="205740"/>
            <a:chOff x="1112050" y="582048"/>
            <a:chExt cx="342900" cy="205740"/>
          </a:xfrm>
        </p:grpSpPr>
        <p:pic>
          <p:nvPicPr>
            <p:cNvPr id="9" name="object 9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12050" y="582048"/>
              <a:ext cx="140693" cy="205460"/>
            </a:xfrm>
            <a:prstGeom prst="rect">
              <a:avLst/>
            </a:prstGeom>
          </p:spPr>
        </p:pic>
        <p:sp>
          <p:nvSpPr>
            <p:cNvPr id="10" name="object 10" descr=""/>
            <p:cNvSpPr/>
            <p:nvPr/>
          </p:nvSpPr>
          <p:spPr>
            <a:xfrm>
              <a:off x="1272273" y="587895"/>
              <a:ext cx="182245" cy="194945"/>
            </a:xfrm>
            <a:custGeom>
              <a:avLst/>
              <a:gdLst/>
              <a:ahLst/>
              <a:cxnLst/>
              <a:rect l="l" t="t" r="r" b="b"/>
              <a:pathLst>
                <a:path w="182244" h="194945">
                  <a:moveTo>
                    <a:pt x="89065" y="83108"/>
                  </a:moveTo>
                  <a:lnTo>
                    <a:pt x="0" y="83108"/>
                  </a:lnTo>
                  <a:lnTo>
                    <a:pt x="0" y="119062"/>
                  </a:lnTo>
                  <a:lnTo>
                    <a:pt x="89065" y="119062"/>
                  </a:lnTo>
                  <a:lnTo>
                    <a:pt x="89065" y="83108"/>
                  </a:lnTo>
                  <a:close/>
                </a:path>
                <a:path w="182244" h="194945">
                  <a:moveTo>
                    <a:pt x="182092" y="0"/>
                  </a:moveTo>
                  <a:lnTo>
                    <a:pt x="106502" y="0"/>
                  </a:lnTo>
                  <a:lnTo>
                    <a:pt x="106502" y="37388"/>
                  </a:lnTo>
                  <a:lnTo>
                    <a:pt x="139992" y="37388"/>
                  </a:lnTo>
                  <a:lnTo>
                    <a:pt x="139992" y="194691"/>
                  </a:lnTo>
                  <a:lnTo>
                    <a:pt x="182092" y="194691"/>
                  </a:lnTo>
                  <a:lnTo>
                    <a:pt x="182092" y="37388"/>
                  </a:lnTo>
                  <a:lnTo>
                    <a:pt x="182092" y="0"/>
                  </a:lnTo>
                  <a:close/>
                </a:path>
              </a:pathLst>
            </a:custGeom>
            <a:solidFill>
              <a:srgbClr val="9E9E9E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 descr=""/>
          <p:cNvSpPr/>
          <p:nvPr/>
        </p:nvSpPr>
        <p:spPr>
          <a:xfrm>
            <a:off x="1789592" y="695503"/>
            <a:ext cx="14638019" cy="27305"/>
          </a:xfrm>
          <a:custGeom>
            <a:avLst/>
            <a:gdLst/>
            <a:ahLst/>
            <a:cxnLst/>
            <a:rect l="l" t="t" r="r" b="b"/>
            <a:pathLst>
              <a:path w="14638019" h="27304">
                <a:moveTo>
                  <a:pt x="14637544" y="26789"/>
                </a:moveTo>
                <a:lnTo>
                  <a:pt x="0" y="26789"/>
                </a:lnTo>
                <a:lnTo>
                  <a:pt x="0" y="0"/>
                </a:lnTo>
                <a:lnTo>
                  <a:pt x="14637544" y="0"/>
                </a:lnTo>
                <a:lnTo>
                  <a:pt x="14637544" y="26789"/>
                </a:lnTo>
                <a:close/>
              </a:path>
            </a:pathLst>
          </a:custGeom>
          <a:solidFill>
            <a:srgbClr val="9E9E9E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2" name="object 12" descr=""/>
          <p:cNvGrpSpPr/>
          <p:nvPr/>
        </p:nvGrpSpPr>
        <p:grpSpPr>
          <a:xfrm>
            <a:off x="16666514" y="585586"/>
            <a:ext cx="431165" cy="218440"/>
            <a:chOff x="16666514" y="585586"/>
            <a:chExt cx="431165" cy="218440"/>
          </a:xfrm>
        </p:grpSpPr>
        <p:pic>
          <p:nvPicPr>
            <p:cNvPr id="13" name="object 13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666514" y="587365"/>
              <a:ext cx="205854" cy="216435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891434" y="585586"/>
              <a:ext cx="205854" cy="202717"/>
            </a:xfrm>
            <a:prstGeom prst="rect">
              <a:avLst/>
            </a:prstGeom>
          </p:spPr>
        </p:pic>
      </p:grpSp>
      <p:grpSp>
        <p:nvGrpSpPr>
          <p:cNvPr id="15" name="object 15" descr=""/>
          <p:cNvGrpSpPr/>
          <p:nvPr/>
        </p:nvGrpSpPr>
        <p:grpSpPr>
          <a:xfrm>
            <a:off x="17186290" y="581776"/>
            <a:ext cx="421640" cy="217804"/>
            <a:chOff x="17186290" y="581776"/>
            <a:chExt cx="421640" cy="217804"/>
          </a:xfrm>
        </p:grpSpPr>
        <p:pic>
          <p:nvPicPr>
            <p:cNvPr id="16" name="object 16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186290" y="581776"/>
              <a:ext cx="182686" cy="216943"/>
            </a:xfrm>
            <a:prstGeom prst="rect">
              <a:avLst/>
            </a:prstGeom>
          </p:spPr>
        </p:pic>
        <p:pic>
          <p:nvPicPr>
            <p:cNvPr id="17" name="object 17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401556" y="581776"/>
              <a:ext cx="205854" cy="217451"/>
            </a:xfrm>
            <a:prstGeom prst="rect">
              <a:avLst/>
            </a:prstGeom>
          </p:spPr>
        </p:pic>
      </p:grpSp>
      <p:sp>
        <p:nvSpPr>
          <p:cNvPr id="18" name="object 18" descr=""/>
          <p:cNvSpPr/>
          <p:nvPr/>
        </p:nvSpPr>
        <p:spPr>
          <a:xfrm>
            <a:off x="1797393" y="1112316"/>
            <a:ext cx="875665" cy="892175"/>
          </a:xfrm>
          <a:custGeom>
            <a:avLst/>
            <a:gdLst/>
            <a:ahLst/>
            <a:cxnLst/>
            <a:rect l="l" t="t" r="r" b="b"/>
            <a:pathLst>
              <a:path w="875664" h="892175">
                <a:moveTo>
                  <a:pt x="830656" y="205740"/>
                </a:moveTo>
                <a:lnTo>
                  <a:pt x="697953" y="205740"/>
                </a:lnTo>
                <a:lnTo>
                  <a:pt x="697953" y="122186"/>
                </a:lnTo>
                <a:lnTo>
                  <a:pt x="821537" y="122186"/>
                </a:lnTo>
                <a:lnTo>
                  <a:pt x="821537" y="0"/>
                </a:lnTo>
                <a:lnTo>
                  <a:pt x="528789" y="0"/>
                </a:lnTo>
                <a:lnTo>
                  <a:pt x="528789" y="122186"/>
                </a:lnTo>
                <a:lnTo>
                  <a:pt x="528789" y="205740"/>
                </a:lnTo>
                <a:lnTo>
                  <a:pt x="346443" y="205740"/>
                </a:lnTo>
                <a:lnTo>
                  <a:pt x="346443" y="122186"/>
                </a:lnTo>
                <a:lnTo>
                  <a:pt x="528789" y="122186"/>
                </a:lnTo>
                <a:lnTo>
                  <a:pt x="528789" y="0"/>
                </a:lnTo>
                <a:lnTo>
                  <a:pt x="53695" y="0"/>
                </a:lnTo>
                <a:lnTo>
                  <a:pt x="53695" y="122186"/>
                </a:lnTo>
                <a:lnTo>
                  <a:pt x="177279" y="122186"/>
                </a:lnTo>
                <a:lnTo>
                  <a:pt x="177279" y="205740"/>
                </a:lnTo>
                <a:lnTo>
                  <a:pt x="44577" y="205740"/>
                </a:lnTo>
                <a:lnTo>
                  <a:pt x="44577" y="327926"/>
                </a:lnTo>
                <a:lnTo>
                  <a:pt x="830656" y="327926"/>
                </a:lnTo>
                <a:lnTo>
                  <a:pt x="830656" y="205740"/>
                </a:lnTo>
                <a:close/>
              </a:path>
              <a:path w="875664" h="892175">
                <a:moveTo>
                  <a:pt x="833691" y="783805"/>
                </a:moveTo>
                <a:lnTo>
                  <a:pt x="218808" y="783805"/>
                </a:lnTo>
                <a:lnTo>
                  <a:pt x="218808" y="752868"/>
                </a:lnTo>
                <a:lnTo>
                  <a:pt x="824572" y="752868"/>
                </a:lnTo>
                <a:lnTo>
                  <a:pt x="824572" y="662609"/>
                </a:lnTo>
                <a:lnTo>
                  <a:pt x="824572" y="631672"/>
                </a:lnTo>
                <a:lnTo>
                  <a:pt x="824572" y="524649"/>
                </a:lnTo>
                <a:lnTo>
                  <a:pt x="49644" y="524649"/>
                </a:lnTo>
                <a:lnTo>
                  <a:pt x="49644" y="631672"/>
                </a:lnTo>
                <a:lnTo>
                  <a:pt x="657440" y="631672"/>
                </a:lnTo>
                <a:lnTo>
                  <a:pt x="657440" y="662609"/>
                </a:lnTo>
                <a:lnTo>
                  <a:pt x="51663" y="662609"/>
                </a:lnTo>
                <a:lnTo>
                  <a:pt x="51663" y="752868"/>
                </a:lnTo>
                <a:lnTo>
                  <a:pt x="51663" y="783805"/>
                </a:lnTo>
                <a:lnTo>
                  <a:pt x="51663" y="892111"/>
                </a:lnTo>
                <a:lnTo>
                  <a:pt x="833691" y="892111"/>
                </a:lnTo>
                <a:lnTo>
                  <a:pt x="833691" y="783805"/>
                </a:lnTo>
                <a:close/>
              </a:path>
              <a:path w="875664" h="892175">
                <a:moveTo>
                  <a:pt x="875233" y="362381"/>
                </a:moveTo>
                <a:lnTo>
                  <a:pt x="0" y="362381"/>
                </a:lnTo>
                <a:lnTo>
                  <a:pt x="0" y="489788"/>
                </a:lnTo>
                <a:lnTo>
                  <a:pt x="875233" y="489788"/>
                </a:lnTo>
                <a:lnTo>
                  <a:pt x="875233" y="362381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 descr=""/>
          <p:cNvSpPr/>
          <p:nvPr/>
        </p:nvSpPr>
        <p:spPr>
          <a:xfrm>
            <a:off x="2771889" y="1132839"/>
            <a:ext cx="875665" cy="839469"/>
          </a:xfrm>
          <a:custGeom>
            <a:avLst/>
            <a:gdLst/>
            <a:ahLst/>
            <a:cxnLst/>
            <a:rect l="l" t="t" r="r" b="b"/>
            <a:pathLst>
              <a:path w="875664" h="839469">
                <a:moveTo>
                  <a:pt x="875233" y="679488"/>
                </a:moveTo>
                <a:lnTo>
                  <a:pt x="524738" y="679488"/>
                </a:lnTo>
                <a:lnTo>
                  <a:pt x="524738" y="578916"/>
                </a:lnTo>
                <a:lnTo>
                  <a:pt x="837755" y="578916"/>
                </a:lnTo>
                <a:lnTo>
                  <a:pt x="837755" y="424192"/>
                </a:lnTo>
                <a:lnTo>
                  <a:pt x="217792" y="424192"/>
                </a:lnTo>
                <a:lnTo>
                  <a:pt x="217792" y="362305"/>
                </a:lnTo>
                <a:lnTo>
                  <a:pt x="827620" y="362305"/>
                </a:lnTo>
                <a:lnTo>
                  <a:pt x="827620" y="215315"/>
                </a:lnTo>
                <a:lnTo>
                  <a:pt x="827620" y="154724"/>
                </a:lnTo>
                <a:lnTo>
                  <a:pt x="827620" y="0"/>
                </a:lnTo>
                <a:lnTo>
                  <a:pt x="46609" y="0"/>
                </a:lnTo>
                <a:lnTo>
                  <a:pt x="46609" y="154724"/>
                </a:lnTo>
                <a:lnTo>
                  <a:pt x="658444" y="154724"/>
                </a:lnTo>
                <a:lnTo>
                  <a:pt x="658444" y="215315"/>
                </a:lnTo>
                <a:lnTo>
                  <a:pt x="48628" y="215315"/>
                </a:lnTo>
                <a:lnTo>
                  <a:pt x="48628" y="362305"/>
                </a:lnTo>
                <a:lnTo>
                  <a:pt x="48628" y="424192"/>
                </a:lnTo>
                <a:lnTo>
                  <a:pt x="48628" y="578916"/>
                </a:lnTo>
                <a:lnTo>
                  <a:pt x="350494" y="578916"/>
                </a:lnTo>
                <a:lnTo>
                  <a:pt x="350494" y="679488"/>
                </a:lnTo>
                <a:lnTo>
                  <a:pt x="0" y="679488"/>
                </a:lnTo>
                <a:lnTo>
                  <a:pt x="0" y="839355"/>
                </a:lnTo>
                <a:lnTo>
                  <a:pt x="875233" y="839355"/>
                </a:lnTo>
                <a:lnTo>
                  <a:pt x="875233" y="679488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 descr=""/>
          <p:cNvSpPr/>
          <p:nvPr/>
        </p:nvSpPr>
        <p:spPr>
          <a:xfrm>
            <a:off x="3746398" y="1109182"/>
            <a:ext cx="875665" cy="916305"/>
          </a:xfrm>
          <a:custGeom>
            <a:avLst/>
            <a:gdLst/>
            <a:ahLst/>
            <a:cxnLst/>
            <a:rect l="l" t="t" r="r" b="b"/>
            <a:pathLst>
              <a:path w="875664" h="916305">
                <a:moveTo>
                  <a:pt x="437612" y="499185"/>
                </a:moveTo>
                <a:lnTo>
                  <a:pt x="373999" y="496761"/>
                </a:lnTo>
                <a:lnTo>
                  <a:pt x="314884" y="489635"/>
                </a:lnTo>
                <a:lnTo>
                  <a:pt x="260596" y="478022"/>
                </a:lnTo>
                <a:lnTo>
                  <a:pt x="211463" y="462139"/>
                </a:lnTo>
                <a:lnTo>
                  <a:pt x="167814" y="442202"/>
                </a:lnTo>
                <a:lnTo>
                  <a:pt x="129979" y="418429"/>
                </a:lnTo>
                <a:lnTo>
                  <a:pt x="98286" y="391036"/>
                </a:lnTo>
                <a:lnTo>
                  <a:pt x="73063" y="360239"/>
                </a:lnTo>
                <a:lnTo>
                  <a:pt x="54639" y="326255"/>
                </a:lnTo>
                <a:lnTo>
                  <a:pt x="43344" y="289301"/>
                </a:lnTo>
                <a:lnTo>
                  <a:pt x="39506" y="249592"/>
                </a:lnTo>
                <a:lnTo>
                  <a:pt x="43344" y="209884"/>
                </a:lnTo>
                <a:lnTo>
                  <a:pt x="54639" y="172929"/>
                </a:lnTo>
                <a:lnTo>
                  <a:pt x="73063" y="138945"/>
                </a:lnTo>
                <a:lnTo>
                  <a:pt x="98286" y="108148"/>
                </a:lnTo>
                <a:lnTo>
                  <a:pt x="129979" y="80755"/>
                </a:lnTo>
                <a:lnTo>
                  <a:pt x="167814" y="56982"/>
                </a:lnTo>
                <a:lnTo>
                  <a:pt x="211463" y="37046"/>
                </a:lnTo>
                <a:lnTo>
                  <a:pt x="260596" y="21163"/>
                </a:lnTo>
                <a:lnTo>
                  <a:pt x="314884" y="9550"/>
                </a:lnTo>
                <a:lnTo>
                  <a:pt x="373999" y="2423"/>
                </a:lnTo>
                <a:lnTo>
                  <a:pt x="437612" y="0"/>
                </a:lnTo>
                <a:lnTo>
                  <a:pt x="501225" y="2423"/>
                </a:lnTo>
                <a:lnTo>
                  <a:pt x="560340" y="9550"/>
                </a:lnTo>
                <a:lnTo>
                  <a:pt x="614628" y="21163"/>
                </a:lnTo>
                <a:lnTo>
                  <a:pt x="663761" y="37046"/>
                </a:lnTo>
                <a:lnTo>
                  <a:pt x="707409" y="56982"/>
                </a:lnTo>
                <a:lnTo>
                  <a:pt x="745245" y="80755"/>
                </a:lnTo>
                <a:lnTo>
                  <a:pt x="776938" y="108148"/>
                </a:lnTo>
                <a:lnTo>
                  <a:pt x="802161" y="138945"/>
                </a:lnTo>
                <a:lnTo>
                  <a:pt x="812324" y="157692"/>
                </a:lnTo>
                <a:lnTo>
                  <a:pt x="437612" y="157692"/>
                </a:lnTo>
                <a:lnTo>
                  <a:pt x="378568" y="160293"/>
                </a:lnTo>
                <a:lnTo>
                  <a:pt x="326220" y="168058"/>
                </a:lnTo>
                <a:lnTo>
                  <a:pt x="282371" y="180928"/>
                </a:lnTo>
                <a:lnTo>
                  <a:pt x="227369" y="221753"/>
                </a:lnTo>
                <a:lnTo>
                  <a:pt x="219819" y="249592"/>
                </a:lnTo>
                <a:lnTo>
                  <a:pt x="227369" y="277069"/>
                </a:lnTo>
                <a:lnTo>
                  <a:pt x="282371" y="317865"/>
                </a:lnTo>
                <a:lnTo>
                  <a:pt x="326220" y="330895"/>
                </a:lnTo>
                <a:lnTo>
                  <a:pt x="378568" y="338819"/>
                </a:lnTo>
                <a:lnTo>
                  <a:pt x="437612" y="341492"/>
                </a:lnTo>
                <a:lnTo>
                  <a:pt x="812324" y="341492"/>
                </a:lnTo>
                <a:lnTo>
                  <a:pt x="802161" y="360239"/>
                </a:lnTo>
                <a:lnTo>
                  <a:pt x="776938" y="391036"/>
                </a:lnTo>
                <a:lnTo>
                  <a:pt x="745245" y="418429"/>
                </a:lnTo>
                <a:lnTo>
                  <a:pt x="707409" y="442202"/>
                </a:lnTo>
                <a:lnTo>
                  <a:pt x="663761" y="462139"/>
                </a:lnTo>
                <a:lnTo>
                  <a:pt x="614628" y="478022"/>
                </a:lnTo>
                <a:lnTo>
                  <a:pt x="560340" y="489635"/>
                </a:lnTo>
                <a:lnTo>
                  <a:pt x="501225" y="496761"/>
                </a:lnTo>
                <a:lnTo>
                  <a:pt x="437612" y="499185"/>
                </a:lnTo>
                <a:close/>
              </a:path>
              <a:path w="875664" h="916305">
                <a:moveTo>
                  <a:pt x="812324" y="341492"/>
                </a:moveTo>
                <a:lnTo>
                  <a:pt x="437612" y="341492"/>
                </a:lnTo>
                <a:lnTo>
                  <a:pt x="496656" y="338819"/>
                </a:lnTo>
                <a:lnTo>
                  <a:pt x="549003" y="330895"/>
                </a:lnTo>
                <a:lnTo>
                  <a:pt x="592853" y="317865"/>
                </a:lnTo>
                <a:lnTo>
                  <a:pt x="626403" y="299874"/>
                </a:lnTo>
                <a:lnTo>
                  <a:pt x="647854" y="277069"/>
                </a:lnTo>
                <a:lnTo>
                  <a:pt x="655405" y="249592"/>
                </a:lnTo>
                <a:lnTo>
                  <a:pt x="647854" y="221753"/>
                </a:lnTo>
                <a:lnTo>
                  <a:pt x="592853" y="180928"/>
                </a:lnTo>
                <a:lnTo>
                  <a:pt x="549003" y="168058"/>
                </a:lnTo>
                <a:lnTo>
                  <a:pt x="496656" y="160293"/>
                </a:lnTo>
                <a:lnTo>
                  <a:pt x="437612" y="157692"/>
                </a:lnTo>
                <a:lnTo>
                  <a:pt x="812324" y="157692"/>
                </a:lnTo>
                <a:lnTo>
                  <a:pt x="820584" y="172929"/>
                </a:lnTo>
                <a:lnTo>
                  <a:pt x="831879" y="209884"/>
                </a:lnTo>
                <a:lnTo>
                  <a:pt x="835717" y="249592"/>
                </a:lnTo>
                <a:lnTo>
                  <a:pt x="831879" y="289301"/>
                </a:lnTo>
                <a:lnTo>
                  <a:pt x="820584" y="326255"/>
                </a:lnTo>
                <a:lnTo>
                  <a:pt x="812324" y="341492"/>
                </a:lnTo>
                <a:close/>
              </a:path>
              <a:path w="875664" h="916305">
                <a:moveTo>
                  <a:pt x="875224" y="715359"/>
                </a:moveTo>
                <a:lnTo>
                  <a:pt x="0" y="715359"/>
                </a:lnTo>
                <a:lnTo>
                  <a:pt x="0" y="552445"/>
                </a:lnTo>
                <a:lnTo>
                  <a:pt x="875224" y="552445"/>
                </a:lnTo>
                <a:lnTo>
                  <a:pt x="875224" y="715359"/>
                </a:lnTo>
                <a:close/>
              </a:path>
              <a:path w="875664" h="916305">
                <a:moveTo>
                  <a:pt x="525742" y="915869"/>
                </a:moveTo>
                <a:lnTo>
                  <a:pt x="349482" y="915869"/>
                </a:lnTo>
                <a:lnTo>
                  <a:pt x="349482" y="715359"/>
                </a:lnTo>
                <a:lnTo>
                  <a:pt x="525742" y="715359"/>
                </a:lnTo>
                <a:lnTo>
                  <a:pt x="525742" y="915869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 descr=""/>
          <p:cNvSpPr/>
          <p:nvPr/>
        </p:nvSpPr>
        <p:spPr>
          <a:xfrm>
            <a:off x="5010508" y="1109182"/>
            <a:ext cx="908050" cy="895350"/>
          </a:xfrm>
          <a:custGeom>
            <a:avLst/>
            <a:gdLst/>
            <a:ahLst/>
            <a:cxnLst/>
            <a:rect l="l" t="t" r="r" b="b"/>
            <a:pathLst>
              <a:path w="908050" h="895350">
                <a:moveTo>
                  <a:pt x="390001" y="109653"/>
                </a:moveTo>
                <a:lnTo>
                  <a:pt x="214754" y="109653"/>
                </a:lnTo>
                <a:lnTo>
                  <a:pt x="214754" y="0"/>
                </a:lnTo>
                <a:lnTo>
                  <a:pt x="390001" y="0"/>
                </a:lnTo>
                <a:lnTo>
                  <a:pt x="390001" y="109653"/>
                </a:lnTo>
                <a:close/>
              </a:path>
              <a:path w="908050" h="895350">
                <a:moveTo>
                  <a:pt x="575379" y="272567"/>
                </a:moveTo>
                <a:lnTo>
                  <a:pt x="19246" y="272567"/>
                </a:lnTo>
                <a:lnTo>
                  <a:pt x="19246" y="109653"/>
                </a:lnTo>
                <a:lnTo>
                  <a:pt x="575379" y="109653"/>
                </a:lnTo>
                <a:lnTo>
                  <a:pt x="575379" y="272567"/>
                </a:lnTo>
                <a:close/>
              </a:path>
              <a:path w="908050" h="895350">
                <a:moveTo>
                  <a:pt x="0" y="853210"/>
                </a:moveTo>
                <a:lnTo>
                  <a:pt x="0" y="679852"/>
                </a:lnTo>
                <a:lnTo>
                  <a:pt x="32857" y="672791"/>
                </a:lnTo>
                <a:lnTo>
                  <a:pt x="63396" y="658677"/>
                </a:lnTo>
                <a:lnTo>
                  <a:pt x="117074" y="610706"/>
                </a:lnTo>
                <a:lnTo>
                  <a:pt x="139996" y="577555"/>
                </a:lnTo>
                <a:lnTo>
                  <a:pt x="160159" y="538763"/>
                </a:lnTo>
                <a:lnTo>
                  <a:pt x="177454" y="494685"/>
                </a:lnTo>
                <a:lnTo>
                  <a:pt x="191772" y="445674"/>
                </a:lnTo>
                <a:lnTo>
                  <a:pt x="203003" y="392081"/>
                </a:lnTo>
                <a:lnTo>
                  <a:pt x="211038" y="334261"/>
                </a:lnTo>
                <a:lnTo>
                  <a:pt x="215767" y="272567"/>
                </a:lnTo>
                <a:lnTo>
                  <a:pt x="387975" y="272567"/>
                </a:lnTo>
                <a:lnTo>
                  <a:pt x="385126" y="315809"/>
                </a:lnTo>
                <a:lnTo>
                  <a:pt x="381138" y="357679"/>
                </a:lnTo>
                <a:lnTo>
                  <a:pt x="376009" y="397984"/>
                </a:lnTo>
                <a:lnTo>
                  <a:pt x="369741" y="436526"/>
                </a:lnTo>
                <a:lnTo>
                  <a:pt x="520323" y="623459"/>
                </a:lnTo>
                <a:lnTo>
                  <a:pt x="309975" y="623459"/>
                </a:lnTo>
                <a:lnTo>
                  <a:pt x="281906" y="675265"/>
                </a:lnTo>
                <a:lnTo>
                  <a:pt x="250288" y="720891"/>
                </a:lnTo>
                <a:lnTo>
                  <a:pt x="215369" y="760129"/>
                </a:lnTo>
                <a:lnTo>
                  <a:pt x="177400" y="792770"/>
                </a:lnTo>
                <a:lnTo>
                  <a:pt x="136629" y="818606"/>
                </a:lnTo>
                <a:lnTo>
                  <a:pt x="93306" y="837431"/>
                </a:lnTo>
                <a:lnTo>
                  <a:pt x="47679" y="849035"/>
                </a:lnTo>
                <a:lnTo>
                  <a:pt x="0" y="853210"/>
                </a:lnTo>
                <a:close/>
              </a:path>
              <a:path w="908050" h="895350">
                <a:moveTo>
                  <a:pt x="485222" y="853210"/>
                </a:moveTo>
                <a:lnTo>
                  <a:pt x="309975" y="623459"/>
                </a:lnTo>
                <a:lnTo>
                  <a:pt x="520323" y="623459"/>
                </a:lnTo>
                <a:lnTo>
                  <a:pt x="612859" y="738334"/>
                </a:lnTo>
                <a:lnTo>
                  <a:pt x="485222" y="853210"/>
                </a:lnTo>
                <a:close/>
              </a:path>
              <a:path w="908050" h="895350">
                <a:moveTo>
                  <a:pt x="806341" y="894983"/>
                </a:moveTo>
                <a:lnTo>
                  <a:pt x="635145" y="894983"/>
                </a:lnTo>
                <a:lnTo>
                  <a:pt x="635145" y="3132"/>
                </a:lnTo>
                <a:lnTo>
                  <a:pt x="806341" y="3132"/>
                </a:lnTo>
                <a:lnTo>
                  <a:pt x="806341" y="328961"/>
                </a:lnTo>
                <a:lnTo>
                  <a:pt x="907640" y="328961"/>
                </a:lnTo>
                <a:lnTo>
                  <a:pt x="907640" y="500229"/>
                </a:lnTo>
                <a:lnTo>
                  <a:pt x="806341" y="500229"/>
                </a:lnTo>
                <a:lnTo>
                  <a:pt x="806341" y="894983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 descr=""/>
          <p:cNvSpPr/>
          <p:nvPr/>
        </p:nvSpPr>
        <p:spPr>
          <a:xfrm>
            <a:off x="6027547" y="1132839"/>
            <a:ext cx="789305" cy="596265"/>
          </a:xfrm>
          <a:custGeom>
            <a:avLst/>
            <a:gdLst/>
            <a:ahLst/>
            <a:cxnLst/>
            <a:rect l="l" t="t" r="r" b="b"/>
            <a:pathLst>
              <a:path w="789304" h="596264">
                <a:moveTo>
                  <a:pt x="789114" y="440956"/>
                </a:moveTo>
                <a:lnTo>
                  <a:pt x="169164" y="440956"/>
                </a:lnTo>
                <a:lnTo>
                  <a:pt x="169164" y="371335"/>
                </a:lnTo>
                <a:lnTo>
                  <a:pt x="764806" y="371335"/>
                </a:lnTo>
                <a:lnTo>
                  <a:pt x="764806" y="224345"/>
                </a:lnTo>
                <a:lnTo>
                  <a:pt x="169164" y="224345"/>
                </a:lnTo>
                <a:lnTo>
                  <a:pt x="169164" y="154724"/>
                </a:lnTo>
                <a:lnTo>
                  <a:pt x="778992" y="154724"/>
                </a:lnTo>
                <a:lnTo>
                  <a:pt x="778992" y="0"/>
                </a:lnTo>
                <a:lnTo>
                  <a:pt x="0" y="0"/>
                </a:lnTo>
                <a:lnTo>
                  <a:pt x="0" y="154724"/>
                </a:lnTo>
                <a:lnTo>
                  <a:pt x="0" y="224345"/>
                </a:lnTo>
                <a:lnTo>
                  <a:pt x="0" y="371335"/>
                </a:lnTo>
                <a:lnTo>
                  <a:pt x="0" y="440956"/>
                </a:lnTo>
                <a:lnTo>
                  <a:pt x="0" y="595680"/>
                </a:lnTo>
                <a:lnTo>
                  <a:pt x="789114" y="595680"/>
                </a:lnTo>
                <a:lnTo>
                  <a:pt x="789114" y="440956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 descr=""/>
          <p:cNvSpPr/>
          <p:nvPr/>
        </p:nvSpPr>
        <p:spPr>
          <a:xfrm>
            <a:off x="5978928" y="1810966"/>
            <a:ext cx="875665" cy="161925"/>
          </a:xfrm>
          <a:custGeom>
            <a:avLst/>
            <a:gdLst/>
            <a:ahLst/>
            <a:cxnLst/>
            <a:rect l="l" t="t" r="r" b="b"/>
            <a:pathLst>
              <a:path w="875665" h="161925">
                <a:moveTo>
                  <a:pt x="875224" y="161869"/>
                </a:moveTo>
                <a:lnTo>
                  <a:pt x="0" y="161869"/>
                </a:lnTo>
                <a:lnTo>
                  <a:pt x="0" y="0"/>
                </a:lnTo>
                <a:lnTo>
                  <a:pt x="875224" y="0"/>
                </a:lnTo>
                <a:lnTo>
                  <a:pt x="875224" y="161869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4" name="object 24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577854" y="2268276"/>
            <a:ext cx="165248" cy="217288"/>
          </a:xfrm>
          <a:prstGeom prst="rect">
            <a:avLst/>
          </a:prstGeom>
        </p:spPr>
      </p:pic>
      <p:grpSp>
        <p:nvGrpSpPr>
          <p:cNvPr id="25" name="object 25" descr=""/>
          <p:cNvGrpSpPr/>
          <p:nvPr/>
        </p:nvGrpSpPr>
        <p:grpSpPr>
          <a:xfrm>
            <a:off x="1850131" y="2263122"/>
            <a:ext cx="751840" cy="227329"/>
            <a:chOff x="1850131" y="2263122"/>
            <a:chExt cx="751840" cy="227329"/>
          </a:xfrm>
        </p:grpSpPr>
        <p:pic>
          <p:nvPicPr>
            <p:cNvPr id="26" name="object 26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850131" y="2268276"/>
              <a:ext cx="171300" cy="217288"/>
            </a:xfrm>
            <a:prstGeom prst="rect">
              <a:avLst/>
            </a:prstGeom>
          </p:spPr>
        </p:pic>
        <p:sp>
          <p:nvSpPr>
            <p:cNvPr id="27" name="object 27" descr=""/>
            <p:cNvSpPr/>
            <p:nvPr/>
          </p:nvSpPr>
          <p:spPr>
            <a:xfrm>
              <a:off x="2050897" y="2268219"/>
              <a:ext cx="152400" cy="218440"/>
            </a:xfrm>
            <a:custGeom>
              <a:avLst/>
              <a:gdLst/>
              <a:ahLst/>
              <a:cxnLst/>
              <a:rect l="l" t="t" r="r" b="b"/>
              <a:pathLst>
                <a:path w="152400" h="218439">
                  <a:moveTo>
                    <a:pt x="152095" y="192112"/>
                  </a:moveTo>
                  <a:lnTo>
                    <a:pt x="27622" y="192112"/>
                  </a:lnTo>
                  <a:lnTo>
                    <a:pt x="27622" y="118618"/>
                  </a:lnTo>
                  <a:lnTo>
                    <a:pt x="140512" y="118618"/>
                  </a:lnTo>
                  <a:lnTo>
                    <a:pt x="140512" y="94119"/>
                  </a:lnTo>
                  <a:lnTo>
                    <a:pt x="27622" y="94119"/>
                  </a:lnTo>
                  <a:lnTo>
                    <a:pt x="27622" y="25781"/>
                  </a:lnTo>
                  <a:lnTo>
                    <a:pt x="149720" y="25781"/>
                  </a:lnTo>
                  <a:lnTo>
                    <a:pt x="149720" y="0"/>
                  </a:lnTo>
                  <a:lnTo>
                    <a:pt x="0" y="0"/>
                  </a:lnTo>
                  <a:lnTo>
                    <a:pt x="0" y="25781"/>
                  </a:lnTo>
                  <a:lnTo>
                    <a:pt x="0" y="94119"/>
                  </a:lnTo>
                  <a:lnTo>
                    <a:pt x="0" y="118618"/>
                  </a:lnTo>
                  <a:lnTo>
                    <a:pt x="0" y="192112"/>
                  </a:lnTo>
                  <a:lnTo>
                    <a:pt x="0" y="217893"/>
                  </a:lnTo>
                  <a:lnTo>
                    <a:pt x="152095" y="217893"/>
                  </a:lnTo>
                  <a:lnTo>
                    <a:pt x="152095" y="192112"/>
                  </a:lnTo>
                  <a:close/>
                </a:path>
              </a:pathLst>
            </a:custGeom>
            <a:solidFill>
              <a:srgbClr val="9930A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8" name="object 28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228517" y="2263122"/>
              <a:ext cx="171563" cy="227325"/>
            </a:xfrm>
            <a:prstGeom prst="rect">
              <a:avLst/>
            </a:prstGeom>
          </p:spPr>
        </p:pic>
        <p:sp>
          <p:nvSpPr>
            <p:cNvPr id="29" name="object 29" descr=""/>
            <p:cNvSpPr/>
            <p:nvPr/>
          </p:nvSpPr>
          <p:spPr>
            <a:xfrm>
              <a:off x="2422436" y="2268219"/>
              <a:ext cx="179070" cy="218440"/>
            </a:xfrm>
            <a:custGeom>
              <a:avLst/>
              <a:gdLst/>
              <a:ahLst/>
              <a:cxnLst/>
              <a:rect l="l" t="t" r="r" b="b"/>
              <a:pathLst>
                <a:path w="179069" h="218439">
                  <a:moveTo>
                    <a:pt x="178930" y="0"/>
                  </a:moveTo>
                  <a:lnTo>
                    <a:pt x="0" y="0"/>
                  </a:lnTo>
                  <a:lnTo>
                    <a:pt x="0" y="25781"/>
                  </a:lnTo>
                  <a:lnTo>
                    <a:pt x="75793" y="25781"/>
                  </a:lnTo>
                  <a:lnTo>
                    <a:pt x="75793" y="217893"/>
                  </a:lnTo>
                  <a:lnTo>
                    <a:pt x="103416" y="217893"/>
                  </a:lnTo>
                  <a:lnTo>
                    <a:pt x="103416" y="25781"/>
                  </a:lnTo>
                  <a:lnTo>
                    <a:pt x="178930" y="25781"/>
                  </a:lnTo>
                  <a:lnTo>
                    <a:pt x="178930" y="0"/>
                  </a:lnTo>
                  <a:close/>
                </a:path>
              </a:pathLst>
            </a:custGeom>
            <a:solidFill>
              <a:srgbClr val="9930AE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30" name="object 30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2695803" y="2268276"/>
            <a:ext cx="165248" cy="217288"/>
          </a:xfrm>
          <a:prstGeom prst="rect">
            <a:avLst/>
          </a:prstGeom>
        </p:spPr>
      </p:pic>
      <p:grpSp>
        <p:nvGrpSpPr>
          <p:cNvPr id="31" name="object 31" descr=""/>
          <p:cNvGrpSpPr/>
          <p:nvPr/>
        </p:nvGrpSpPr>
        <p:grpSpPr>
          <a:xfrm>
            <a:off x="2968219" y="2263122"/>
            <a:ext cx="1169670" cy="227329"/>
            <a:chOff x="2968219" y="2263122"/>
            <a:chExt cx="1169670" cy="227329"/>
          </a:xfrm>
        </p:grpSpPr>
        <p:sp>
          <p:nvSpPr>
            <p:cNvPr id="32" name="object 32" descr=""/>
            <p:cNvSpPr/>
            <p:nvPr/>
          </p:nvSpPr>
          <p:spPr>
            <a:xfrm>
              <a:off x="2968218" y="2268219"/>
              <a:ext cx="320675" cy="218440"/>
            </a:xfrm>
            <a:custGeom>
              <a:avLst/>
              <a:gdLst/>
              <a:ahLst/>
              <a:cxnLst/>
              <a:rect l="l" t="t" r="r" b="b"/>
              <a:pathLst>
                <a:path w="320675" h="218439">
                  <a:moveTo>
                    <a:pt x="147345" y="0"/>
                  </a:moveTo>
                  <a:lnTo>
                    <a:pt x="0" y="0"/>
                  </a:lnTo>
                  <a:lnTo>
                    <a:pt x="0" y="25781"/>
                  </a:lnTo>
                  <a:lnTo>
                    <a:pt x="0" y="99275"/>
                  </a:lnTo>
                  <a:lnTo>
                    <a:pt x="0" y="125056"/>
                  </a:lnTo>
                  <a:lnTo>
                    <a:pt x="0" y="217893"/>
                  </a:lnTo>
                  <a:lnTo>
                    <a:pt x="27622" y="217893"/>
                  </a:lnTo>
                  <a:lnTo>
                    <a:pt x="27622" y="125056"/>
                  </a:lnTo>
                  <a:lnTo>
                    <a:pt x="135775" y="125056"/>
                  </a:lnTo>
                  <a:lnTo>
                    <a:pt x="135775" y="99275"/>
                  </a:lnTo>
                  <a:lnTo>
                    <a:pt x="27622" y="99275"/>
                  </a:lnTo>
                  <a:lnTo>
                    <a:pt x="27622" y="25781"/>
                  </a:lnTo>
                  <a:lnTo>
                    <a:pt x="147345" y="25781"/>
                  </a:lnTo>
                  <a:lnTo>
                    <a:pt x="147345" y="0"/>
                  </a:lnTo>
                  <a:close/>
                </a:path>
                <a:path w="320675" h="218439">
                  <a:moveTo>
                    <a:pt x="320230" y="192112"/>
                  </a:moveTo>
                  <a:lnTo>
                    <a:pt x="204444" y="192112"/>
                  </a:lnTo>
                  <a:lnTo>
                    <a:pt x="204444" y="0"/>
                  </a:lnTo>
                  <a:lnTo>
                    <a:pt x="176822" y="0"/>
                  </a:lnTo>
                  <a:lnTo>
                    <a:pt x="176822" y="192112"/>
                  </a:lnTo>
                  <a:lnTo>
                    <a:pt x="176822" y="217893"/>
                  </a:lnTo>
                  <a:lnTo>
                    <a:pt x="320230" y="217893"/>
                  </a:lnTo>
                  <a:lnTo>
                    <a:pt x="320230" y="192112"/>
                  </a:lnTo>
                  <a:close/>
                </a:path>
              </a:pathLst>
            </a:custGeom>
            <a:solidFill>
              <a:srgbClr val="9930A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3" name="object 33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310292" y="2263122"/>
              <a:ext cx="222348" cy="227325"/>
            </a:xfrm>
            <a:prstGeom prst="rect">
              <a:avLst/>
            </a:prstGeom>
          </p:spPr>
        </p:pic>
        <p:sp>
          <p:nvSpPr>
            <p:cNvPr id="34" name="object 34" descr=""/>
            <p:cNvSpPr/>
            <p:nvPr/>
          </p:nvSpPr>
          <p:spPr>
            <a:xfrm>
              <a:off x="3553165" y="2268276"/>
              <a:ext cx="286385" cy="217804"/>
            </a:xfrm>
            <a:custGeom>
              <a:avLst/>
              <a:gdLst/>
              <a:ahLst/>
              <a:cxnLst/>
              <a:rect l="l" t="t" r="r" b="b"/>
              <a:pathLst>
                <a:path w="286385" h="217805">
                  <a:moveTo>
                    <a:pt x="221558" y="217288"/>
                  </a:moveTo>
                  <a:lnTo>
                    <a:pt x="193666" y="217288"/>
                  </a:lnTo>
                  <a:lnTo>
                    <a:pt x="142881" y="43946"/>
                  </a:lnTo>
                  <a:lnTo>
                    <a:pt x="91833" y="217288"/>
                  </a:lnTo>
                  <a:lnTo>
                    <a:pt x="63941" y="217288"/>
                  </a:lnTo>
                  <a:lnTo>
                    <a:pt x="0" y="0"/>
                  </a:lnTo>
                  <a:lnTo>
                    <a:pt x="28681" y="0"/>
                  </a:lnTo>
                  <a:lnTo>
                    <a:pt x="78677" y="174156"/>
                  </a:lnTo>
                  <a:lnTo>
                    <a:pt x="128409" y="0"/>
                  </a:lnTo>
                  <a:lnTo>
                    <a:pt x="157880" y="0"/>
                  </a:lnTo>
                  <a:lnTo>
                    <a:pt x="207875" y="174699"/>
                  </a:lnTo>
                  <a:lnTo>
                    <a:pt x="257871" y="0"/>
                  </a:lnTo>
                  <a:lnTo>
                    <a:pt x="285763" y="0"/>
                  </a:lnTo>
                  <a:lnTo>
                    <a:pt x="221558" y="217288"/>
                  </a:lnTo>
                  <a:close/>
                </a:path>
              </a:pathLst>
            </a:custGeom>
            <a:solidFill>
              <a:srgbClr val="9930A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5" name="object 35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858927" y="2263122"/>
              <a:ext cx="215769" cy="227325"/>
            </a:xfrm>
            <a:prstGeom prst="rect">
              <a:avLst/>
            </a:prstGeom>
          </p:spPr>
        </p:pic>
        <p:sp>
          <p:nvSpPr>
            <p:cNvPr id="36" name="object 36" descr=""/>
            <p:cNvSpPr/>
            <p:nvPr/>
          </p:nvSpPr>
          <p:spPr>
            <a:xfrm>
              <a:off x="4109956" y="2268209"/>
              <a:ext cx="27940" cy="93345"/>
            </a:xfrm>
            <a:custGeom>
              <a:avLst/>
              <a:gdLst/>
              <a:ahLst/>
              <a:cxnLst/>
              <a:rect l="l" t="t" r="r" b="b"/>
              <a:pathLst>
                <a:path w="27939" h="93344">
                  <a:moveTo>
                    <a:pt x="0" y="0"/>
                  </a:moveTo>
                  <a:lnTo>
                    <a:pt x="27629" y="0"/>
                  </a:lnTo>
                  <a:lnTo>
                    <a:pt x="27629" y="92832"/>
                  </a:lnTo>
                  <a:lnTo>
                    <a:pt x="0" y="928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930AE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7" name="object 37" descr=""/>
          <p:cNvGrpSpPr/>
          <p:nvPr/>
        </p:nvGrpSpPr>
        <p:grpSpPr>
          <a:xfrm>
            <a:off x="4109956" y="2268209"/>
            <a:ext cx="803910" cy="218440"/>
            <a:chOff x="4109956" y="2268209"/>
            <a:chExt cx="803910" cy="218440"/>
          </a:xfrm>
        </p:grpSpPr>
        <p:sp>
          <p:nvSpPr>
            <p:cNvPr id="38" name="object 38" descr=""/>
            <p:cNvSpPr/>
            <p:nvPr/>
          </p:nvSpPr>
          <p:spPr>
            <a:xfrm>
              <a:off x="4109948" y="2268219"/>
              <a:ext cx="177800" cy="218440"/>
            </a:xfrm>
            <a:custGeom>
              <a:avLst/>
              <a:gdLst/>
              <a:ahLst/>
              <a:cxnLst/>
              <a:rect l="l" t="t" r="r" b="b"/>
              <a:pathLst>
                <a:path w="177800" h="218439">
                  <a:moveTo>
                    <a:pt x="177622" y="0"/>
                  </a:moveTo>
                  <a:lnTo>
                    <a:pt x="149987" y="0"/>
                  </a:lnTo>
                  <a:lnTo>
                    <a:pt x="149987" y="92824"/>
                  </a:lnTo>
                  <a:lnTo>
                    <a:pt x="0" y="92824"/>
                  </a:lnTo>
                  <a:lnTo>
                    <a:pt x="0" y="118618"/>
                  </a:lnTo>
                  <a:lnTo>
                    <a:pt x="0" y="217893"/>
                  </a:lnTo>
                  <a:lnTo>
                    <a:pt x="27635" y="217893"/>
                  </a:lnTo>
                  <a:lnTo>
                    <a:pt x="27635" y="118618"/>
                  </a:lnTo>
                  <a:lnTo>
                    <a:pt x="149987" y="118618"/>
                  </a:lnTo>
                  <a:lnTo>
                    <a:pt x="149987" y="217893"/>
                  </a:lnTo>
                  <a:lnTo>
                    <a:pt x="177622" y="217893"/>
                  </a:lnTo>
                  <a:lnTo>
                    <a:pt x="177622" y="118618"/>
                  </a:lnTo>
                  <a:lnTo>
                    <a:pt x="177622" y="92824"/>
                  </a:lnTo>
                  <a:lnTo>
                    <a:pt x="177622" y="0"/>
                  </a:lnTo>
                  <a:close/>
                </a:path>
              </a:pathLst>
            </a:custGeom>
            <a:solidFill>
              <a:srgbClr val="9930A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9" name="object 39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315727" y="2268276"/>
              <a:ext cx="202613" cy="217288"/>
            </a:xfrm>
            <a:prstGeom prst="rect">
              <a:avLst/>
            </a:prstGeom>
          </p:spPr>
        </p:pic>
        <p:pic>
          <p:nvPicPr>
            <p:cNvPr id="40" name="object 40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546495" y="2268209"/>
              <a:ext cx="367071" cy="217898"/>
            </a:xfrm>
            <a:prstGeom prst="rect">
              <a:avLst/>
            </a:prstGeom>
          </p:spPr>
        </p:pic>
      </p:grpSp>
      <p:grpSp>
        <p:nvGrpSpPr>
          <p:cNvPr id="41" name="object 41" descr=""/>
          <p:cNvGrpSpPr/>
          <p:nvPr/>
        </p:nvGrpSpPr>
        <p:grpSpPr>
          <a:xfrm>
            <a:off x="7584410" y="3928143"/>
            <a:ext cx="2021839" cy="857250"/>
            <a:chOff x="7584410" y="3928143"/>
            <a:chExt cx="2021839" cy="857250"/>
          </a:xfrm>
        </p:grpSpPr>
        <p:sp>
          <p:nvSpPr>
            <p:cNvPr id="42" name="object 42" descr=""/>
            <p:cNvSpPr/>
            <p:nvPr/>
          </p:nvSpPr>
          <p:spPr>
            <a:xfrm>
              <a:off x="7591688" y="3936977"/>
              <a:ext cx="2007235" cy="840105"/>
            </a:xfrm>
            <a:custGeom>
              <a:avLst/>
              <a:gdLst/>
              <a:ahLst/>
              <a:cxnLst/>
              <a:rect l="l" t="t" r="r" b="b"/>
              <a:pathLst>
                <a:path w="2007234" h="840104">
                  <a:moveTo>
                    <a:pt x="1650292" y="839582"/>
                  </a:moveTo>
                  <a:lnTo>
                    <a:pt x="356758" y="839582"/>
                  </a:lnTo>
                  <a:lnTo>
                    <a:pt x="312070" y="836306"/>
                  </a:lnTo>
                  <a:lnTo>
                    <a:pt x="269021" y="826740"/>
                  </a:lnTo>
                  <a:lnTo>
                    <a:pt x="227948" y="811282"/>
                  </a:lnTo>
                  <a:lnTo>
                    <a:pt x="189187" y="790328"/>
                  </a:lnTo>
                  <a:lnTo>
                    <a:pt x="153075" y="764273"/>
                  </a:lnTo>
                  <a:lnTo>
                    <a:pt x="119950" y="733515"/>
                  </a:lnTo>
                  <a:lnTo>
                    <a:pt x="90148" y="698449"/>
                  </a:lnTo>
                  <a:lnTo>
                    <a:pt x="64007" y="659472"/>
                  </a:lnTo>
                  <a:lnTo>
                    <a:pt x="41863" y="616980"/>
                  </a:lnTo>
                  <a:lnTo>
                    <a:pt x="24053" y="571370"/>
                  </a:lnTo>
                  <a:lnTo>
                    <a:pt x="10915" y="523038"/>
                  </a:lnTo>
                  <a:lnTo>
                    <a:pt x="2784" y="472379"/>
                  </a:lnTo>
                  <a:lnTo>
                    <a:pt x="0" y="419791"/>
                  </a:lnTo>
                  <a:lnTo>
                    <a:pt x="2784" y="367203"/>
                  </a:lnTo>
                  <a:lnTo>
                    <a:pt x="10915" y="316544"/>
                  </a:lnTo>
                  <a:lnTo>
                    <a:pt x="24053" y="268212"/>
                  </a:lnTo>
                  <a:lnTo>
                    <a:pt x="41863" y="222601"/>
                  </a:lnTo>
                  <a:lnTo>
                    <a:pt x="64007" y="180110"/>
                  </a:lnTo>
                  <a:lnTo>
                    <a:pt x="90148" y="141133"/>
                  </a:lnTo>
                  <a:lnTo>
                    <a:pt x="119950" y="106067"/>
                  </a:lnTo>
                  <a:lnTo>
                    <a:pt x="153075" y="75309"/>
                  </a:lnTo>
                  <a:lnTo>
                    <a:pt x="189187" y="49254"/>
                  </a:lnTo>
                  <a:lnTo>
                    <a:pt x="227948" y="28300"/>
                  </a:lnTo>
                  <a:lnTo>
                    <a:pt x="269021" y="12842"/>
                  </a:lnTo>
                  <a:lnTo>
                    <a:pt x="312070" y="3276"/>
                  </a:lnTo>
                  <a:lnTo>
                    <a:pt x="356758" y="0"/>
                  </a:lnTo>
                  <a:lnTo>
                    <a:pt x="1650292" y="0"/>
                  </a:lnTo>
                  <a:lnTo>
                    <a:pt x="1694979" y="3276"/>
                  </a:lnTo>
                  <a:lnTo>
                    <a:pt x="1738028" y="12842"/>
                  </a:lnTo>
                  <a:lnTo>
                    <a:pt x="1779102" y="28300"/>
                  </a:lnTo>
                  <a:lnTo>
                    <a:pt x="1817863" y="49254"/>
                  </a:lnTo>
                  <a:lnTo>
                    <a:pt x="1853974" y="75309"/>
                  </a:lnTo>
                  <a:lnTo>
                    <a:pt x="1887100" y="106067"/>
                  </a:lnTo>
                  <a:lnTo>
                    <a:pt x="1916901" y="141133"/>
                  </a:lnTo>
                  <a:lnTo>
                    <a:pt x="1943043" y="180110"/>
                  </a:lnTo>
                  <a:lnTo>
                    <a:pt x="1965187" y="222601"/>
                  </a:lnTo>
                  <a:lnTo>
                    <a:pt x="1982997" y="268212"/>
                  </a:lnTo>
                  <a:lnTo>
                    <a:pt x="1996135" y="316544"/>
                  </a:lnTo>
                  <a:lnTo>
                    <a:pt x="2004265" y="367203"/>
                  </a:lnTo>
                  <a:lnTo>
                    <a:pt x="2007050" y="419791"/>
                  </a:lnTo>
                  <a:lnTo>
                    <a:pt x="2004265" y="472379"/>
                  </a:lnTo>
                  <a:lnTo>
                    <a:pt x="1996135" y="523038"/>
                  </a:lnTo>
                  <a:lnTo>
                    <a:pt x="1982997" y="571370"/>
                  </a:lnTo>
                  <a:lnTo>
                    <a:pt x="1965187" y="616980"/>
                  </a:lnTo>
                  <a:lnTo>
                    <a:pt x="1943043" y="659472"/>
                  </a:lnTo>
                  <a:lnTo>
                    <a:pt x="1916901" y="698449"/>
                  </a:lnTo>
                  <a:lnTo>
                    <a:pt x="1887100" y="733515"/>
                  </a:lnTo>
                  <a:lnTo>
                    <a:pt x="1853974" y="764273"/>
                  </a:lnTo>
                  <a:lnTo>
                    <a:pt x="1817863" y="790328"/>
                  </a:lnTo>
                  <a:lnTo>
                    <a:pt x="1779102" y="811282"/>
                  </a:lnTo>
                  <a:lnTo>
                    <a:pt x="1738028" y="826740"/>
                  </a:lnTo>
                  <a:lnTo>
                    <a:pt x="1694979" y="836306"/>
                  </a:lnTo>
                  <a:lnTo>
                    <a:pt x="1650292" y="839582"/>
                  </a:lnTo>
                  <a:close/>
                </a:path>
              </a:pathLst>
            </a:custGeom>
            <a:solidFill>
              <a:srgbClr val="7A7A7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 descr=""/>
            <p:cNvSpPr/>
            <p:nvPr/>
          </p:nvSpPr>
          <p:spPr>
            <a:xfrm>
              <a:off x="7584410" y="3928143"/>
              <a:ext cx="2021839" cy="857250"/>
            </a:xfrm>
            <a:custGeom>
              <a:avLst/>
              <a:gdLst/>
              <a:ahLst/>
              <a:cxnLst/>
              <a:rect l="l" t="t" r="r" b="b"/>
              <a:pathLst>
                <a:path w="2021840" h="857250">
                  <a:moveTo>
                    <a:pt x="1657638" y="857251"/>
                  </a:moveTo>
                  <a:lnTo>
                    <a:pt x="364036" y="857251"/>
                  </a:lnTo>
                  <a:lnTo>
                    <a:pt x="321649" y="854361"/>
                  </a:lnTo>
                  <a:lnTo>
                    <a:pt x="280681" y="845909"/>
                  </a:lnTo>
                  <a:lnTo>
                    <a:pt x="241407" y="832219"/>
                  </a:lnTo>
                  <a:lnTo>
                    <a:pt x="204102" y="813614"/>
                  </a:lnTo>
                  <a:lnTo>
                    <a:pt x="169043" y="790419"/>
                  </a:lnTo>
                  <a:lnTo>
                    <a:pt x="136504" y="762959"/>
                  </a:lnTo>
                  <a:lnTo>
                    <a:pt x="106761" y="731557"/>
                  </a:lnTo>
                  <a:lnTo>
                    <a:pt x="80090" y="696538"/>
                  </a:lnTo>
                  <a:lnTo>
                    <a:pt x="56766" y="658226"/>
                  </a:lnTo>
                  <a:lnTo>
                    <a:pt x="37065" y="616946"/>
                  </a:lnTo>
                  <a:lnTo>
                    <a:pt x="21262" y="573022"/>
                  </a:lnTo>
                  <a:lnTo>
                    <a:pt x="9633" y="526777"/>
                  </a:lnTo>
                  <a:lnTo>
                    <a:pt x="2454" y="478537"/>
                  </a:lnTo>
                  <a:lnTo>
                    <a:pt x="0" y="428625"/>
                  </a:lnTo>
                  <a:lnTo>
                    <a:pt x="2456" y="378698"/>
                  </a:lnTo>
                  <a:lnTo>
                    <a:pt x="9640" y="330448"/>
                  </a:lnTo>
                  <a:lnTo>
                    <a:pt x="21274" y="284196"/>
                  </a:lnTo>
                  <a:lnTo>
                    <a:pt x="37082" y="240269"/>
                  </a:lnTo>
                  <a:lnTo>
                    <a:pt x="56788" y="198988"/>
                  </a:lnTo>
                  <a:lnTo>
                    <a:pt x="80116" y="160678"/>
                  </a:lnTo>
                  <a:lnTo>
                    <a:pt x="106790" y="125663"/>
                  </a:lnTo>
                  <a:lnTo>
                    <a:pt x="136534" y="94266"/>
                  </a:lnTo>
                  <a:lnTo>
                    <a:pt x="169073" y="66811"/>
                  </a:lnTo>
                  <a:lnTo>
                    <a:pt x="204131" y="43622"/>
                  </a:lnTo>
                  <a:lnTo>
                    <a:pt x="241432" y="25023"/>
                  </a:lnTo>
                  <a:lnTo>
                    <a:pt x="280702" y="11337"/>
                  </a:lnTo>
                  <a:lnTo>
                    <a:pt x="321666" y="2888"/>
                  </a:lnTo>
                  <a:lnTo>
                    <a:pt x="364036" y="0"/>
                  </a:lnTo>
                  <a:lnTo>
                    <a:pt x="1657570" y="0"/>
                  </a:lnTo>
                  <a:lnTo>
                    <a:pt x="1699970" y="2888"/>
                  </a:lnTo>
                  <a:lnTo>
                    <a:pt x="1740950" y="11337"/>
                  </a:lnTo>
                  <a:lnTo>
                    <a:pt x="1759122" y="17668"/>
                  </a:lnTo>
                  <a:lnTo>
                    <a:pt x="364036" y="17668"/>
                  </a:lnTo>
                  <a:lnTo>
                    <a:pt x="320266" y="20876"/>
                  </a:lnTo>
                  <a:lnTo>
                    <a:pt x="278099" y="30242"/>
                  </a:lnTo>
                  <a:lnTo>
                    <a:pt x="237866" y="45377"/>
                  </a:lnTo>
                  <a:lnTo>
                    <a:pt x="199897" y="65893"/>
                  </a:lnTo>
                  <a:lnTo>
                    <a:pt x="164522" y="91402"/>
                  </a:lnTo>
                  <a:lnTo>
                    <a:pt x="132071" y="121516"/>
                  </a:lnTo>
                  <a:lnTo>
                    <a:pt x="102876" y="155846"/>
                  </a:lnTo>
                  <a:lnTo>
                    <a:pt x="77265" y="194004"/>
                  </a:lnTo>
                  <a:lnTo>
                    <a:pt x="55571" y="235601"/>
                  </a:lnTo>
                  <a:lnTo>
                    <a:pt x="38122" y="280251"/>
                  </a:lnTo>
                  <a:lnTo>
                    <a:pt x="25250" y="327563"/>
                  </a:lnTo>
                  <a:lnTo>
                    <a:pt x="17284" y="377151"/>
                  </a:lnTo>
                  <a:lnTo>
                    <a:pt x="14556" y="428625"/>
                  </a:lnTo>
                  <a:lnTo>
                    <a:pt x="17201" y="478537"/>
                  </a:lnTo>
                  <a:lnTo>
                    <a:pt x="17284" y="480100"/>
                  </a:lnTo>
                  <a:lnTo>
                    <a:pt x="25250" y="529687"/>
                  </a:lnTo>
                  <a:lnTo>
                    <a:pt x="38122" y="577000"/>
                  </a:lnTo>
                  <a:lnTo>
                    <a:pt x="55571" y="621649"/>
                  </a:lnTo>
                  <a:lnTo>
                    <a:pt x="77265" y="663247"/>
                  </a:lnTo>
                  <a:lnTo>
                    <a:pt x="102876" y="701405"/>
                  </a:lnTo>
                  <a:lnTo>
                    <a:pt x="132071" y="735734"/>
                  </a:lnTo>
                  <a:lnTo>
                    <a:pt x="164522" y="765848"/>
                  </a:lnTo>
                  <a:lnTo>
                    <a:pt x="199897" y="791357"/>
                  </a:lnTo>
                  <a:lnTo>
                    <a:pt x="237866" y="811873"/>
                  </a:lnTo>
                  <a:lnTo>
                    <a:pt x="278099" y="827008"/>
                  </a:lnTo>
                  <a:lnTo>
                    <a:pt x="320266" y="836374"/>
                  </a:lnTo>
                  <a:lnTo>
                    <a:pt x="364036" y="839582"/>
                  </a:lnTo>
                  <a:lnTo>
                    <a:pt x="1759160" y="839582"/>
                  </a:lnTo>
                  <a:lnTo>
                    <a:pt x="1741005" y="845909"/>
                  </a:lnTo>
                  <a:lnTo>
                    <a:pt x="1700030" y="854361"/>
                  </a:lnTo>
                  <a:lnTo>
                    <a:pt x="1657638" y="857251"/>
                  </a:lnTo>
                  <a:close/>
                </a:path>
                <a:path w="2021840" h="857250">
                  <a:moveTo>
                    <a:pt x="1759160" y="839582"/>
                  </a:moveTo>
                  <a:lnTo>
                    <a:pt x="1657570" y="839582"/>
                  </a:lnTo>
                  <a:lnTo>
                    <a:pt x="1701353" y="836374"/>
                  </a:lnTo>
                  <a:lnTo>
                    <a:pt x="1743529" y="827008"/>
                  </a:lnTo>
                  <a:lnTo>
                    <a:pt x="1783767" y="811873"/>
                  </a:lnTo>
                  <a:lnTo>
                    <a:pt x="1821739" y="791357"/>
                  </a:lnTo>
                  <a:lnTo>
                    <a:pt x="1857113" y="765848"/>
                  </a:lnTo>
                  <a:lnTo>
                    <a:pt x="1889562" y="735734"/>
                  </a:lnTo>
                  <a:lnTo>
                    <a:pt x="1918753" y="701405"/>
                  </a:lnTo>
                  <a:lnTo>
                    <a:pt x="1944359" y="663247"/>
                  </a:lnTo>
                  <a:lnTo>
                    <a:pt x="1966048" y="621649"/>
                  </a:lnTo>
                  <a:lnTo>
                    <a:pt x="1983492" y="577000"/>
                  </a:lnTo>
                  <a:lnTo>
                    <a:pt x="1996360" y="529687"/>
                  </a:lnTo>
                  <a:lnTo>
                    <a:pt x="2004323" y="480100"/>
                  </a:lnTo>
                  <a:lnTo>
                    <a:pt x="2007050" y="428625"/>
                  </a:lnTo>
                  <a:lnTo>
                    <a:pt x="2004405" y="378698"/>
                  </a:lnTo>
                  <a:lnTo>
                    <a:pt x="1996360" y="327563"/>
                  </a:lnTo>
                  <a:lnTo>
                    <a:pt x="1983493" y="280251"/>
                  </a:lnTo>
                  <a:lnTo>
                    <a:pt x="1966050" y="235601"/>
                  </a:lnTo>
                  <a:lnTo>
                    <a:pt x="1944363" y="194004"/>
                  </a:lnTo>
                  <a:lnTo>
                    <a:pt x="1918760" y="155846"/>
                  </a:lnTo>
                  <a:lnTo>
                    <a:pt x="1889572" y="121516"/>
                  </a:lnTo>
                  <a:lnTo>
                    <a:pt x="1857129" y="91402"/>
                  </a:lnTo>
                  <a:lnTo>
                    <a:pt x="1821761" y="65893"/>
                  </a:lnTo>
                  <a:lnTo>
                    <a:pt x="1783798" y="45377"/>
                  </a:lnTo>
                  <a:lnTo>
                    <a:pt x="1743570" y="30242"/>
                  </a:lnTo>
                  <a:lnTo>
                    <a:pt x="1701406" y="20876"/>
                  </a:lnTo>
                  <a:lnTo>
                    <a:pt x="1657638" y="17668"/>
                  </a:lnTo>
                  <a:lnTo>
                    <a:pt x="1759122" y="17668"/>
                  </a:lnTo>
                  <a:lnTo>
                    <a:pt x="1817546" y="43622"/>
                  </a:lnTo>
                  <a:lnTo>
                    <a:pt x="1852613" y="66811"/>
                  </a:lnTo>
                  <a:lnTo>
                    <a:pt x="1885157" y="94266"/>
                  </a:lnTo>
                  <a:lnTo>
                    <a:pt x="1914904" y="125663"/>
                  </a:lnTo>
                  <a:lnTo>
                    <a:pt x="1941578" y="160678"/>
                  </a:lnTo>
                  <a:lnTo>
                    <a:pt x="1964904" y="198988"/>
                  </a:lnTo>
                  <a:lnTo>
                    <a:pt x="1984607" y="240269"/>
                  </a:lnTo>
                  <a:lnTo>
                    <a:pt x="2000410" y="284196"/>
                  </a:lnTo>
                  <a:lnTo>
                    <a:pt x="2012040" y="330448"/>
                  </a:lnTo>
                  <a:lnTo>
                    <a:pt x="2019219" y="378698"/>
                  </a:lnTo>
                  <a:lnTo>
                    <a:pt x="2021674" y="428625"/>
                  </a:lnTo>
                  <a:lnTo>
                    <a:pt x="2019220" y="478537"/>
                  </a:lnTo>
                  <a:lnTo>
                    <a:pt x="2012044" y="526777"/>
                  </a:lnTo>
                  <a:lnTo>
                    <a:pt x="2000419" y="573022"/>
                  </a:lnTo>
                  <a:lnTo>
                    <a:pt x="1984621" y="616946"/>
                  </a:lnTo>
                  <a:lnTo>
                    <a:pt x="1964925" y="658226"/>
                  </a:lnTo>
                  <a:lnTo>
                    <a:pt x="1941604" y="696538"/>
                  </a:lnTo>
                  <a:lnTo>
                    <a:pt x="1914936" y="731557"/>
                  </a:lnTo>
                  <a:lnTo>
                    <a:pt x="1885194" y="762959"/>
                  </a:lnTo>
                  <a:lnTo>
                    <a:pt x="1852654" y="790419"/>
                  </a:lnTo>
                  <a:lnTo>
                    <a:pt x="1817593" y="813614"/>
                  </a:lnTo>
                  <a:lnTo>
                    <a:pt x="1780284" y="832219"/>
                  </a:lnTo>
                  <a:lnTo>
                    <a:pt x="1759160" y="83958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 descr=""/>
            <p:cNvSpPr/>
            <p:nvPr/>
          </p:nvSpPr>
          <p:spPr>
            <a:xfrm>
              <a:off x="7591688" y="3936977"/>
              <a:ext cx="1973580" cy="798830"/>
            </a:xfrm>
            <a:custGeom>
              <a:avLst/>
              <a:gdLst/>
              <a:ahLst/>
              <a:cxnLst/>
              <a:rect l="l" t="t" r="r" b="b"/>
              <a:pathLst>
                <a:path w="1973579" h="798829">
                  <a:moveTo>
                    <a:pt x="1644294" y="798356"/>
                  </a:moveTo>
                  <a:lnTo>
                    <a:pt x="328858" y="798356"/>
                  </a:lnTo>
                  <a:lnTo>
                    <a:pt x="284236" y="794712"/>
                  </a:lnTo>
                  <a:lnTo>
                    <a:pt x="241438" y="784096"/>
                  </a:lnTo>
                  <a:lnTo>
                    <a:pt x="200856" y="766985"/>
                  </a:lnTo>
                  <a:lnTo>
                    <a:pt x="162882" y="743854"/>
                  </a:lnTo>
                  <a:lnTo>
                    <a:pt x="127907" y="715178"/>
                  </a:lnTo>
                  <a:lnTo>
                    <a:pt x="96324" y="681435"/>
                  </a:lnTo>
                  <a:lnTo>
                    <a:pt x="68524" y="643098"/>
                  </a:lnTo>
                  <a:lnTo>
                    <a:pt x="44901" y="600645"/>
                  </a:lnTo>
                  <a:lnTo>
                    <a:pt x="25844" y="554551"/>
                  </a:lnTo>
                  <a:lnTo>
                    <a:pt x="11747" y="505291"/>
                  </a:lnTo>
                  <a:lnTo>
                    <a:pt x="3002" y="453341"/>
                  </a:lnTo>
                  <a:lnTo>
                    <a:pt x="0" y="399178"/>
                  </a:lnTo>
                  <a:lnTo>
                    <a:pt x="3002" y="345014"/>
                  </a:lnTo>
                  <a:lnTo>
                    <a:pt x="11747" y="293065"/>
                  </a:lnTo>
                  <a:lnTo>
                    <a:pt x="25844" y="243805"/>
                  </a:lnTo>
                  <a:lnTo>
                    <a:pt x="44901" y="197710"/>
                  </a:lnTo>
                  <a:lnTo>
                    <a:pt x="68524" y="155257"/>
                  </a:lnTo>
                  <a:lnTo>
                    <a:pt x="96324" y="116921"/>
                  </a:lnTo>
                  <a:lnTo>
                    <a:pt x="127907" y="83177"/>
                  </a:lnTo>
                  <a:lnTo>
                    <a:pt x="162882" y="54502"/>
                  </a:lnTo>
                  <a:lnTo>
                    <a:pt x="200856" y="31371"/>
                  </a:lnTo>
                  <a:lnTo>
                    <a:pt x="241438" y="14259"/>
                  </a:lnTo>
                  <a:lnTo>
                    <a:pt x="284236" y="3644"/>
                  </a:lnTo>
                  <a:lnTo>
                    <a:pt x="328858" y="0"/>
                  </a:lnTo>
                  <a:lnTo>
                    <a:pt x="1644294" y="0"/>
                  </a:lnTo>
                  <a:lnTo>
                    <a:pt x="1688917" y="3644"/>
                  </a:lnTo>
                  <a:lnTo>
                    <a:pt x="1731715" y="14259"/>
                  </a:lnTo>
                  <a:lnTo>
                    <a:pt x="1772297" y="31371"/>
                  </a:lnTo>
                  <a:lnTo>
                    <a:pt x="1810271" y="54502"/>
                  </a:lnTo>
                  <a:lnTo>
                    <a:pt x="1845246" y="83177"/>
                  </a:lnTo>
                  <a:lnTo>
                    <a:pt x="1876829" y="116921"/>
                  </a:lnTo>
                  <a:lnTo>
                    <a:pt x="1904629" y="155257"/>
                  </a:lnTo>
                  <a:lnTo>
                    <a:pt x="1928252" y="197710"/>
                  </a:lnTo>
                  <a:lnTo>
                    <a:pt x="1947309" y="243805"/>
                  </a:lnTo>
                  <a:lnTo>
                    <a:pt x="1961406" y="293065"/>
                  </a:lnTo>
                  <a:lnTo>
                    <a:pt x="1970151" y="345014"/>
                  </a:lnTo>
                  <a:lnTo>
                    <a:pt x="1973153" y="399178"/>
                  </a:lnTo>
                  <a:lnTo>
                    <a:pt x="1970151" y="453341"/>
                  </a:lnTo>
                  <a:lnTo>
                    <a:pt x="1961406" y="505291"/>
                  </a:lnTo>
                  <a:lnTo>
                    <a:pt x="1947309" y="554551"/>
                  </a:lnTo>
                  <a:lnTo>
                    <a:pt x="1928252" y="600645"/>
                  </a:lnTo>
                  <a:lnTo>
                    <a:pt x="1904629" y="643098"/>
                  </a:lnTo>
                  <a:lnTo>
                    <a:pt x="1876829" y="681435"/>
                  </a:lnTo>
                  <a:lnTo>
                    <a:pt x="1845246" y="715178"/>
                  </a:lnTo>
                  <a:lnTo>
                    <a:pt x="1810271" y="743854"/>
                  </a:lnTo>
                  <a:lnTo>
                    <a:pt x="1772297" y="766985"/>
                  </a:lnTo>
                  <a:lnTo>
                    <a:pt x="1731715" y="784096"/>
                  </a:lnTo>
                  <a:lnTo>
                    <a:pt x="1688917" y="794712"/>
                  </a:lnTo>
                  <a:lnTo>
                    <a:pt x="1644294" y="798356"/>
                  </a:lnTo>
                  <a:close/>
                </a:path>
              </a:pathLst>
            </a:custGeom>
            <a:solidFill>
              <a:srgbClr val="FAF1D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 descr=""/>
            <p:cNvSpPr/>
            <p:nvPr/>
          </p:nvSpPr>
          <p:spPr>
            <a:xfrm>
              <a:off x="7584410" y="3928143"/>
              <a:ext cx="1988185" cy="816610"/>
            </a:xfrm>
            <a:custGeom>
              <a:avLst/>
              <a:gdLst/>
              <a:ahLst/>
              <a:cxnLst/>
              <a:rect l="l" t="t" r="r" b="b"/>
              <a:pathLst>
                <a:path w="1988184" h="816610">
                  <a:moveTo>
                    <a:pt x="1651573" y="816024"/>
                  </a:moveTo>
                  <a:lnTo>
                    <a:pt x="336137" y="816024"/>
                  </a:lnTo>
                  <a:lnTo>
                    <a:pt x="294036" y="812839"/>
                  </a:lnTo>
                  <a:lnTo>
                    <a:pt x="253478" y="803540"/>
                  </a:lnTo>
                  <a:lnTo>
                    <a:pt x="214780" y="788512"/>
                  </a:lnTo>
                  <a:lnTo>
                    <a:pt x="178260" y="768142"/>
                  </a:lnTo>
                  <a:lnTo>
                    <a:pt x="144235" y="742815"/>
                  </a:lnTo>
                  <a:lnTo>
                    <a:pt x="113024" y="712916"/>
                  </a:lnTo>
                  <a:lnTo>
                    <a:pt x="84944" y="678832"/>
                  </a:lnTo>
                  <a:lnTo>
                    <a:pt x="60312" y="640947"/>
                  </a:lnTo>
                  <a:lnTo>
                    <a:pt x="39447" y="599647"/>
                  </a:lnTo>
                  <a:lnTo>
                    <a:pt x="22665" y="555318"/>
                  </a:lnTo>
                  <a:lnTo>
                    <a:pt x="10285" y="508346"/>
                  </a:lnTo>
                  <a:lnTo>
                    <a:pt x="2624" y="459115"/>
                  </a:lnTo>
                  <a:lnTo>
                    <a:pt x="0" y="408012"/>
                  </a:lnTo>
                  <a:lnTo>
                    <a:pt x="2624" y="356909"/>
                  </a:lnTo>
                  <a:lnTo>
                    <a:pt x="10285" y="307678"/>
                  </a:lnTo>
                  <a:lnTo>
                    <a:pt x="22665" y="260706"/>
                  </a:lnTo>
                  <a:lnTo>
                    <a:pt x="39447" y="216377"/>
                  </a:lnTo>
                  <a:lnTo>
                    <a:pt x="60312" y="175077"/>
                  </a:lnTo>
                  <a:lnTo>
                    <a:pt x="84944" y="137192"/>
                  </a:lnTo>
                  <a:lnTo>
                    <a:pt x="113024" y="103108"/>
                  </a:lnTo>
                  <a:lnTo>
                    <a:pt x="144235" y="73209"/>
                  </a:lnTo>
                  <a:lnTo>
                    <a:pt x="178260" y="47882"/>
                  </a:lnTo>
                  <a:lnTo>
                    <a:pt x="214780" y="27512"/>
                  </a:lnTo>
                  <a:lnTo>
                    <a:pt x="253478" y="12484"/>
                  </a:lnTo>
                  <a:lnTo>
                    <a:pt x="294036" y="3185"/>
                  </a:lnTo>
                  <a:lnTo>
                    <a:pt x="336137" y="0"/>
                  </a:lnTo>
                  <a:lnTo>
                    <a:pt x="1651573" y="0"/>
                  </a:lnTo>
                  <a:lnTo>
                    <a:pt x="1693673" y="3185"/>
                  </a:lnTo>
                  <a:lnTo>
                    <a:pt x="1734231" y="12484"/>
                  </a:lnTo>
                  <a:lnTo>
                    <a:pt x="1747581" y="17668"/>
                  </a:lnTo>
                  <a:lnTo>
                    <a:pt x="336137" y="17668"/>
                  </a:lnTo>
                  <a:lnTo>
                    <a:pt x="292564" y="21238"/>
                  </a:lnTo>
                  <a:lnTo>
                    <a:pt x="250753" y="31637"/>
                  </a:lnTo>
                  <a:lnTo>
                    <a:pt x="211091" y="48395"/>
                  </a:lnTo>
                  <a:lnTo>
                    <a:pt x="173963" y="71043"/>
                  </a:lnTo>
                  <a:lnTo>
                    <a:pt x="139757" y="99113"/>
                  </a:lnTo>
                  <a:lnTo>
                    <a:pt x="108858" y="132135"/>
                  </a:lnTo>
                  <a:lnTo>
                    <a:pt x="81653" y="169641"/>
                  </a:lnTo>
                  <a:lnTo>
                    <a:pt x="58528" y="211162"/>
                  </a:lnTo>
                  <a:lnTo>
                    <a:pt x="39870" y="256228"/>
                  </a:lnTo>
                  <a:lnTo>
                    <a:pt x="26064" y="304371"/>
                  </a:lnTo>
                  <a:lnTo>
                    <a:pt x="17497" y="355122"/>
                  </a:lnTo>
                  <a:lnTo>
                    <a:pt x="14556" y="408012"/>
                  </a:lnTo>
                  <a:lnTo>
                    <a:pt x="17398" y="459115"/>
                  </a:lnTo>
                  <a:lnTo>
                    <a:pt x="17497" y="460902"/>
                  </a:lnTo>
                  <a:lnTo>
                    <a:pt x="26064" y="511653"/>
                  </a:lnTo>
                  <a:lnTo>
                    <a:pt x="39870" y="559796"/>
                  </a:lnTo>
                  <a:lnTo>
                    <a:pt x="58528" y="604862"/>
                  </a:lnTo>
                  <a:lnTo>
                    <a:pt x="81653" y="646383"/>
                  </a:lnTo>
                  <a:lnTo>
                    <a:pt x="108858" y="683889"/>
                  </a:lnTo>
                  <a:lnTo>
                    <a:pt x="139757" y="716911"/>
                  </a:lnTo>
                  <a:lnTo>
                    <a:pt x="173963" y="744981"/>
                  </a:lnTo>
                  <a:lnTo>
                    <a:pt x="211091" y="767629"/>
                  </a:lnTo>
                  <a:lnTo>
                    <a:pt x="250753" y="784387"/>
                  </a:lnTo>
                  <a:lnTo>
                    <a:pt x="292564" y="794785"/>
                  </a:lnTo>
                  <a:lnTo>
                    <a:pt x="336137" y="798356"/>
                  </a:lnTo>
                  <a:lnTo>
                    <a:pt x="1747581" y="798356"/>
                  </a:lnTo>
                  <a:lnTo>
                    <a:pt x="1734231" y="803540"/>
                  </a:lnTo>
                  <a:lnTo>
                    <a:pt x="1693673" y="812839"/>
                  </a:lnTo>
                  <a:lnTo>
                    <a:pt x="1651573" y="816024"/>
                  </a:lnTo>
                  <a:close/>
                </a:path>
                <a:path w="1988184" h="816610">
                  <a:moveTo>
                    <a:pt x="1747581" y="798356"/>
                  </a:moveTo>
                  <a:lnTo>
                    <a:pt x="1651573" y="798356"/>
                  </a:lnTo>
                  <a:lnTo>
                    <a:pt x="1695145" y="794785"/>
                  </a:lnTo>
                  <a:lnTo>
                    <a:pt x="1736956" y="784387"/>
                  </a:lnTo>
                  <a:lnTo>
                    <a:pt x="1776618" y="767629"/>
                  </a:lnTo>
                  <a:lnTo>
                    <a:pt x="1813746" y="744981"/>
                  </a:lnTo>
                  <a:lnTo>
                    <a:pt x="1847952" y="716911"/>
                  </a:lnTo>
                  <a:lnTo>
                    <a:pt x="1878851" y="683889"/>
                  </a:lnTo>
                  <a:lnTo>
                    <a:pt x="1906056" y="646383"/>
                  </a:lnTo>
                  <a:lnTo>
                    <a:pt x="1929181" y="604862"/>
                  </a:lnTo>
                  <a:lnTo>
                    <a:pt x="1947839" y="559796"/>
                  </a:lnTo>
                  <a:lnTo>
                    <a:pt x="1961645" y="511653"/>
                  </a:lnTo>
                  <a:lnTo>
                    <a:pt x="1970212" y="460902"/>
                  </a:lnTo>
                  <a:lnTo>
                    <a:pt x="1973153" y="408012"/>
                  </a:lnTo>
                  <a:lnTo>
                    <a:pt x="1970311" y="356909"/>
                  </a:lnTo>
                  <a:lnTo>
                    <a:pt x="1970212" y="355122"/>
                  </a:lnTo>
                  <a:lnTo>
                    <a:pt x="1961645" y="304371"/>
                  </a:lnTo>
                  <a:lnTo>
                    <a:pt x="1947839" y="256228"/>
                  </a:lnTo>
                  <a:lnTo>
                    <a:pt x="1929181" y="211162"/>
                  </a:lnTo>
                  <a:lnTo>
                    <a:pt x="1906056" y="169641"/>
                  </a:lnTo>
                  <a:lnTo>
                    <a:pt x="1878851" y="132135"/>
                  </a:lnTo>
                  <a:lnTo>
                    <a:pt x="1847952" y="99113"/>
                  </a:lnTo>
                  <a:lnTo>
                    <a:pt x="1813746" y="71043"/>
                  </a:lnTo>
                  <a:lnTo>
                    <a:pt x="1776618" y="48395"/>
                  </a:lnTo>
                  <a:lnTo>
                    <a:pt x="1736956" y="31637"/>
                  </a:lnTo>
                  <a:lnTo>
                    <a:pt x="1695145" y="21238"/>
                  </a:lnTo>
                  <a:lnTo>
                    <a:pt x="1651573" y="17668"/>
                  </a:lnTo>
                  <a:lnTo>
                    <a:pt x="1747581" y="17668"/>
                  </a:lnTo>
                  <a:lnTo>
                    <a:pt x="1809449" y="47882"/>
                  </a:lnTo>
                  <a:lnTo>
                    <a:pt x="1843474" y="73209"/>
                  </a:lnTo>
                  <a:lnTo>
                    <a:pt x="1874685" y="103108"/>
                  </a:lnTo>
                  <a:lnTo>
                    <a:pt x="1902765" y="137192"/>
                  </a:lnTo>
                  <a:lnTo>
                    <a:pt x="1927397" y="175077"/>
                  </a:lnTo>
                  <a:lnTo>
                    <a:pt x="1948262" y="216377"/>
                  </a:lnTo>
                  <a:lnTo>
                    <a:pt x="1965044" y="260706"/>
                  </a:lnTo>
                  <a:lnTo>
                    <a:pt x="1977424" y="307678"/>
                  </a:lnTo>
                  <a:lnTo>
                    <a:pt x="1985085" y="356909"/>
                  </a:lnTo>
                  <a:lnTo>
                    <a:pt x="1987710" y="408012"/>
                  </a:lnTo>
                  <a:lnTo>
                    <a:pt x="1985085" y="459115"/>
                  </a:lnTo>
                  <a:lnTo>
                    <a:pt x="1977424" y="508346"/>
                  </a:lnTo>
                  <a:lnTo>
                    <a:pt x="1965044" y="555318"/>
                  </a:lnTo>
                  <a:lnTo>
                    <a:pt x="1948262" y="599647"/>
                  </a:lnTo>
                  <a:lnTo>
                    <a:pt x="1927397" y="640947"/>
                  </a:lnTo>
                  <a:lnTo>
                    <a:pt x="1902765" y="678832"/>
                  </a:lnTo>
                  <a:lnTo>
                    <a:pt x="1874685" y="712916"/>
                  </a:lnTo>
                  <a:lnTo>
                    <a:pt x="1843474" y="742815"/>
                  </a:lnTo>
                  <a:lnTo>
                    <a:pt x="1809449" y="768142"/>
                  </a:lnTo>
                  <a:lnTo>
                    <a:pt x="1772929" y="788512"/>
                  </a:lnTo>
                  <a:lnTo>
                    <a:pt x="1747581" y="79835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46" name="object 46" descr=""/>
          <p:cNvGrpSpPr/>
          <p:nvPr/>
        </p:nvGrpSpPr>
        <p:grpSpPr>
          <a:xfrm>
            <a:off x="7074398" y="8449167"/>
            <a:ext cx="3036570" cy="1150620"/>
            <a:chOff x="7074398" y="8449167"/>
            <a:chExt cx="3036570" cy="1150620"/>
          </a:xfrm>
        </p:grpSpPr>
        <p:sp>
          <p:nvSpPr>
            <p:cNvPr id="47" name="object 47" descr=""/>
            <p:cNvSpPr/>
            <p:nvPr/>
          </p:nvSpPr>
          <p:spPr>
            <a:xfrm>
              <a:off x="7085543" y="8461572"/>
              <a:ext cx="3014345" cy="1125220"/>
            </a:xfrm>
            <a:custGeom>
              <a:avLst/>
              <a:gdLst/>
              <a:ahLst/>
              <a:cxnLst/>
              <a:rect l="l" t="t" r="r" b="b"/>
              <a:pathLst>
                <a:path w="3014345" h="1125220">
                  <a:moveTo>
                    <a:pt x="1506095" y="1125116"/>
                  </a:moveTo>
                  <a:lnTo>
                    <a:pt x="18912" y="565093"/>
                  </a:lnTo>
                  <a:lnTo>
                    <a:pt x="4593" y="553337"/>
                  </a:lnTo>
                  <a:lnTo>
                    <a:pt x="0" y="536172"/>
                  </a:lnTo>
                  <a:lnTo>
                    <a:pt x="5064" y="519148"/>
                  </a:lnTo>
                  <a:lnTo>
                    <a:pt x="19722" y="507817"/>
                  </a:lnTo>
                  <a:lnTo>
                    <a:pt x="1506095" y="0"/>
                  </a:lnTo>
                  <a:lnTo>
                    <a:pt x="2994797" y="508680"/>
                  </a:lnTo>
                  <a:lnTo>
                    <a:pt x="3008941" y="519617"/>
                  </a:lnTo>
                  <a:lnTo>
                    <a:pt x="3013836" y="536064"/>
                  </a:lnTo>
                  <a:lnTo>
                    <a:pt x="3009413" y="552653"/>
                  </a:lnTo>
                  <a:lnTo>
                    <a:pt x="2995606" y="564014"/>
                  </a:lnTo>
                  <a:lnTo>
                    <a:pt x="1506095" y="1125116"/>
                  </a:lnTo>
                  <a:close/>
                </a:path>
              </a:pathLst>
            </a:custGeom>
            <a:solidFill>
              <a:srgbClr val="541D7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 descr=""/>
            <p:cNvSpPr/>
            <p:nvPr/>
          </p:nvSpPr>
          <p:spPr>
            <a:xfrm>
              <a:off x="7074398" y="8449167"/>
              <a:ext cx="3036570" cy="1150620"/>
            </a:xfrm>
            <a:custGeom>
              <a:avLst/>
              <a:gdLst/>
              <a:ahLst/>
              <a:cxnLst/>
              <a:rect l="l" t="t" r="r" b="b"/>
              <a:pathLst>
                <a:path w="3036570" h="1150620">
                  <a:moveTo>
                    <a:pt x="1517240" y="1150140"/>
                  </a:moveTo>
                  <a:lnTo>
                    <a:pt x="26312" y="588715"/>
                  </a:lnTo>
                  <a:lnTo>
                    <a:pt x="42" y="548697"/>
                  </a:lnTo>
                  <a:lnTo>
                    <a:pt x="0" y="548374"/>
                  </a:lnTo>
                  <a:lnTo>
                    <a:pt x="27426" y="508896"/>
                  </a:lnTo>
                  <a:lnTo>
                    <a:pt x="1517240" y="0"/>
                  </a:lnTo>
                  <a:lnTo>
                    <a:pt x="1590159" y="24916"/>
                  </a:lnTo>
                  <a:lnTo>
                    <a:pt x="1517240" y="24916"/>
                  </a:lnTo>
                  <a:lnTo>
                    <a:pt x="25503" y="534460"/>
                  </a:lnTo>
                  <a:lnTo>
                    <a:pt x="22264" y="542334"/>
                  </a:lnTo>
                  <a:lnTo>
                    <a:pt x="22163" y="548697"/>
                  </a:lnTo>
                  <a:lnTo>
                    <a:pt x="22062" y="555061"/>
                  </a:lnTo>
                  <a:lnTo>
                    <a:pt x="25098" y="563043"/>
                  </a:lnTo>
                  <a:lnTo>
                    <a:pt x="1517240" y="1125008"/>
                  </a:lnTo>
                  <a:lnTo>
                    <a:pt x="1583965" y="1125008"/>
                  </a:lnTo>
                  <a:lnTo>
                    <a:pt x="1517240" y="1150140"/>
                  </a:lnTo>
                  <a:close/>
                </a:path>
                <a:path w="3036570" h="1150620">
                  <a:moveTo>
                    <a:pt x="1583965" y="1125008"/>
                  </a:moveTo>
                  <a:lnTo>
                    <a:pt x="1517240" y="1125008"/>
                  </a:lnTo>
                  <a:lnTo>
                    <a:pt x="3011103" y="562288"/>
                  </a:lnTo>
                  <a:lnTo>
                    <a:pt x="3013815" y="555061"/>
                  </a:lnTo>
                  <a:lnTo>
                    <a:pt x="3013734" y="542657"/>
                  </a:lnTo>
                  <a:lnTo>
                    <a:pt x="3010698" y="535215"/>
                  </a:lnTo>
                  <a:lnTo>
                    <a:pt x="1517240" y="24916"/>
                  </a:lnTo>
                  <a:lnTo>
                    <a:pt x="1590159" y="24916"/>
                  </a:lnTo>
                  <a:lnTo>
                    <a:pt x="3009383" y="509867"/>
                  </a:lnTo>
                  <a:lnTo>
                    <a:pt x="3036100" y="548374"/>
                  </a:lnTo>
                  <a:lnTo>
                    <a:pt x="3034403" y="561230"/>
                  </a:lnTo>
                  <a:lnTo>
                    <a:pt x="3029282" y="572508"/>
                  </a:lnTo>
                  <a:lnTo>
                    <a:pt x="3021143" y="581562"/>
                  </a:lnTo>
                  <a:lnTo>
                    <a:pt x="3010395" y="587744"/>
                  </a:lnTo>
                  <a:lnTo>
                    <a:pt x="1583965" y="1125008"/>
                  </a:lnTo>
                  <a:close/>
                </a:path>
              </a:pathLst>
            </a:custGeom>
            <a:solidFill>
              <a:srgbClr val="69249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 descr=""/>
            <p:cNvSpPr/>
            <p:nvPr/>
          </p:nvSpPr>
          <p:spPr>
            <a:xfrm>
              <a:off x="7094537" y="8462003"/>
              <a:ext cx="2994660" cy="1069975"/>
            </a:xfrm>
            <a:custGeom>
              <a:avLst/>
              <a:gdLst/>
              <a:ahLst/>
              <a:cxnLst/>
              <a:rect l="l" t="t" r="r" b="b"/>
              <a:pathLst>
                <a:path w="2994659" h="1069975">
                  <a:moveTo>
                    <a:pt x="1498416" y="1069459"/>
                  </a:moveTo>
                  <a:lnTo>
                    <a:pt x="1264505" y="983440"/>
                  </a:lnTo>
                  <a:lnTo>
                    <a:pt x="750789" y="793883"/>
                  </a:lnTo>
                  <a:lnTo>
                    <a:pt x="237244" y="604265"/>
                  </a:lnTo>
                  <a:lnTo>
                    <a:pt x="3845" y="518064"/>
                  </a:lnTo>
                  <a:lnTo>
                    <a:pt x="0" y="516770"/>
                  </a:lnTo>
                  <a:lnTo>
                    <a:pt x="0" y="510838"/>
                  </a:lnTo>
                  <a:lnTo>
                    <a:pt x="3845" y="509543"/>
                  </a:lnTo>
                  <a:lnTo>
                    <a:pt x="237244" y="429897"/>
                  </a:lnTo>
                  <a:lnTo>
                    <a:pt x="750789" y="254690"/>
                  </a:lnTo>
                  <a:lnTo>
                    <a:pt x="1264505" y="79525"/>
                  </a:lnTo>
                  <a:lnTo>
                    <a:pt x="1498416" y="0"/>
                  </a:lnTo>
                  <a:lnTo>
                    <a:pt x="2990356" y="509543"/>
                  </a:lnTo>
                  <a:lnTo>
                    <a:pt x="2994202" y="510838"/>
                  </a:lnTo>
                  <a:lnTo>
                    <a:pt x="2994202" y="516770"/>
                  </a:lnTo>
                  <a:lnTo>
                    <a:pt x="2990356" y="518064"/>
                  </a:lnTo>
                  <a:lnTo>
                    <a:pt x="1498416" y="1069459"/>
                  </a:lnTo>
                  <a:close/>
                </a:path>
              </a:pathLst>
            </a:custGeom>
            <a:solidFill>
              <a:srgbClr val="E0BF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 descr=""/>
            <p:cNvSpPr/>
            <p:nvPr/>
          </p:nvSpPr>
          <p:spPr>
            <a:xfrm>
              <a:off x="7084316" y="8450785"/>
              <a:ext cx="3014980" cy="1092835"/>
            </a:xfrm>
            <a:custGeom>
              <a:avLst/>
              <a:gdLst/>
              <a:ahLst/>
              <a:cxnLst/>
              <a:rect l="l" t="t" r="r" b="b"/>
              <a:pathLst>
                <a:path w="3014979" h="1092834">
                  <a:moveTo>
                    <a:pt x="1510864" y="1092326"/>
                  </a:moveTo>
                  <a:lnTo>
                    <a:pt x="1509954" y="1092326"/>
                  </a:lnTo>
                  <a:lnTo>
                    <a:pt x="1505140" y="1091419"/>
                  </a:lnTo>
                  <a:lnTo>
                    <a:pt x="1494368" y="1087903"/>
                  </a:lnTo>
                  <a:lnTo>
                    <a:pt x="10423" y="540500"/>
                  </a:lnTo>
                  <a:lnTo>
                    <a:pt x="4032" y="538343"/>
                  </a:lnTo>
                  <a:lnTo>
                    <a:pt x="4276" y="538343"/>
                  </a:lnTo>
                  <a:lnTo>
                    <a:pt x="0" y="532087"/>
                  </a:lnTo>
                  <a:lnTo>
                    <a:pt x="0" y="517957"/>
                  </a:lnTo>
                  <a:lnTo>
                    <a:pt x="4250" y="511700"/>
                  </a:lnTo>
                  <a:lnTo>
                    <a:pt x="1479162" y="8966"/>
                  </a:lnTo>
                  <a:lnTo>
                    <a:pt x="1506168" y="514"/>
                  </a:lnTo>
                  <a:lnTo>
                    <a:pt x="1511978" y="0"/>
                  </a:lnTo>
                  <a:lnTo>
                    <a:pt x="1581143" y="23621"/>
                  </a:lnTo>
                  <a:lnTo>
                    <a:pt x="1508537" y="23621"/>
                  </a:lnTo>
                  <a:lnTo>
                    <a:pt x="37141" y="525291"/>
                  </a:lnTo>
                  <a:lnTo>
                    <a:pt x="1508537" y="1068165"/>
                  </a:lnTo>
                  <a:lnTo>
                    <a:pt x="1576675" y="1068165"/>
                  </a:lnTo>
                  <a:lnTo>
                    <a:pt x="1512180" y="1092002"/>
                  </a:lnTo>
                  <a:lnTo>
                    <a:pt x="1511775" y="1092002"/>
                  </a:lnTo>
                  <a:lnTo>
                    <a:pt x="1510864" y="1092326"/>
                  </a:lnTo>
                  <a:close/>
                </a:path>
                <a:path w="3014979" h="1092834">
                  <a:moveTo>
                    <a:pt x="1576675" y="1068165"/>
                  </a:moveTo>
                  <a:lnTo>
                    <a:pt x="1508537" y="1068165"/>
                  </a:lnTo>
                  <a:lnTo>
                    <a:pt x="2977503" y="525291"/>
                  </a:lnTo>
                  <a:lnTo>
                    <a:pt x="1508537" y="23621"/>
                  </a:lnTo>
                  <a:lnTo>
                    <a:pt x="1581143" y="23621"/>
                  </a:lnTo>
                  <a:lnTo>
                    <a:pt x="3010293" y="511700"/>
                  </a:lnTo>
                  <a:lnTo>
                    <a:pt x="3014544" y="517957"/>
                  </a:lnTo>
                  <a:lnTo>
                    <a:pt x="3014544" y="532087"/>
                  </a:lnTo>
                  <a:lnTo>
                    <a:pt x="3010293" y="538343"/>
                  </a:lnTo>
                  <a:lnTo>
                    <a:pt x="1576675" y="1068165"/>
                  </a:lnTo>
                  <a:close/>
                </a:path>
              </a:pathLst>
            </a:custGeom>
            <a:solidFill>
              <a:srgbClr val="692498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1" name="object 51" descr=""/>
          <p:cNvGrpSpPr/>
          <p:nvPr/>
        </p:nvGrpSpPr>
        <p:grpSpPr>
          <a:xfrm>
            <a:off x="4092271" y="2512488"/>
            <a:ext cx="9177020" cy="5505450"/>
            <a:chOff x="4092271" y="2512488"/>
            <a:chExt cx="9177020" cy="5505450"/>
          </a:xfrm>
        </p:grpSpPr>
        <p:pic>
          <p:nvPicPr>
            <p:cNvPr id="52" name="object 52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092271" y="2512488"/>
              <a:ext cx="9176699" cy="5504854"/>
            </a:xfrm>
            <a:prstGeom prst="rect">
              <a:avLst/>
            </a:prstGeom>
          </p:spPr>
        </p:pic>
        <p:pic>
          <p:nvPicPr>
            <p:cNvPr id="53" name="object 53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355091" y="4225524"/>
              <a:ext cx="201587" cy="239189"/>
            </a:xfrm>
            <a:prstGeom prst="rect">
              <a:avLst/>
            </a:prstGeom>
          </p:spPr>
        </p:pic>
        <p:pic>
          <p:nvPicPr>
            <p:cNvPr id="54" name="object 54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588868" y="4225524"/>
              <a:ext cx="209848" cy="242322"/>
            </a:xfrm>
            <a:prstGeom prst="rect">
              <a:avLst/>
            </a:prstGeom>
          </p:spPr>
        </p:pic>
      </p:grpSp>
      <p:grpSp>
        <p:nvGrpSpPr>
          <p:cNvPr id="55" name="object 55" descr=""/>
          <p:cNvGrpSpPr/>
          <p:nvPr/>
        </p:nvGrpSpPr>
        <p:grpSpPr>
          <a:xfrm>
            <a:off x="853384" y="7650760"/>
            <a:ext cx="2336165" cy="885825"/>
            <a:chOff x="853384" y="7650760"/>
            <a:chExt cx="2336165" cy="885825"/>
          </a:xfrm>
        </p:grpSpPr>
        <p:sp>
          <p:nvSpPr>
            <p:cNvPr id="56" name="object 56" descr=""/>
            <p:cNvSpPr/>
            <p:nvPr/>
          </p:nvSpPr>
          <p:spPr>
            <a:xfrm>
              <a:off x="853376" y="7650772"/>
              <a:ext cx="2336165" cy="885825"/>
            </a:xfrm>
            <a:custGeom>
              <a:avLst/>
              <a:gdLst/>
              <a:ahLst/>
              <a:cxnLst/>
              <a:rect l="l" t="t" r="r" b="b"/>
              <a:pathLst>
                <a:path w="2336165" h="885825">
                  <a:moveTo>
                    <a:pt x="2336012" y="422351"/>
                  </a:moveTo>
                  <a:lnTo>
                    <a:pt x="1223479" y="19189"/>
                  </a:lnTo>
                  <a:lnTo>
                    <a:pt x="1167384" y="0"/>
                  </a:lnTo>
                  <a:lnTo>
                    <a:pt x="21107" y="391947"/>
                  </a:lnTo>
                  <a:lnTo>
                    <a:pt x="0" y="422351"/>
                  </a:lnTo>
                  <a:lnTo>
                    <a:pt x="38" y="422592"/>
                  </a:lnTo>
                  <a:lnTo>
                    <a:pt x="1346" y="432498"/>
                  </a:lnTo>
                  <a:lnTo>
                    <a:pt x="5397" y="441401"/>
                  </a:lnTo>
                  <a:lnTo>
                    <a:pt x="11811" y="448551"/>
                  </a:lnTo>
                  <a:lnTo>
                    <a:pt x="20243" y="453415"/>
                  </a:lnTo>
                  <a:lnTo>
                    <a:pt x="1167384" y="885825"/>
                  </a:lnTo>
                  <a:lnTo>
                    <a:pt x="1218717" y="866457"/>
                  </a:lnTo>
                  <a:lnTo>
                    <a:pt x="2316226" y="452666"/>
                  </a:lnTo>
                  <a:lnTo>
                    <a:pt x="2324493" y="447903"/>
                  </a:lnTo>
                  <a:lnTo>
                    <a:pt x="2330767" y="440931"/>
                  </a:lnTo>
                  <a:lnTo>
                    <a:pt x="2334704" y="432244"/>
                  </a:lnTo>
                  <a:lnTo>
                    <a:pt x="2336012" y="422351"/>
                  </a:lnTo>
                  <a:close/>
                </a:path>
              </a:pathLst>
            </a:custGeom>
            <a:solidFill>
              <a:srgbClr val="CA591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 descr=""/>
            <p:cNvSpPr/>
            <p:nvPr/>
          </p:nvSpPr>
          <p:spPr>
            <a:xfrm>
              <a:off x="868880" y="7660646"/>
              <a:ext cx="2303780" cy="824230"/>
            </a:xfrm>
            <a:custGeom>
              <a:avLst/>
              <a:gdLst/>
              <a:ahLst/>
              <a:cxnLst/>
              <a:rect l="l" t="t" r="r" b="b"/>
              <a:pathLst>
                <a:path w="2303780" h="824229">
                  <a:moveTo>
                    <a:pt x="1152896" y="823685"/>
                  </a:moveTo>
                  <a:lnTo>
                    <a:pt x="972923" y="757434"/>
                  </a:lnTo>
                  <a:lnTo>
                    <a:pt x="577665" y="611439"/>
                  </a:lnTo>
                  <a:lnTo>
                    <a:pt x="182538" y="465398"/>
                  </a:lnTo>
                  <a:lnTo>
                    <a:pt x="2958" y="399007"/>
                  </a:lnTo>
                  <a:lnTo>
                    <a:pt x="0" y="398010"/>
                  </a:lnTo>
                  <a:lnTo>
                    <a:pt x="0" y="393441"/>
                  </a:lnTo>
                  <a:lnTo>
                    <a:pt x="2958" y="392444"/>
                  </a:lnTo>
                  <a:lnTo>
                    <a:pt x="182538" y="331101"/>
                  </a:lnTo>
                  <a:lnTo>
                    <a:pt x="577665" y="196160"/>
                  </a:lnTo>
                  <a:lnTo>
                    <a:pt x="972923" y="61249"/>
                  </a:lnTo>
                  <a:lnTo>
                    <a:pt x="1152896" y="0"/>
                  </a:lnTo>
                  <a:lnTo>
                    <a:pt x="2300810" y="392444"/>
                  </a:lnTo>
                  <a:lnTo>
                    <a:pt x="2303769" y="393441"/>
                  </a:lnTo>
                  <a:lnTo>
                    <a:pt x="2303769" y="398010"/>
                  </a:lnTo>
                  <a:lnTo>
                    <a:pt x="2300810" y="399007"/>
                  </a:lnTo>
                  <a:lnTo>
                    <a:pt x="1152896" y="823685"/>
                  </a:lnTo>
                  <a:close/>
                </a:path>
              </a:pathLst>
            </a:custGeom>
            <a:solidFill>
              <a:srgbClr val="FFCD4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" name="object 58" descr=""/>
            <p:cNvSpPr/>
            <p:nvPr/>
          </p:nvSpPr>
          <p:spPr>
            <a:xfrm>
              <a:off x="861015" y="7652007"/>
              <a:ext cx="2319655" cy="841375"/>
            </a:xfrm>
            <a:custGeom>
              <a:avLst/>
              <a:gdLst/>
              <a:ahLst/>
              <a:cxnLst/>
              <a:rect l="l" t="t" r="r" b="b"/>
              <a:pathLst>
                <a:path w="2319655" h="841375">
                  <a:moveTo>
                    <a:pt x="1162474" y="841297"/>
                  </a:moveTo>
                  <a:lnTo>
                    <a:pt x="1161773" y="841297"/>
                  </a:lnTo>
                  <a:lnTo>
                    <a:pt x="1158070" y="840598"/>
                  </a:lnTo>
                  <a:lnTo>
                    <a:pt x="1149782" y="837891"/>
                  </a:lnTo>
                  <a:lnTo>
                    <a:pt x="8020" y="416287"/>
                  </a:lnTo>
                  <a:lnTo>
                    <a:pt x="3102" y="414625"/>
                  </a:lnTo>
                  <a:lnTo>
                    <a:pt x="3290" y="414625"/>
                  </a:lnTo>
                  <a:lnTo>
                    <a:pt x="0" y="409807"/>
                  </a:lnTo>
                  <a:lnTo>
                    <a:pt x="0" y="398924"/>
                  </a:lnTo>
                  <a:lnTo>
                    <a:pt x="3270" y="394106"/>
                  </a:lnTo>
                  <a:lnTo>
                    <a:pt x="1138082" y="6905"/>
                  </a:lnTo>
                  <a:lnTo>
                    <a:pt x="1158861" y="395"/>
                  </a:lnTo>
                  <a:lnTo>
                    <a:pt x="1163331" y="0"/>
                  </a:lnTo>
                  <a:lnTo>
                    <a:pt x="1216547" y="18193"/>
                  </a:lnTo>
                  <a:lnTo>
                    <a:pt x="1160683" y="18193"/>
                  </a:lnTo>
                  <a:lnTo>
                    <a:pt x="28577" y="404573"/>
                  </a:lnTo>
                  <a:lnTo>
                    <a:pt x="1160683" y="822688"/>
                  </a:lnTo>
                  <a:lnTo>
                    <a:pt x="1213109" y="822688"/>
                  </a:lnTo>
                  <a:lnTo>
                    <a:pt x="1163486" y="841047"/>
                  </a:lnTo>
                  <a:lnTo>
                    <a:pt x="1163175" y="841047"/>
                  </a:lnTo>
                  <a:lnTo>
                    <a:pt x="1162474" y="841297"/>
                  </a:lnTo>
                  <a:close/>
                </a:path>
                <a:path w="2319655" h="841375">
                  <a:moveTo>
                    <a:pt x="1213109" y="822688"/>
                  </a:moveTo>
                  <a:lnTo>
                    <a:pt x="1160683" y="822688"/>
                  </a:lnTo>
                  <a:lnTo>
                    <a:pt x="2290921" y="404573"/>
                  </a:lnTo>
                  <a:lnTo>
                    <a:pt x="1160683" y="18193"/>
                  </a:lnTo>
                  <a:lnTo>
                    <a:pt x="1216547" y="18193"/>
                  </a:lnTo>
                  <a:lnTo>
                    <a:pt x="2316150" y="394106"/>
                  </a:lnTo>
                  <a:lnTo>
                    <a:pt x="2319420" y="398924"/>
                  </a:lnTo>
                  <a:lnTo>
                    <a:pt x="2319420" y="409807"/>
                  </a:lnTo>
                  <a:lnTo>
                    <a:pt x="2316150" y="414625"/>
                  </a:lnTo>
                  <a:lnTo>
                    <a:pt x="1213109" y="822688"/>
                  </a:lnTo>
                  <a:close/>
                </a:path>
              </a:pathLst>
            </a:custGeom>
            <a:solidFill>
              <a:srgbClr val="CA591B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59" name="object 59" descr="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7490545" y="7534079"/>
            <a:ext cx="107156" cy="107156"/>
          </a:xfrm>
          <a:prstGeom prst="rect">
            <a:avLst/>
          </a:prstGeom>
        </p:spPr>
      </p:pic>
      <p:grpSp>
        <p:nvGrpSpPr>
          <p:cNvPr id="60" name="object 60" descr=""/>
          <p:cNvGrpSpPr/>
          <p:nvPr/>
        </p:nvGrpSpPr>
        <p:grpSpPr>
          <a:xfrm>
            <a:off x="6653609" y="7534079"/>
            <a:ext cx="846455" cy="107314"/>
            <a:chOff x="6653609" y="7534079"/>
            <a:chExt cx="846455" cy="107314"/>
          </a:xfrm>
        </p:grpSpPr>
        <p:pic>
          <p:nvPicPr>
            <p:cNvPr id="61" name="object 61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653609" y="7534079"/>
              <a:ext cx="107156" cy="107156"/>
            </a:xfrm>
            <a:prstGeom prst="rect">
              <a:avLst/>
            </a:prstGeom>
          </p:spPr>
        </p:pic>
        <p:sp>
          <p:nvSpPr>
            <p:cNvPr id="62" name="object 62" descr=""/>
            <p:cNvSpPr/>
            <p:nvPr/>
          </p:nvSpPr>
          <p:spPr>
            <a:xfrm>
              <a:off x="6751835" y="7587657"/>
              <a:ext cx="748030" cy="0"/>
            </a:xfrm>
            <a:custGeom>
              <a:avLst/>
              <a:gdLst/>
              <a:ahLst/>
              <a:cxnLst/>
              <a:rect l="l" t="t" r="r" b="b"/>
              <a:pathLst>
                <a:path w="748029" h="0">
                  <a:moveTo>
                    <a:pt x="747639" y="0"/>
                  </a:moveTo>
                  <a:lnTo>
                    <a:pt x="0" y="0"/>
                  </a:lnTo>
                </a:path>
              </a:pathLst>
            </a:custGeom>
            <a:ln w="3571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3" name="object 63" descr=""/>
          <p:cNvGrpSpPr/>
          <p:nvPr/>
        </p:nvGrpSpPr>
        <p:grpSpPr>
          <a:xfrm>
            <a:off x="1566135" y="7960346"/>
            <a:ext cx="440055" cy="243204"/>
            <a:chOff x="1566135" y="7960346"/>
            <a:chExt cx="440055" cy="243204"/>
          </a:xfrm>
        </p:grpSpPr>
        <p:sp>
          <p:nvSpPr>
            <p:cNvPr id="64" name="object 64" descr=""/>
            <p:cNvSpPr/>
            <p:nvPr/>
          </p:nvSpPr>
          <p:spPr>
            <a:xfrm>
              <a:off x="1566125" y="7967281"/>
              <a:ext cx="221615" cy="234315"/>
            </a:xfrm>
            <a:custGeom>
              <a:avLst/>
              <a:gdLst/>
              <a:ahLst/>
              <a:cxnLst/>
              <a:rect l="l" t="t" r="r" b="b"/>
              <a:pathLst>
                <a:path w="221614" h="234315">
                  <a:moveTo>
                    <a:pt x="200266" y="211213"/>
                  </a:moveTo>
                  <a:lnTo>
                    <a:pt x="55549" y="211213"/>
                  </a:lnTo>
                  <a:lnTo>
                    <a:pt x="55549" y="194703"/>
                  </a:lnTo>
                  <a:lnTo>
                    <a:pt x="193611" y="194703"/>
                  </a:lnTo>
                  <a:lnTo>
                    <a:pt x="193611" y="174383"/>
                  </a:lnTo>
                  <a:lnTo>
                    <a:pt x="193611" y="159143"/>
                  </a:lnTo>
                  <a:lnTo>
                    <a:pt x="193611" y="137553"/>
                  </a:lnTo>
                  <a:lnTo>
                    <a:pt x="26022" y="137553"/>
                  </a:lnTo>
                  <a:lnTo>
                    <a:pt x="26022" y="159143"/>
                  </a:lnTo>
                  <a:lnTo>
                    <a:pt x="164172" y="159143"/>
                  </a:lnTo>
                  <a:lnTo>
                    <a:pt x="164172" y="174383"/>
                  </a:lnTo>
                  <a:lnTo>
                    <a:pt x="26301" y="174383"/>
                  </a:lnTo>
                  <a:lnTo>
                    <a:pt x="26301" y="194703"/>
                  </a:lnTo>
                  <a:lnTo>
                    <a:pt x="26301" y="211213"/>
                  </a:lnTo>
                  <a:lnTo>
                    <a:pt x="26301" y="234073"/>
                  </a:lnTo>
                  <a:lnTo>
                    <a:pt x="200266" y="234073"/>
                  </a:lnTo>
                  <a:lnTo>
                    <a:pt x="200266" y="211213"/>
                  </a:lnTo>
                  <a:close/>
                </a:path>
                <a:path w="221614" h="234315">
                  <a:moveTo>
                    <a:pt x="200825" y="0"/>
                  </a:moveTo>
                  <a:lnTo>
                    <a:pt x="137490" y="0"/>
                  </a:lnTo>
                  <a:lnTo>
                    <a:pt x="137490" y="22504"/>
                  </a:lnTo>
                  <a:lnTo>
                    <a:pt x="137490" y="59448"/>
                  </a:lnTo>
                  <a:lnTo>
                    <a:pt x="82994" y="59448"/>
                  </a:lnTo>
                  <a:lnTo>
                    <a:pt x="82994" y="22504"/>
                  </a:lnTo>
                  <a:lnTo>
                    <a:pt x="137490" y="22504"/>
                  </a:lnTo>
                  <a:lnTo>
                    <a:pt x="137490" y="0"/>
                  </a:lnTo>
                  <a:lnTo>
                    <a:pt x="19850" y="0"/>
                  </a:lnTo>
                  <a:lnTo>
                    <a:pt x="19850" y="22504"/>
                  </a:lnTo>
                  <a:lnTo>
                    <a:pt x="53276" y="22504"/>
                  </a:lnTo>
                  <a:lnTo>
                    <a:pt x="53276" y="59448"/>
                  </a:lnTo>
                  <a:lnTo>
                    <a:pt x="21183" y="59448"/>
                  </a:lnTo>
                  <a:lnTo>
                    <a:pt x="21183" y="82042"/>
                  </a:lnTo>
                  <a:lnTo>
                    <a:pt x="199504" y="82042"/>
                  </a:lnTo>
                  <a:lnTo>
                    <a:pt x="199504" y="59448"/>
                  </a:lnTo>
                  <a:lnTo>
                    <a:pt x="167411" y="59448"/>
                  </a:lnTo>
                  <a:lnTo>
                    <a:pt x="167411" y="22504"/>
                  </a:lnTo>
                  <a:lnTo>
                    <a:pt x="200825" y="22504"/>
                  </a:lnTo>
                  <a:lnTo>
                    <a:pt x="200825" y="0"/>
                  </a:lnTo>
                  <a:close/>
                </a:path>
                <a:path w="221614" h="234315">
                  <a:moveTo>
                    <a:pt x="221145" y="97231"/>
                  </a:moveTo>
                  <a:lnTo>
                    <a:pt x="0" y="97231"/>
                  </a:lnTo>
                  <a:lnTo>
                    <a:pt x="0" y="120878"/>
                  </a:lnTo>
                  <a:lnTo>
                    <a:pt x="221145" y="120878"/>
                  </a:lnTo>
                  <a:lnTo>
                    <a:pt x="221145" y="9723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5" name="object 65" descr="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817098" y="7960346"/>
              <a:ext cx="189053" cy="243082"/>
            </a:xfrm>
            <a:prstGeom prst="rect">
              <a:avLst/>
            </a:prstGeom>
          </p:spPr>
        </p:pic>
      </p:grpSp>
      <p:pic>
        <p:nvPicPr>
          <p:cNvPr id="66" name="object 66" descr="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2051824" y="7960346"/>
            <a:ext cx="430236" cy="242512"/>
          </a:xfrm>
          <a:prstGeom prst="rect">
            <a:avLst/>
          </a:prstGeom>
        </p:spPr>
      </p:pic>
      <p:grpSp>
        <p:nvGrpSpPr>
          <p:cNvPr id="67" name="object 67" descr=""/>
          <p:cNvGrpSpPr/>
          <p:nvPr/>
        </p:nvGrpSpPr>
        <p:grpSpPr>
          <a:xfrm>
            <a:off x="7499818" y="8612689"/>
            <a:ext cx="2207895" cy="750570"/>
            <a:chOff x="7499818" y="8612689"/>
            <a:chExt cx="2207895" cy="750570"/>
          </a:xfrm>
        </p:grpSpPr>
        <p:sp>
          <p:nvSpPr>
            <p:cNvPr id="68" name="object 68" descr=""/>
            <p:cNvSpPr/>
            <p:nvPr/>
          </p:nvSpPr>
          <p:spPr>
            <a:xfrm>
              <a:off x="7507765" y="8620419"/>
              <a:ext cx="2192020" cy="734695"/>
            </a:xfrm>
            <a:custGeom>
              <a:avLst/>
              <a:gdLst/>
              <a:ahLst/>
              <a:cxnLst/>
              <a:rect l="l" t="t" r="r" b="b"/>
              <a:pathLst>
                <a:path w="2192020" h="734695">
                  <a:moveTo>
                    <a:pt x="2011326" y="734634"/>
                  </a:moveTo>
                  <a:lnTo>
                    <a:pt x="180272" y="734634"/>
                  </a:lnTo>
                  <a:lnTo>
                    <a:pt x="132351" y="728370"/>
                  </a:lnTo>
                  <a:lnTo>
                    <a:pt x="89288" y="710692"/>
                  </a:lnTo>
                  <a:lnTo>
                    <a:pt x="52803" y="683271"/>
                  </a:lnTo>
                  <a:lnTo>
                    <a:pt x="24614" y="647781"/>
                  </a:lnTo>
                  <a:lnTo>
                    <a:pt x="6440" y="605892"/>
                  </a:lnTo>
                  <a:lnTo>
                    <a:pt x="0" y="559278"/>
                  </a:lnTo>
                  <a:lnTo>
                    <a:pt x="0" y="175356"/>
                  </a:lnTo>
                  <a:lnTo>
                    <a:pt x="6440" y="128741"/>
                  </a:lnTo>
                  <a:lnTo>
                    <a:pt x="24614" y="86853"/>
                  </a:lnTo>
                  <a:lnTo>
                    <a:pt x="52803" y="51363"/>
                  </a:lnTo>
                  <a:lnTo>
                    <a:pt x="89288" y="23942"/>
                  </a:lnTo>
                  <a:lnTo>
                    <a:pt x="132351" y="6264"/>
                  </a:lnTo>
                  <a:lnTo>
                    <a:pt x="180272" y="0"/>
                  </a:lnTo>
                  <a:lnTo>
                    <a:pt x="2011326" y="0"/>
                  </a:lnTo>
                  <a:lnTo>
                    <a:pt x="2059247" y="6264"/>
                  </a:lnTo>
                  <a:lnTo>
                    <a:pt x="2102310" y="23942"/>
                  </a:lnTo>
                  <a:lnTo>
                    <a:pt x="2138795" y="51363"/>
                  </a:lnTo>
                  <a:lnTo>
                    <a:pt x="2166984" y="86853"/>
                  </a:lnTo>
                  <a:lnTo>
                    <a:pt x="2185158" y="128741"/>
                  </a:lnTo>
                  <a:lnTo>
                    <a:pt x="2191598" y="175356"/>
                  </a:lnTo>
                  <a:lnTo>
                    <a:pt x="2191598" y="559278"/>
                  </a:lnTo>
                  <a:lnTo>
                    <a:pt x="2185158" y="605892"/>
                  </a:lnTo>
                  <a:lnTo>
                    <a:pt x="2166984" y="647781"/>
                  </a:lnTo>
                  <a:lnTo>
                    <a:pt x="2138795" y="683271"/>
                  </a:lnTo>
                  <a:lnTo>
                    <a:pt x="2102310" y="710692"/>
                  </a:lnTo>
                  <a:lnTo>
                    <a:pt x="2059247" y="728370"/>
                  </a:lnTo>
                  <a:lnTo>
                    <a:pt x="2011326" y="734634"/>
                  </a:lnTo>
                  <a:close/>
                </a:path>
              </a:pathLst>
            </a:custGeom>
            <a:solidFill>
              <a:srgbClr val="541D7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9" name="object 69" descr=""/>
            <p:cNvSpPr/>
            <p:nvPr/>
          </p:nvSpPr>
          <p:spPr>
            <a:xfrm>
              <a:off x="7499892" y="8612761"/>
              <a:ext cx="2207895" cy="750570"/>
            </a:xfrm>
            <a:custGeom>
              <a:avLst/>
              <a:gdLst/>
              <a:ahLst/>
              <a:cxnLst/>
              <a:rect l="l" t="t" r="r" b="b"/>
              <a:pathLst>
                <a:path w="2207895" h="750570">
                  <a:moveTo>
                    <a:pt x="2019199" y="750023"/>
                  </a:moveTo>
                  <a:lnTo>
                    <a:pt x="188145" y="750023"/>
                  </a:lnTo>
                  <a:lnTo>
                    <a:pt x="138172" y="743469"/>
                  </a:lnTo>
                  <a:lnTo>
                    <a:pt x="93231" y="724983"/>
                  </a:lnTo>
                  <a:lnTo>
                    <a:pt x="55138" y="696324"/>
                  </a:lnTo>
                  <a:lnTo>
                    <a:pt x="25700" y="659256"/>
                  </a:lnTo>
                  <a:lnTo>
                    <a:pt x="6722" y="615540"/>
                  </a:lnTo>
                  <a:lnTo>
                    <a:pt x="0" y="566937"/>
                  </a:lnTo>
                  <a:lnTo>
                    <a:pt x="9" y="182942"/>
                  </a:lnTo>
                  <a:lnTo>
                    <a:pt x="6731" y="134416"/>
                  </a:lnTo>
                  <a:lnTo>
                    <a:pt x="25723" y="90713"/>
                  </a:lnTo>
                  <a:lnTo>
                    <a:pt x="55167" y="53662"/>
                  </a:lnTo>
                  <a:lnTo>
                    <a:pt x="93256" y="25021"/>
                  </a:lnTo>
                  <a:lnTo>
                    <a:pt x="138185" y="6548"/>
                  </a:lnTo>
                  <a:lnTo>
                    <a:pt x="188145" y="0"/>
                  </a:lnTo>
                  <a:lnTo>
                    <a:pt x="2019199" y="0"/>
                  </a:lnTo>
                  <a:lnTo>
                    <a:pt x="2069160" y="6548"/>
                  </a:lnTo>
                  <a:lnTo>
                    <a:pt x="2090488" y="15318"/>
                  </a:lnTo>
                  <a:lnTo>
                    <a:pt x="188136" y="15318"/>
                  </a:lnTo>
                  <a:lnTo>
                    <a:pt x="142371" y="21316"/>
                  </a:lnTo>
                  <a:lnTo>
                    <a:pt x="101216" y="38241"/>
                  </a:lnTo>
                  <a:lnTo>
                    <a:pt x="66332" y="64479"/>
                  </a:lnTo>
                  <a:lnTo>
                    <a:pt x="39371" y="98416"/>
                  </a:lnTo>
                  <a:lnTo>
                    <a:pt x="21982" y="138442"/>
                  </a:lnTo>
                  <a:lnTo>
                    <a:pt x="15819" y="182942"/>
                  </a:lnTo>
                  <a:lnTo>
                    <a:pt x="15819" y="566937"/>
                  </a:lnTo>
                  <a:lnTo>
                    <a:pt x="21988" y="611468"/>
                  </a:lnTo>
                  <a:lnTo>
                    <a:pt x="39387" y="651513"/>
                  </a:lnTo>
                  <a:lnTo>
                    <a:pt x="66360" y="685463"/>
                  </a:lnTo>
                  <a:lnTo>
                    <a:pt x="101249" y="711707"/>
                  </a:lnTo>
                  <a:lnTo>
                    <a:pt x="142397" y="728634"/>
                  </a:lnTo>
                  <a:lnTo>
                    <a:pt x="188145" y="734634"/>
                  </a:lnTo>
                  <a:lnTo>
                    <a:pt x="2090631" y="734634"/>
                  </a:lnTo>
                  <a:lnTo>
                    <a:pt x="2069160" y="743469"/>
                  </a:lnTo>
                  <a:lnTo>
                    <a:pt x="2019199" y="750023"/>
                  </a:lnTo>
                  <a:close/>
                </a:path>
                <a:path w="2207895" h="750570">
                  <a:moveTo>
                    <a:pt x="2090631" y="734634"/>
                  </a:moveTo>
                  <a:lnTo>
                    <a:pt x="2019199" y="734634"/>
                  </a:lnTo>
                  <a:lnTo>
                    <a:pt x="2064978" y="728634"/>
                  </a:lnTo>
                  <a:lnTo>
                    <a:pt x="2106147" y="711707"/>
                  </a:lnTo>
                  <a:lnTo>
                    <a:pt x="2141049" y="685463"/>
                  </a:lnTo>
                  <a:lnTo>
                    <a:pt x="2168028" y="651513"/>
                  </a:lnTo>
                  <a:lnTo>
                    <a:pt x="2185430" y="611468"/>
                  </a:lnTo>
                  <a:lnTo>
                    <a:pt x="2191598" y="566937"/>
                  </a:lnTo>
                  <a:lnTo>
                    <a:pt x="2191589" y="182942"/>
                  </a:lnTo>
                  <a:lnTo>
                    <a:pt x="2185410" y="138442"/>
                  </a:lnTo>
                  <a:lnTo>
                    <a:pt x="2167999" y="98416"/>
                  </a:lnTo>
                  <a:lnTo>
                    <a:pt x="2140998" y="64479"/>
                  </a:lnTo>
                  <a:lnTo>
                    <a:pt x="2106033" y="38241"/>
                  </a:lnTo>
                  <a:lnTo>
                    <a:pt x="2064859" y="21316"/>
                  </a:lnTo>
                  <a:lnTo>
                    <a:pt x="2064513" y="21316"/>
                  </a:lnTo>
                  <a:lnTo>
                    <a:pt x="2018736" y="15318"/>
                  </a:lnTo>
                  <a:lnTo>
                    <a:pt x="2090488" y="15318"/>
                  </a:lnTo>
                  <a:lnTo>
                    <a:pt x="2152178" y="53662"/>
                  </a:lnTo>
                  <a:lnTo>
                    <a:pt x="2181621" y="90713"/>
                  </a:lnTo>
                  <a:lnTo>
                    <a:pt x="2200613" y="134416"/>
                  </a:lnTo>
                  <a:lnTo>
                    <a:pt x="2207335" y="182942"/>
                  </a:lnTo>
                  <a:lnTo>
                    <a:pt x="2207345" y="566937"/>
                  </a:lnTo>
                  <a:lnTo>
                    <a:pt x="2200613" y="615540"/>
                  </a:lnTo>
                  <a:lnTo>
                    <a:pt x="2181621" y="659256"/>
                  </a:lnTo>
                  <a:lnTo>
                    <a:pt x="2152178" y="696324"/>
                  </a:lnTo>
                  <a:lnTo>
                    <a:pt x="2114088" y="724983"/>
                  </a:lnTo>
                  <a:lnTo>
                    <a:pt x="2090631" y="734634"/>
                  </a:lnTo>
                  <a:close/>
                </a:path>
              </a:pathLst>
            </a:custGeom>
            <a:solidFill>
              <a:srgbClr val="9930A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0" name="object 70" descr=""/>
            <p:cNvSpPr/>
            <p:nvPr/>
          </p:nvSpPr>
          <p:spPr>
            <a:xfrm>
              <a:off x="7507765" y="8620419"/>
              <a:ext cx="2154555" cy="699135"/>
            </a:xfrm>
            <a:custGeom>
              <a:avLst/>
              <a:gdLst/>
              <a:ahLst/>
              <a:cxnLst/>
              <a:rect l="l" t="t" r="r" b="b"/>
              <a:pathLst>
                <a:path w="2154554" h="699134">
                  <a:moveTo>
                    <a:pt x="2005366" y="698561"/>
                  </a:moveTo>
                  <a:lnTo>
                    <a:pt x="149074" y="698561"/>
                  </a:lnTo>
                  <a:lnTo>
                    <a:pt x="101953" y="691169"/>
                  </a:lnTo>
                  <a:lnTo>
                    <a:pt x="61030" y="670584"/>
                  </a:lnTo>
                  <a:lnTo>
                    <a:pt x="28761" y="639195"/>
                  </a:lnTo>
                  <a:lnTo>
                    <a:pt x="7599" y="599388"/>
                  </a:lnTo>
                  <a:lnTo>
                    <a:pt x="0" y="553552"/>
                  </a:lnTo>
                  <a:lnTo>
                    <a:pt x="0" y="145008"/>
                  </a:lnTo>
                  <a:lnTo>
                    <a:pt x="7599" y="99172"/>
                  </a:lnTo>
                  <a:lnTo>
                    <a:pt x="28761" y="59366"/>
                  </a:lnTo>
                  <a:lnTo>
                    <a:pt x="61030" y="27976"/>
                  </a:lnTo>
                  <a:lnTo>
                    <a:pt x="101953" y="7392"/>
                  </a:lnTo>
                  <a:lnTo>
                    <a:pt x="149074" y="0"/>
                  </a:lnTo>
                  <a:lnTo>
                    <a:pt x="2005366" y="0"/>
                  </a:lnTo>
                  <a:lnTo>
                    <a:pt x="2052487" y="7392"/>
                  </a:lnTo>
                  <a:lnTo>
                    <a:pt x="2093409" y="27976"/>
                  </a:lnTo>
                  <a:lnTo>
                    <a:pt x="2125679" y="59366"/>
                  </a:lnTo>
                  <a:lnTo>
                    <a:pt x="2146841" y="99172"/>
                  </a:lnTo>
                  <a:lnTo>
                    <a:pt x="2154440" y="145008"/>
                  </a:lnTo>
                  <a:lnTo>
                    <a:pt x="2154440" y="553481"/>
                  </a:lnTo>
                  <a:lnTo>
                    <a:pt x="2146869" y="599352"/>
                  </a:lnTo>
                  <a:lnTo>
                    <a:pt x="2125711" y="639179"/>
                  </a:lnTo>
                  <a:lnTo>
                    <a:pt x="2093431" y="670580"/>
                  </a:lnTo>
                  <a:lnTo>
                    <a:pt x="2052494" y="691168"/>
                  </a:lnTo>
                  <a:lnTo>
                    <a:pt x="2005366" y="698561"/>
                  </a:lnTo>
                  <a:close/>
                </a:path>
              </a:pathLst>
            </a:custGeom>
            <a:solidFill>
              <a:srgbClr val="E0BF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1" name="object 71" descr=""/>
            <p:cNvSpPr/>
            <p:nvPr/>
          </p:nvSpPr>
          <p:spPr>
            <a:xfrm>
              <a:off x="7499818" y="8612689"/>
              <a:ext cx="2170430" cy="714375"/>
            </a:xfrm>
            <a:custGeom>
              <a:avLst/>
              <a:gdLst/>
              <a:ahLst/>
              <a:cxnLst/>
              <a:rect l="l" t="t" r="r" b="b"/>
              <a:pathLst>
                <a:path w="2170429" h="714375">
                  <a:moveTo>
                    <a:pt x="2013313" y="714021"/>
                  </a:moveTo>
                  <a:lnTo>
                    <a:pt x="157021" y="714021"/>
                  </a:lnTo>
                  <a:lnTo>
                    <a:pt x="107433" y="706223"/>
                  </a:lnTo>
                  <a:lnTo>
                    <a:pt x="64331" y="684514"/>
                  </a:lnTo>
                  <a:lnTo>
                    <a:pt x="30321" y="651424"/>
                  </a:lnTo>
                  <a:lnTo>
                    <a:pt x="8010" y="609480"/>
                  </a:lnTo>
                  <a:lnTo>
                    <a:pt x="0" y="561211"/>
                  </a:lnTo>
                  <a:lnTo>
                    <a:pt x="0" y="152738"/>
                  </a:lnTo>
                  <a:lnTo>
                    <a:pt x="8016" y="104504"/>
                  </a:lnTo>
                  <a:lnTo>
                    <a:pt x="30329" y="62581"/>
                  </a:lnTo>
                  <a:lnTo>
                    <a:pt x="64336" y="29502"/>
                  </a:lnTo>
                  <a:lnTo>
                    <a:pt x="107434" y="7797"/>
                  </a:lnTo>
                  <a:lnTo>
                    <a:pt x="157021" y="0"/>
                  </a:lnTo>
                  <a:lnTo>
                    <a:pt x="2013313" y="0"/>
                  </a:lnTo>
                  <a:lnTo>
                    <a:pt x="2062899" y="7797"/>
                  </a:lnTo>
                  <a:lnTo>
                    <a:pt x="2078114" y="15459"/>
                  </a:lnTo>
                  <a:lnTo>
                    <a:pt x="157021" y="15459"/>
                  </a:lnTo>
                  <a:lnTo>
                    <a:pt x="112493" y="22467"/>
                  </a:lnTo>
                  <a:lnTo>
                    <a:pt x="73754" y="41973"/>
                  </a:lnTo>
                  <a:lnTo>
                    <a:pt x="43181" y="71703"/>
                  </a:lnTo>
                  <a:lnTo>
                    <a:pt x="23111" y="109383"/>
                  </a:lnTo>
                  <a:lnTo>
                    <a:pt x="15893" y="152738"/>
                  </a:lnTo>
                  <a:lnTo>
                    <a:pt x="15893" y="561211"/>
                  </a:lnTo>
                  <a:lnTo>
                    <a:pt x="23104" y="604601"/>
                  </a:lnTo>
                  <a:lnTo>
                    <a:pt x="43162" y="642287"/>
                  </a:lnTo>
                  <a:lnTo>
                    <a:pt x="73728" y="672027"/>
                  </a:lnTo>
                  <a:lnTo>
                    <a:pt x="112465" y="691547"/>
                  </a:lnTo>
                  <a:lnTo>
                    <a:pt x="157021" y="698561"/>
                  </a:lnTo>
                  <a:lnTo>
                    <a:pt x="2078122" y="698561"/>
                  </a:lnTo>
                  <a:lnTo>
                    <a:pt x="2062906" y="706223"/>
                  </a:lnTo>
                  <a:lnTo>
                    <a:pt x="2013313" y="714021"/>
                  </a:lnTo>
                  <a:close/>
                </a:path>
                <a:path w="2170429" h="714375">
                  <a:moveTo>
                    <a:pt x="2078122" y="698561"/>
                  </a:moveTo>
                  <a:lnTo>
                    <a:pt x="2013313" y="698561"/>
                  </a:lnTo>
                  <a:lnTo>
                    <a:pt x="2057884" y="691547"/>
                  </a:lnTo>
                  <a:lnTo>
                    <a:pt x="2096620" y="672027"/>
                  </a:lnTo>
                  <a:lnTo>
                    <a:pt x="2127184" y="642287"/>
                  </a:lnTo>
                  <a:lnTo>
                    <a:pt x="2147238" y="604601"/>
                  </a:lnTo>
                  <a:lnTo>
                    <a:pt x="2154440" y="561211"/>
                  </a:lnTo>
                  <a:lnTo>
                    <a:pt x="2154440" y="152738"/>
                  </a:lnTo>
                  <a:lnTo>
                    <a:pt x="2147229" y="109383"/>
                  </a:lnTo>
                  <a:lnTo>
                    <a:pt x="2127162" y="71703"/>
                  </a:lnTo>
                  <a:lnTo>
                    <a:pt x="2096588" y="41973"/>
                  </a:lnTo>
                  <a:lnTo>
                    <a:pt x="2057855" y="22467"/>
                  </a:lnTo>
                  <a:lnTo>
                    <a:pt x="2013313" y="15459"/>
                  </a:lnTo>
                  <a:lnTo>
                    <a:pt x="2078114" y="15459"/>
                  </a:lnTo>
                  <a:lnTo>
                    <a:pt x="2105997" y="29502"/>
                  </a:lnTo>
                  <a:lnTo>
                    <a:pt x="2140004" y="62581"/>
                  </a:lnTo>
                  <a:lnTo>
                    <a:pt x="2162317" y="104504"/>
                  </a:lnTo>
                  <a:lnTo>
                    <a:pt x="2170334" y="152738"/>
                  </a:lnTo>
                  <a:lnTo>
                    <a:pt x="2170334" y="561211"/>
                  </a:lnTo>
                  <a:lnTo>
                    <a:pt x="2162346" y="609480"/>
                  </a:lnTo>
                  <a:lnTo>
                    <a:pt x="2140036" y="651424"/>
                  </a:lnTo>
                  <a:lnTo>
                    <a:pt x="2106018" y="684514"/>
                  </a:lnTo>
                  <a:lnTo>
                    <a:pt x="2078122" y="698561"/>
                  </a:lnTo>
                  <a:close/>
                </a:path>
              </a:pathLst>
            </a:custGeom>
            <a:solidFill>
              <a:srgbClr val="9930A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2" name="object 72" descr=""/>
            <p:cNvSpPr/>
            <p:nvPr/>
          </p:nvSpPr>
          <p:spPr>
            <a:xfrm>
              <a:off x="7934566" y="8852534"/>
              <a:ext cx="431800" cy="243840"/>
            </a:xfrm>
            <a:custGeom>
              <a:avLst/>
              <a:gdLst/>
              <a:ahLst/>
              <a:cxnLst/>
              <a:rect l="l" t="t" r="r" b="b"/>
              <a:pathLst>
                <a:path w="431800" h="243840">
                  <a:moveTo>
                    <a:pt x="115087" y="24130"/>
                  </a:moveTo>
                  <a:lnTo>
                    <a:pt x="0" y="24130"/>
                  </a:lnTo>
                  <a:lnTo>
                    <a:pt x="0" y="46990"/>
                  </a:lnTo>
                  <a:lnTo>
                    <a:pt x="0" y="158750"/>
                  </a:lnTo>
                  <a:lnTo>
                    <a:pt x="0" y="182880"/>
                  </a:lnTo>
                  <a:lnTo>
                    <a:pt x="115087" y="182880"/>
                  </a:lnTo>
                  <a:lnTo>
                    <a:pt x="115087" y="158864"/>
                  </a:lnTo>
                  <a:lnTo>
                    <a:pt x="115087" y="47294"/>
                  </a:lnTo>
                  <a:lnTo>
                    <a:pt x="85267" y="47294"/>
                  </a:lnTo>
                  <a:lnTo>
                    <a:pt x="85267" y="158750"/>
                  </a:lnTo>
                  <a:lnTo>
                    <a:pt x="29349" y="158750"/>
                  </a:lnTo>
                  <a:lnTo>
                    <a:pt x="29349" y="46990"/>
                  </a:lnTo>
                  <a:lnTo>
                    <a:pt x="115087" y="46990"/>
                  </a:lnTo>
                  <a:lnTo>
                    <a:pt x="115087" y="24130"/>
                  </a:lnTo>
                  <a:close/>
                </a:path>
                <a:path w="431800" h="243840">
                  <a:moveTo>
                    <a:pt x="219062" y="93980"/>
                  </a:moveTo>
                  <a:lnTo>
                    <a:pt x="181648" y="93980"/>
                  </a:lnTo>
                  <a:lnTo>
                    <a:pt x="181648" y="0"/>
                  </a:lnTo>
                  <a:lnTo>
                    <a:pt x="151739" y="0"/>
                  </a:lnTo>
                  <a:lnTo>
                    <a:pt x="151739" y="93980"/>
                  </a:lnTo>
                  <a:lnTo>
                    <a:pt x="151739" y="118110"/>
                  </a:lnTo>
                  <a:lnTo>
                    <a:pt x="151739" y="242570"/>
                  </a:lnTo>
                  <a:lnTo>
                    <a:pt x="181648" y="242570"/>
                  </a:lnTo>
                  <a:lnTo>
                    <a:pt x="181648" y="118110"/>
                  </a:lnTo>
                  <a:lnTo>
                    <a:pt x="219062" y="118110"/>
                  </a:lnTo>
                  <a:lnTo>
                    <a:pt x="219062" y="93980"/>
                  </a:lnTo>
                  <a:close/>
                </a:path>
                <a:path w="431800" h="243840">
                  <a:moveTo>
                    <a:pt x="363677" y="103606"/>
                  </a:moveTo>
                  <a:lnTo>
                    <a:pt x="358927" y="68110"/>
                  </a:lnTo>
                  <a:lnTo>
                    <a:pt x="347560" y="44831"/>
                  </a:lnTo>
                  <a:lnTo>
                    <a:pt x="345744" y="41109"/>
                  </a:lnTo>
                  <a:lnTo>
                    <a:pt x="334810" y="31724"/>
                  </a:lnTo>
                  <a:lnTo>
                    <a:pt x="334810" y="103606"/>
                  </a:lnTo>
                  <a:lnTo>
                    <a:pt x="332308" y="128562"/>
                  </a:lnTo>
                  <a:lnTo>
                    <a:pt x="325297" y="147078"/>
                  </a:lnTo>
                  <a:lnTo>
                    <a:pt x="314464" y="158597"/>
                  </a:lnTo>
                  <a:lnTo>
                    <a:pt x="300532" y="162572"/>
                  </a:lnTo>
                  <a:lnTo>
                    <a:pt x="286385" y="158597"/>
                  </a:lnTo>
                  <a:lnTo>
                    <a:pt x="275437" y="147078"/>
                  </a:lnTo>
                  <a:lnTo>
                    <a:pt x="268376" y="128562"/>
                  </a:lnTo>
                  <a:lnTo>
                    <a:pt x="265874" y="103606"/>
                  </a:lnTo>
                  <a:lnTo>
                    <a:pt x="268376" y="78790"/>
                  </a:lnTo>
                  <a:lnTo>
                    <a:pt x="275437" y="60325"/>
                  </a:lnTo>
                  <a:lnTo>
                    <a:pt x="286385" y="48806"/>
                  </a:lnTo>
                  <a:lnTo>
                    <a:pt x="300532" y="44831"/>
                  </a:lnTo>
                  <a:lnTo>
                    <a:pt x="314464" y="48806"/>
                  </a:lnTo>
                  <a:lnTo>
                    <a:pt x="325297" y="60325"/>
                  </a:lnTo>
                  <a:lnTo>
                    <a:pt x="332308" y="78790"/>
                  </a:lnTo>
                  <a:lnTo>
                    <a:pt x="334810" y="103606"/>
                  </a:lnTo>
                  <a:lnTo>
                    <a:pt x="334810" y="31724"/>
                  </a:lnTo>
                  <a:lnTo>
                    <a:pt x="325742" y="23926"/>
                  </a:lnTo>
                  <a:lnTo>
                    <a:pt x="300532" y="17856"/>
                  </a:lnTo>
                  <a:lnTo>
                    <a:pt x="275069" y="23926"/>
                  </a:lnTo>
                  <a:lnTo>
                    <a:pt x="254965" y="41109"/>
                  </a:lnTo>
                  <a:lnTo>
                    <a:pt x="241795" y="68110"/>
                  </a:lnTo>
                  <a:lnTo>
                    <a:pt x="237109" y="103606"/>
                  </a:lnTo>
                  <a:lnTo>
                    <a:pt x="241795" y="139319"/>
                  </a:lnTo>
                  <a:lnTo>
                    <a:pt x="254965" y="166408"/>
                  </a:lnTo>
                  <a:lnTo>
                    <a:pt x="275069" y="183578"/>
                  </a:lnTo>
                  <a:lnTo>
                    <a:pt x="300532" y="189534"/>
                  </a:lnTo>
                  <a:lnTo>
                    <a:pt x="325742" y="183578"/>
                  </a:lnTo>
                  <a:lnTo>
                    <a:pt x="345744" y="166408"/>
                  </a:lnTo>
                  <a:lnTo>
                    <a:pt x="347611" y="162572"/>
                  </a:lnTo>
                  <a:lnTo>
                    <a:pt x="358927" y="139319"/>
                  </a:lnTo>
                  <a:lnTo>
                    <a:pt x="363677" y="103606"/>
                  </a:lnTo>
                  <a:close/>
                </a:path>
                <a:path w="431800" h="243840">
                  <a:moveTo>
                    <a:pt x="431279" y="292"/>
                  </a:moveTo>
                  <a:lnTo>
                    <a:pt x="401180" y="292"/>
                  </a:lnTo>
                  <a:lnTo>
                    <a:pt x="401180" y="243370"/>
                  </a:lnTo>
                  <a:lnTo>
                    <a:pt x="431279" y="243370"/>
                  </a:lnTo>
                  <a:lnTo>
                    <a:pt x="431279" y="29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3" name="object 73" descr="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8464302" y="8852821"/>
              <a:ext cx="213564" cy="242512"/>
            </a:xfrm>
            <a:prstGeom prst="rect">
              <a:avLst/>
            </a:prstGeom>
          </p:spPr>
        </p:pic>
        <p:pic>
          <p:nvPicPr>
            <p:cNvPr id="74" name="object 74" descr="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8712525" y="8852821"/>
              <a:ext cx="194180" cy="243082"/>
            </a:xfrm>
            <a:prstGeom prst="rect">
              <a:avLst/>
            </a:prstGeom>
          </p:spPr>
        </p:pic>
        <p:pic>
          <p:nvPicPr>
            <p:cNvPr id="75" name="object 75" descr="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8941364" y="8852821"/>
              <a:ext cx="203106" cy="242512"/>
            </a:xfrm>
            <a:prstGeom prst="rect">
              <a:avLst/>
            </a:prstGeom>
          </p:spPr>
        </p:pic>
      </p:grpSp>
      <p:grpSp>
        <p:nvGrpSpPr>
          <p:cNvPr id="76" name="object 76" descr=""/>
          <p:cNvGrpSpPr/>
          <p:nvPr/>
        </p:nvGrpSpPr>
        <p:grpSpPr>
          <a:xfrm>
            <a:off x="3970040" y="8582025"/>
            <a:ext cx="2336165" cy="885825"/>
            <a:chOff x="3970040" y="8582025"/>
            <a:chExt cx="2336165" cy="885825"/>
          </a:xfrm>
        </p:grpSpPr>
        <p:sp>
          <p:nvSpPr>
            <p:cNvPr id="77" name="object 77" descr=""/>
            <p:cNvSpPr/>
            <p:nvPr/>
          </p:nvSpPr>
          <p:spPr>
            <a:xfrm>
              <a:off x="3970032" y="8582037"/>
              <a:ext cx="2336165" cy="885825"/>
            </a:xfrm>
            <a:custGeom>
              <a:avLst/>
              <a:gdLst/>
              <a:ahLst/>
              <a:cxnLst/>
              <a:rect l="l" t="t" r="r" b="b"/>
              <a:pathLst>
                <a:path w="2336165" h="885825">
                  <a:moveTo>
                    <a:pt x="2336012" y="422351"/>
                  </a:moveTo>
                  <a:lnTo>
                    <a:pt x="1223479" y="19189"/>
                  </a:lnTo>
                  <a:lnTo>
                    <a:pt x="1167384" y="0"/>
                  </a:lnTo>
                  <a:lnTo>
                    <a:pt x="21107" y="391947"/>
                  </a:lnTo>
                  <a:lnTo>
                    <a:pt x="0" y="422351"/>
                  </a:lnTo>
                  <a:lnTo>
                    <a:pt x="38" y="422592"/>
                  </a:lnTo>
                  <a:lnTo>
                    <a:pt x="1346" y="432498"/>
                  </a:lnTo>
                  <a:lnTo>
                    <a:pt x="5397" y="441401"/>
                  </a:lnTo>
                  <a:lnTo>
                    <a:pt x="11811" y="448551"/>
                  </a:lnTo>
                  <a:lnTo>
                    <a:pt x="20243" y="453415"/>
                  </a:lnTo>
                  <a:lnTo>
                    <a:pt x="1167384" y="885825"/>
                  </a:lnTo>
                  <a:lnTo>
                    <a:pt x="1218717" y="866457"/>
                  </a:lnTo>
                  <a:lnTo>
                    <a:pt x="2316226" y="452666"/>
                  </a:lnTo>
                  <a:lnTo>
                    <a:pt x="2324493" y="447903"/>
                  </a:lnTo>
                  <a:lnTo>
                    <a:pt x="2330754" y="440931"/>
                  </a:lnTo>
                  <a:lnTo>
                    <a:pt x="2334704" y="432244"/>
                  </a:lnTo>
                  <a:lnTo>
                    <a:pt x="2336012" y="422351"/>
                  </a:lnTo>
                  <a:close/>
                </a:path>
              </a:pathLst>
            </a:custGeom>
            <a:solidFill>
              <a:srgbClr val="CA591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8" name="object 78" descr=""/>
            <p:cNvSpPr/>
            <p:nvPr/>
          </p:nvSpPr>
          <p:spPr>
            <a:xfrm>
              <a:off x="3985535" y="8591911"/>
              <a:ext cx="2303780" cy="824230"/>
            </a:xfrm>
            <a:custGeom>
              <a:avLst/>
              <a:gdLst/>
              <a:ahLst/>
              <a:cxnLst/>
              <a:rect l="l" t="t" r="r" b="b"/>
              <a:pathLst>
                <a:path w="2303779" h="824229">
                  <a:moveTo>
                    <a:pt x="1152896" y="823685"/>
                  </a:moveTo>
                  <a:lnTo>
                    <a:pt x="972923" y="757434"/>
                  </a:lnTo>
                  <a:lnTo>
                    <a:pt x="577665" y="611439"/>
                  </a:lnTo>
                  <a:lnTo>
                    <a:pt x="182538" y="465398"/>
                  </a:lnTo>
                  <a:lnTo>
                    <a:pt x="2958" y="399007"/>
                  </a:lnTo>
                  <a:lnTo>
                    <a:pt x="0" y="398010"/>
                  </a:lnTo>
                  <a:lnTo>
                    <a:pt x="0" y="393441"/>
                  </a:lnTo>
                  <a:lnTo>
                    <a:pt x="2958" y="392444"/>
                  </a:lnTo>
                  <a:lnTo>
                    <a:pt x="182538" y="331101"/>
                  </a:lnTo>
                  <a:lnTo>
                    <a:pt x="577665" y="196160"/>
                  </a:lnTo>
                  <a:lnTo>
                    <a:pt x="972923" y="61249"/>
                  </a:lnTo>
                  <a:lnTo>
                    <a:pt x="1152896" y="0"/>
                  </a:lnTo>
                  <a:lnTo>
                    <a:pt x="2300810" y="392444"/>
                  </a:lnTo>
                  <a:lnTo>
                    <a:pt x="2303769" y="393441"/>
                  </a:lnTo>
                  <a:lnTo>
                    <a:pt x="2303769" y="398010"/>
                  </a:lnTo>
                  <a:lnTo>
                    <a:pt x="2300810" y="399007"/>
                  </a:lnTo>
                  <a:lnTo>
                    <a:pt x="1152896" y="823685"/>
                  </a:lnTo>
                  <a:close/>
                </a:path>
              </a:pathLst>
            </a:custGeom>
            <a:solidFill>
              <a:srgbClr val="FFCD4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9" name="object 79" descr=""/>
            <p:cNvSpPr/>
            <p:nvPr/>
          </p:nvSpPr>
          <p:spPr>
            <a:xfrm>
              <a:off x="3977671" y="8583271"/>
              <a:ext cx="2319655" cy="841375"/>
            </a:xfrm>
            <a:custGeom>
              <a:avLst/>
              <a:gdLst/>
              <a:ahLst/>
              <a:cxnLst/>
              <a:rect l="l" t="t" r="r" b="b"/>
              <a:pathLst>
                <a:path w="2319654" h="841375">
                  <a:moveTo>
                    <a:pt x="1162474" y="841297"/>
                  </a:moveTo>
                  <a:lnTo>
                    <a:pt x="1161773" y="841297"/>
                  </a:lnTo>
                  <a:lnTo>
                    <a:pt x="1158070" y="840598"/>
                  </a:lnTo>
                  <a:lnTo>
                    <a:pt x="1149782" y="837891"/>
                  </a:lnTo>
                  <a:lnTo>
                    <a:pt x="8020" y="416287"/>
                  </a:lnTo>
                  <a:lnTo>
                    <a:pt x="3102" y="414625"/>
                  </a:lnTo>
                  <a:lnTo>
                    <a:pt x="3290" y="414625"/>
                  </a:lnTo>
                  <a:lnTo>
                    <a:pt x="0" y="409807"/>
                  </a:lnTo>
                  <a:lnTo>
                    <a:pt x="0" y="398924"/>
                  </a:lnTo>
                  <a:lnTo>
                    <a:pt x="3270" y="394106"/>
                  </a:lnTo>
                  <a:lnTo>
                    <a:pt x="1138082" y="6905"/>
                  </a:lnTo>
                  <a:lnTo>
                    <a:pt x="1158861" y="395"/>
                  </a:lnTo>
                  <a:lnTo>
                    <a:pt x="1163331" y="0"/>
                  </a:lnTo>
                  <a:lnTo>
                    <a:pt x="1216547" y="18193"/>
                  </a:lnTo>
                  <a:lnTo>
                    <a:pt x="1160683" y="18193"/>
                  </a:lnTo>
                  <a:lnTo>
                    <a:pt x="28577" y="404573"/>
                  </a:lnTo>
                  <a:lnTo>
                    <a:pt x="1160683" y="822688"/>
                  </a:lnTo>
                  <a:lnTo>
                    <a:pt x="1213109" y="822688"/>
                  </a:lnTo>
                  <a:lnTo>
                    <a:pt x="1163486" y="841047"/>
                  </a:lnTo>
                  <a:lnTo>
                    <a:pt x="1163175" y="841047"/>
                  </a:lnTo>
                  <a:lnTo>
                    <a:pt x="1162474" y="841297"/>
                  </a:lnTo>
                  <a:close/>
                </a:path>
                <a:path w="2319654" h="841375">
                  <a:moveTo>
                    <a:pt x="1213109" y="822688"/>
                  </a:moveTo>
                  <a:lnTo>
                    <a:pt x="1160683" y="822688"/>
                  </a:lnTo>
                  <a:lnTo>
                    <a:pt x="2290921" y="404573"/>
                  </a:lnTo>
                  <a:lnTo>
                    <a:pt x="1160683" y="18193"/>
                  </a:lnTo>
                  <a:lnTo>
                    <a:pt x="1216547" y="18193"/>
                  </a:lnTo>
                  <a:lnTo>
                    <a:pt x="2316150" y="394106"/>
                  </a:lnTo>
                  <a:lnTo>
                    <a:pt x="2319420" y="398924"/>
                  </a:lnTo>
                  <a:lnTo>
                    <a:pt x="2319420" y="409807"/>
                  </a:lnTo>
                  <a:lnTo>
                    <a:pt x="2316150" y="414625"/>
                  </a:lnTo>
                  <a:lnTo>
                    <a:pt x="1213109" y="822688"/>
                  </a:lnTo>
                  <a:close/>
                </a:path>
              </a:pathLst>
            </a:custGeom>
            <a:solidFill>
              <a:srgbClr val="CA591B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0" name="object 80" descr="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4637113" y="8874943"/>
              <a:ext cx="204720" cy="242702"/>
            </a:xfrm>
            <a:prstGeom prst="rect">
              <a:avLst/>
            </a:prstGeom>
          </p:spPr>
        </p:pic>
        <p:sp>
          <p:nvSpPr>
            <p:cNvPr id="81" name="object 81" descr=""/>
            <p:cNvSpPr/>
            <p:nvPr/>
          </p:nvSpPr>
          <p:spPr>
            <a:xfrm>
              <a:off x="4875631" y="8875140"/>
              <a:ext cx="446405" cy="238760"/>
            </a:xfrm>
            <a:custGeom>
              <a:avLst/>
              <a:gdLst/>
              <a:ahLst/>
              <a:cxnLst/>
              <a:rect l="l" t="t" r="r" b="b"/>
              <a:pathLst>
                <a:path w="446404" h="238759">
                  <a:moveTo>
                    <a:pt x="221907" y="188772"/>
                  </a:moveTo>
                  <a:lnTo>
                    <a:pt x="125247" y="188772"/>
                  </a:lnTo>
                  <a:lnTo>
                    <a:pt x="125247" y="141757"/>
                  </a:lnTo>
                  <a:lnTo>
                    <a:pt x="196456" y="141757"/>
                  </a:lnTo>
                  <a:lnTo>
                    <a:pt x="196456" y="117627"/>
                  </a:lnTo>
                  <a:lnTo>
                    <a:pt x="54317" y="117627"/>
                  </a:lnTo>
                  <a:lnTo>
                    <a:pt x="54317" y="79527"/>
                  </a:lnTo>
                  <a:lnTo>
                    <a:pt x="166738" y="79527"/>
                  </a:lnTo>
                  <a:lnTo>
                    <a:pt x="166738" y="117462"/>
                  </a:lnTo>
                  <a:lnTo>
                    <a:pt x="196456" y="117462"/>
                  </a:lnTo>
                  <a:lnTo>
                    <a:pt x="196456" y="15862"/>
                  </a:lnTo>
                  <a:lnTo>
                    <a:pt x="166738" y="15862"/>
                  </a:lnTo>
                  <a:lnTo>
                    <a:pt x="166738" y="55397"/>
                  </a:lnTo>
                  <a:lnTo>
                    <a:pt x="54317" y="55397"/>
                  </a:lnTo>
                  <a:lnTo>
                    <a:pt x="54317" y="16027"/>
                  </a:lnTo>
                  <a:lnTo>
                    <a:pt x="24409" y="16027"/>
                  </a:lnTo>
                  <a:lnTo>
                    <a:pt x="24409" y="55397"/>
                  </a:lnTo>
                  <a:lnTo>
                    <a:pt x="24409" y="79527"/>
                  </a:lnTo>
                  <a:lnTo>
                    <a:pt x="24409" y="117627"/>
                  </a:lnTo>
                  <a:lnTo>
                    <a:pt x="24409" y="141757"/>
                  </a:lnTo>
                  <a:lnTo>
                    <a:pt x="95618" y="141757"/>
                  </a:lnTo>
                  <a:lnTo>
                    <a:pt x="95618" y="188772"/>
                  </a:lnTo>
                  <a:lnTo>
                    <a:pt x="0" y="188772"/>
                  </a:lnTo>
                  <a:lnTo>
                    <a:pt x="0" y="213169"/>
                  </a:lnTo>
                  <a:lnTo>
                    <a:pt x="221907" y="213169"/>
                  </a:lnTo>
                  <a:lnTo>
                    <a:pt x="221907" y="188772"/>
                  </a:lnTo>
                  <a:close/>
                </a:path>
                <a:path w="446404" h="238759">
                  <a:moveTo>
                    <a:pt x="441058" y="118021"/>
                  </a:moveTo>
                  <a:lnTo>
                    <a:pt x="411251" y="118021"/>
                  </a:lnTo>
                  <a:lnTo>
                    <a:pt x="411251" y="179082"/>
                  </a:lnTo>
                  <a:lnTo>
                    <a:pt x="441058" y="179082"/>
                  </a:lnTo>
                  <a:lnTo>
                    <a:pt x="441058" y="118021"/>
                  </a:lnTo>
                  <a:close/>
                </a:path>
                <a:path w="446404" h="238759">
                  <a:moveTo>
                    <a:pt x="441058" y="0"/>
                  </a:moveTo>
                  <a:lnTo>
                    <a:pt x="411251" y="0"/>
                  </a:lnTo>
                  <a:lnTo>
                    <a:pt x="411251" y="41427"/>
                  </a:lnTo>
                  <a:lnTo>
                    <a:pt x="362445" y="41427"/>
                  </a:lnTo>
                  <a:lnTo>
                    <a:pt x="362445" y="16027"/>
                  </a:lnTo>
                  <a:lnTo>
                    <a:pt x="332905" y="16027"/>
                  </a:lnTo>
                  <a:lnTo>
                    <a:pt x="332905" y="41427"/>
                  </a:lnTo>
                  <a:lnTo>
                    <a:pt x="332905" y="55397"/>
                  </a:lnTo>
                  <a:lnTo>
                    <a:pt x="332905" y="78257"/>
                  </a:lnTo>
                  <a:lnTo>
                    <a:pt x="332905" y="93497"/>
                  </a:lnTo>
                  <a:lnTo>
                    <a:pt x="332905" y="116357"/>
                  </a:lnTo>
                  <a:lnTo>
                    <a:pt x="278688" y="116357"/>
                  </a:lnTo>
                  <a:lnTo>
                    <a:pt x="278688" y="78257"/>
                  </a:lnTo>
                  <a:lnTo>
                    <a:pt x="332905" y="78257"/>
                  </a:lnTo>
                  <a:lnTo>
                    <a:pt x="332905" y="55397"/>
                  </a:lnTo>
                  <a:lnTo>
                    <a:pt x="278688" y="55397"/>
                  </a:lnTo>
                  <a:lnTo>
                    <a:pt x="278688" y="16027"/>
                  </a:lnTo>
                  <a:lnTo>
                    <a:pt x="248678" y="16027"/>
                  </a:lnTo>
                  <a:lnTo>
                    <a:pt x="248678" y="139217"/>
                  </a:lnTo>
                  <a:lnTo>
                    <a:pt x="362445" y="139217"/>
                  </a:lnTo>
                  <a:lnTo>
                    <a:pt x="362445" y="117627"/>
                  </a:lnTo>
                  <a:lnTo>
                    <a:pt x="441058" y="117627"/>
                  </a:lnTo>
                  <a:lnTo>
                    <a:pt x="441058" y="116357"/>
                  </a:lnTo>
                  <a:lnTo>
                    <a:pt x="441058" y="93903"/>
                  </a:lnTo>
                  <a:lnTo>
                    <a:pt x="441058" y="93497"/>
                  </a:lnTo>
                  <a:lnTo>
                    <a:pt x="441058" y="66090"/>
                  </a:lnTo>
                  <a:lnTo>
                    <a:pt x="411251" y="66090"/>
                  </a:lnTo>
                  <a:lnTo>
                    <a:pt x="411251" y="93497"/>
                  </a:lnTo>
                  <a:lnTo>
                    <a:pt x="362445" y="93497"/>
                  </a:lnTo>
                  <a:lnTo>
                    <a:pt x="362445" y="78257"/>
                  </a:lnTo>
                  <a:lnTo>
                    <a:pt x="362445" y="65557"/>
                  </a:lnTo>
                  <a:lnTo>
                    <a:pt x="441058" y="65557"/>
                  </a:lnTo>
                  <a:lnTo>
                    <a:pt x="441058" y="55397"/>
                  </a:lnTo>
                  <a:lnTo>
                    <a:pt x="441058" y="41871"/>
                  </a:lnTo>
                  <a:lnTo>
                    <a:pt x="441058" y="41427"/>
                  </a:lnTo>
                  <a:lnTo>
                    <a:pt x="441058" y="0"/>
                  </a:lnTo>
                  <a:close/>
                </a:path>
                <a:path w="446404" h="238759">
                  <a:moveTo>
                    <a:pt x="446379" y="214147"/>
                  </a:moveTo>
                  <a:lnTo>
                    <a:pt x="311264" y="214147"/>
                  </a:lnTo>
                  <a:lnTo>
                    <a:pt x="311264" y="160807"/>
                  </a:lnTo>
                  <a:lnTo>
                    <a:pt x="281063" y="160807"/>
                  </a:lnTo>
                  <a:lnTo>
                    <a:pt x="281063" y="214147"/>
                  </a:lnTo>
                  <a:lnTo>
                    <a:pt x="281063" y="238277"/>
                  </a:lnTo>
                  <a:lnTo>
                    <a:pt x="446379" y="238277"/>
                  </a:lnTo>
                  <a:lnTo>
                    <a:pt x="446379" y="21414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2" name="object 82" descr="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5353636" y="8875133"/>
              <a:ext cx="202441" cy="241183"/>
            </a:xfrm>
            <a:prstGeom prst="rect">
              <a:avLst/>
            </a:prstGeom>
          </p:spPr>
        </p:pic>
      </p:grpSp>
      <p:grpSp>
        <p:nvGrpSpPr>
          <p:cNvPr id="83" name="object 83" descr=""/>
          <p:cNvGrpSpPr/>
          <p:nvPr/>
        </p:nvGrpSpPr>
        <p:grpSpPr>
          <a:xfrm>
            <a:off x="14340687" y="7169615"/>
            <a:ext cx="2186305" cy="828675"/>
            <a:chOff x="14340687" y="7169615"/>
            <a:chExt cx="2186305" cy="828675"/>
          </a:xfrm>
        </p:grpSpPr>
        <p:sp>
          <p:nvSpPr>
            <p:cNvPr id="84" name="object 84" descr=""/>
            <p:cNvSpPr/>
            <p:nvPr/>
          </p:nvSpPr>
          <p:spPr>
            <a:xfrm>
              <a:off x="14340675" y="7169619"/>
              <a:ext cx="2186305" cy="828675"/>
            </a:xfrm>
            <a:custGeom>
              <a:avLst/>
              <a:gdLst/>
              <a:ahLst/>
              <a:cxnLst/>
              <a:rect l="l" t="t" r="r" b="b"/>
              <a:pathLst>
                <a:path w="2186305" h="828675">
                  <a:moveTo>
                    <a:pt x="2185987" y="395109"/>
                  </a:moveTo>
                  <a:lnTo>
                    <a:pt x="1144917" y="17957"/>
                  </a:lnTo>
                  <a:lnTo>
                    <a:pt x="1092415" y="0"/>
                  </a:lnTo>
                  <a:lnTo>
                    <a:pt x="19748" y="366661"/>
                  </a:lnTo>
                  <a:lnTo>
                    <a:pt x="0" y="395109"/>
                  </a:lnTo>
                  <a:lnTo>
                    <a:pt x="38" y="395338"/>
                  </a:lnTo>
                  <a:lnTo>
                    <a:pt x="1270" y="404596"/>
                  </a:lnTo>
                  <a:lnTo>
                    <a:pt x="5054" y="412927"/>
                  </a:lnTo>
                  <a:lnTo>
                    <a:pt x="11049" y="419620"/>
                  </a:lnTo>
                  <a:lnTo>
                    <a:pt x="18948" y="424167"/>
                  </a:lnTo>
                  <a:lnTo>
                    <a:pt x="1092415" y="828675"/>
                  </a:lnTo>
                  <a:lnTo>
                    <a:pt x="1140460" y="810564"/>
                  </a:lnTo>
                  <a:lnTo>
                    <a:pt x="2167483" y="423468"/>
                  </a:lnTo>
                  <a:lnTo>
                    <a:pt x="2175218" y="419011"/>
                  </a:lnTo>
                  <a:lnTo>
                    <a:pt x="2181085" y="412496"/>
                  </a:lnTo>
                  <a:lnTo>
                    <a:pt x="2184768" y="404368"/>
                  </a:lnTo>
                  <a:lnTo>
                    <a:pt x="2185987" y="395109"/>
                  </a:lnTo>
                  <a:close/>
                </a:path>
              </a:pathLst>
            </a:custGeom>
            <a:solidFill>
              <a:srgbClr val="CA591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5" name="object 85" descr=""/>
            <p:cNvSpPr/>
            <p:nvPr/>
          </p:nvSpPr>
          <p:spPr>
            <a:xfrm>
              <a:off x="14355187" y="7178863"/>
              <a:ext cx="2155825" cy="770890"/>
            </a:xfrm>
            <a:custGeom>
              <a:avLst/>
              <a:gdLst/>
              <a:ahLst/>
              <a:cxnLst/>
              <a:rect l="l" t="t" r="r" b="b"/>
              <a:pathLst>
                <a:path w="2155825" h="770890">
                  <a:moveTo>
                    <a:pt x="1078857" y="770541"/>
                  </a:moveTo>
                  <a:lnTo>
                    <a:pt x="910442" y="708565"/>
                  </a:lnTo>
                  <a:lnTo>
                    <a:pt x="540567" y="571990"/>
                  </a:lnTo>
                  <a:lnTo>
                    <a:pt x="170815" y="435371"/>
                  </a:lnTo>
                  <a:lnTo>
                    <a:pt x="2768" y="373263"/>
                  </a:lnTo>
                  <a:lnTo>
                    <a:pt x="0" y="372331"/>
                  </a:lnTo>
                  <a:lnTo>
                    <a:pt x="0" y="368056"/>
                  </a:lnTo>
                  <a:lnTo>
                    <a:pt x="2768" y="367124"/>
                  </a:lnTo>
                  <a:lnTo>
                    <a:pt x="170815" y="309739"/>
                  </a:lnTo>
                  <a:lnTo>
                    <a:pt x="540567" y="183503"/>
                  </a:lnTo>
                  <a:lnTo>
                    <a:pt x="910442" y="57297"/>
                  </a:lnTo>
                  <a:lnTo>
                    <a:pt x="1078857" y="0"/>
                  </a:lnTo>
                  <a:lnTo>
                    <a:pt x="2153051" y="367124"/>
                  </a:lnTo>
                  <a:lnTo>
                    <a:pt x="2155820" y="368056"/>
                  </a:lnTo>
                  <a:lnTo>
                    <a:pt x="2155820" y="372331"/>
                  </a:lnTo>
                  <a:lnTo>
                    <a:pt x="2153051" y="373263"/>
                  </a:lnTo>
                  <a:lnTo>
                    <a:pt x="1078857" y="770541"/>
                  </a:lnTo>
                  <a:close/>
                </a:path>
              </a:pathLst>
            </a:custGeom>
            <a:solidFill>
              <a:srgbClr val="FFCD4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6" name="object 86" descr=""/>
            <p:cNvSpPr/>
            <p:nvPr/>
          </p:nvSpPr>
          <p:spPr>
            <a:xfrm>
              <a:off x="14347828" y="7170781"/>
              <a:ext cx="2171065" cy="787400"/>
            </a:xfrm>
            <a:custGeom>
              <a:avLst/>
              <a:gdLst/>
              <a:ahLst/>
              <a:cxnLst/>
              <a:rect l="l" t="t" r="r" b="b"/>
              <a:pathLst>
                <a:path w="2171065" h="787400">
                  <a:moveTo>
                    <a:pt x="1087820" y="787016"/>
                  </a:moveTo>
                  <a:lnTo>
                    <a:pt x="1087164" y="787016"/>
                  </a:lnTo>
                  <a:lnTo>
                    <a:pt x="1083698" y="786363"/>
                  </a:lnTo>
                  <a:lnTo>
                    <a:pt x="1075942" y="783830"/>
                  </a:lnTo>
                  <a:lnTo>
                    <a:pt x="7505" y="389428"/>
                  </a:lnTo>
                  <a:lnTo>
                    <a:pt x="2903" y="387874"/>
                  </a:lnTo>
                  <a:lnTo>
                    <a:pt x="3079" y="387874"/>
                  </a:lnTo>
                  <a:lnTo>
                    <a:pt x="0" y="383366"/>
                  </a:lnTo>
                  <a:lnTo>
                    <a:pt x="0" y="373186"/>
                  </a:lnTo>
                  <a:lnTo>
                    <a:pt x="3060" y="368678"/>
                  </a:lnTo>
                  <a:lnTo>
                    <a:pt x="1064994" y="6460"/>
                  </a:lnTo>
                  <a:lnTo>
                    <a:pt x="1084438" y="370"/>
                  </a:lnTo>
                  <a:lnTo>
                    <a:pt x="1088621" y="0"/>
                  </a:lnTo>
                  <a:lnTo>
                    <a:pt x="1138420" y="17019"/>
                  </a:lnTo>
                  <a:lnTo>
                    <a:pt x="1086144" y="17019"/>
                  </a:lnTo>
                  <a:lnTo>
                    <a:pt x="26741" y="378470"/>
                  </a:lnTo>
                  <a:lnTo>
                    <a:pt x="1086144" y="769608"/>
                  </a:lnTo>
                  <a:lnTo>
                    <a:pt x="1135203" y="769608"/>
                  </a:lnTo>
                  <a:lnTo>
                    <a:pt x="1088767" y="786783"/>
                  </a:lnTo>
                  <a:lnTo>
                    <a:pt x="1088475" y="786783"/>
                  </a:lnTo>
                  <a:lnTo>
                    <a:pt x="1087820" y="787016"/>
                  </a:lnTo>
                  <a:close/>
                </a:path>
                <a:path w="2171065" h="787400">
                  <a:moveTo>
                    <a:pt x="1135203" y="769608"/>
                  </a:moveTo>
                  <a:lnTo>
                    <a:pt x="1086144" y="769608"/>
                  </a:lnTo>
                  <a:lnTo>
                    <a:pt x="2143797" y="378470"/>
                  </a:lnTo>
                  <a:lnTo>
                    <a:pt x="1086144" y="17019"/>
                  </a:lnTo>
                  <a:lnTo>
                    <a:pt x="1138420" y="17019"/>
                  </a:lnTo>
                  <a:lnTo>
                    <a:pt x="2167406" y="368678"/>
                  </a:lnTo>
                  <a:lnTo>
                    <a:pt x="2170466" y="373186"/>
                  </a:lnTo>
                  <a:lnTo>
                    <a:pt x="2170466" y="383366"/>
                  </a:lnTo>
                  <a:lnTo>
                    <a:pt x="2167406" y="387874"/>
                  </a:lnTo>
                  <a:lnTo>
                    <a:pt x="1135203" y="769608"/>
                  </a:lnTo>
                  <a:close/>
                </a:path>
              </a:pathLst>
            </a:custGeom>
            <a:solidFill>
              <a:srgbClr val="CA591B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87" name="object 87" descr="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6980532" y="8968409"/>
            <a:ext cx="107156" cy="107156"/>
          </a:xfrm>
          <a:prstGeom prst="rect">
            <a:avLst/>
          </a:prstGeom>
        </p:spPr>
      </p:pic>
      <p:grpSp>
        <p:nvGrpSpPr>
          <p:cNvPr id="88" name="object 88" descr=""/>
          <p:cNvGrpSpPr/>
          <p:nvPr/>
        </p:nvGrpSpPr>
        <p:grpSpPr>
          <a:xfrm>
            <a:off x="6314865" y="8968409"/>
            <a:ext cx="675005" cy="107314"/>
            <a:chOff x="6314865" y="8968409"/>
            <a:chExt cx="675005" cy="107314"/>
          </a:xfrm>
        </p:grpSpPr>
        <p:pic>
          <p:nvPicPr>
            <p:cNvPr id="89" name="object 89" descr="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6314865" y="8968409"/>
              <a:ext cx="107156" cy="107156"/>
            </a:xfrm>
            <a:prstGeom prst="rect">
              <a:avLst/>
            </a:prstGeom>
          </p:spPr>
        </p:pic>
        <p:sp>
          <p:nvSpPr>
            <p:cNvPr id="90" name="object 90" descr=""/>
            <p:cNvSpPr/>
            <p:nvPr/>
          </p:nvSpPr>
          <p:spPr>
            <a:xfrm>
              <a:off x="6413091" y="9021987"/>
              <a:ext cx="576580" cy="0"/>
            </a:xfrm>
            <a:custGeom>
              <a:avLst/>
              <a:gdLst/>
              <a:ahLst/>
              <a:cxnLst/>
              <a:rect l="l" t="t" r="r" b="b"/>
              <a:pathLst>
                <a:path w="576579" h="0">
                  <a:moveTo>
                    <a:pt x="576370" y="0"/>
                  </a:moveTo>
                  <a:lnTo>
                    <a:pt x="0" y="0"/>
                  </a:lnTo>
                </a:path>
              </a:pathLst>
            </a:custGeom>
            <a:ln w="3571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91" name="object 91" descr="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14787571" y="7470381"/>
            <a:ext cx="76601" cy="182206"/>
          </a:xfrm>
          <a:prstGeom prst="rect">
            <a:avLst/>
          </a:prstGeom>
        </p:spPr>
      </p:pic>
      <p:sp>
        <p:nvSpPr>
          <p:cNvPr id="92" name="object 92" descr=""/>
          <p:cNvSpPr/>
          <p:nvPr/>
        </p:nvSpPr>
        <p:spPr>
          <a:xfrm>
            <a:off x="14900555" y="7454824"/>
            <a:ext cx="208279" cy="216535"/>
          </a:xfrm>
          <a:custGeom>
            <a:avLst/>
            <a:gdLst/>
            <a:ahLst/>
            <a:cxnLst/>
            <a:rect l="l" t="t" r="r" b="b"/>
            <a:pathLst>
              <a:path w="208280" h="216534">
                <a:moveTo>
                  <a:pt x="180784" y="25793"/>
                </a:moveTo>
                <a:lnTo>
                  <a:pt x="54711" y="25793"/>
                </a:lnTo>
                <a:lnTo>
                  <a:pt x="54711" y="393"/>
                </a:lnTo>
                <a:lnTo>
                  <a:pt x="27051" y="393"/>
                </a:lnTo>
                <a:lnTo>
                  <a:pt x="27051" y="25793"/>
                </a:lnTo>
                <a:lnTo>
                  <a:pt x="27051" y="46113"/>
                </a:lnTo>
                <a:lnTo>
                  <a:pt x="27051" y="70243"/>
                </a:lnTo>
                <a:lnTo>
                  <a:pt x="27051" y="93103"/>
                </a:lnTo>
                <a:lnTo>
                  <a:pt x="180784" y="93103"/>
                </a:lnTo>
                <a:lnTo>
                  <a:pt x="180784" y="70370"/>
                </a:lnTo>
                <a:lnTo>
                  <a:pt x="180784" y="70243"/>
                </a:lnTo>
                <a:lnTo>
                  <a:pt x="180784" y="46520"/>
                </a:lnTo>
                <a:lnTo>
                  <a:pt x="152933" y="46520"/>
                </a:lnTo>
                <a:lnTo>
                  <a:pt x="152933" y="70243"/>
                </a:lnTo>
                <a:lnTo>
                  <a:pt x="54711" y="70243"/>
                </a:lnTo>
                <a:lnTo>
                  <a:pt x="54711" y="46113"/>
                </a:lnTo>
                <a:lnTo>
                  <a:pt x="180784" y="46113"/>
                </a:lnTo>
                <a:lnTo>
                  <a:pt x="180784" y="25793"/>
                </a:lnTo>
                <a:close/>
              </a:path>
              <a:path w="208280" h="216534">
                <a:moveTo>
                  <a:pt x="180784" y="0"/>
                </a:moveTo>
                <a:lnTo>
                  <a:pt x="152933" y="0"/>
                </a:lnTo>
                <a:lnTo>
                  <a:pt x="152933" y="25615"/>
                </a:lnTo>
                <a:lnTo>
                  <a:pt x="180784" y="25615"/>
                </a:lnTo>
                <a:lnTo>
                  <a:pt x="180784" y="0"/>
                </a:lnTo>
                <a:close/>
              </a:path>
              <a:path w="208280" h="216534">
                <a:moveTo>
                  <a:pt x="184962" y="193433"/>
                </a:moveTo>
                <a:lnTo>
                  <a:pt x="52933" y="193433"/>
                </a:lnTo>
                <a:lnTo>
                  <a:pt x="52933" y="152793"/>
                </a:lnTo>
                <a:lnTo>
                  <a:pt x="25184" y="152793"/>
                </a:lnTo>
                <a:lnTo>
                  <a:pt x="25184" y="193433"/>
                </a:lnTo>
                <a:lnTo>
                  <a:pt x="25184" y="216293"/>
                </a:lnTo>
                <a:lnTo>
                  <a:pt x="184962" y="216293"/>
                </a:lnTo>
                <a:lnTo>
                  <a:pt x="184962" y="193433"/>
                </a:lnTo>
                <a:close/>
              </a:path>
              <a:path w="208280" h="216534">
                <a:moveTo>
                  <a:pt x="207924" y="110578"/>
                </a:moveTo>
                <a:lnTo>
                  <a:pt x="0" y="110578"/>
                </a:lnTo>
                <a:lnTo>
                  <a:pt x="0" y="132829"/>
                </a:lnTo>
                <a:lnTo>
                  <a:pt x="92443" y="132829"/>
                </a:lnTo>
                <a:lnTo>
                  <a:pt x="92443" y="171970"/>
                </a:lnTo>
                <a:lnTo>
                  <a:pt x="120103" y="171970"/>
                </a:lnTo>
                <a:lnTo>
                  <a:pt x="120103" y="132829"/>
                </a:lnTo>
                <a:lnTo>
                  <a:pt x="207924" y="132829"/>
                </a:lnTo>
                <a:lnTo>
                  <a:pt x="207924" y="11057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93" name="object 93" descr=""/>
          <p:cNvGrpSpPr/>
          <p:nvPr/>
        </p:nvGrpSpPr>
        <p:grpSpPr>
          <a:xfrm>
            <a:off x="15180811" y="7447605"/>
            <a:ext cx="868044" cy="227329"/>
            <a:chOff x="15180811" y="7447605"/>
            <a:chExt cx="868044" cy="227329"/>
          </a:xfrm>
        </p:grpSpPr>
        <p:pic>
          <p:nvPicPr>
            <p:cNvPr id="94" name="object 94" descr="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5180811" y="7447605"/>
              <a:ext cx="199644" cy="227224"/>
            </a:xfrm>
            <a:prstGeom prst="rect">
              <a:avLst/>
            </a:prstGeom>
          </p:spPr>
        </p:pic>
        <p:pic>
          <p:nvPicPr>
            <p:cNvPr id="95" name="object 95" descr="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5407768" y="7447605"/>
              <a:ext cx="418149" cy="227224"/>
            </a:xfrm>
            <a:prstGeom prst="rect">
              <a:avLst/>
            </a:prstGeom>
          </p:spPr>
        </p:pic>
        <p:pic>
          <p:nvPicPr>
            <p:cNvPr id="96" name="object 96" descr="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5849138" y="7447605"/>
              <a:ext cx="199644" cy="227224"/>
            </a:xfrm>
            <a:prstGeom prst="rect">
              <a:avLst/>
            </a:prstGeom>
          </p:spPr>
        </p:pic>
      </p:grpSp>
      <p:grpSp>
        <p:nvGrpSpPr>
          <p:cNvPr id="97" name="object 97" descr=""/>
          <p:cNvGrpSpPr/>
          <p:nvPr/>
        </p:nvGrpSpPr>
        <p:grpSpPr>
          <a:xfrm>
            <a:off x="14332339" y="8582025"/>
            <a:ext cx="2336165" cy="885825"/>
            <a:chOff x="14332339" y="8582025"/>
            <a:chExt cx="2336165" cy="885825"/>
          </a:xfrm>
        </p:grpSpPr>
        <p:sp>
          <p:nvSpPr>
            <p:cNvPr id="98" name="object 98" descr=""/>
            <p:cNvSpPr/>
            <p:nvPr/>
          </p:nvSpPr>
          <p:spPr>
            <a:xfrm>
              <a:off x="14332331" y="8582037"/>
              <a:ext cx="2336165" cy="885825"/>
            </a:xfrm>
            <a:custGeom>
              <a:avLst/>
              <a:gdLst/>
              <a:ahLst/>
              <a:cxnLst/>
              <a:rect l="l" t="t" r="r" b="b"/>
              <a:pathLst>
                <a:path w="2336165" h="885825">
                  <a:moveTo>
                    <a:pt x="2336012" y="422351"/>
                  </a:moveTo>
                  <a:lnTo>
                    <a:pt x="1223492" y="19189"/>
                  </a:lnTo>
                  <a:lnTo>
                    <a:pt x="1167384" y="0"/>
                  </a:lnTo>
                  <a:lnTo>
                    <a:pt x="21107" y="391947"/>
                  </a:lnTo>
                  <a:lnTo>
                    <a:pt x="0" y="422351"/>
                  </a:lnTo>
                  <a:lnTo>
                    <a:pt x="38" y="422592"/>
                  </a:lnTo>
                  <a:lnTo>
                    <a:pt x="1346" y="432498"/>
                  </a:lnTo>
                  <a:lnTo>
                    <a:pt x="5397" y="441401"/>
                  </a:lnTo>
                  <a:lnTo>
                    <a:pt x="11811" y="448551"/>
                  </a:lnTo>
                  <a:lnTo>
                    <a:pt x="20243" y="453415"/>
                  </a:lnTo>
                  <a:lnTo>
                    <a:pt x="1167384" y="885825"/>
                  </a:lnTo>
                  <a:lnTo>
                    <a:pt x="1218717" y="866457"/>
                  </a:lnTo>
                  <a:lnTo>
                    <a:pt x="2316226" y="452666"/>
                  </a:lnTo>
                  <a:lnTo>
                    <a:pt x="2324493" y="447903"/>
                  </a:lnTo>
                  <a:lnTo>
                    <a:pt x="2330767" y="440931"/>
                  </a:lnTo>
                  <a:lnTo>
                    <a:pt x="2334704" y="432244"/>
                  </a:lnTo>
                  <a:lnTo>
                    <a:pt x="2336012" y="422351"/>
                  </a:lnTo>
                  <a:close/>
                </a:path>
              </a:pathLst>
            </a:custGeom>
            <a:solidFill>
              <a:srgbClr val="CA591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9" name="object 99" descr=""/>
            <p:cNvSpPr/>
            <p:nvPr/>
          </p:nvSpPr>
          <p:spPr>
            <a:xfrm>
              <a:off x="14347834" y="8591911"/>
              <a:ext cx="2303780" cy="824230"/>
            </a:xfrm>
            <a:custGeom>
              <a:avLst/>
              <a:gdLst/>
              <a:ahLst/>
              <a:cxnLst/>
              <a:rect l="l" t="t" r="r" b="b"/>
              <a:pathLst>
                <a:path w="2303780" h="824229">
                  <a:moveTo>
                    <a:pt x="1152896" y="823685"/>
                  </a:moveTo>
                  <a:lnTo>
                    <a:pt x="972923" y="757434"/>
                  </a:lnTo>
                  <a:lnTo>
                    <a:pt x="577665" y="611439"/>
                  </a:lnTo>
                  <a:lnTo>
                    <a:pt x="182538" y="465398"/>
                  </a:lnTo>
                  <a:lnTo>
                    <a:pt x="2958" y="399007"/>
                  </a:lnTo>
                  <a:lnTo>
                    <a:pt x="0" y="398010"/>
                  </a:lnTo>
                  <a:lnTo>
                    <a:pt x="0" y="393441"/>
                  </a:lnTo>
                  <a:lnTo>
                    <a:pt x="2958" y="392444"/>
                  </a:lnTo>
                  <a:lnTo>
                    <a:pt x="182538" y="331101"/>
                  </a:lnTo>
                  <a:lnTo>
                    <a:pt x="577665" y="196160"/>
                  </a:lnTo>
                  <a:lnTo>
                    <a:pt x="972923" y="61249"/>
                  </a:lnTo>
                  <a:lnTo>
                    <a:pt x="1152896" y="0"/>
                  </a:lnTo>
                  <a:lnTo>
                    <a:pt x="2300810" y="392444"/>
                  </a:lnTo>
                  <a:lnTo>
                    <a:pt x="2303769" y="393441"/>
                  </a:lnTo>
                  <a:lnTo>
                    <a:pt x="2303769" y="398010"/>
                  </a:lnTo>
                  <a:lnTo>
                    <a:pt x="2300810" y="399007"/>
                  </a:lnTo>
                  <a:lnTo>
                    <a:pt x="1152896" y="823685"/>
                  </a:lnTo>
                  <a:close/>
                </a:path>
              </a:pathLst>
            </a:custGeom>
            <a:solidFill>
              <a:srgbClr val="FFCD4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0" name="object 100" descr=""/>
            <p:cNvSpPr/>
            <p:nvPr/>
          </p:nvSpPr>
          <p:spPr>
            <a:xfrm>
              <a:off x="14339970" y="8583271"/>
              <a:ext cx="2319655" cy="841375"/>
            </a:xfrm>
            <a:custGeom>
              <a:avLst/>
              <a:gdLst/>
              <a:ahLst/>
              <a:cxnLst/>
              <a:rect l="l" t="t" r="r" b="b"/>
              <a:pathLst>
                <a:path w="2319655" h="841375">
                  <a:moveTo>
                    <a:pt x="1162474" y="841297"/>
                  </a:moveTo>
                  <a:lnTo>
                    <a:pt x="1161773" y="841297"/>
                  </a:lnTo>
                  <a:lnTo>
                    <a:pt x="1158070" y="840598"/>
                  </a:lnTo>
                  <a:lnTo>
                    <a:pt x="1149782" y="837891"/>
                  </a:lnTo>
                  <a:lnTo>
                    <a:pt x="8020" y="416287"/>
                  </a:lnTo>
                  <a:lnTo>
                    <a:pt x="3102" y="414625"/>
                  </a:lnTo>
                  <a:lnTo>
                    <a:pt x="3290" y="414625"/>
                  </a:lnTo>
                  <a:lnTo>
                    <a:pt x="0" y="409807"/>
                  </a:lnTo>
                  <a:lnTo>
                    <a:pt x="0" y="398924"/>
                  </a:lnTo>
                  <a:lnTo>
                    <a:pt x="3270" y="394106"/>
                  </a:lnTo>
                  <a:lnTo>
                    <a:pt x="1138082" y="6905"/>
                  </a:lnTo>
                  <a:lnTo>
                    <a:pt x="1158861" y="395"/>
                  </a:lnTo>
                  <a:lnTo>
                    <a:pt x="1163331" y="0"/>
                  </a:lnTo>
                  <a:lnTo>
                    <a:pt x="1216547" y="18193"/>
                  </a:lnTo>
                  <a:lnTo>
                    <a:pt x="1160683" y="18193"/>
                  </a:lnTo>
                  <a:lnTo>
                    <a:pt x="28577" y="404573"/>
                  </a:lnTo>
                  <a:lnTo>
                    <a:pt x="1160683" y="822688"/>
                  </a:lnTo>
                  <a:lnTo>
                    <a:pt x="1213109" y="822688"/>
                  </a:lnTo>
                  <a:lnTo>
                    <a:pt x="1163486" y="841047"/>
                  </a:lnTo>
                  <a:lnTo>
                    <a:pt x="1163175" y="841047"/>
                  </a:lnTo>
                  <a:lnTo>
                    <a:pt x="1162474" y="841297"/>
                  </a:lnTo>
                  <a:close/>
                </a:path>
                <a:path w="2319655" h="841375">
                  <a:moveTo>
                    <a:pt x="1213109" y="822688"/>
                  </a:moveTo>
                  <a:lnTo>
                    <a:pt x="1160683" y="822688"/>
                  </a:lnTo>
                  <a:lnTo>
                    <a:pt x="2290921" y="404573"/>
                  </a:lnTo>
                  <a:lnTo>
                    <a:pt x="1160683" y="18193"/>
                  </a:lnTo>
                  <a:lnTo>
                    <a:pt x="1216547" y="18193"/>
                  </a:lnTo>
                  <a:lnTo>
                    <a:pt x="2316150" y="394106"/>
                  </a:lnTo>
                  <a:lnTo>
                    <a:pt x="2319420" y="398924"/>
                  </a:lnTo>
                  <a:lnTo>
                    <a:pt x="2319420" y="409807"/>
                  </a:lnTo>
                  <a:lnTo>
                    <a:pt x="2316150" y="414625"/>
                  </a:lnTo>
                  <a:lnTo>
                    <a:pt x="1213109" y="822688"/>
                  </a:lnTo>
                  <a:close/>
                </a:path>
              </a:pathLst>
            </a:custGeom>
            <a:solidFill>
              <a:srgbClr val="CA591B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01" name="object 101" descr=""/>
          <p:cNvPicPr/>
          <p:nvPr/>
        </p:nvPicPr>
        <p:blipFill>
          <a:blip r:embed="rId34" cstate="print"/>
          <a:stretch>
            <a:fillRect/>
          </a:stretch>
        </p:blipFill>
        <p:spPr>
          <a:xfrm>
            <a:off x="10123292" y="8968409"/>
            <a:ext cx="450261" cy="107156"/>
          </a:xfrm>
          <a:prstGeom prst="rect">
            <a:avLst/>
          </a:prstGeom>
        </p:spPr>
      </p:pic>
      <p:pic>
        <p:nvPicPr>
          <p:cNvPr id="102" name="object 102" descr=""/>
          <p:cNvPicPr/>
          <p:nvPr/>
        </p:nvPicPr>
        <p:blipFill>
          <a:blip r:embed="rId35" cstate="print"/>
          <a:stretch>
            <a:fillRect/>
          </a:stretch>
        </p:blipFill>
        <p:spPr>
          <a:xfrm>
            <a:off x="8551912" y="8015223"/>
            <a:ext cx="107156" cy="433944"/>
          </a:xfrm>
          <a:prstGeom prst="rect">
            <a:avLst/>
          </a:prstGeom>
        </p:spPr>
      </p:pic>
      <p:pic>
        <p:nvPicPr>
          <p:cNvPr id="103" name="object 103" descr=""/>
          <p:cNvPicPr/>
          <p:nvPr/>
        </p:nvPicPr>
        <p:blipFill>
          <a:blip r:embed="rId36" cstate="print"/>
          <a:stretch>
            <a:fillRect/>
          </a:stretch>
        </p:blipFill>
        <p:spPr>
          <a:xfrm>
            <a:off x="13609155" y="7533662"/>
            <a:ext cx="107153" cy="107153"/>
          </a:xfrm>
          <a:prstGeom prst="rect">
            <a:avLst/>
          </a:prstGeom>
        </p:spPr>
      </p:pic>
      <p:grpSp>
        <p:nvGrpSpPr>
          <p:cNvPr id="104" name="object 104" descr=""/>
          <p:cNvGrpSpPr/>
          <p:nvPr/>
        </p:nvGrpSpPr>
        <p:grpSpPr>
          <a:xfrm>
            <a:off x="13707242" y="7528999"/>
            <a:ext cx="647065" cy="107314"/>
            <a:chOff x="13707242" y="7528999"/>
            <a:chExt cx="647065" cy="107314"/>
          </a:xfrm>
        </p:grpSpPr>
        <p:pic>
          <p:nvPicPr>
            <p:cNvPr id="105" name="object 105" descr="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14246510" y="7528999"/>
              <a:ext cx="107467" cy="107153"/>
            </a:xfrm>
            <a:prstGeom prst="rect">
              <a:avLst/>
            </a:prstGeom>
          </p:spPr>
        </p:pic>
        <p:sp>
          <p:nvSpPr>
            <p:cNvPr id="106" name="object 106" descr=""/>
            <p:cNvSpPr/>
            <p:nvPr/>
          </p:nvSpPr>
          <p:spPr>
            <a:xfrm>
              <a:off x="13707242" y="7564752"/>
              <a:ext cx="549275" cy="40005"/>
            </a:xfrm>
            <a:custGeom>
              <a:avLst/>
              <a:gdLst/>
              <a:ahLst/>
              <a:cxnLst/>
              <a:rect l="l" t="t" r="r" b="b"/>
              <a:pathLst>
                <a:path w="549275" h="40004">
                  <a:moveTo>
                    <a:pt x="548652" y="35717"/>
                  </a:moveTo>
                  <a:lnTo>
                    <a:pt x="278" y="39997"/>
                  </a:lnTo>
                  <a:lnTo>
                    <a:pt x="0" y="4279"/>
                  </a:lnTo>
                  <a:lnTo>
                    <a:pt x="548373" y="0"/>
                  </a:lnTo>
                  <a:lnTo>
                    <a:pt x="548652" y="3571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07" name="object 107" descr=""/>
          <p:cNvGrpSpPr/>
          <p:nvPr/>
        </p:nvGrpSpPr>
        <p:grpSpPr>
          <a:xfrm>
            <a:off x="14769706" y="4022495"/>
            <a:ext cx="700405" cy="243204"/>
            <a:chOff x="14769706" y="4022495"/>
            <a:chExt cx="700405" cy="243204"/>
          </a:xfrm>
        </p:grpSpPr>
        <p:sp>
          <p:nvSpPr>
            <p:cNvPr id="108" name="object 108" descr=""/>
            <p:cNvSpPr/>
            <p:nvPr/>
          </p:nvSpPr>
          <p:spPr>
            <a:xfrm>
              <a:off x="14772226" y="4024999"/>
              <a:ext cx="695325" cy="238125"/>
            </a:xfrm>
            <a:custGeom>
              <a:avLst/>
              <a:gdLst/>
              <a:ahLst/>
              <a:cxnLst/>
              <a:rect l="l" t="t" r="r" b="b"/>
              <a:pathLst>
                <a:path w="695325" h="238125">
                  <a:moveTo>
                    <a:pt x="637902" y="237883"/>
                  </a:moveTo>
                  <a:lnTo>
                    <a:pt x="57174" y="237883"/>
                  </a:lnTo>
                  <a:lnTo>
                    <a:pt x="34920" y="233420"/>
                  </a:lnTo>
                  <a:lnTo>
                    <a:pt x="16746" y="221251"/>
                  </a:lnTo>
                  <a:lnTo>
                    <a:pt x="4493" y="203202"/>
                  </a:lnTo>
                  <a:lnTo>
                    <a:pt x="0" y="181100"/>
                  </a:lnTo>
                  <a:lnTo>
                    <a:pt x="0" y="56782"/>
                  </a:lnTo>
                  <a:lnTo>
                    <a:pt x="4493" y="34681"/>
                  </a:lnTo>
                  <a:lnTo>
                    <a:pt x="16746" y="16632"/>
                  </a:lnTo>
                  <a:lnTo>
                    <a:pt x="34920" y="4462"/>
                  </a:lnTo>
                  <a:lnTo>
                    <a:pt x="57174" y="0"/>
                  </a:lnTo>
                  <a:lnTo>
                    <a:pt x="637902" y="0"/>
                  </a:lnTo>
                  <a:lnTo>
                    <a:pt x="660156" y="4462"/>
                  </a:lnTo>
                  <a:lnTo>
                    <a:pt x="678330" y="16632"/>
                  </a:lnTo>
                  <a:lnTo>
                    <a:pt x="690583" y="34681"/>
                  </a:lnTo>
                  <a:lnTo>
                    <a:pt x="695077" y="56782"/>
                  </a:lnTo>
                  <a:lnTo>
                    <a:pt x="695077" y="181100"/>
                  </a:lnTo>
                  <a:lnTo>
                    <a:pt x="690583" y="203202"/>
                  </a:lnTo>
                  <a:lnTo>
                    <a:pt x="678330" y="221251"/>
                  </a:lnTo>
                  <a:lnTo>
                    <a:pt x="660156" y="233420"/>
                  </a:lnTo>
                  <a:lnTo>
                    <a:pt x="637902" y="237883"/>
                  </a:lnTo>
                  <a:close/>
                </a:path>
              </a:pathLst>
            </a:custGeom>
            <a:solidFill>
              <a:srgbClr val="541D7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9" name="object 109" descr=""/>
            <p:cNvSpPr/>
            <p:nvPr/>
          </p:nvSpPr>
          <p:spPr>
            <a:xfrm>
              <a:off x="14769729" y="4022519"/>
              <a:ext cx="700405" cy="243204"/>
            </a:xfrm>
            <a:custGeom>
              <a:avLst/>
              <a:gdLst/>
              <a:ahLst/>
              <a:cxnLst/>
              <a:rect l="l" t="t" r="r" b="b"/>
              <a:pathLst>
                <a:path w="700405" h="243204">
                  <a:moveTo>
                    <a:pt x="640399" y="242866"/>
                  </a:moveTo>
                  <a:lnTo>
                    <a:pt x="59671" y="242866"/>
                  </a:lnTo>
                  <a:lnTo>
                    <a:pt x="36460" y="238198"/>
                  </a:lnTo>
                  <a:lnTo>
                    <a:pt x="17488" y="225478"/>
                  </a:lnTo>
                  <a:lnTo>
                    <a:pt x="4692" y="206630"/>
                  </a:lnTo>
                  <a:lnTo>
                    <a:pt x="0" y="183580"/>
                  </a:lnTo>
                  <a:lnTo>
                    <a:pt x="4" y="59239"/>
                  </a:lnTo>
                  <a:lnTo>
                    <a:pt x="17496" y="17376"/>
                  </a:lnTo>
                  <a:lnTo>
                    <a:pt x="59671" y="0"/>
                  </a:lnTo>
                  <a:lnTo>
                    <a:pt x="640399" y="0"/>
                  </a:lnTo>
                  <a:lnTo>
                    <a:pt x="663605" y="4664"/>
                  </a:lnTo>
                  <a:lnTo>
                    <a:pt x="664046" y="4959"/>
                  </a:lnTo>
                  <a:lnTo>
                    <a:pt x="59671" y="4959"/>
                  </a:lnTo>
                  <a:lnTo>
                    <a:pt x="38411" y="9233"/>
                  </a:lnTo>
                  <a:lnTo>
                    <a:pt x="21037" y="20879"/>
                  </a:lnTo>
                  <a:lnTo>
                    <a:pt x="9317" y="38135"/>
                  </a:lnTo>
                  <a:lnTo>
                    <a:pt x="5017" y="59239"/>
                  </a:lnTo>
                  <a:lnTo>
                    <a:pt x="5017" y="183580"/>
                  </a:lnTo>
                  <a:lnTo>
                    <a:pt x="9320" y="204698"/>
                  </a:lnTo>
                  <a:lnTo>
                    <a:pt x="21046" y="221961"/>
                  </a:lnTo>
                  <a:lnTo>
                    <a:pt x="38421" y="233609"/>
                  </a:lnTo>
                  <a:lnTo>
                    <a:pt x="59671" y="237883"/>
                  </a:lnTo>
                  <a:lnTo>
                    <a:pt x="664074" y="237883"/>
                  </a:lnTo>
                  <a:lnTo>
                    <a:pt x="663605" y="238198"/>
                  </a:lnTo>
                  <a:lnTo>
                    <a:pt x="640399" y="242866"/>
                  </a:lnTo>
                  <a:close/>
                </a:path>
                <a:path w="700405" h="243204">
                  <a:moveTo>
                    <a:pt x="664074" y="237883"/>
                  </a:moveTo>
                  <a:lnTo>
                    <a:pt x="640399" y="237883"/>
                  </a:lnTo>
                  <a:lnTo>
                    <a:pt x="661663" y="233609"/>
                  </a:lnTo>
                  <a:lnTo>
                    <a:pt x="679045" y="221961"/>
                  </a:lnTo>
                  <a:lnTo>
                    <a:pt x="690773" y="204698"/>
                  </a:lnTo>
                  <a:lnTo>
                    <a:pt x="695077" y="183580"/>
                  </a:lnTo>
                  <a:lnTo>
                    <a:pt x="695072" y="59239"/>
                  </a:lnTo>
                  <a:lnTo>
                    <a:pt x="690765" y="38135"/>
                  </a:lnTo>
                  <a:lnTo>
                    <a:pt x="679026" y="20879"/>
                  </a:lnTo>
                  <a:lnTo>
                    <a:pt x="661573" y="9233"/>
                  </a:lnTo>
                  <a:lnTo>
                    <a:pt x="640307" y="4959"/>
                  </a:lnTo>
                  <a:lnTo>
                    <a:pt x="664046" y="4959"/>
                  </a:lnTo>
                  <a:lnTo>
                    <a:pt x="682574" y="17376"/>
                  </a:lnTo>
                  <a:lnTo>
                    <a:pt x="695374" y="36216"/>
                  </a:lnTo>
                  <a:lnTo>
                    <a:pt x="700066" y="59239"/>
                  </a:lnTo>
                  <a:lnTo>
                    <a:pt x="700071" y="183580"/>
                  </a:lnTo>
                  <a:lnTo>
                    <a:pt x="695374" y="206630"/>
                  </a:lnTo>
                  <a:lnTo>
                    <a:pt x="682574" y="225478"/>
                  </a:lnTo>
                  <a:lnTo>
                    <a:pt x="664074" y="237883"/>
                  </a:lnTo>
                  <a:close/>
                </a:path>
              </a:pathLst>
            </a:custGeom>
            <a:solidFill>
              <a:srgbClr val="9930A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0" name="object 110" descr=""/>
            <p:cNvSpPr/>
            <p:nvPr/>
          </p:nvSpPr>
          <p:spPr>
            <a:xfrm>
              <a:off x="14772226" y="4024999"/>
              <a:ext cx="683895" cy="226695"/>
            </a:xfrm>
            <a:custGeom>
              <a:avLst/>
              <a:gdLst/>
              <a:ahLst/>
              <a:cxnLst/>
              <a:rect l="l" t="t" r="r" b="b"/>
              <a:pathLst>
                <a:path w="683894" h="226695">
                  <a:moveTo>
                    <a:pt x="636012" y="226202"/>
                  </a:moveTo>
                  <a:lnTo>
                    <a:pt x="47279" y="226202"/>
                  </a:lnTo>
                  <a:lnTo>
                    <a:pt x="28875" y="222512"/>
                  </a:lnTo>
                  <a:lnTo>
                    <a:pt x="13847" y="212449"/>
                  </a:lnTo>
                  <a:lnTo>
                    <a:pt x="3715" y="197524"/>
                  </a:lnTo>
                  <a:lnTo>
                    <a:pt x="0" y="179246"/>
                  </a:lnTo>
                  <a:lnTo>
                    <a:pt x="0" y="46955"/>
                  </a:lnTo>
                  <a:lnTo>
                    <a:pt x="3715" y="28677"/>
                  </a:lnTo>
                  <a:lnTo>
                    <a:pt x="13847" y="13752"/>
                  </a:lnTo>
                  <a:lnTo>
                    <a:pt x="28875" y="3689"/>
                  </a:lnTo>
                  <a:lnTo>
                    <a:pt x="47279" y="0"/>
                  </a:lnTo>
                  <a:lnTo>
                    <a:pt x="636012" y="0"/>
                  </a:lnTo>
                  <a:lnTo>
                    <a:pt x="654416" y="3689"/>
                  </a:lnTo>
                  <a:lnTo>
                    <a:pt x="669445" y="13752"/>
                  </a:lnTo>
                  <a:lnTo>
                    <a:pt x="679577" y="28677"/>
                  </a:lnTo>
                  <a:lnTo>
                    <a:pt x="683292" y="46955"/>
                  </a:lnTo>
                  <a:lnTo>
                    <a:pt x="683292" y="179223"/>
                  </a:lnTo>
                  <a:lnTo>
                    <a:pt x="679586" y="197514"/>
                  </a:lnTo>
                  <a:lnTo>
                    <a:pt x="669453" y="212447"/>
                  </a:lnTo>
                  <a:lnTo>
                    <a:pt x="654420" y="222512"/>
                  </a:lnTo>
                  <a:lnTo>
                    <a:pt x="636012" y="226202"/>
                  </a:lnTo>
                  <a:close/>
                </a:path>
              </a:pathLst>
            </a:custGeom>
            <a:solidFill>
              <a:srgbClr val="E0BF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1" name="object 111" descr=""/>
            <p:cNvSpPr/>
            <p:nvPr/>
          </p:nvSpPr>
          <p:spPr>
            <a:xfrm>
              <a:off x="14769706" y="4022495"/>
              <a:ext cx="688340" cy="231775"/>
            </a:xfrm>
            <a:custGeom>
              <a:avLst/>
              <a:gdLst/>
              <a:ahLst/>
              <a:cxnLst/>
              <a:rect l="l" t="t" r="r" b="b"/>
              <a:pathLst>
                <a:path w="688340" h="231775">
                  <a:moveTo>
                    <a:pt x="638533" y="231208"/>
                  </a:moveTo>
                  <a:lnTo>
                    <a:pt x="49800" y="231208"/>
                  </a:lnTo>
                  <a:lnTo>
                    <a:pt x="30430" y="227316"/>
                  </a:lnTo>
                  <a:lnTo>
                    <a:pt x="14597" y="216705"/>
                  </a:lnTo>
                  <a:lnTo>
                    <a:pt x="3916" y="200976"/>
                  </a:lnTo>
                  <a:lnTo>
                    <a:pt x="0" y="181726"/>
                  </a:lnTo>
                  <a:lnTo>
                    <a:pt x="0" y="49458"/>
                  </a:lnTo>
                  <a:lnTo>
                    <a:pt x="3918" y="30222"/>
                  </a:lnTo>
                  <a:lnTo>
                    <a:pt x="14599" y="14499"/>
                  </a:lnTo>
                  <a:lnTo>
                    <a:pt x="30431" y="3891"/>
                  </a:lnTo>
                  <a:lnTo>
                    <a:pt x="49800" y="0"/>
                  </a:lnTo>
                  <a:lnTo>
                    <a:pt x="638533" y="0"/>
                  </a:lnTo>
                  <a:lnTo>
                    <a:pt x="657901" y="3891"/>
                  </a:lnTo>
                  <a:lnTo>
                    <a:pt x="659564" y="5006"/>
                  </a:lnTo>
                  <a:lnTo>
                    <a:pt x="49800" y="5006"/>
                  </a:lnTo>
                  <a:lnTo>
                    <a:pt x="32406" y="8503"/>
                  </a:lnTo>
                  <a:lnTo>
                    <a:pt x="18174" y="18037"/>
                  </a:lnTo>
                  <a:lnTo>
                    <a:pt x="8568" y="32168"/>
                  </a:lnTo>
                  <a:lnTo>
                    <a:pt x="5040" y="49458"/>
                  </a:lnTo>
                  <a:lnTo>
                    <a:pt x="5040" y="181726"/>
                  </a:lnTo>
                  <a:lnTo>
                    <a:pt x="8565" y="199030"/>
                  </a:lnTo>
                  <a:lnTo>
                    <a:pt x="18166" y="213162"/>
                  </a:lnTo>
                  <a:lnTo>
                    <a:pt x="32395" y="222701"/>
                  </a:lnTo>
                  <a:lnTo>
                    <a:pt x="49800" y="226202"/>
                  </a:lnTo>
                  <a:lnTo>
                    <a:pt x="659567" y="226202"/>
                  </a:lnTo>
                  <a:lnTo>
                    <a:pt x="657905" y="227316"/>
                  </a:lnTo>
                  <a:lnTo>
                    <a:pt x="638533" y="231208"/>
                  </a:lnTo>
                  <a:close/>
                </a:path>
                <a:path w="688340" h="231775">
                  <a:moveTo>
                    <a:pt x="659567" y="226202"/>
                  </a:moveTo>
                  <a:lnTo>
                    <a:pt x="638533" y="226202"/>
                  </a:lnTo>
                  <a:lnTo>
                    <a:pt x="655942" y="222701"/>
                  </a:lnTo>
                  <a:lnTo>
                    <a:pt x="670171" y="213162"/>
                  </a:lnTo>
                  <a:lnTo>
                    <a:pt x="679770" y="199030"/>
                  </a:lnTo>
                  <a:lnTo>
                    <a:pt x="683292" y="181726"/>
                  </a:lnTo>
                  <a:lnTo>
                    <a:pt x="683292" y="49458"/>
                  </a:lnTo>
                  <a:lnTo>
                    <a:pt x="679767" y="32168"/>
                  </a:lnTo>
                  <a:lnTo>
                    <a:pt x="670162" y="18037"/>
                  </a:lnTo>
                  <a:lnTo>
                    <a:pt x="655932" y="8503"/>
                  </a:lnTo>
                  <a:lnTo>
                    <a:pt x="638533" y="5006"/>
                  </a:lnTo>
                  <a:lnTo>
                    <a:pt x="659564" y="5006"/>
                  </a:lnTo>
                  <a:lnTo>
                    <a:pt x="673733" y="14499"/>
                  </a:lnTo>
                  <a:lnTo>
                    <a:pt x="684414" y="30222"/>
                  </a:lnTo>
                  <a:lnTo>
                    <a:pt x="688333" y="49458"/>
                  </a:lnTo>
                  <a:lnTo>
                    <a:pt x="688333" y="181726"/>
                  </a:lnTo>
                  <a:lnTo>
                    <a:pt x="684424" y="200976"/>
                  </a:lnTo>
                  <a:lnTo>
                    <a:pt x="673741" y="216705"/>
                  </a:lnTo>
                  <a:lnTo>
                    <a:pt x="659567" y="226202"/>
                  </a:lnTo>
                  <a:close/>
                </a:path>
              </a:pathLst>
            </a:custGeom>
            <a:solidFill>
              <a:srgbClr val="9930AE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12" name="object 112" descr=""/>
          <p:cNvGrpSpPr/>
          <p:nvPr/>
        </p:nvGrpSpPr>
        <p:grpSpPr>
          <a:xfrm>
            <a:off x="14769706" y="4964308"/>
            <a:ext cx="678815" cy="236220"/>
            <a:chOff x="14769706" y="4964308"/>
            <a:chExt cx="678815" cy="236220"/>
          </a:xfrm>
        </p:grpSpPr>
        <p:sp>
          <p:nvSpPr>
            <p:cNvPr id="113" name="object 113" descr=""/>
            <p:cNvSpPr/>
            <p:nvPr/>
          </p:nvSpPr>
          <p:spPr>
            <a:xfrm>
              <a:off x="14772149" y="4966737"/>
              <a:ext cx="674370" cy="231140"/>
            </a:xfrm>
            <a:custGeom>
              <a:avLst/>
              <a:gdLst/>
              <a:ahLst/>
              <a:cxnLst/>
              <a:rect l="l" t="t" r="r" b="b"/>
              <a:pathLst>
                <a:path w="674369" h="231139">
                  <a:moveTo>
                    <a:pt x="553992" y="230888"/>
                  </a:moveTo>
                  <a:lnTo>
                    <a:pt x="119761" y="230888"/>
                  </a:lnTo>
                  <a:lnTo>
                    <a:pt x="73190" y="221802"/>
                  </a:lnTo>
                  <a:lnTo>
                    <a:pt x="35118" y="197038"/>
                  </a:lnTo>
                  <a:lnTo>
                    <a:pt x="9426" y="160339"/>
                  </a:lnTo>
                  <a:lnTo>
                    <a:pt x="0" y="115444"/>
                  </a:lnTo>
                  <a:lnTo>
                    <a:pt x="9426" y="70549"/>
                  </a:lnTo>
                  <a:lnTo>
                    <a:pt x="35118" y="33849"/>
                  </a:lnTo>
                  <a:lnTo>
                    <a:pt x="73190" y="9085"/>
                  </a:lnTo>
                  <a:lnTo>
                    <a:pt x="119761" y="0"/>
                  </a:lnTo>
                  <a:lnTo>
                    <a:pt x="553992" y="0"/>
                  </a:lnTo>
                  <a:lnTo>
                    <a:pt x="600563" y="9085"/>
                  </a:lnTo>
                  <a:lnTo>
                    <a:pt x="638636" y="33849"/>
                  </a:lnTo>
                  <a:lnTo>
                    <a:pt x="664327" y="70549"/>
                  </a:lnTo>
                  <a:lnTo>
                    <a:pt x="673754" y="115444"/>
                  </a:lnTo>
                  <a:lnTo>
                    <a:pt x="664327" y="160339"/>
                  </a:lnTo>
                  <a:lnTo>
                    <a:pt x="638636" y="197038"/>
                  </a:lnTo>
                  <a:lnTo>
                    <a:pt x="600563" y="221802"/>
                  </a:lnTo>
                  <a:lnTo>
                    <a:pt x="553992" y="230888"/>
                  </a:lnTo>
                  <a:close/>
                </a:path>
              </a:pathLst>
            </a:custGeom>
            <a:solidFill>
              <a:srgbClr val="7A7A7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4" name="object 114" descr=""/>
            <p:cNvSpPr/>
            <p:nvPr/>
          </p:nvSpPr>
          <p:spPr>
            <a:xfrm>
              <a:off x="14769706" y="4964308"/>
              <a:ext cx="678815" cy="236220"/>
            </a:xfrm>
            <a:custGeom>
              <a:avLst/>
              <a:gdLst/>
              <a:ahLst/>
              <a:cxnLst/>
              <a:rect l="l" t="t" r="r" b="b"/>
              <a:pathLst>
                <a:path w="678815" h="236220">
                  <a:moveTo>
                    <a:pt x="556458" y="235747"/>
                  </a:moveTo>
                  <a:lnTo>
                    <a:pt x="122204" y="235747"/>
                  </a:lnTo>
                  <a:lnTo>
                    <a:pt x="74689" y="226468"/>
                  </a:lnTo>
                  <a:lnTo>
                    <a:pt x="35839" y="201180"/>
                  </a:lnTo>
                  <a:lnTo>
                    <a:pt x="9620" y="163708"/>
                  </a:lnTo>
                  <a:lnTo>
                    <a:pt x="0" y="117873"/>
                  </a:lnTo>
                  <a:lnTo>
                    <a:pt x="9627" y="72029"/>
                  </a:lnTo>
                  <a:lnTo>
                    <a:pt x="35852" y="34557"/>
                  </a:lnTo>
                  <a:lnTo>
                    <a:pt x="74705" y="9275"/>
                  </a:lnTo>
                  <a:lnTo>
                    <a:pt x="122204" y="0"/>
                  </a:lnTo>
                  <a:lnTo>
                    <a:pt x="556436" y="0"/>
                  </a:lnTo>
                  <a:lnTo>
                    <a:pt x="581333" y="4858"/>
                  </a:lnTo>
                  <a:lnTo>
                    <a:pt x="122204" y="4858"/>
                  </a:lnTo>
                  <a:lnTo>
                    <a:pt x="76588" y="13754"/>
                  </a:lnTo>
                  <a:lnTo>
                    <a:pt x="39291" y="37999"/>
                  </a:lnTo>
                  <a:lnTo>
                    <a:pt x="14122" y="73927"/>
                  </a:lnTo>
                  <a:lnTo>
                    <a:pt x="4886" y="117873"/>
                  </a:lnTo>
                  <a:lnTo>
                    <a:pt x="14122" y="161819"/>
                  </a:lnTo>
                  <a:lnTo>
                    <a:pt x="39291" y="197747"/>
                  </a:lnTo>
                  <a:lnTo>
                    <a:pt x="76588" y="221992"/>
                  </a:lnTo>
                  <a:lnTo>
                    <a:pt x="122204" y="230888"/>
                  </a:lnTo>
                  <a:lnTo>
                    <a:pt x="581349" y="230888"/>
                  </a:lnTo>
                  <a:lnTo>
                    <a:pt x="556458" y="235747"/>
                  </a:lnTo>
                  <a:close/>
                </a:path>
                <a:path w="678815" h="236220">
                  <a:moveTo>
                    <a:pt x="581349" y="230888"/>
                  </a:moveTo>
                  <a:lnTo>
                    <a:pt x="556436" y="230888"/>
                  </a:lnTo>
                  <a:lnTo>
                    <a:pt x="602062" y="221992"/>
                  </a:lnTo>
                  <a:lnTo>
                    <a:pt x="639357" y="197747"/>
                  </a:lnTo>
                  <a:lnTo>
                    <a:pt x="664521" y="161819"/>
                  </a:lnTo>
                  <a:lnTo>
                    <a:pt x="673754" y="117873"/>
                  </a:lnTo>
                  <a:lnTo>
                    <a:pt x="664522" y="73927"/>
                  </a:lnTo>
                  <a:lnTo>
                    <a:pt x="639360" y="37999"/>
                  </a:lnTo>
                  <a:lnTo>
                    <a:pt x="602071" y="13754"/>
                  </a:lnTo>
                  <a:lnTo>
                    <a:pt x="556458" y="4858"/>
                  </a:lnTo>
                  <a:lnTo>
                    <a:pt x="581333" y="4858"/>
                  </a:lnTo>
                  <a:lnTo>
                    <a:pt x="603964" y="9275"/>
                  </a:lnTo>
                  <a:lnTo>
                    <a:pt x="642821" y="34557"/>
                  </a:lnTo>
                  <a:lnTo>
                    <a:pt x="669042" y="72029"/>
                  </a:lnTo>
                  <a:lnTo>
                    <a:pt x="678663" y="117873"/>
                  </a:lnTo>
                  <a:lnTo>
                    <a:pt x="669044" y="163708"/>
                  </a:lnTo>
                  <a:lnTo>
                    <a:pt x="642830" y="201180"/>
                  </a:lnTo>
                  <a:lnTo>
                    <a:pt x="603979" y="226468"/>
                  </a:lnTo>
                  <a:lnTo>
                    <a:pt x="581349" y="23088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5" name="object 115" descr=""/>
            <p:cNvSpPr/>
            <p:nvPr/>
          </p:nvSpPr>
          <p:spPr>
            <a:xfrm>
              <a:off x="14772149" y="4966737"/>
              <a:ext cx="662940" cy="219710"/>
            </a:xfrm>
            <a:custGeom>
              <a:avLst/>
              <a:gdLst/>
              <a:ahLst/>
              <a:cxnLst/>
              <a:rect l="l" t="t" r="r" b="b"/>
              <a:pathLst>
                <a:path w="662940" h="219710">
                  <a:moveTo>
                    <a:pt x="551979" y="219550"/>
                  </a:moveTo>
                  <a:lnTo>
                    <a:pt x="110395" y="219550"/>
                  </a:lnTo>
                  <a:lnTo>
                    <a:pt x="67426" y="210923"/>
                  </a:lnTo>
                  <a:lnTo>
                    <a:pt x="32335" y="187397"/>
                  </a:lnTo>
                  <a:lnTo>
                    <a:pt x="8675" y="152503"/>
                  </a:lnTo>
                  <a:lnTo>
                    <a:pt x="0" y="109775"/>
                  </a:lnTo>
                  <a:lnTo>
                    <a:pt x="8675" y="67047"/>
                  </a:lnTo>
                  <a:lnTo>
                    <a:pt x="32335" y="32153"/>
                  </a:lnTo>
                  <a:lnTo>
                    <a:pt x="67426" y="8627"/>
                  </a:lnTo>
                  <a:lnTo>
                    <a:pt x="110395" y="0"/>
                  </a:lnTo>
                  <a:lnTo>
                    <a:pt x="551979" y="0"/>
                  </a:lnTo>
                  <a:lnTo>
                    <a:pt x="594949" y="8627"/>
                  </a:lnTo>
                  <a:lnTo>
                    <a:pt x="630040" y="32153"/>
                  </a:lnTo>
                  <a:lnTo>
                    <a:pt x="653699" y="67047"/>
                  </a:lnTo>
                  <a:lnTo>
                    <a:pt x="662375" y="109775"/>
                  </a:lnTo>
                  <a:lnTo>
                    <a:pt x="653699" y="152503"/>
                  </a:lnTo>
                  <a:lnTo>
                    <a:pt x="630040" y="187397"/>
                  </a:lnTo>
                  <a:lnTo>
                    <a:pt x="594949" y="210923"/>
                  </a:lnTo>
                  <a:lnTo>
                    <a:pt x="551979" y="219550"/>
                  </a:lnTo>
                  <a:close/>
                </a:path>
              </a:pathLst>
            </a:custGeom>
            <a:solidFill>
              <a:srgbClr val="FAF1D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6" name="object 116" descr=""/>
            <p:cNvSpPr/>
            <p:nvPr/>
          </p:nvSpPr>
          <p:spPr>
            <a:xfrm>
              <a:off x="14769706" y="4964308"/>
              <a:ext cx="667385" cy="224790"/>
            </a:xfrm>
            <a:custGeom>
              <a:avLst/>
              <a:gdLst/>
              <a:ahLst/>
              <a:cxnLst/>
              <a:rect l="l" t="t" r="r" b="b"/>
              <a:pathLst>
                <a:path w="667384" h="224789">
                  <a:moveTo>
                    <a:pt x="554422" y="224409"/>
                  </a:moveTo>
                  <a:lnTo>
                    <a:pt x="112839" y="224409"/>
                  </a:lnTo>
                  <a:lnTo>
                    <a:pt x="68962" y="215576"/>
                  </a:lnTo>
                  <a:lnTo>
                    <a:pt x="33090" y="191505"/>
                  </a:lnTo>
                  <a:lnTo>
                    <a:pt x="8882" y="155834"/>
                  </a:lnTo>
                  <a:lnTo>
                    <a:pt x="0" y="112204"/>
                  </a:lnTo>
                  <a:lnTo>
                    <a:pt x="8882" y="68575"/>
                  </a:lnTo>
                  <a:lnTo>
                    <a:pt x="33090" y="32904"/>
                  </a:lnTo>
                  <a:lnTo>
                    <a:pt x="68962" y="8832"/>
                  </a:lnTo>
                  <a:lnTo>
                    <a:pt x="112839" y="0"/>
                  </a:lnTo>
                  <a:lnTo>
                    <a:pt x="554422" y="0"/>
                  </a:lnTo>
                  <a:lnTo>
                    <a:pt x="578559" y="4858"/>
                  </a:lnTo>
                  <a:lnTo>
                    <a:pt x="112839" y="4858"/>
                  </a:lnTo>
                  <a:lnTo>
                    <a:pt x="70862" y="13308"/>
                  </a:lnTo>
                  <a:lnTo>
                    <a:pt x="36543" y="36337"/>
                  </a:lnTo>
                  <a:lnTo>
                    <a:pt x="13384" y="70463"/>
                  </a:lnTo>
                  <a:lnTo>
                    <a:pt x="4886" y="112204"/>
                  </a:lnTo>
                  <a:lnTo>
                    <a:pt x="13384" y="153945"/>
                  </a:lnTo>
                  <a:lnTo>
                    <a:pt x="36543" y="188071"/>
                  </a:lnTo>
                  <a:lnTo>
                    <a:pt x="70862" y="211100"/>
                  </a:lnTo>
                  <a:lnTo>
                    <a:pt x="112839" y="219550"/>
                  </a:lnTo>
                  <a:lnTo>
                    <a:pt x="578559" y="219550"/>
                  </a:lnTo>
                  <a:lnTo>
                    <a:pt x="554422" y="224409"/>
                  </a:lnTo>
                  <a:close/>
                </a:path>
                <a:path w="667384" h="224789">
                  <a:moveTo>
                    <a:pt x="578559" y="219550"/>
                  </a:moveTo>
                  <a:lnTo>
                    <a:pt x="554422" y="219550"/>
                  </a:lnTo>
                  <a:lnTo>
                    <a:pt x="596399" y="211100"/>
                  </a:lnTo>
                  <a:lnTo>
                    <a:pt x="630718" y="188071"/>
                  </a:lnTo>
                  <a:lnTo>
                    <a:pt x="653877" y="153945"/>
                  </a:lnTo>
                  <a:lnTo>
                    <a:pt x="662375" y="112204"/>
                  </a:lnTo>
                  <a:lnTo>
                    <a:pt x="653877" y="70463"/>
                  </a:lnTo>
                  <a:lnTo>
                    <a:pt x="630718" y="36337"/>
                  </a:lnTo>
                  <a:lnTo>
                    <a:pt x="596399" y="13308"/>
                  </a:lnTo>
                  <a:lnTo>
                    <a:pt x="554422" y="4858"/>
                  </a:lnTo>
                  <a:lnTo>
                    <a:pt x="578559" y="4858"/>
                  </a:lnTo>
                  <a:lnTo>
                    <a:pt x="598299" y="8832"/>
                  </a:lnTo>
                  <a:lnTo>
                    <a:pt x="634171" y="32904"/>
                  </a:lnTo>
                  <a:lnTo>
                    <a:pt x="658379" y="68575"/>
                  </a:lnTo>
                  <a:lnTo>
                    <a:pt x="667261" y="112204"/>
                  </a:lnTo>
                  <a:lnTo>
                    <a:pt x="658379" y="155834"/>
                  </a:lnTo>
                  <a:lnTo>
                    <a:pt x="634171" y="191505"/>
                  </a:lnTo>
                  <a:lnTo>
                    <a:pt x="598299" y="215576"/>
                  </a:lnTo>
                  <a:lnTo>
                    <a:pt x="578559" y="2195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17" name="object 117" descr=""/>
          <p:cNvGrpSpPr/>
          <p:nvPr/>
        </p:nvGrpSpPr>
        <p:grpSpPr>
          <a:xfrm>
            <a:off x="14761399" y="5406148"/>
            <a:ext cx="721995" cy="250190"/>
            <a:chOff x="14761399" y="5406148"/>
            <a:chExt cx="721995" cy="250190"/>
          </a:xfrm>
        </p:grpSpPr>
        <p:sp>
          <p:nvSpPr>
            <p:cNvPr id="118" name="object 118" descr=""/>
            <p:cNvSpPr/>
            <p:nvPr/>
          </p:nvSpPr>
          <p:spPr>
            <a:xfrm>
              <a:off x="14761388" y="5406148"/>
              <a:ext cx="721995" cy="250190"/>
            </a:xfrm>
            <a:custGeom>
              <a:avLst/>
              <a:gdLst/>
              <a:ahLst/>
              <a:cxnLst/>
              <a:rect l="l" t="t" r="r" b="b"/>
              <a:pathLst>
                <a:path w="721994" h="250189">
                  <a:moveTo>
                    <a:pt x="721626" y="123113"/>
                  </a:moveTo>
                  <a:lnTo>
                    <a:pt x="721563" y="117906"/>
                  </a:lnTo>
                  <a:lnTo>
                    <a:pt x="721461" y="115227"/>
                  </a:lnTo>
                  <a:lnTo>
                    <a:pt x="719023" y="112039"/>
                  </a:lnTo>
                  <a:lnTo>
                    <a:pt x="377952" y="5422"/>
                  </a:lnTo>
                  <a:lnTo>
                    <a:pt x="360629" y="0"/>
                  </a:lnTo>
                  <a:lnTo>
                    <a:pt x="2679" y="111861"/>
                  </a:lnTo>
                  <a:lnTo>
                    <a:pt x="127" y="115227"/>
                  </a:lnTo>
                  <a:lnTo>
                    <a:pt x="0" y="123113"/>
                  </a:lnTo>
                  <a:lnTo>
                    <a:pt x="2463" y="126657"/>
                  </a:lnTo>
                  <a:lnTo>
                    <a:pt x="360629" y="250037"/>
                  </a:lnTo>
                  <a:lnTo>
                    <a:pt x="376478" y="244576"/>
                  </a:lnTo>
                  <a:lnTo>
                    <a:pt x="719239" y="126466"/>
                  </a:lnTo>
                  <a:lnTo>
                    <a:pt x="721626" y="123113"/>
                  </a:lnTo>
                  <a:close/>
                </a:path>
              </a:pathLst>
            </a:custGeom>
            <a:solidFill>
              <a:srgbClr val="CA591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9" name="object 119" descr=""/>
            <p:cNvSpPr/>
            <p:nvPr/>
          </p:nvSpPr>
          <p:spPr>
            <a:xfrm>
              <a:off x="14766232" y="5408938"/>
              <a:ext cx="711835" cy="233045"/>
            </a:xfrm>
            <a:custGeom>
              <a:avLst/>
              <a:gdLst/>
              <a:ahLst/>
              <a:cxnLst/>
              <a:rect l="l" t="t" r="r" b="b"/>
              <a:pathLst>
                <a:path w="711834" h="233045">
                  <a:moveTo>
                    <a:pt x="356097" y="232493"/>
                  </a:moveTo>
                  <a:lnTo>
                    <a:pt x="300508" y="213793"/>
                  </a:lnTo>
                  <a:lnTo>
                    <a:pt x="178424" y="172584"/>
                  </a:lnTo>
                  <a:lnTo>
                    <a:pt x="56380" y="131363"/>
                  </a:lnTo>
                  <a:lnTo>
                    <a:pt x="913" y="112623"/>
                  </a:lnTo>
                  <a:lnTo>
                    <a:pt x="0" y="112342"/>
                  </a:lnTo>
                  <a:lnTo>
                    <a:pt x="0" y="111052"/>
                  </a:lnTo>
                  <a:lnTo>
                    <a:pt x="913" y="110771"/>
                  </a:lnTo>
                  <a:lnTo>
                    <a:pt x="56380" y="93456"/>
                  </a:lnTo>
                  <a:lnTo>
                    <a:pt x="178424" y="55368"/>
                  </a:lnTo>
                  <a:lnTo>
                    <a:pt x="300508" y="17288"/>
                  </a:lnTo>
                  <a:lnTo>
                    <a:pt x="356097" y="0"/>
                  </a:lnTo>
                  <a:lnTo>
                    <a:pt x="710654" y="110771"/>
                  </a:lnTo>
                  <a:lnTo>
                    <a:pt x="711568" y="111052"/>
                  </a:lnTo>
                  <a:lnTo>
                    <a:pt x="711568" y="112342"/>
                  </a:lnTo>
                  <a:lnTo>
                    <a:pt x="710654" y="112623"/>
                  </a:lnTo>
                  <a:lnTo>
                    <a:pt x="356097" y="232493"/>
                  </a:lnTo>
                  <a:close/>
                </a:path>
              </a:pathLst>
            </a:custGeom>
            <a:solidFill>
              <a:srgbClr val="FFCD4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0" name="object 120" descr=""/>
            <p:cNvSpPr/>
            <p:nvPr/>
          </p:nvSpPr>
          <p:spPr>
            <a:xfrm>
              <a:off x="14763803" y="5406500"/>
              <a:ext cx="716915" cy="237490"/>
            </a:xfrm>
            <a:custGeom>
              <a:avLst/>
              <a:gdLst/>
              <a:ahLst/>
              <a:cxnLst/>
              <a:rect l="l" t="t" r="r" b="b"/>
              <a:pathLst>
                <a:path w="716915" h="237489">
                  <a:moveTo>
                    <a:pt x="359368" y="237394"/>
                  </a:moveTo>
                  <a:lnTo>
                    <a:pt x="357668" y="237394"/>
                  </a:lnTo>
                  <a:lnTo>
                    <a:pt x="2477" y="117501"/>
                  </a:lnTo>
                  <a:lnTo>
                    <a:pt x="1016" y="117032"/>
                  </a:lnTo>
                  <a:lnTo>
                    <a:pt x="0" y="115672"/>
                  </a:lnTo>
                  <a:lnTo>
                    <a:pt x="0" y="112600"/>
                  </a:lnTo>
                  <a:lnTo>
                    <a:pt x="1010" y="111240"/>
                  </a:lnTo>
                  <a:lnTo>
                    <a:pt x="351521" y="1949"/>
                  </a:lnTo>
                  <a:lnTo>
                    <a:pt x="358329" y="0"/>
                  </a:lnTo>
                  <a:lnTo>
                    <a:pt x="359319" y="0"/>
                  </a:lnTo>
                  <a:lnTo>
                    <a:pt x="375757" y="5135"/>
                  </a:lnTo>
                  <a:lnTo>
                    <a:pt x="358502" y="5135"/>
                  </a:lnTo>
                  <a:lnTo>
                    <a:pt x="8826" y="114194"/>
                  </a:lnTo>
                  <a:lnTo>
                    <a:pt x="358502" y="232211"/>
                  </a:lnTo>
                  <a:lnTo>
                    <a:pt x="374696" y="232211"/>
                  </a:lnTo>
                  <a:lnTo>
                    <a:pt x="359368" y="237394"/>
                  </a:lnTo>
                  <a:close/>
                </a:path>
                <a:path w="716915" h="237489">
                  <a:moveTo>
                    <a:pt x="374696" y="232211"/>
                  </a:moveTo>
                  <a:lnTo>
                    <a:pt x="358502" y="232211"/>
                  </a:lnTo>
                  <a:lnTo>
                    <a:pt x="707600" y="114194"/>
                  </a:lnTo>
                  <a:lnTo>
                    <a:pt x="358502" y="5135"/>
                  </a:lnTo>
                  <a:lnTo>
                    <a:pt x="375757" y="5135"/>
                  </a:lnTo>
                  <a:lnTo>
                    <a:pt x="715392" y="111240"/>
                  </a:lnTo>
                  <a:lnTo>
                    <a:pt x="716403" y="112600"/>
                  </a:lnTo>
                  <a:lnTo>
                    <a:pt x="716403" y="115672"/>
                  </a:lnTo>
                  <a:lnTo>
                    <a:pt x="715392" y="117032"/>
                  </a:lnTo>
                  <a:lnTo>
                    <a:pt x="374696" y="232211"/>
                  </a:lnTo>
                  <a:close/>
                </a:path>
              </a:pathLst>
            </a:custGeom>
            <a:solidFill>
              <a:srgbClr val="CA591B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21" name="object 121" descr=""/>
          <p:cNvGrpSpPr/>
          <p:nvPr/>
        </p:nvGrpSpPr>
        <p:grpSpPr>
          <a:xfrm>
            <a:off x="14986034" y="8873625"/>
            <a:ext cx="440055" cy="243204"/>
            <a:chOff x="14986034" y="8873625"/>
            <a:chExt cx="440055" cy="243204"/>
          </a:xfrm>
        </p:grpSpPr>
        <p:sp>
          <p:nvSpPr>
            <p:cNvPr id="122" name="object 122" descr=""/>
            <p:cNvSpPr/>
            <p:nvPr/>
          </p:nvSpPr>
          <p:spPr>
            <a:xfrm>
              <a:off x="14986026" y="8880564"/>
              <a:ext cx="221615" cy="234315"/>
            </a:xfrm>
            <a:custGeom>
              <a:avLst/>
              <a:gdLst/>
              <a:ahLst/>
              <a:cxnLst/>
              <a:rect l="l" t="t" r="r" b="b"/>
              <a:pathLst>
                <a:path w="221615" h="234315">
                  <a:moveTo>
                    <a:pt x="200253" y="211213"/>
                  </a:moveTo>
                  <a:lnTo>
                    <a:pt x="55549" y="211213"/>
                  </a:lnTo>
                  <a:lnTo>
                    <a:pt x="55549" y="194703"/>
                  </a:lnTo>
                  <a:lnTo>
                    <a:pt x="193611" y="194703"/>
                  </a:lnTo>
                  <a:lnTo>
                    <a:pt x="193611" y="174383"/>
                  </a:lnTo>
                  <a:lnTo>
                    <a:pt x="193611" y="159143"/>
                  </a:lnTo>
                  <a:lnTo>
                    <a:pt x="193611" y="137553"/>
                  </a:lnTo>
                  <a:lnTo>
                    <a:pt x="26022" y="137553"/>
                  </a:lnTo>
                  <a:lnTo>
                    <a:pt x="26022" y="159143"/>
                  </a:lnTo>
                  <a:lnTo>
                    <a:pt x="164172" y="159143"/>
                  </a:lnTo>
                  <a:lnTo>
                    <a:pt x="164172" y="174383"/>
                  </a:lnTo>
                  <a:lnTo>
                    <a:pt x="26301" y="174383"/>
                  </a:lnTo>
                  <a:lnTo>
                    <a:pt x="26301" y="194703"/>
                  </a:lnTo>
                  <a:lnTo>
                    <a:pt x="26301" y="211213"/>
                  </a:lnTo>
                  <a:lnTo>
                    <a:pt x="26301" y="234073"/>
                  </a:lnTo>
                  <a:lnTo>
                    <a:pt x="200253" y="234073"/>
                  </a:lnTo>
                  <a:lnTo>
                    <a:pt x="200253" y="211213"/>
                  </a:lnTo>
                  <a:close/>
                </a:path>
                <a:path w="221615" h="234315">
                  <a:moveTo>
                    <a:pt x="200825" y="0"/>
                  </a:moveTo>
                  <a:lnTo>
                    <a:pt x="137490" y="0"/>
                  </a:lnTo>
                  <a:lnTo>
                    <a:pt x="137490" y="22504"/>
                  </a:lnTo>
                  <a:lnTo>
                    <a:pt x="137490" y="59436"/>
                  </a:lnTo>
                  <a:lnTo>
                    <a:pt x="82994" y="59436"/>
                  </a:lnTo>
                  <a:lnTo>
                    <a:pt x="82994" y="22504"/>
                  </a:lnTo>
                  <a:lnTo>
                    <a:pt x="137490" y="22504"/>
                  </a:lnTo>
                  <a:lnTo>
                    <a:pt x="137490" y="0"/>
                  </a:lnTo>
                  <a:lnTo>
                    <a:pt x="19850" y="0"/>
                  </a:lnTo>
                  <a:lnTo>
                    <a:pt x="19850" y="22504"/>
                  </a:lnTo>
                  <a:lnTo>
                    <a:pt x="53276" y="22504"/>
                  </a:lnTo>
                  <a:lnTo>
                    <a:pt x="53276" y="59436"/>
                  </a:lnTo>
                  <a:lnTo>
                    <a:pt x="21170" y="59436"/>
                  </a:lnTo>
                  <a:lnTo>
                    <a:pt x="21170" y="82042"/>
                  </a:lnTo>
                  <a:lnTo>
                    <a:pt x="199504" y="82042"/>
                  </a:lnTo>
                  <a:lnTo>
                    <a:pt x="199504" y="59436"/>
                  </a:lnTo>
                  <a:lnTo>
                    <a:pt x="167411" y="59436"/>
                  </a:lnTo>
                  <a:lnTo>
                    <a:pt x="167411" y="22504"/>
                  </a:lnTo>
                  <a:lnTo>
                    <a:pt x="200825" y="22504"/>
                  </a:lnTo>
                  <a:lnTo>
                    <a:pt x="200825" y="0"/>
                  </a:lnTo>
                  <a:close/>
                </a:path>
                <a:path w="221615" h="234315">
                  <a:moveTo>
                    <a:pt x="221145" y="97231"/>
                  </a:moveTo>
                  <a:lnTo>
                    <a:pt x="0" y="97231"/>
                  </a:lnTo>
                  <a:lnTo>
                    <a:pt x="0" y="120878"/>
                  </a:lnTo>
                  <a:lnTo>
                    <a:pt x="221145" y="120878"/>
                  </a:lnTo>
                  <a:lnTo>
                    <a:pt x="221145" y="9723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3" name="object 123" descr="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15236997" y="8873625"/>
              <a:ext cx="189053" cy="243082"/>
            </a:xfrm>
            <a:prstGeom prst="rect">
              <a:avLst/>
            </a:prstGeom>
          </p:spPr>
        </p:pic>
      </p:grpSp>
      <p:grpSp>
        <p:nvGrpSpPr>
          <p:cNvPr id="124" name="object 124" descr=""/>
          <p:cNvGrpSpPr/>
          <p:nvPr/>
        </p:nvGrpSpPr>
        <p:grpSpPr>
          <a:xfrm>
            <a:off x="15524298" y="8873625"/>
            <a:ext cx="442595" cy="243204"/>
            <a:chOff x="15524298" y="8873625"/>
            <a:chExt cx="442595" cy="243204"/>
          </a:xfrm>
        </p:grpSpPr>
        <p:pic>
          <p:nvPicPr>
            <p:cNvPr id="125" name="object 125" descr="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15524298" y="8873625"/>
              <a:ext cx="227520" cy="237954"/>
            </a:xfrm>
            <a:prstGeom prst="rect">
              <a:avLst/>
            </a:prstGeom>
          </p:spPr>
        </p:pic>
        <p:pic>
          <p:nvPicPr>
            <p:cNvPr id="126" name="object 126" descr="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15777836" y="8873625"/>
              <a:ext cx="189053" cy="243082"/>
            </a:xfrm>
            <a:prstGeom prst="rect">
              <a:avLst/>
            </a:prstGeom>
          </p:spPr>
        </p:pic>
      </p:grpSp>
      <p:grpSp>
        <p:nvGrpSpPr>
          <p:cNvPr id="127" name="object 127" descr=""/>
          <p:cNvGrpSpPr/>
          <p:nvPr/>
        </p:nvGrpSpPr>
        <p:grpSpPr>
          <a:xfrm>
            <a:off x="15697004" y="4059271"/>
            <a:ext cx="548640" cy="196215"/>
            <a:chOff x="15697004" y="4059271"/>
            <a:chExt cx="548640" cy="196215"/>
          </a:xfrm>
        </p:grpSpPr>
        <p:pic>
          <p:nvPicPr>
            <p:cNvPr id="128" name="object 128" descr="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15697004" y="4059271"/>
              <a:ext cx="172198" cy="195538"/>
            </a:xfrm>
            <a:prstGeom prst="rect">
              <a:avLst/>
            </a:prstGeom>
          </p:spPr>
        </p:pic>
        <p:pic>
          <p:nvPicPr>
            <p:cNvPr id="129" name="object 129" descr="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15897147" y="4059271"/>
              <a:ext cx="156568" cy="195998"/>
            </a:xfrm>
            <a:prstGeom prst="rect">
              <a:avLst/>
            </a:prstGeom>
          </p:spPr>
        </p:pic>
        <p:pic>
          <p:nvPicPr>
            <p:cNvPr id="130" name="object 130" descr="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16081661" y="4059271"/>
              <a:ext cx="163765" cy="195538"/>
            </a:xfrm>
            <a:prstGeom prst="rect">
              <a:avLst/>
            </a:prstGeom>
          </p:spPr>
        </p:pic>
      </p:grpSp>
      <p:grpSp>
        <p:nvGrpSpPr>
          <p:cNvPr id="131" name="object 131" descr=""/>
          <p:cNvGrpSpPr/>
          <p:nvPr/>
        </p:nvGrpSpPr>
        <p:grpSpPr>
          <a:xfrm>
            <a:off x="15668128" y="5003386"/>
            <a:ext cx="369570" cy="195580"/>
            <a:chOff x="15668128" y="5003386"/>
            <a:chExt cx="369570" cy="195580"/>
          </a:xfrm>
        </p:grpSpPr>
        <p:pic>
          <p:nvPicPr>
            <p:cNvPr id="132" name="object 132" descr="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15668128" y="5003386"/>
              <a:ext cx="162095" cy="195555"/>
            </a:xfrm>
            <a:prstGeom prst="rect">
              <a:avLst/>
            </a:prstGeom>
          </p:spPr>
        </p:pic>
        <p:pic>
          <p:nvPicPr>
            <p:cNvPr id="133" name="object 133" descr="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15858554" y="5006755"/>
              <a:ext cx="178634" cy="191420"/>
            </a:xfrm>
            <a:prstGeom prst="rect">
              <a:avLst/>
            </a:prstGeom>
          </p:spPr>
        </p:pic>
      </p:grpSp>
      <p:grpSp>
        <p:nvGrpSpPr>
          <p:cNvPr id="134" name="object 134" descr=""/>
          <p:cNvGrpSpPr/>
          <p:nvPr/>
        </p:nvGrpSpPr>
        <p:grpSpPr>
          <a:xfrm>
            <a:off x="15658461" y="5434266"/>
            <a:ext cx="497840" cy="195580"/>
            <a:chOff x="15658461" y="5434266"/>
            <a:chExt cx="497840" cy="195580"/>
          </a:xfrm>
        </p:grpSpPr>
        <p:pic>
          <p:nvPicPr>
            <p:cNvPr id="135" name="object 135" descr="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15658461" y="5434266"/>
              <a:ext cx="162095" cy="195555"/>
            </a:xfrm>
            <a:prstGeom prst="rect">
              <a:avLst/>
            </a:prstGeom>
          </p:spPr>
        </p:pic>
        <p:pic>
          <p:nvPicPr>
            <p:cNvPr id="136" name="object 136" descr="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15848886" y="5437635"/>
              <a:ext cx="307115" cy="191420"/>
            </a:xfrm>
            <a:prstGeom prst="rect">
              <a:avLst/>
            </a:prstGeom>
          </p:spPr>
        </p:pic>
      </p:grpSp>
      <p:grpSp>
        <p:nvGrpSpPr>
          <p:cNvPr id="137" name="object 137" descr=""/>
          <p:cNvGrpSpPr/>
          <p:nvPr/>
        </p:nvGrpSpPr>
        <p:grpSpPr>
          <a:xfrm>
            <a:off x="10573553" y="7014837"/>
            <a:ext cx="3036570" cy="1150620"/>
            <a:chOff x="10573553" y="7014837"/>
            <a:chExt cx="3036570" cy="1150620"/>
          </a:xfrm>
        </p:grpSpPr>
        <p:sp>
          <p:nvSpPr>
            <p:cNvPr id="138" name="object 138" descr=""/>
            <p:cNvSpPr/>
            <p:nvPr/>
          </p:nvSpPr>
          <p:spPr>
            <a:xfrm>
              <a:off x="10584698" y="7027241"/>
              <a:ext cx="3014345" cy="1125220"/>
            </a:xfrm>
            <a:custGeom>
              <a:avLst/>
              <a:gdLst/>
              <a:ahLst/>
              <a:cxnLst/>
              <a:rect l="l" t="t" r="r" b="b"/>
              <a:pathLst>
                <a:path w="3014344" h="1125220">
                  <a:moveTo>
                    <a:pt x="1506095" y="1125116"/>
                  </a:moveTo>
                  <a:lnTo>
                    <a:pt x="18912" y="565093"/>
                  </a:lnTo>
                  <a:lnTo>
                    <a:pt x="4593" y="553337"/>
                  </a:lnTo>
                  <a:lnTo>
                    <a:pt x="0" y="536172"/>
                  </a:lnTo>
                  <a:lnTo>
                    <a:pt x="5064" y="519148"/>
                  </a:lnTo>
                  <a:lnTo>
                    <a:pt x="19722" y="507817"/>
                  </a:lnTo>
                  <a:lnTo>
                    <a:pt x="1506095" y="0"/>
                  </a:lnTo>
                  <a:lnTo>
                    <a:pt x="2994797" y="508680"/>
                  </a:lnTo>
                  <a:lnTo>
                    <a:pt x="3008941" y="519617"/>
                  </a:lnTo>
                  <a:lnTo>
                    <a:pt x="3013836" y="536064"/>
                  </a:lnTo>
                  <a:lnTo>
                    <a:pt x="3009413" y="552653"/>
                  </a:lnTo>
                  <a:lnTo>
                    <a:pt x="2995606" y="564014"/>
                  </a:lnTo>
                  <a:lnTo>
                    <a:pt x="1506095" y="1125116"/>
                  </a:lnTo>
                  <a:close/>
                </a:path>
              </a:pathLst>
            </a:custGeom>
            <a:solidFill>
              <a:srgbClr val="541D7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9" name="object 139" descr=""/>
            <p:cNvSpPr/>
            <p:nvPr/>
          </p:nvSpPr>
          <p:spPr>
            <a:xfrm>
              <a:off x="10573553" y="7014837"/>
              <a:ext cx="3036570" cy="1150620"/>
            </a:xfrm>
            <a:custGeom>
              <a:avLst/>
              <a:gdLst/>
              <a:ahLst/>
              <a:cxnLst/>
              <a:rect l="l" t="t" r="r" b="b"/>
              <a:pathLst>
                <a:path w="3036569" h="1150620">
                  <a:moveTo>
                    <a:pt x="1517240" y="1150140"/>
                  </a:moveTo>
                  <a:lnTo>
                    <a:pt x="26312" y="588715"/>
                  </a:lnTo>
                  <a:lnTo>
                    <a:pt x="42" y="548697"/>
                  </a:lnTo>
                  <a:lnTo>
                    <a:pt x="0" y="548374"/>
                  </a:lnTo>
                  <a:lnTo>
                    <a:pt x="27426" y="508896"/>
                  </a:lnTo>
                  <a:lnTo>
                    <a:pt x="1517240" y="0"/>
                  </a:lnTo>
                  <a:lnTo>
                    <a:pt x="1590159" y="24916"/>
                  </a:lnTo>
                  <a:lnTo>
                    <a:pt x="1517240" y="24916"/>
                  </a:lnTo>
                  <a:lnTo>
                    <a:pt x="25503" y="534460"/>
                  </a:lnTo>
                  <a:lnTo>
                    <a:pt x="22264" y="542334"/>
                  </a:lnTo>
                  <a:lnTo>
                    <a:pt x="22163" y="548697"/>
                  </a:lnTo>
                  <a:lnTo>
                    <a:pt x="22062" y="555061"/>
                  </a:lnTo>
                  <a:lnTo>
                    <a:pt x="25098" y="563043"/>
                  </a:lnTo>
                  <a:lnTo>
                    <a:pt x="1517240" y="1125008"/>
                  </a:lnTo>
                  <a:lnTo>
                    <a:pt x="1583965" y="1125008"/>
                  </a:lnTo>
                  <a:lnTo>
                    <a:pt x="1517240" y="1150140"/>
                  </a:lnTo>
                  <a:close/>
                </a:path>
                <a:path w="3036569" h="1150620">
                  <a:moveTo>
                    <a:pt x="1583965" y="1125008"/>
                  </a:moveTo>
                  <a:lnTo>
                    <a:pt x="1517240" y="1125008"/>
                  </a:lnTo>
                  <a:lnTo>
                    <a:pt x="3011103" y="562288"/>
                  </a:lnTo>
                  <a:lnTo>
                    <a:pt x="3013815" y="555061"/>
                  </a:lnTo>
                  <a:lnTo>
                    <a:pt x="3013734" y="542657"/>
                  </a:lnTo>
                  <a:lnTo>
                    <a:pt x="3010698" y="535215"/>
                  </a:lnTo>
                  <a:lnTo>
                    <a:pt x="1517240" y="24916"/>
                  </a:lnTo>
                  <a:lnTo>
                    <a:pt x="1590159" y="24916"/>
                  </a:lnTo>
                  <a:lnTo>
                    <a:pt x="3009383" y="509867"/>
                  </a:lnTo>
                  <a:lnTo>
                    <a:pt x="3036100" y="548374"/>
                  </a:lnTo>
                  <a:lnTo>
                    <a:pt x="3034403" y="561230"/>
                  </a:lnTo>
                  <a:lnTo>
                    <a:pt x="3029282" y="572508"/>
                  </a:lnTo>
                  <a:lnTo>
                    <a:pt x="3021143" y="581562"/>
                  </a:lnTo>
                  <a:lnTo>
                    <a:pt x="3010395" y="587744"/>
                  </a:lnTo>
                  <a:lnTo>
                    <a:pt x="1583965" y="1125008"/>
                  </a:lnTo>
                  <a:close/>
                </a:path>
              </a:pathLst>
            </a:custGeom>
            <a:solidFill>
              <a:srgbClr val="69249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0" name="object 140" descr=""/>
            <p:cNvSpPr/>
            <p:nvPr/>
          </p:nvSpPr>
          <p:spPr>
            <a:xfrm>
              <a:off x="10593693" y="7027673"/>
              <a:ext cx="2994660" cy="1069975"/>
            </a:xfrm>
            <a:custGeom>
              <a:avLst/>
              <a:gdLst/>
              <a:ahLst/>
              <a:cxnLst/>
              <a:rect l="l" t="t" r="r" b="b"/>
              <a:pathLst>
                <a:path w="2994659" h="1069975">
                  <a:moveTo>
                    <a:pt x="1498416" y="1069459"/>
                  </a:moveTo>
                  <a:lnTo>
                    <a:pt x="1264505" y="983440"/>
                  </a:lnTo>
                  <a:lnTo>
                    <a:pt x="750789" y="793883"/>
                  </a:lnTo>
                  <a:lnTo>
                    <a:pt x="237244" y="604265"/>
                  </a:lnTo>
                  <a:lnTo>
                    <a:pt x="3845" y="518064"/>
                  </a:lnTo>
                  <a:lnTo>
                    <a:pt x="0" y="516770"/>
                  </a:lnTo>
                  <a:lnTo>
                    <a:pt x="0" y="510838"/>
                  </a:lnTo>
                  <a:lnTo>
                    <a:pt x="3845" y="509543"/>
                  </a:lnTo>
                  <a:lnTo>
                    <a:pt x="237244" y="429897"/>
                  </a:lnTo>
                  <a:lnTo>
                    <a:pt x="750789" y="254690"/>
                  </a:lnTo>
                  <a:lnTo>
                    <a:pt x="1264505" y="79525"/>
                  </a:lnTo>
                  <a:lnTo>
                    <a:pt x="1498416" y="0"/>
                  </a:lnTo>
                  <a:lnTo>
                    <a:pt x="2990356" y="509543"/>
                  </a:lnTo>
                  <a:lnTo>
                    <a:pt x="2994202" y="510838"/>
                  </a:lnTo>
                  <a:lnTo>
                    <a:pt x="2994202" y="516770"/>
                  </a:lnTo>
                  <a:lnTo>
                    <a:pt x="2990356" y="518064"/>
                  </a:lnTo>
                  <a:lnTo>
                    <a:pt x="1498416" y="1069459"/>
                  </a:lnTo>
                  <a:close/>
                </a:path>
              </a:pathLst>
            </a:custGeom>
            <a:solidFill>
              <a:srgbClr val="E0BF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1" name="object 141" descr=""/>
            <p:cNvSpPr/>
            <p:nvPr/>
          </p:nvSpPr>
          <p:spPr>
            <a:xfrm>
              <a:off x="10583471" y="7016455"/>
              <a:ext cx="3014980" cy="1092835"/>
            </a:xfrm>
            <a:custGeom>
              <a:avLst/>
              <a:gdLst/>
              <a:ahLst/>
              <a:cxnLst/>
              <a:rect l="l" t="t" r="r" b="b"/>
              <a:pathLst>
                <a:path w="3014980" h="1092834">
                  <a:moveTo>
                    <a:pt x="1510864" y="1092326"/>
                  </a:moveTo>
                  <a:lnTo>
                    <a:pt x="1509954" y="1092326"/>
                  </a:lnTo>
                  <a:lnTo>
                    <a:pt x="1505140" y="1091419"/>
                  </a:lnTo>
                  <a:lnTo>
                    <a:pt x="1494368" y="1087903"/>
                  </a:lnTo>
                  <a:lnTo>
                    <a:pt x="10423" y="540500"/>
                  </a:lnTo>
                  <a:lnTo>
                    <a:pt x="4032" y="538343"/>
                  </a:lnTo>
                  <a:lnTo>
                    <a:pt x="4276" y="538343"/>
                  </a:lnTo>
                  <a:lnTo>
                    <a:pt x="0" y="532087"/>
                  </a:lnTo>
                  <a:lnTo>
                    <a:pt x="0" y="517957"/>
                  </a:lnTo>
                  <a:lnTo>
                    <a:pt x="4250" y="511700"/>
                  </a:lnTo>
                  <a:lnTo>
                    <a:pt x="1479162" y="8966"/>
                  </a:lnTo>
                  <a:lnTo>
                    <a:pt x="1506168" y="514"/>
                  </a:lnTo>
                  <a:lnTo>
                    <a:pt x="1511978" y="0"/>
                  </a:lnTo>
                  <a:lnTo>
                    <a:pt x="1581143" y="23621"/>
                  </a:lnTo>
                  <a:lnTo>
                    <a:pt x="1508537" y="23621"/>
                  </a:lnTo>
                  <a:lnTo>
                    <a:pt x="37141" y="525291"/>
                  </a:lnTo>
                  <a:lnTo>
                    <a:pt x="1508537" y="1068165"/>
                  </a:lnTo>
                  <a:lnTo>
                    <a:pt x="1576675" y="1068165"/>
                  </a:lnTo>
                  <a:lnTo>
                    <a:pt x="1512180" y="1092002"/>
                  </a:lnTo>
                  <a:lnTo>
                    <a:pt x="1511775" y="1092002"/>
                  </a:lnTo>
                  <a:lnTo>
                    <a:pt x="1510864" y="1092326"/>
                  </a:lnTo>
                  <a:close/>
                </a:path>
                <a:path w="3014980" h="1092834">
                  <a:moveTo>
                    <a:pt x="1576675" y="1068165"/>
                  </a:moveTo>
                  <a:lnTo>
                    <a:pt x="1508537" y="1068165"/>
                  </a:lnTo>
                  <a:lnTo>
                    <a:pt x="2977503" y="525291"/>
                  </a:lnTo>
                  <a:lnTo>
                    <a:pt x="1508537" y="23621"/>
                  </a:lnTo>
                  <a:lnTo>
                    <a:pt x="1581143" y="23621"/>
                  </a:lnTo>
                  <a:lnTo>
                    <a:pt x="3010293" y="511700"/>
                  </a:lnTo>
                  <a:lnTo>
                    <a:pt x="3014544" y="517957"/>
                  </a:lnTo>
                  <a:lnTo>
                    <a:pt x="3014544" y="532087"/>
                  </a:lnTo>
                  <a:lnTo>
                    <a:pt x="3010293" y="538343"/>
                  </a:lnTo>
                  <a:lnTo>
                    <a:pt x="1576675" y="1068165"/>
                  </a:lnTo>
                  <a:close/>
                </a:path>
              </a:pathLst>
            </a:custGeom>
            <a:solidFill>
              <a:srgbClr val="69249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2" name="object 142" descr=""/>
            <p:cNvSpPr/>
            <p:nvPr/>
          </p:nvSpPr>
          <p:spPr>
            <a:xfrm>
              <a:off x="11006920" y="7186089"/>
              <a:ext cx="2192020" cy="734695"/>
            </a:xfrm>
            <a:custGeom>
              <a:avLst/>
              <a:gdLst/>
              <a:ahLst/>
              <a:cxnLst/>
              <a:rect l="l" t="t" r="r" b="b"/>
              <a:pathLst>
                <a:path w="2192019" h="734695">
                  <a:moveTo>
                    <a:pt x="2011326" y="734634"/>
                  </a:moveTo>
                  <a:lnTo>
                    <a:pt x="180272" y="734634"/>
                  </a:lnTo>
                  <a:lnTo>
                    <a:pt x="132351" y="728370"/>
                  </a:lnTo>
                  <a:lnTo>
                    <a:pt x="89288" y="710692"/>
                  </a:lnTo>
                  <a:lnTo>
                    <a:pt x="52803" y="683271"/>
                  </a:lnTo>
                  <a:lnTo>
                    <a:pt x="24614" y="647781"/>
                  </a:lnTo>
                  <a:lnTo>
                    <a:pt x="6440" y="605892"/>
                  </a:lnTo>
                  <a:lnTo>
                    <a:pt x="0" y="559278"/>
                  </a:lnTo>
                  <a:lnTo>
                    <a:pt x="0" y="175356"/>
                  </a:lnTo>
                  <a:lnTo>
                    <a:pt x="6440" y="128741"/>
                  </a:lnTo>
                  <a:lnTo>
                    <a:pt x="24614" y="86853"/>
                  </a:lnTo>
                  <a:lnTo>
                    <a:pt x="52803" y="51363"/>
                  </a:lnTo>
                  <a:lnTo>
                    <a:pt x="89288" y="23942"/>
                  </a:lnTo>
                  <a:lnTo>
                    <a:pt x="132351" y="6264"/>
                  </a:lnTo>
                  <a:lnTo>
                    <a:pt x="180272" y="0"/>
                  </a:lnTo>
                  <a:lnTo>
                    <a:pt x="2011326" y="0"/>
                  </a:lnTo>
                  <a:lnTo>
                    <a:pt x="2059247" y="6264"/>
                  </a:lnTo>
                  <a:lnTo>
                    <a:pt x="2102310" y="23942"/>
                  </a:lnTo>
                  <a:lnTo>
                    <a:pt x="2138795" y="51363"/>
                  </a:lnTo>
                  <a:lnTo>
                    <a:pt x="2166984" y="86853"/>
                  </a:lnTo>
                  <a:lnTo>
                    <a:pt x="2185158" y="128741"/>
                  </a:lnTo>
                  <a:lnTo>
                    <a:pt x="2191598" y="175356"/>
                  </a:lnTo>
                  <a:lnTo>
                    <a:pt x="2191598" y="559278"/>
                  </a:lnTo>
                  <a:lnTo>
                    <a:pt x="2185158" y="605892"/>
                  </a:lnTo>
                  <a:lnTo>
                    <a:pt x="2166984" y="647781"/>
                  </a:lnTo>
                  <a:lnTo>
                    <a:pt x="2138795" y="683271"/>
                  </a:lnTo>
                  <a:lnTo>
                    <a:pt x="2102310" y="710692"/>
                  </a:lnTo>
                  <a:lnTo>
                    <a:pt x="2059247" y="728370"/>
                  </a:lnTo>
                  <a:lnTo>
                    <a:pt x="2011326" y="734634"/>
                  </a:lnTo>
                  <a:close/>
                </a:path>
              </a:pathLst>
            </a:custGeom>
            <a:solidFill>
              <a:srgbClr val="541D7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3" name="object 143" descr=""/>
            <p:cNvSpPr/>
            <p:nvPr/>
          </p:nvSpPr>
          <p:spPr>
            <a:xfrm>
              <a:off x="10999047" y="7178431"/>
              <a:ext cx="2207895" cy="750570"/>
            </a:xfrm>
            <a:custGeom>
              <a:avLst/>
              <a:gdLst/>
              <a:ahLst/>
              <a:cxnLst/>
              <a:rect l="l" t="t" r="r" b="b"/>
              <a:pathLst>
                <a:path w="2207894" h="750570">
                  <a:moveTo>
                    <a:pt x="2019199" y="750023"/>
                  </a:moveTo>
                  <a:lnTo>
                    <a:pt x="188145" y="750023"/>
                  </a:lnTo>
                  <a:lnTo>
                    <a:pt x="138172" y="743469"/>
                  </a:lnTo>
                  <a:lnTo>
                    <a:pt x="93231" y="724983"/>
                  </a:lnTo>
                  <a:lnTo>
                    <a:pt x="55138" y="696324"/>
                  </a:lnTo>
                  <a:lnTo>
                    <a:pt x="25700" y="659256"/>
                  </a:lnTo>
                  <a:lnTo>
                    <a:pt x="6722" y="615540"/>
                  </a:lnTo>
                  <a:lnTo>
                    <a:pt x="0" y="566937"/>
                  </a:lnTo>
                  <a:lnTo>
                    <a:pt x="9" y="182942"/>
                  </a:lnTo>
                  <a:lnTo>
                    <a:pt x="6731" y="134416"/>
                  </a:lnTo>
                  <a:lnTo>
                    <a:pt x="25723" y="90713"/>
                  </a:lnTo>
                  <a:lnTo>
                    <a:pt x="55167" y="53662"/>
                  </a:lnTo>
                  <a:lnTo>
                    <a:pt x="93256" y="25021"/>
                  </a:lnTo>
                  <a:lnTo>
                    <a:pt x="138185" y="6548"/>
                  </a:lnTo>
                  <a:lnTo>
                    <a:pt x="188145" y="0"/>
                  </a:lnTo>
                  <a:lnTo>
                    <a:pt x="2019199" y="0"/>
                  </a:lnTo>
                  <a:lnTo>
                    <a:pt x="2069160" y="6548"/>
                  </a:lnTo>
                  <a:lnTo>
                    <a:pt x="2090488" y="15318"/>
                  </a:lnTo>
                  <a:lnTo>
                    <a:pt x="188136" y="15318"/>
                  </a:lnTo>
                  <a:lnTo>
                    <a:pt x="142371" y="21316"/>
                  </a:lnTo>
                  <a:lnTo>
                    <a:pt x="101216" y="38241"/>
                  </a:lnTo>
                  <a:lnTo>
                    <a:pt x="66332" y="64479"/>
                  </a:lnTo>
                  <a:lnTo>
                    <a:pt x="39371" y="98416"/>
                  </a:lnTo>
                  <a:lnTo>
                    <a:pt x="21982" y="138442"/>
                  </a:lnTo>
                  <a:lnTo>
                    <a:pt x="15819" y="182942"/>
                  </a:lnTo>
                  <a:lnTo>
                    <a:pt x="15819" y="566937"/>
                  </a:lnTo>
                  <a:lnTo>
                    <a:pt x="21988" y="611468"/>
                  </a:lnTo>
                  <a:lnTo>
                    <a:pt x="39387" y="651513"/>
                  </a:lnTo>
                  <a:lnTo>
                    <a:pt x="66360" y="685463"/>
                  </a:lnTo>
                  <a:lnTo>
                    <a:pt x="101249" y="711707"/>
                  </a:lnTo>
                  <a:lnTo>
                    <a:pt x="142397" y="728634"/>
                  </a:lnTo>
                  <a:lnTo>
                    <a:pt x="188145" y="734634"/>
                  </a:lnTo>
                  <a:lnTo>
                    <a:pt x="2090631" y="734634"/>
                  </a:lnTo>
                  <a:lnTo>
                    <a:pt x="2069160" y="743469"/>
                  </a:lnTo>
                  <a:lnTo>
                    <a:pt x="2019199" y="750023"/>
                  </a:lnTo>
                  <a:close/>
                </a:path>
                <a:path w="2207894" h="750570">
                  <a:moveTo>
                    <a:pt x="2090631" y="734634"/>
                  </a:moveTo>
                  <a:lnTo>
                    <a:pt x="2019199" y="734634"/>
                  </a:lnTo>
                  <a:lnTo>
                    <a:pt x="2064978" y="728634"/>
                  </a:lnTo>
                  <a:lnTo>
                    <a:pt x="2106147" y="711707"/>
                  </a:lnTo>
                  <a:lnTo>
                    <a:pt x="2141049" y="685463"/>
                  </a:lnTo>
                  <a:lnTo>
                    <a:pt x="2168028" y="651513"/>
                  </a:lnTo>
                  <a:lnTo>
                    <a:pt x="2185430" y="611468"/>
                  </a:lnTo>
                  <a:lnTo>
                    <a:pt x="2191598" y="566937"/>
                  </a:lnTo>
                  <a:lnTo>
                    <a:pt x="2191589" y="182942"/>
                  </a:lnTo>
                  <a:lnTo>
                    <a:pt x="2185410" y="138442"/>
                  </a:lnTo>
                  <a:lnTo>
                    <a:pt x="2167999" y="98416"/>
                  </a:lnTo>
                  <a:lnTo>
                    <a:pt x="2140998" y="64479"/>
                  </a:lnTo>
                  <a:lnTo>
                    <a:pt x="2106033" y="38241"/>
                  </a:lnTo>
                  <a:lnTo>
                    <a:pt x="2064859" y="21316"/>
                  </a:lnTo>
                  <a:lnTo>
                    <a:pt x="2064513" y="21316"/>
                  </a:lnTo>
                  <a:lnTo>
                    <a:pt x="2018736" y="15318"/>
                  </a:lnTo>
                  <a:lnTo>
                    <a:pt x="2090488" y="15318"/>
                  </a:lnTo>
                  <a:lnTo>
                    <a:pt x="2152178" y="53662"/>
                  </a:lnTo>
                  <a:lnTo>
                    <a:pt x="2181621" y="90713"/>
                  </a:lnTo>
                  <a:lnTo>
                    <a:pt x="2200613" y="134416"/>
                  </a:lnTo>
                  <a:lnTo>
                    <a:pt x="2207335" y="182942"/>
                  </a:lnTo>
                  <a:lnTo>
                    <a:pt x="2207345" y="566937"/>
                  </a:lnTo>
                  <a:lnTo>
                    <a:pt x="2200613" y="615540"/>
                  </a:lnTo>
                  <a:lnTo>
                    <a:pt x="2181621" y="659256"/>
                  </a:lnTo>
                  <a:lnTo>
                    <a:pt x="2152178" y="696324"/>
                  </a:lnTo>
                  <a:lnTo>
                    <a:pt x="2114088" y="724983"/>
                  </a:lnTo>
                  <a:lnTo>
                    <a:pt x="2090631" y="734634"/>
                  </a:lnTo>
                  <a:close/>
                </a:path>
              </a:pathLst>
            </a:custGeom>
            <a:solidFill>
              <a:srgbClr val="9930A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4" name="object 144" descr=""/>
            <p:cNvSpPr/>
            <p:nvPr/>
          </p:nvSpPr>
          <p:spPr>
            <a:xfrm>
              <a:off x="11006920" y="7186089"/>
              <a:ext cx="2154555" cy="699135"/>
            </a:xfrm>
            <a:custGeom>
              <a:avLst/>
              <a:gdLst/>
              <a:ahLst/>
              <a:cxnLst/>
              <a:rect l="l" t="t" r="r" b="b"/>
              <a:pathLst>
                <a:path w="2154555" h="699134">
                  <a:moveTo>
                    <a:pt x="2005366" y="698561"/>
                  </a:moveTo>
                  <a:lnTo>
                    <a:pt x="149074" y="698561"/>
                  </a:lnTo>
                  <a:lnTo>
                    <a:pt x="101953" y="691169"/>
                  </a:lnTo>
                  <a:lnTo>
                    <a:pt x="61030" y="670584"/>
                  </a:lnTo>
                  <a:lnTo>
                    <a:pt x="28761" y="639195"/>
                  </a:lnTo>
                  <a:lnTo>
                    <a:pt x="7599" y="599388"/>
                  </a:lnTo>
                  <a:lnTo>
                    <a:pt x="0" y="553552"/>
                  </a:lnTo>
                  <a:lnTo>
                    <a:pt x="0" y="145008"/>
                  </a:lnTo>
                  <a:lnTo>
                    <a:pt x="7599" y="99172"/>
                  </a:lnTo>
                  <a:lnTo>
                    <a:pt x="28761" y="59366"/>
                  </a:lnTo>
                  <a:lnTo>
                    <a:pt x="61030" y="27976"/>
                  </a:lnTo>
                  <a:lnTo>
                    <a:pt x="101953" y="7392"/>
                  </a:lnTo>
                  <a:lnTo>
                    <a:pt x="149074" y="0"/>
                  </a:lnTo>
                  <a:lnTo>
                    <a:pt x="2005366" y="0"/>
                  </a:lnTo>
                  <a:lnTo>
                    <a:pt x="2052487" y="7392"/>
                  </a:lnTo>
                  <a:lnTo>
                    <a:pt x="2093409" y="27976"/>
                  </a:lnTo>
                  <a:lnTo>
                    <a:pt x="2125679" y="59366"/>
                  </a:lnTo>
                  <a:lnTo>
                    <a:pt x="2146841" y="99172"/>
                  </a:lnTo>
                  <a:lnTo>
                    <a:pt x="2154440" y="145008"/>
                  </a:lnTo>
                  <a:lnTo>
                    <a:pt x="2154440" y="553481"/>
                  </a:lnTo>
                  <a:lnTo>
                    <a:pt x="2146869" y="599352"/>
                  </a:lnTo>
                  <a:lnTo>
                    <a:pt x="2125711" y="639179"/>
                  </a:lnTo>
                  <a:lnTo>
                    <a:pt x="2093431" y="670580"/>
                  </a:lnTo>
                  <a:lnTo>
                    <a:pt x="2052494" y="691168"/>
                  </a:lnTo>
                  <a:lnTo>
                    <a:pt x="2005366" y="698561"/>
                  </a:lnTo>
                  <a:close/>
                </a:path>
              </a:pathLst>
            </a:custGeom>
            <a:solidFill>
              <a:srgbClr val="E0BF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5" name="object 145" descr=""/>
            <p:cNvSpPr/>
            <p:nvPr/>
          </p:nvSpPr>
          <p:spPr>
            <a:xfrm>
              <a:off x="10998974" y="7178359"/>
              <a:ext cx="2170430" cy="714375"/>
            </a:xfrm>
            <a:custGeom>
              <a:avLst/>
              <a:gdLst/>
              <a:ahLst/>
              <a:cxnLst/>
              <a:rect l="l" t="t" r="r" b="b"/>
              <a:pathLst>
                <a:path w="2170430" h="714375">
                  <a:moveTo>
                    <a:pt x="2013313" y="714021"/>
                  </a:moveTo>
                  <a:lnTo>
                    <a:pt x="157021" y="714021"/>
                  </a:lnTo>
                  <a:lnTo>
                    <a:pt x="107433" y="706223"/>
                  </a:lnTo>
                  <a:lnTo>
                    <a:pt x="64331" y="684514"/>
                  </a:lnTo>
                  <a:lnTo>
                    <a:pt x="30321" y="651424"/>
                  </a:lnTo>
                  <a:lnTo>
                    <a:pt x="8010" y="609480"/>
                  </a:lnTo>
                  <a:lnTo>
                    <a:pt x="0" y="561211"/>
                  </a:lnTo>
                  <a:lnTo>
                    <a:pt x="0" y="152738"/>
                  </a:lnTo>
                  <a:lnTo>
                    <a:pt x="8016" y="104504"/>
                  </a:lnTo>
                  <a:lnTo>
                    <a:pt x="30329" y="62581"/>
                  </a:lnTo>
                  <a:lnTo>
                    <a:pt x="64336" y="29502"/>
                  </a:lnTo>
                  <a:lnTo>
                    <a:pt x="107434" y="7797"/>
                  </a:lnTo>
                  <a:lnTo>
                    <a:pt x="157021" y="0"/>
                  </a:lnTo>
                  <a:lnTo>
                    <a:pt x="2013313" y="0"/>
                  </a:lnTo>
                  <a:lnTo>
                    <a:pt x="2062899" y="7797"/>
                  </a:lnTo>
                  <a:lnTo>
                    <a:pt x="2078114" y="15459"/>
                  </a:lnTo>
                  <a:lnTo>
                    <a:pt x="157021" y="15459"/>
                  </a:lnTo>
                  <a:lnTo>
                    <a:pt x="112493" y="22467"/>
                  </a:lnTo>
                  <a:lnTo>
                    <a:pt x="73754" y="41973"/>
                  </a:lnTo>
                  <a:lnTo>
                    <a:pt x="43181" y="71703"/>
                  </a:lnTo>
                  <a:lnTo>
                    <a:pt x="23111" y="109383"/>
                  </a:lnTo>
                  <a:lnTo>
                    <a:pt x="15893" y="152738"/>
                  </a:lnTo>
                  <a:lnTo>
                    <a:pt x="15893" y="561211"/>
                  </a:lnTo>
                  <a:lnTo>
                    <a:pt x="23104" y="604601"/>
                  </a:lnTo>
                  <a:lnTo>
                    <a:pt x="43162" y="642287"/>
                  </a:lnTo>
                  <a:lnTo>
                    <a:pt x="73728" y="672027"/>
                  </a:lnTo>
                  <a:lnTo>
                    <a:pt x="112465" y="691547"/>
                  </a:lnTo>
                  <a:lnTo>
                    <a:pt x="157021" y="698561"/>
                  </a:lnTo>
                  <a:lnTo>
                    <a:pt x="2078122" y="698561"/>
                  </a:lnTo>
                  <a:lnTo>
                    <a:pt x="2062906" y="706223"/>
                  </a:lnTo>
                  <a:lnTo>
                    <a:pt x="2013313" y="714021"/>
                  </a:lnTo>
                  <a:close/>
                </a:path>
                <a:path w="2170430" h="714375">
                  <a:moveTo>
                    <a:pt x="2078122" y="698561"/>
                  </a:moveTo>
                  <a:lnTo>
                    <a:pt x="2013313" y="698561"/>
                  </a:lnTo>
                  <a:lnTo>
                    <a:pt x="2057884" y="691547"/>
                  </a:lnTo>
                  <a:lnTo>
                    <a:pt x="2096620" y="672027"/>
                  </a:lnTo>
                  <a:lnTo>
                    <a:pt x="2127184" y="642287"/>
                  </a:lnTo>
                  <a:lnTo>
                    <a:pt x="2147238" y="604601"/>
                  </a:lnTo>
                  <a:lnTo>
                    <a:pt x="2154440" y="561211"/>
                  </a:lnTo>
                  <a:lnTo>
                    <a:pt x="2154440" y="152738"/>
                  </a:lnTo>
                  <a:lnTo>
                    <a:pt x="2147229" y="109383"/>
                  </a:lnTo>
                  <a:lnTo>
                    <a:pt x="2127162" y="71703"/>
                  </a:lnTo>
                  <a:lnTo>
                    <a:pt x="2096588" y="41973"/>
                  </a:lnTo>
                  <a:lnTo>
                    <a:pt x="2057855" y="22467"/>
                  </a:lnTo>
                  <a:lnTo>
                    <a:pt x="2013313" y="15459"/>
                  </a:lnTo>
                  <a:lnTo>
                    <a:pt x="2078114" y="15459"/>
                  </a:lnTo>
                  <a:lnTo>
                    <a:pt x="2105997" y="29502"/>
                  </a:lnTo>
                  <a:lnTo>
                    <a:pt x="2140004" y="62581"/>
                  </a:lnTo>
                  <a:lnTo>
                    <a:pt x="2162317" y="104504"/>
                  </a:lnTo>
                  <a:lnTo>
                    <a:pt x="2170334" y="152738"/>
                  </a:lnTo>
                  <a:lnTo>
                    <a:pt x="2170334" y="561211"/>
                  </a:lnTo>
                  <a:lnTo>
                    <a:pt x="2162346" y="609480"/>
                  </a:lnTo>
                  <a:lnTo>
                    <a:pt x="2140036" y="651424"/>
                  </a:lnTo>
                  <a:lnTo>
                    <a:pt x="2106018" y="684514"/>
                  </a:lnTo>
                  <a:lnTo>
                    <a:pt x="2078122" y="698561"/>
                  </a:lnTo>
                  <a:close/>
                </a:path>
              </a:pathLst>
            </a:custGeom>
            <a:solidFill>
              <a:srgbClr val="9930A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46" name="object 146" descr="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11428604" y="7418491"/>
              <a:ext cx="206240" cy="240233"/>
            </a:xfrm>
            <a:prstGeom prst="rect">
              <a:avLst/>
            </a:prstGeom>
          </p:spPr>
        </p:pic>
        <p:pic>
          <p:nvPicPr>
            <p:cNvPr id="147" name="object 147" descr="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11658772" y="7418491"/>
              <a:ext cx="213076" cy="242512"/>
            </a:xfrm>
            <a:prstGeom prst="rect">
              <a:avLst/>
            </a:prstGeom>
          </p:spPr>
        </p:pic>
        <p:pic>
          <p:nvPicPr>
            <p:cNvPr id="148" name="object 148" descr="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1963457" y="7418491"/>
              <a:ext cx="213564" cy="242512"/>
            </a:xfrm>
            <a:prstGeom prst="rect">
              <a:avLst/>
            </a:prstGeom>
          </p:spPr>
        </p:pic>
        <p:pic>
          <p:nvPicPr>
            <p:cNvPr id="149" name="object 149" descr="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12211680" y="7418491"/>
              <a:ext cx="194180" cy="243082"/>
            </a:xfrm>
            <a:prstGeom prst="rect">
              <a:avLst/>
            </a:prstGeom>
          </p:spPr>
        </p:pic>
        <p:pic>
          <p:nvPicPr>
            <p:cNvPr id="150" name="object 150" descr="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2440519" y="7418491"/>
              <a:ext cx="203106" cy="242512"/>
            </a:xfrm>
            <a:prstGeom prst="rect">
              <a:avLst/>
            </a:prstGeom>
          </p:spPr>
        </p:pic>
      </p:grpSp>
      <p:grpSp>
        <p:nvGrpSpPr>
          <p:cNvPr id="151" name="object 151" descr=""/>
          <p:cNvGrpSpPr/>
          <p:nvPr/>
        </p:nvGrpSpPr>
        <p:grpSpPr>
          <a:xfrm>
            <a:off x="3618005" y="7014837"/>
            <a:ext cx="3036570" cy="1150620"/>
            <a:chOff x="3618005" y="7014837"/>
            <a:chExt cx="3036570" cy="1150620"/>
          </a:xfrm>
        </p:grpSpPr>
        <p:sp>
          <p:nvSpPr>
            <p:cNvPr id="152" name="object 152" descr=""/>
            <p:cNvSpPr/>
            <p:nvPr/>
          </p:nvSpPr>
          <p:spPr>
            <a:xfrm>
              <a:off x="3629150" y="7027241"/>
              <a:ext cx="3014345" cy="1125220"/>
            </a:xfrm>
            <a:custGeom>
              <a:avLst/>
              <a:gdLst/>
              <a:ahLst/>
              <a:cxnLst/>
              <a:rect l="l" t="t" r="r" b="b"/>
              <a:pathLst>
                <a:path w="3014345" h="1125220">
                  <a:moveTo>
                    <a:pt x="1506095" y="1125116"/>
                  </a:moveTo>
                  <a:lnTo>
                    <a:pt x="18912" y="565093"/>
                  </a:lnTo>
                  <a:lnTo>
                    <a:pt x="4593" y="553337"/>
                  </a:lnTo>
                  <a:lnTo>
                    <a:pt x="0" y="536172"/>
                  </a:lnTo>
                  <a:lnTo>
                    <a:pt x="5064" y="519148"/>
                  </a:lnTo>
                  <a:lnTo>
                    <a:pt x="19722" y="507817"/>
                  </a:lnTo>
                  <a:lnTo>
                    <a:pt x="1506095" y="0"/>
                  </a:lnTo>
                  <a:lnTo>
                    <a:pt x="2994797" y="508680"/>
                  </a:lnTo>
                  <a:lnTo>
                    <a:pt x="3008941" y="519617"/>
                  </a:lnTo>
                  <a:lnTo>
                    <a:pt x="3013836" y="536064"/>
                  </a:lnTo>
                  <a:lnTo>
                    <a:pt x="3009413" y="552653"/>
                  </a:lnTo>
                  <a:lnTo>
                    <a:pt x="2995606" y="564014"/>
                  </a:lnTo>
                  <a:lnTo>
                    <a:pt x="1506095" y="1125116"/>
                  </a:lnTo>
                  <a:close/>
                </a:path>
              </a:pathLst>
            </a:custGeom>
            <a:solidFill>
              <a:srgbClr val="541D7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3" name="object 153" descr=""/>
            <p:cNvSpPr/>
            <p:nvPr/>
          </p:nvSpPr>
          <p:spPr>
            <a:xfrm>
              <a:off x="3618005" y="7014837"/>
              <a:ext cx="3036570" cy="1150620"/>
            </a:xfrm>
            <a:custGeom>
              <a:avLst/>
              <a:gdLst/>
              <a:ahLst/>
              <a:cxnLst/>
              <a:rect l="l" t="t" r="r" b="b"/>
              <a:pathLst>
                <a:path w="3036570" h="1150620">
                  <a:moveTo>
                    <a:pt x="1517240" y="1150140"/>
                  </a:moveTo>
                  <a:lnTo>
                    <a:pt x="26312" y="588715"/>
                  </a:lnTo>
                  <a:lnTo>
                    <a:pt x="42" y="548697"/>
                  </a:lnTo>
                  <a:lnTo>
                    <a:pt x="0" y="548374"/>
                  </a:lnTo>
                  <a:lnTo>
                    <a:pt x="27426" y="508896"/>
                  </a:lnTo>
                  <a:lnTo>
                    <a:pt x="1517240" y="0"/>
                  </a:lnTo>
                  <a:lnTo>
                    <a:pt x="1590159" y="24916"/>
                  </a:lnTo>
                  <a:lnTo>
                    <a:pt x="1517240" y="24916"/>
                  </a:lnTo>
                  <a:lnTo>
                    <a:pt x="25503" y="534460"/>
                  </a:lnTo>
                  <a:lnTo>
                    <a:pt x="22264" y="542334"/>
                  </a:lnTo>
                  <a:lnTo>
                    <a:pt x="22163" y="548697"/>
                  </a:lnTo>
                  <a:lnTo>
                    <a:pt x="22062" y="555061"/>
                  </a:lnTo>
                  <a:lnTo>
                    <a:pt x="25098" y="563043"/>
                  </a:lnTo>
                  <a:lnTo>
                    <a:pt x="1517240" y="1125008"/>
                  </a:lnTo>
                  <a:lnTo>
                    <a:pt x="1583965" y="1125008"/>
                  </a:lnTo>
                  <a:lnTo>
                    <a:pt x="1517240" y="1150140"/>
                  </a:lnTo>
                  <a:close/>
                </a:path>
                <a:path w="3036570" h="1150620">
                  <a:moveTo>
                    <a:pt x="1583965" y="1125008"/>
                  </a:moveTo>
                  <a:lnTo>
                    <a:pt x="1517240" y="1125008"/>
                  </a:lnTo>
                  <a:lnTo>
                    <a:pt x="3011103" y="562288"/>
                  </a:lnTo>
                  <a:lnTo>
                    <a:pt x="3013815" y="555061"/>
                  </a:lnTo>
                  <a:lnTo>
                    <a:pt x="3013734" y="542657"/>
                  </a:lnTo>
                  <a:lnTo>
                    <a:pt x="3010698" y="535215"/>
                  </a:lnTo>
                  <a:lnTo>
                    <a:pt x="1517240" y="24916"/>
                  </a:lnTo>
                  <a:lnTo>
                    <a:pt x="1590159" y="24916"/>
                  </a:lnTo>
                  <a:lnTo>
                    <a:pt x="3009383" y="509867"/>
                  </a:lnTo>
                  <a:lnTo>
                    <a:pt x="3036100" y="548374"/>
                  </a:lnTo>
                  <a:lnTo>
                    <a:pt x="3034403" y="561230"/>
                  </a:lnTo>
                  <a:lnTo>
                    <a:pt x="3029282" y="572508"/>
                  </a:lnTo>
                  <a:lnTo>
                    <a:pt x="3021143" y="581562"/>
                  </a:lnTo>
                  <a:lnTo>
                    <a:pt x="3010395" y="587744"/>
                  </a:lnTo>
                  <a:lnTo>
                    <a:pt x="1583965" y="1125008"/>
                  </a:lnTo>
                  <a:close/>
                </a:path>
              </a:pathLst>
            </a:custGeom>
            <a:solidFill>
              <a:srgbClr val="69249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4" name="object 154" descr=""/>
            <p:cNvSpPr/>
            <p:nvPr/>
          </p:nvSpPr>
          <p:spPr>
            <a:xfrm>
              <a:off x="3638145" y="7027673"/>
              <a:ext cx="2994660" cy="1069975"/>
            </a:xfrm>
            <a:custGeom>
              <a:avLst/>
              <a:gdLst/>
              <a:ahLst/>
              <a:cxnLst/>
              <a:rect l="l" t="t" r="r" b="b"/>
              <a:pathLst>
                <a:path w="2994659" h="1069975">
                  <a:moveTo>
                    <a:pt x="1498416" y="1069459"/>
                  </a:moveTo>
                  <a:lnTo>
                    <a:pt x="1264505" y="983440"/>
                  </a:lnTo>
                  <a:lnTo>
                    <a:pt x="750789" y="793883"/>
                  </a:lnTo>
                  <a:lnTo>
                    <a:pt x="237244" y="604265"/>
                  </a:lnTo>
                  <a:lnTo>
                    <a:pt x="3845" y="518064"/>
                  </a:lnTo>
                  <a:lnTo>
                    <a:pt x="0" y="516770"/>
                  </a:lnTo>
                  <a:lnTo>
                    <a:pt x="0" y="510838"/>
                  </a:lnTo>
                  <a:lnTo>
                    <a:pt x="3845" y="509543"/>
                  </a:lnTo>
                  <a:lnTo>
                    <a:pt x="237244" y="429897"/>
                  </a:lnTo>
                  <a:lnTo>
                    <a:pt x="750789" y="254690"/>
                  </a:lnTo>
                  <a:lnTo>
                    <a:pt x="1264505" y="79525"/>
                  </a:lnTo>
                  <a:lnTo>
                    <a:pt x="1498416" y="0"/>
                  </a:lnTo>
                  <a:lnTo>
                    <a:pt x="2990356" y="509543"/>
                  </a:lnTo>
                  <a:lnTo>
                    <a:pt x="2994202" y="510838"/>
                  </a:lnTo>
                  <a:lnTo>
                    <a:pt x="2994202" y="516770"/>
                  </a:lnTo>
                  <a:lnTo>
                    <a:pt x="2990356" y="518064"/>
                  </a:lnTo>
                  <a:lnTo>
                    <a:pt x="1498416" y="1069459"/>
                  </a:lnTo>
                  <a:close/>
                </a:path>
              </a:pathLst>
            </a:custGeom>
            <a:solidFill>
              <a:srgbClr val="E0BF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5" name="object 155" descr=""/>
            <p:cNvSpPr/>
            <p:nvPr/>
          </p:nvSpPr>
          <p:spPr>
            <a:xfrm>
              <a:off x="3627923" y="7016455"/>
              <a:ext cx="3014980" cy="1092835"/>
            </a:xfrm>
            <a:custGeom>
              <a:avLst/>
              <a:gdLst/>
              <a:ahLst/>
              <a:cxnLst/>
              <a:rect l="l" t="t" r="r" b="b"/>
              <a:pathLst>
                <a:path w="3014979" h="1092834">
                  <a:moveTo>
                    <a:pt x="1510864" y="1092326"/>
                  </a:moveTo>
                  <a:lnTo>
                    <a:pt x="1509954" y="1092326"/>
                  </a:lnTo>
                  <a:lnTo>
                    <a:pt x="1505140" y="1091419"/>
                  </a:lnTo>
                  <a:lnTo>
                    <a:pt x="1494368" y="1087903"/>
                  </a:lnTo>
                  <a:lnTo>
                    <a:pt x="10423" y="540500"/>
                  </a:lnTo>
                  <a:lnTo>
                    <a:pt x="4032" y="538343"/>
                  </a:lnTo>
                  <a:lnTo>
                    <a:pt x="4276" y="538343"/>
                  </a:lnTo>
                  <a:lnTo>
                    <a:pt x="0" y="532087"/>
                  </a:lnTo>
                  <a:lnTo>
                    <a:pt x="0" y="517957"/>
                  </a:lnTo>
                  <a:lnTo>
                    <a:pt x="4250" y="511700"/>
                  </a:lnTo>
                  <a:lnTo>
                    <a:pt x="1479162" y="8966"/>
                  </a:lnTo>
                  <a:lnTo>
                    <a:pt x="1506168" y="514"/>
                  </a:lnTo>
                  <a:lnTo>
                    <a:pt x="1511978" y="0"/>
                  </a:lnTo>
                  <a:lnTo>
                    <a:pt x="1581143" y="23621"/>
                  </a:lnTo>
                  <a:lnTo>
                    <a:pt x="1508537" y="23621"/>
                  </a:lnTo>
                  <a:lnTo>
                    <a:pt x="37141" y="525291"/>
                  </a:lnTo>
                  <a:lnTo>
                    <a:pt x="1508537" y="1068165"/>
                  </a:lnTo>
                  <a:lnTo>
                    <a:pt x="1576675" y="1068165"/>
                  </a:lnTo>
                  <a:lnTo>
                    <a:pt x="1512180" y="1092002"/>
                  </a:lnTo>
                  <a:lnTo>
                    <a:pt x="1511775" y="1092002"/>
                  </a:lnTo>
                  <a:lnTo>
                    <a:pt x="1510864" y="1092326"/>
                  </a:lnTo>
                  <a:close/>
                </a:path>
                <a:path w="3014979" h="1092834">
                  <a:moveTo>
                    <a:pt x="1576675" y="1068165"/>
                  </a:moveTo>
                  <a:lnTo>
                    <a:pt x="1508537" y="1068165"/>
                  </a:lnTo>
                  <a:lnTo>
                    <a:pt x="2977503" y="525291"/>
                  </a:lnTo>
                  <a:lnTo>
                    <a:pt x="1508537" y="23621"/>
                  </a:lnTo>
                  <a:lnTo>
                    <a:pt x="1581143" y="23621"/>
                  </a:lnTo>
                  <a:lnTo>
                    <a:pt x="3010293" y="511700"/>
                  </a:lnTo>
                  <a:lnTo>
                    <a:pt x="3014544" y="517957"/>
                  </a:lnTo>
                  <a:lnTo>
                    <a:pt x="3014544" y="532087"/>
                  </a:lnTo>
                  <a:lnTo>
                    <a:pt x="3010293" y="538343"/>
                  </a:lnTo>
                  <a:lnTo>
                    <a:pt x="1576675" y="1068165"/>
                  </a:lnTo>
                  <a:close/>
                </a:path>
              </a:pathLst>
            </a:custGeom>
            <a:solidFill>
              <a:srgbClr val="69249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6" name="object 156" descr=""/>
            <p:cNvSpPr/>
            <p:nvPr/>
          </p:nvSpPr>
          <p:spPr>
            <a:xfrm>
              <a:off x="4051373" y="7186089"/>
              <a:ext cx="2192020" cy="734695"/>
            </a:xfrm>
            <a:custGeom>
              <a:avLst/>
              <a:gdLst/>
              <a:ahLst/>
              <a:cxnLst/>
              <a:rect l="l" t="t" r="r" b="b"/>
              <a:pathLst>
                <a:path w="2192020" h="734695">
                  <a:moveTo>
                    <a:pt x="2011326" y="734634"/>
                  </a:moveTo>
                  <a:lnTo>
                    <a:pt x="180272" y="734634"/>
                  </a:lnTo>
                  <a:lnTo>
                    <a:pt x="132351" y="728370"/>
                  </a:lnTo>
                  <a:lnTo>
                    <a:pt x="89288" y="710692"/>
                  </a:lnTo>
                  <a:lnTo>
                    <a:pt x="52803" y="683271"/>
                  </a:lnTo>
                  <a:lnTo>
                    <a:pt x="24614" y="647781"/>
                  </a:lnTo>
                  <a:lnTo>
                    <a:pt x="6440" y="605892"/>
                  </a:lnTo>
                  <a:lnTo>
                    <a:pt x="0" y="559278"/>
                  </a:lnTo>
                  <a:lnTo>
                    <a:pt x="0" y="175356"/>
                  </a:lnTo>
                  <a:lnTo>
                    <a:pt x="6440" y="128741"/>
                  </a:lnTo>
                  <a:lnTo>
                    <a:pt x="24614" y="86853"/>
                  </a:lnTo>
                  <a:lnTo>
                    <a:pt x="52803" y="51363"/>
                  </a:lnTo>
                  <a:lnTo>
                    <a:pt x="89288" y="23942"/>
                  </a:lnTo>
                  <a:lnTo>
                    <a:pt x="132351" y="6264"/>
                  </a:lnTo>
                  <a:lnTo>
                    <a:pt x="180272" y="0"/>
                  </a:lnTo>
                  <a:lnTo>
                    <a:pt x="2011326" y="0"/>
                  </a:lnTo>
                  <a:lnTo>
                    <a:pt x="2059247" y="6264"/>
                  </a:lnTo>
                  <a:lnTo>
                    <a:pt x="2102310" y="23942"/>
                  </a:lnTo>
                  <a:lnTo>
                    <a:pt x="2138795" y="51363"/>
                  </a:lnTo>
                  <a:lnTo>
                    <a:pt x="2166984" y="86853"/>
                  </a:lnTo>
                  <a:lnTo>
                    <a:pt x="2185158" y="128741"/>
                  </a:lnTo>
                  <a:lnTo>
                    <a:pt x="2191598" y="175356"/>
                  </a:lnTo>
                  <a:lnTo>
                    <a:pt x="2191598" y="559278"/>
                  </a:lnTo>
                  <a:lnTo>
                    <a:pt x="2185158" y="605892"/>
                  </a:lnTo>
                  <a:lnTo>
                    <a:pt x="2166984" y="647781"/>
                  </a:lnTo>
                  <a:lnTo>
                    <a:pt x="2138795" y="683271"/>
                  </a:lnTo>
                  <a:lnTo>
                    <a:pt x="2102310" y="710692"/>
                  </a:lnTo>
                  <a:lnTo>
                    <a:pt x="2059247" y="728370"/>
                  </a:lnTo>
                  <a:lnTo>
                    <a:pt x="2011326" y="734634"/>
                  </a:lnTo>
                  <a:close/>
                </a:path>
              </a:pathLst>
            </a:custGeom>
            <a:solidFill>
              <a:srgbClr val="541D7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7" name="object 157" descr=""/>
            <p:cNvSpPr/>
            <p:nvPr/>
          </p:nvSpPr>
          <p:spPr>
            <a:xfrm>
              <a:off x="4043499" y="7178431"/>
              <a:ext cx="2207895" cy="750570"/>
            </a:xfrm>
            <a:custGeom>
              <a:avLst/>
              <a:gdLst/>
              <a:ahLst/>
              <a:cxnLst/>
              <a:rect l="l" t="t" r="r" b="b"/>
              <a:pathLst>
                <a:path w="2207895" h="750570">
                  <a:moveTo>
                    <a:pt x="2019199" y="750023"/>
                  </a:moveTo>
                  <a:lnTo>
                    <a:pt x="188145" y="750023"/>
                  </a:lnTo>
                  <a:lnTo>
                    <a:pt x="138172" y="743469"/>
                  </a:lnTo>
                  <a:lnTo>
                    <a:pt x="93231" y="724983"/>
                  </a:lnTo>
                  <a:lnTo>
                    <a:pt x="55138" y="696324"/>
                  </a:lnTo>
                  <a:lnTo>
                    <a:pt x="25700" y="659256"/>
                  </a:lnTo>
                  <a:lnTo>
                    <a:pt x="6722" y="615540"/>
                  </a:lnTo>
                  <a:lnTo>
                    <a:pt x="0" y="566937"/>
                  </a:lnTo>
                  <a:lnTo>
                    <a:pt x="9" y="182942"/>
                  </a:lnTo>
                  <a:lnTo>
                    <a:pt x="6731" y="134416"/>
                  </a:lnTo>
                  <a:lnTo>
                    <a:pt x="25723" y="90713"/>
                  </a:lnTo>
                  <a:lnTo>
                    <a:pt x="55167" y="53662"/>
                  </a:lnTo>
                  <a:lnTo>
                    <a:pt x="93256" y="25021"/>
                  </a:lnTo>
                  <a:lnTo>
                    <a:pt x="138185" y="6548"/>
                  </a:lnTo>
                  <a:lnTo>
                    <a:pt x="188145" y="0"/>
                  </a:lnTo>
                  <a:lnTo>
                    <a:pt x="2019199" y="0"/>
                  </a:lnTo>
                  <a:lnTo>
                    <a:pt x="2069160" y="6548"/>
                  </a:lnTo>
                  <a:lnTo>
                    <a:pt x="2090488" y="15318"/>
                  </a:lnTo>
                  <a:lnTo>
                    <a:pt x="188136" y="15318"/>
                  </a:lnTo>
                  <a:lnTo>
                    <a:pt x="142371" y="21316"/>
                  </a:lnTo>
                  <a:lnTo>
                    <a:pt x="101216" y="38241"/>
                  </a:lnTo>
                  <a:lnTo>
                    <a:pt x="66332" y="64479"/>
                  </a:lnTo>
                  <a:lnTo>
                    <a:pt x="39371" y="98416"/>
                  </a:lnTo>
                  <a:lnTo>
                    <a:pt x="21982" y="138442"/>
                  </a:lnTo>
                  <a:lnTo>
                    <a:pt x="15819" y="182942"/>
                  </a:lnTo>
                  <a:lnTo>
                    <a:pt x="15819" y="566937"/>
                  </a:lnTo>
                  <a:lnTo>
                    <a:pt x="21988" y="611468"/>
                  </a:lnTo>
                  <a:lnTo>
                    <a:pt x="39387" y="651513"/>
                  </a:lnTo>
                  <a:lnTo>
                    <a:pt x="66360" y="685463"/>
                  </a:lnTo>
                  <a:lnTo>
                    <a:pt x="101249" y="711707"/>
                  </a:lnTo>
                  <a:lnTo>
                    <a:pt x="142397" y="728634"/>
                  </a:lnTo>
                  <a:lnTo>
                    <a:pt x="188145" y="734634"/>
                  </a:lnTo>
                  <a:lnTo>
                    <a:pt x="2090631" y="734634"/>
                  </a:lnTo>
                  <a:lnTo>
                    <a:pt x="2069160" y="743469"/>
                  </a:lnTo>
                  <a:lnTo>
                    <a:pt x="2019199" y="750023"/>
                  </a:lnTo>
                  <a:close/>
                </a:path>
                <a:path w="2207895" h="750570">
                  <a:moveTo>
                    <a:pt x="2090631" y="734634"/>
                  </a:moveTo>
                  <a:lnTo>
                    <a:pt x="2019199" y="734634"/>
                  </a:lnTo>
                  <a:lnTo>
                    <a:pt x="2064978" y="728634"/>
                  </a:lnTo>
                  <a:lnTo>
                    <a:pt x="2106147" y="711707"/>
                  </a:lnTo>
                  <a:lnTo>
                    <a:pt x="2141049" y="685463"/>
                  </a:lnTo>
                  <a:lnTo>
                    <a:pt x="2168028" y="651513"/>
                  </a:lnTo>
                  <a:lnTo>
                    <a:pt x="2185430" y="611468"/>
                  </a:lnTo>
                  <a:lnTo>
                    <a:pt x="2191598" y="566937"/>
                  </a:lnTo>
                  <a:lnTo>
                    <a:pt x="2191589" y="182942"/>
                  </a:lnTo>
                  <a:lnTo>
                    <a:pt x="2185410" y="138442"/>
                  </a:lnTo>
                  <a:lnTo>
                    <a:pt x="2167999" y="98416"/>
                  </a:lnTo>
                  <a:lnTo>
                    <a:pt x="2140998" y="64479"/>
                  </a:lnTo>
                  <a:lnTo>
                    <a:pt x="2106033" y="38241"/>
                  </a:lnTo>
                  <a:lnTo>
                    <a:pt x="2064859" y="21316"/>
                  </a:lnTo>
                  <a:lnTo>
                    <a:pt x="2064513" y="21316"/>
                  </a:lnTo>
                  <a:lnTo>
                    <a:pt x="2018736" y="15318"/>
                  </a:lnTo>
                  <a:lnTo>
                    <a:pt x="2090488" y="15318"/>
                  </a:lnTo>
                  <a:lnTo>
                    <a:pt x="2152178" y="53662"/>
                  </a:lnTo>
                  <a:lnTo>
                    <a:pt x="2181621" y="90713"/>
                  </a:lnTo>
                  <a:lnTo>
                    <a:pt x="2200613" y="134416"/>
                  </a:lnTo>
                  <a:lnTo>
                    <a:pt x="2207335" y="182942"/>
                  </a:lnTo>
                  <a:lnTo>
                    <a:pt x="2207345" y="566937"/>
                  </a:lnTo>
                  <a:lnTo>
                    <a:pt x="2200613" y="615540"/>
                  </a:lnTo>
                  <a:lnTo>
                    <a:pt x="2181621" y="659256"/>
                  </a:lnTo>
                  <a:lnTo>
                    <a:pt x="2152178" y="696324"/>
                  </a:lnTo>
                  <a:lnTo>
                    <a:pt x="2114088" y="724983"/>
                  </a:lnTo>
                  <a:lnTo>
                    <a:pt x="2090631" y="734634"/>
                  </a:lnTo>
                  <a:close/>
                </a:path>
              </a:pathLst>
            </a:custGeom>
            <a:solidFill>
              <a:srgbClr val="9930A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8" name="object 158" descr=""/>
            <p:cNvSpPr/>
            <p:nvPr/>
          </p:nvSpPr>
          <p:spPr>
            <a:xfrm>
              <a:off x="4051373" y="7186089"/>
              <a:ext cx="2154555" cy="699135"/>
            </a:xfrm>
            <a:custGeom>
              <a:avLst/>
              <a:gdLst/>
              <a:ahLst/>
              <a:cxnLst/>
              <a:rect l="l" t="t" r="r" b="b"/>
              <a:pathLst>
                <a:path w="2154554" h="699134">
                  <a:moveTo>
                    <a:pt x="2005366" y="698561"/>
                  </a:moveTo>
                  <a:lnTo>
                    <a:pt x="149074" y="698561"/>
                  </a:lnTo>
                  <a:lnTo>
                    <a:pt x="101953" y="691169"/>
                  </a:lnTo>
                  <a:lnTo>
                    <a:pt x="61030" y="670584"/>
                  </a:lnTo>
                  <a:lnTo>
                    <a:pt x="28761" y="639195"/>
                  </a:lnTo>
                  <a:lnTo>
                    <a:pt x="7599" y="599388"/>
                  </a:lnTo>
                  <a:lnTo>
                    <a:pt x="0" y="553552"/>
                  </a:lnTo>
                  <a:lnTo>
                    <a:pt x="0" y="145008"/>
                  </a:lnTo>
                  <a:lnTo>
                    <a:pt x="7599" y="99172"/>
                  </a:lnTo>
                  <a:lnTo>
                    <a:pt x="28761" y="59366"/>
                  </a:lnTo>
                  <a:lnTo>
                    <a:pt x="61030" y="27976"/>
                  </a:lnTo>
                  <a:lnTo>
                    <a:pt x="101953" y="7392"/>
                  </a:lnTo>
                  <a:lnTo>
                    <a:pt x="149074" y="0"/>
                  </a:lnTo>
                  <a:lnTo>
                    <a:pt x="2005366" y="0"/>
                  </a:lnTo>
                  <a:lnTo>
                    <a:pt x="2052487" y="7392"/>
                  </a:lnTo>
                  <a:lnTo>
                    <a:pt x="2093409" y="27976"/>
                  </a:lnTo>
                  <a:lnTo>
                    <a:pt x="2125679" y="59366"/>
                  </a:lnTo>
                  <a:lnTo>
                    <a:pt x="2146841" y="99172"/>
                  </a:lnTo>
                  <a:lnTo>
                    <a:pt x="2154440" y="145008"/>
                  </a:lnTo>
                  <a:lnTo>
                    <a:pt x="2154440" y="553481"/>
                  </a:lnTo>
                  <a:lnTo>
                    <a:pt x="2146869" y="599352"/>
                  </a:lnTo>
                  <a:lnTo>
                    <a:pt x="2125711" y="639179"/>
                  </a:lnTo>
                  <a:lnTo>
                    <a:pt x="2093431" y="670580"/>
                  </a:lnTo>
                  <a:lnTo>
                    <a:pt x="2052494" y="691168"/>
                  </a:lnTo>
                  <a:lnTo>
                    <a:pt x="2005366" y="698561"/>
                  </a:lnTo>
                  <a:close/>
                </a:path>
              </a:pathLst>
            </a:custGeom>
            <a:solidFill>
              <a:srgbClr val="E0BF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9" name="object 159" descr=""/>
            <p:cNvSpPr/>
            <p:nvPr/>
          </p:nvSpPr>
          <p:spPr>
            <a:xfrm>
              <a:off x="4043426" y="7178359"/>
              <a:ext cx="2170430" cy="714375"/>
            </a:xfrm>
            <a:custGeom>
              <a:avLst/>
              <a:gdLst/>
              <a:ahLst/>
              <a:cxnLst/>
              <a:rect l="l" t="t" r="r" b="b"/>
              <a:pathLst>
                <a:path w="2170429" h="714375">
                  <a:moveTo>
                    <a:pt x="2013313" y="714021"/>
                  </a:moveTo>
                  <a:lnTo>
                    <a:pt x="157021" y="714021"/>
                  </a:lnTo>
                  <a:lnTo>
                    <a:pt x="107433" y="706223"/>
                  </a:lnTo>
                  <a:lnTo>
                    <a:pt x="64331" y="684514"/>
                  </a:lnTo>
                  <a:lnTo>
                    <a:pt x="30321" y="651424"/>
                  </a:lnTo>
                  <a:lnTo>
                    <a:pt x="8010" y="609480"/>
                  </a:lnTo>
                  <a:lnTo>
                    <a:pt x="0" y="561211"/>
                  </a:lnTo>
                  <a:lnTo>
                    <a:pt x="0" y="152738"/>
                  </a:lnTo>
                  <a:lnTo>
                    <a:pt x="8016" y="104504"/>
                  </a:lnTo>
                  <a:lnTo>
                    <a:pt x="30329" y="62581"/>
                  </a:lnTo>
                  <a:lnTo>
                    <a:pt x="64336" y="29502"/>
                  </a:lnTo>
                  <a:lnTo>
                    <a:pt x="107434" y="7797"/>
                  </a:lnTo>
                  <a:lnTo>
                    <a:pt x="157021" y="0"/>
                  </a:lnTo>
                  <a:lnTo>
                    <a:pt x="2013313" y="0"/>
                  </a:lnTo>
                  <a:lnTo>
                    <a:pt x="2062899" y="7797"/>
                  </a:lnTo>
                  <a:lnTo>
                    <a:pt x="2078114" y="15459"/>
                  </a:lnTo>
                  <a:lnTo>
                    <a:pt x="157021" y="15459"/>
                  </a:lnTo>
                  <a:lnTo>
                    <a:pt x="112493" y="22467"/>
                  </a:lnTo>
                  <a:lnTo>
                    <a:pt x="73754" y="41973"/>
                  </a:lnTo>
                  <a:lnTo>
                    <a:pt x="43181" y="71703"/>
                  </a:lnTo>
                  <a:lnTo>
                    <a:pt x="23111" y="109383"/>
                  </a:lnTo>
                  <a:lnTo>
                    <a:pt x="15893" y="152738"/>
                  </a:lnTo>
                  <a:lnTo>
                    <a:pt x="15893" y="561211"/>
                  </a:lnTo>
                  <a:lnTo>
                    <a:pt x="23104" y="604601"/>
                  </a:lnTo>
                  <a:lnTo>
                    <a:pt x="43162" y="642287"/>
                  </a:lnTo>
                  <a:lnTo>
                    <a:pt x="73728" y="672027"/>
                  </a:lnTo>
                  <a:lnTo>
                    <a:pt x="112465" y="691547"/>
                  </a:lnTo>
                  <a:lnTo>
                    <a:pt x="157021" y="698561"/>
                  </a:lnTo>
                  <a:lnTo>
                    <a:pt x="2078122" y="698561"/>
                  </a:lnTo>
                  <a:lnTo>
                    <a:pt x="2062906" y="706223"/>
                  </a:lnTo>
                  <a:lnTo>
                    <a:pt x="2013313" y="714021"/>
                  </a:lnTo>
                  <a:close/>
                </a:path>
                <a:path w="2170429" h="714375">
                  <a:moveTo>
                    <a:pt x="2078122" y="698561"/>
                  </a:moveTo>
                  <a:lnTo>
                    <a:pt x="2013313" y="698561"/>
                  </a:lnTo>
                  <a:lnTo>
                    <a:pt x="2057884" y="691547"/>
                  </a:lnTo>
                  <a:lnTo>
                    <a:pt x="2096620" y="672027"/>
                  </a:lnTo>
                  <a:lnTo>
                    <a:pt x="2127184" y="642287"/>
                  </a:lnTo>
                  <a:lnTo>
                    <a:pt x="2147238" y="604601"/>
                  </a:lnTo>
                  <a:lnTo>
                    <a:pt x="2154440" y="561211"/>
                  </a:lnTo>
                  <a:lnTo>
                    <a:pt x="2154440" y="152738"/>
                  </a:lnTo>
                  <a:lnTo>
                    <a:pt x="2147229" y="109383"/>
                  </a:lnTo>
                  <a:lnTo>
                    <a:pt x="2127162" y="71703"/>
                  </a:lnTo>
                  <a:lnTo>
                    <a:pt x="2096588" y="41973"/>
                  </a:lnTo>
                  <a:lnTo>
                    <a:pt x="2057855" y="22467"/>
                  </a:lnTo>
                  <a:lnTo>
                    <a:pt x="2013313" y="15459"/>
                  </a:lnTo>
                  <a:lnTo>
                    <a:pt x="2078114" y="15459"/>
                  </a:lnTo>
                  <a:lnTo>
                    <a:pt x="2105997" y="29502"/>
                  </a:lnTo>
                  <a:lnTo>
                    <a:pt x="2140004" y="62581"/>
                  </a:lnTo>
                  <a:lnTo>
                    <a:pt x="2162317" y="104504"/>
                  </a:lnTo>
                  <a:lnTo>
                    <a:pt x="2170334" y="152738"/>
                  </a:lnTo>
                  <a:lnTo>
                    <a:pt x="2170334" y="561211"/>
                  </a:lnTo>
                  <a:lnTo>
                    <a:pt x="2162346" y="609480"/>
                  </a:lnTo>
                  <a:lnTo>
                    <a:pt x="2140036" y="651424"/>
                  </a:lnTo>
                  <a:lnTo>
                    <a:pt x="2106018" y="684514"/>
                  </a:lnTo>
                  <a:lnTo>
                    <a:pt x="2078122" y="698561"/>
                  </a:lnTo>
                  <a:close/>
                </a:path>
              </a:pathLst>
            </a:custGeom>
            <a:solidFill>
              <a:srgbClr val="9930AE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60" name="object 160" descr=""/>
          <p:cNvGrpSpPr/>
          <p:nvPr/>
        </p:nvGrpSpPr>
        <p:grpSpPr>
          <a:xfrm>
            <a:off x="14704065" y="4448278"/>
            <a:ext cx="829310" cy="314325"/>
            <a:chOff x="14704065" y="4448278"/>
            <a:chExt cx="829310" cy="314325"/>
          </a:xfrm>
        </p:grpSpPr>
        <p:sp>
          <p:nvSpPr>
            <p:cNvPr id="161" name="object 161" descr=""/>
            <p:cNvSpPr/>
            <p:nvPr/>
          </p:nvSpPr>
          <p:spPr>
            <a:xfrm>
              <a:off x="14705334" y="4451668"/>
              <a:ext cx="826769" cy="307975"/>
            </a:xfrm>
            <a:custGeom>
              <a:avLst/>
              <a:gdLst/>
              <a:ahLst/>
              <a:cxnLst/>
              <a:rect l="l" t="t" r="r" b="b"/>
              <a:pathLst>
                <a:path w="826769" h="307975">
                  <a:moveTo>
                    <a:pt x="412904" y="307484"/>
                  </a:moveTo>
                  <a:lnTo>
                    <a:pt x="6988" y="154435"/>
                  </a:lnTo>
                  <a:lnTo>
                    <a:pt x="0" y="151811"/>
                  </a:lnTo>
                  <a:lnTo>
                    <a:pt x="138" y="141199"/>
                  </a:lnTo>
                  <a:lnTo>
                    <a:pt x="7209" y="138782"/>
                  </a:lnTo>
                  <a:lnTo>
                    <a:pt x="412904" y="0"/>
                  </a:lnTo>
                  <a:lnTo>
                    <a:pt x="819235" y="139018"/>
                  </a:lnTo>
                  <a:lnTo>
                    <a:pt x="826057" y="141346"/>
                  </a:lnTo>
                  <a:lnTo>
                    <a:pt x="826196" y="151605"/>
                  </a:lnTo>
                  <a:lnTo>
                    <a:pt x="819456" y="154140"/>
                  </a:lnTo>
                  <a:lnTo>
                    <a:pt x="412904" y="307484"/>
                  </a:lnTo>
                  <a:close/>
                </a:path>
              </a:pathLst>
            </a:custGeom>
            <a:solidFill>
              <a:srgbClr val="541D7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2" name="object 162" descr=""/>
            <p:cNvSpPr/>
            <p:nvPr/>
          </p:nvSpPr>
          <p:spPr>
            <a:xfrm>
              <a:off x="14704065" y="4448278"/>
              <a:ext cx="829310" cy="314325"/>
            </a:xfrm>
            <a:custGeom>
              <a:avLst/>
              <a:gdLst/>
              <a:ahLst/>
              <a:cxnLst/>
              <a:rect l="l" t="t" r="r" b="b"/>
              <a:pathLst>
                <a:path w="829309" h="314325">
                  <a:moveTo>
                    <a:pt x="414174" y="314323"/>
                  </a:moveTo>
                  <a:lnTo>
                    <a:pt x="2816" y="159210"/>
                  </a:lnTo>
                  <a:lnTo>
                    <a:pt x="0" y="154759"/>
                  </a:lnTo>
                  <a:lnTo>
                    <a:pt x="12" y="153668"/>
                  </a:lnTo>
                  <a:lnTo>
                    <a:pt x="136" y="144854"/>
                  </a:lnTo>
                  <a:lnTo>
                    <a:pt x="3064" y="140609"/>
                  </a:lnTo>
                  <a:lnTo>
                    <a:pt x="414174" y="0"/>
                  </a:lnTo>
                  <a:lnTo>
                    <a:pt x="434075" y="6809"/>
                  </a:lnTo>
                  <a:lnTo>
                    <a:pt x="414174" y="6809"/>
                  </a:lnTo>
                  <a:lnTo>
                    <a:pt x="7014" y="146063"/>
                  </a:lnTo>
                  <a:lnTo>
                    <a:pt x="6130" y="148215"/>
                  </a:lnTo>
                  <a:lnTo>
                    <a:pt x="6077" y="151605"/>
                  </a:lnTo>
                  <a:lnTo>
                    <a:pt x="6825" y="153668"/>
                  </a:lnTo>
                  <a:lnTo>
                    <a:pt x="6904" y="153875"/>
                  </a:lnTo>
                  <a:lnTo>
                    <a:pt x="414174" y="307455"/>
                  </a:lnTo>
                  <a:lnTo>
                    <a:pt x="432386" y="307455"/>
                  </a:lnTo>
                  <a:lnTo>
                    <a:pt x="414174" y="314323"/>
                  </a:lnTo>
                  <a:close/>
                </a:path>
                <a:path w="829309" h="314325">
                  <a:moveTo>
                    <a:pt x="432386" y="307455"/>
                  </a:moveTo>
                  <a:lnTo>
                    <a:pt x="414174" y="307455"/>
                  </a:lnTo>
                  <a:lnTo>
                    <a:pt x="821913" y="153668"/>
                  </a:lnTo>
                  <a:lnTo>
                    <a:pt x="822686" y="151605"/>
                  </a:lnTo>
                  <a:lnTo>
                    <a:pt x="822595" y="148215"/>
                  </a:lnTo>
                  <a:lnTo>
                    <a:pt x="821802" y="146269"/>
                  </a:lnTo>
                  <a:lnTo>
                    <a:pt x="414174" y="6809"/>
                  </a:lnTo>
                  <a:lnTo>
                    <a:pt x="434075" y="6809"/>
                  </a:lnTo>
                  <a:lnTo>
                    <a:pt x="825808" y="140845"/>
                  </a:lnTo>
                  <a:lnTo>
                    <a:pt x="828598" y="144854"/>
                  </a:lnTo>
                  <a:lnTo>
                    <a:pt x="828717" y="148215"/>
                  </a:lnTo>
                  <a:lnTo>
                    <a:pt x="828791" y="154759"/>
                  </a:lnTo>
                  <a:lnTo>
                    <a:pt x="826056" y="158974"/>
                  </a:lnTo>
                  <a:lnTo>
                    <a:pt x="432386" y="307455"/>
                  </a:lnTo>
                  <a:close/>
                </a:path>
              </a:pathLst>
            </a:custGeom>
            <a:solidFill>
              <a:srgbClr val="69249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3" name="object 163" descr=""/>
            <p:cNvSpPr/>
            <p:nvPr/>
          </p:nvSpPr>
          <p:spPr>
            <a:xfrm>
              <a:off x="14709616" y="4451785"/>
              <a:ext cx="817244" cy="292735"/>
            </a:xfrm>
            <a:custGeom>
              <a:avLst/>
              <a:gdLst/>
              <a:ahLst/>
              <a:cxnLst/>
              <a:rect l="l" t="t" r="r" b="b"/>
              <a:pathLst>
                <a:path w="817244" h="292735">
                  <a:moveTo>
                    <a:pt x="408982" y="292274"/>
                  </a:moveTo>
                  <a:lnTo>
                    <a:pt x="345137" y="268765"/>
                  </a:lnTo>
                  <a:lnTo>
                    <a:pt x="204922" y="216961"/>
                  </a:lnTo>
                  <a:lnTo>
                    <a:pt x="64754" y="165140"/>
                  </a:lnTo>
                  <a:lnTo>
                    <a:pt x="1049" y="141582"/>
                  </a:lnTo>
                  <a:lnTo>
                    <a:pt x="0" y="141228"/>
                  </a:lnTo>
                  <a:lnTo>
                    <a:pt x="0" y="139607"/>
                  </a:lnTo>
                  <a:lnTo>
                    <a:pt x="1049" y="139253"/>
                  </a:lnTo>
                  <a:lnTo>
                    <a:pt x="64754" y="117487"/>
                  </a:lnTo>
                  <a:lnTo>
                    <a:pt x="204922" y="69604"/>
                  </a:lnTo>
                  <a:lnTo>
                    <a:pt x="345137" y="21733"/>
                  </a:lnTo>
                  <a:lnTo>
                    <a:pt x="408982" y="0"/>
                  </a:lnTo>
                  <a:lnTo>
                    <a:pt x="816196" y="139253"/>
                  </a:lnTo>
                  <a:lnTo>
                    <a:pt x="817246" y="139607"/>
                  </a:lnTo>
                  <a:lnTo>
                    <a:pt x="817246" y="141228"/>
                  </a:lnTo>
                  <a:lnTo>
                    <a:pt x="816196" y="141582"/>
                  </a:lnTo>
                  <a:lnTo>
                    <a:pt x="408982" y="292274"/>
                  </a:lnTo>
                  <a:close/>
                </a:path>
              </a:pathLst>
            </a:custGeom>
            <a:solidFill>
              <a:srgbClr val="E0BF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4" name="object 164" descr=""/>
            <p:cNvSpPr/>
            <p:nvPr/>
          </p:nvSpPr>
          <p:spPr>
            <a:xfrm>
              <a:off x="14706826" y="4448720"/>
              <a:ext cx="822960" cy="298450"/>
            </a:xfrm>
            <a:custGeom>
              <a:avLst/>
              <a:gdLst/>
              <a:ahLst/>
              <a:cxnLst/>
              <a:rect l="l" t="t" r="r" b="b"/>
              <a:pathLst>
                <a:path w="822959" h="298450">
                  <a:moveTo>
                    <a:pt x="412738" y="298434"/>
                  </a:moveTo>
                  <a:lnTo>
                    <a:pt x="410786" y="298434"/>
                  </a:lnTo>
                  <a:lnTo>
                    <a:pt x="2845" y="147714"/>
                  </a:lnTo>
                  <a:lnTo>
                    <a:pt x="1167" y="147124"/>
                  </a:lnTo>
                  <a:lnTo>
                    <a:pt x="0" y="145414"/>
                  </a:lnTo>
                  <a:lnTo>
                    <a:pt x="0" y="141553"/>
                  </a:lnTo>
                  <a:lnTo>
                    <a:pt x="1160" y="139843"/>
                  </a:lnTo>
                  <a:lnTo>
                    <a:pt x="403727" y="2450"/>
                  </a:lnTo>
                  <a:lnTo>
                    <a:pt x="411097" y="140"/>
                  </a:lnTo>
                  <a:lnTo>
                    <a:pt x="412683" y="0"/>
                  </a:lnTo>
                  <a:lnTo>
                    <a:pt x="431562" y="6455"/>
                  </a:lnTo>
                  <a:lnTo>
                    <a:pt x="411744" y="6455"/>
                  </a:lnTo>
                  <a:lnTo>
                    <a:pt x="10137" y="143557"/>
                  </a:lnTo>
                  <a:lnTo>
                    <a:pt x="411744" y="291920"/>
                  </a:lnTo>
                  <a:lnTo>
                    <a:pt x="430342" y="291920"/>
                  </a:lnTo>
                  <a:lnTo>
                    <a:pt x="412738" y="298434"/>
                  </a:lnTo>
                  <a:close/>
                </a:path>
                <a:path w="822959" h="298450">
                  <a:moveTo>
                    <a:pt x="430342" y="291920"/>
                  </a:moveTo>
                  <a:lnTo>
                    <a:pt x="411744" y="291920"/>
                  </a:lnTo>
                  <a:lnTo>
                    <a:pt x="812688" y="143557"/>
                  </a:lnTo>
                  <a:lnTo>
                    <a:pt x="411744" y="6455"/>
                  </a:lnTo>
                  <a:lnTo>
                    <a:pt x="431562" y="6455"/>
                  </a:lnTo>
                  <a:lnTo>
                    <a:pt x="821638" y="139843"/>
                  </a:lnTo>
                  <a:lnTo>
                    <a:pt x="822798" y="141553"/>
                  </a:lnTo>
                  <a:lnTo>
                    <a:pt x="822798" y="145414"/>
                  </a:lnTo>
                  <a:lnTo>
                    <a:pt x="821638" y="147124"/>
                  </a:lnTo>
                  <a:lnTo>
                    <a:pt x="430342" y="291920"/>
                  </a:lnTo>
                  <a:close/>
                </a:path>
              </a:pathLst>
            </a:custGeom>
            <a:solidFill>
              <a:srgbClr val="69249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5" name="object 165" descr=""/>
            <p:cNvSpPr/>
            <p:nvPr/>
          </p:nvSpPr>
          <p:spPr>
            <a:xfrm>
              <a:off x="14822103" y="4494923"/>
              <a:ext cx="603250" cy="203200"/>
            </a:xfrm>
            <a:custGeom>
              <a:avLst/>
              <a:gdLst/>
              <a:ahLst/>
              <a:cxnLst/>
              <a:rect l="l" t="t" r="r" b="b"/>
              <a:pathLst>
                <a:path w="603250" h="203200">
                  <a:moveTo>
                    <a:pt x="553270" y="202900"/>
                  </a:moveTo>
                  <a:lnTo>
                    <a:pt x="49588" y="202900"/>
                  </a:lnTo>
                  <a:lnTo>
                    <a:pt x="30287" y="199094"/>
                  </a:lnTo>
                  <a:lnTo>
                    <a:pt x="14525" y="188714"/>
                  </a:lnTo>
                  <a:lnTo>
                    <a:pt x="3897" y="173319"/>
                  </a:lnTo>
                  <a:lnTo>
                    <a:pt x="0" y="154468"/>
                  </a:lnTo>
                  <a:lnTo>
                    <a:pt x="0" y="48432"/>
                  </a:lnTo>
                  <a:lnTo>
                    <a:pt x="3897" y="29580"/>
                  </a:lnTo>
                  <a:lnTo>
                    <a:pt x="14525" y="14186"/>
                  </a:lnTo>
                  <a:lnTo>
                    <a:pt x="30287" y="3806"/>
                  </a:lnTo>
                  <a:lnTo>
                    <a:pt x="49588" y="0"/>
                  </a:lnTo>
                  <a:lnTo>
                    <a:pt x="553270" y="0"/>
                  </a:lnTo>
                  <a:lnTo>
                    <a:pt x="572572" y="3806"/>
                  </a:lnTo>
                  <a:lnTo>
                    <a:pt x="588334" y="14186"/>
                  </a:lnTo>
                  <a:lnTo>
                    <a:pt x="598962" y="29580"/>
                  </a:lnTo>
                  <a:lnTo>
                    <a:pt x="602859" y="48432"/>
                  </a:lnTo>
                  <a:lnTo>
                    <a:pt x="602859" y="154468"/>
                  </a:lnTo>
                  <a:lnTo>
                    <a:pt x="598962" y="173319"/>
                  </a:lnTo>
                  <a:lnTo>
                    <a:pt x="588334" y="188714"/>
                  </a:lnTo>
                  <a:lnTo>
                    <a:pt x="572572" y="199094"/>
                  </a:lnTo>
                  <a:lnTo>
                    <a:pt x="553270" y="202900"/>
                  </a:lnTo>
                  <a:close/>
                </a:path>
              </a:pathLst>
            </a:custGeom>
            <a:solidFill>
              <a:srgbClr val="541D7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6" name="object 166" descr=""/>
            <p:cNvSpPr/>
            <p:nvPr/>
          </p:nvSpPr>
          <p:spPr>
            <a:xfrm>
              <a:off x="14819937" y="4492807"/>
              <a:ext cx="607695" cy="207645"/>
            </a:xfrm>
            <a:custGeom>
              <a:avLst/>
              <a:gdLst/>
              <a:ahLst/>
              <a:cxnLst/>
              <a:rect l="l" t="t" r="r" b="b"/>
              <a:pathLst>
                <a:path w="607694" h="207645">
                  <a:moveTo>
                    <a:pt x="555436" y="207150"/>
                  </a:moveTo>
                  <a:lnTo>
                    <a:pt x="51754" y="207150"/>
                  </a:lnTo>
                  <a:lnTo>
                    <a:pt x="31623" y="203169"/>
                  </a:lnTo>
                  <a:lnTo>
                    <a:pt x="15168" y="192319"/>
                  </a:lnTo>
                  <a:lnTo>
                    <a:pt x="4069" y="176243"/>
                  </a:lnTo>
                  <a:lnTo>
                    <a:pt x="0" y="156583"/>
                  </a:lnTo>
                  <a:lnTo>
                    <a:pt x="4" y="50527"/>
                  </a:lnTo>
                  <a:lnTo>
                    <a:pt x="15175" y="14821"/>
                  </a:lnTo>
                  <a:lnTo>
                    <a:pt x="51754" y="0"/>
                  </a:lnTo>
                  <a:lnTo>
                    <a:pt x="555436" y="0"/>
                  </a:lnTo>
                  <a:lnTo>
                    <a:pt x="575563" y="3978"/>
                  </a:lnTo>
                  <a:lnTo>
                    <a:pt x="575945" y="4230"/>
                  </a:lnTo>
                  <a:lnTo>
                    <a:pt x="51754" y="4230"/>
                  </a:lnTo>
                  <a:lnTo>
                    <a:pt x="33315" y="7875"/>
                  </a:lnTo>
                  <a:lnTo>
                    <a:pt x="18246" y="17808"/>
                  </a:lnTo>
                  <a:lnTo>
                    <a:pt x="8080" y="32527"/>
                  </a:lnTo>
                  <a:lnTo>
                    <a:pt x="4351" y="50527"/>
                  </a:lnTo>
                  <a:lnTo>
                    <a:pt x="4351" y="156583"/>
                  </a:lnTo>
                  <a:lnTo>
                    <a:pt x="8083" y="174595"/>
                  </a:lnTo>
                  <a:lnTo>
                    <a:pt x="18254" y="189319"/>
                  </a:lnTo>
                  <a:lnTo>
                    <a:pt x="33324" y="199255"/>
                  </a:lnTo>
                  <a:lnTo>
                    <a:pt x="51754" y="202900"/>
                  </a:lnTo>
                  <a:lnTo>
                    <a:pt x="575970" y="202900"/>
                  </a:lnTo>
                  <a:lnTo>
                    <a:pt x="575563" y="203169"/>
                  </a:lnTo>
                  <a:lnTo>
                    <a:pt x="555436" y="207150"/>
                  </a:lnTo>
                  <a:close/>
                </a:path>
                <a:path w="607694" h="207645">
                  <a:moveTo>
                    <a:pt x="575970" y="202900"/>
                  </a:moveTo>
                  <a:lnTo>
                    <a:pt x="555436" y="202900"/>
                  </a:lnTo>
                  <a:lnTo>
                    <a:pt x="573878" y="199255"/>
                  </a:lnTo>
                  <a:lnTo>
                    <a:pt x="588954" y="189319"/>
                  </a:lnTo>
                  <a:lnTo>
                    <a:pt x="599127" y="174595"/>
                  </a:lnTo>
                  <a:lnTo>
                    <a:pt x="602859" y="156583"/>
                  </a:lnTo>
                  <a:lnTo>
                    <a:pt x="602855" y="50527"/>
                  </a:lnTo>
                  <a:lnTo>
                    <a:pt x="599119" y="32527"/>
                  </a:lnTo>
                  <a:lnTo>
                    <a:pt x="588938" y="17808"/>
                  </a:lnTo>
                  <a:lnTo>
                    <a:pt x="573801" y="7875"/>
                  </a:lnTo>
                  <a:lnTo>
                    <a:pt x="555356" y="4230"/>
                  </a:lnTo>
                  <a:lnTo>
                    <a:pt x="575945" y="4230"/>
                  </a:lnTo>
                  <a:lnTo>
                    <a:pt x="592016" y="14821"/>
                  </a:lnTo>
                  <a:lnTo>
                    <a:pt x="603117" y="30890"/>
                  </a:lnTo>
                  <a:lnTo>
                    <a:pt x="607187" y="50527"/>
                  </a:lnTo>
                  <a:lnTo>
                    <a:pt x="607191" y="156583"/>
                  </a:lnTo>
                  <a:lnTo>
                    <a:pt x="603117" y="176243"/>
                  </a:lnTo>
                  <a:lnTo>
                    <a:pt x="592016" y="192319"/>
                  </a:lnTo>
                  <a:lnTo>
                    <a:pt x="575970" y="202900"/>
                  </a:lnTo>
                  <a:close/>
                </a:path>
              </a:pathLst>
            </a:custGeom>
            <a:solidFill>
              <a:srgbClr val="9930A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7" name="object 167" descr=""/>
            <p:cNvSpPr/>
            <p:nvPr/>
          </p:nvSpPr>
          <p:spPr>
            <a:xfrm>
              <a:off x="14822103" y="4494923"/>
              <a:ext cx="593090" cy="193040"/>
            </a:xfrm>
            <a:custGeom>
              <a:avLst/>
              <a:gdLst/>
              <a:ahLst/>
              <a:cxnLst/>
              <a:rect l="l" t="t" r="r" b="b"/>
              <a:pathLst>
                <a:path w="593090" h="193039">
                  <a:moveTo>
                    <a:pt x="551631" y="192937"/>
                  </a:moveTo>
                  <a:lnTo>
                    <a:pt x="41007" y="192937"/>
                  </a:lnTo>
                  <a:lnTo>
                    <a:pt x="25044" y="189790"/>
                  </a:lnTo>
                  <a:lnTo>
                    <a:pt x="12010" y="181207"/>
                  </a:lnTo>
                  <a:lnTo>
                    <a:pt x="3222" y="168477"/>
                  </a:lnTo>
                  <a:lnTo>
                    <a:pt x="0" y="152887"/>
                  </a:lnTo>
                  <a:lnTo>
                    <a:pt x="0" y="40050"/>
                  </a:lnTo>
                  <a:lnTo>
                    <a:pt x="3222" y="24460"/>
                  </a:lnTo>
                  <a:lnTo>
                    <a:pt x="12010" y="11729"/>
                  </a:lnTo>
                  <a:lnTo>
                    <a:pt x="25044" y="3147"/>
                  </a:lnTo>
                  <a:lnTo>
                    <a:pt x="41007" y="0"/>
                  </a:lnTo>
                  <a:lnTo>
                    <a:pt x="551631" y="0"/>
                  </a:lnTo>
                  <a:lnTo>
                    <a:pt x="567593" y="3147"/>
                  </a:lnTo>
                  <a:lnTo>
                    <a:pt x="580628" y="11729"/>
                  </a:lnTo>
                  <a:lnTo>
                    <a:pt x="589416" y="24460"/>
                  </a:lnTo>
                  <a:lnTo>
                    <a:pt x="592638" y="40050"/>
                  </a:lnTo>
                  <a:lnTo>
                    <a:pt x="592638" y="152867"/>
                  </a:lnTo>
                  <a:lnTo>
                    <a:pt x="589424" y="168468"/>
                  </a:lnTo>
                  <a:lnTo>
                    <a:pt x="580635" y="181205"/>
                  </a:lnTo>
                  <a:lnTo>
                    <a:pt x="567596" y="189790"/>
                  </a:lnTo>
                  <a:lnTo>
                    <a:pt x="551631" y="192937"/>
                  </a:lnTo>
                  <a:close/>
                </a:path>
              </a:pathLst>
            </a:custGeom>
            <a:solidFill>
              <a:srgbClr val="E0BF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8" name="object 168" descr=""/>
            <p:cNvSpPr/>
            <p:nvPr/>
          </p:nvSpPr>
          <p:spPr>
            <a:xfrm>
              <a:off x="14819917" y="4492788"/>
              <a:ext cx="597535" cy="197485"/>
            </a:xfrm>
            <a:custGeom>
              <a:avLst/>
              <a:gdLst/>
              <a:ahLst/>
              <a:cxnLst/>
              <a:rect l="l" t="t" r="r" b="b"/>
              <a:pathLst>
                <a:path w="597534" h="197485">
                  <a:moveTo>
                    <a:pt x="553817" y="197207"/>
                  </a:moveTo>
                  <a:lnTo>
                    <a:pt x="43192" y="197207"/>
                  </a:lnTo>
                  <a:lnTo>
                    <a:pt x="26393" y="193887"/>
                  </a:lnTo>
                  <a:lnTo>
                    <a:pt x="12661" y="184837"/>
                  </a:lnTo>
                  <a:lnTo>
                    <a:pt x="3397" y="171421"/>
                  </a:lnTo>
                  <a:lnTo>
                    <a:pt x="0" y="155002"/>
                  </a:lnTo>
                  <a:lnTo>
                    <a:pt x="0" y="42185"/>
                  </a:lnTo>
                  <a:lnTo>
                    <a:pt x="3398" y="25778"/>
                  </a:lnTo>
                  <a:lnTo>
                    <a:pt x="12662" y="12367"/>
                  </a:lnTo>
                  <a:lnTo>
                    <a:pt x="26393" y="3319"/>
                  </a:lnTo>
                  <a:lnTo>
                    <a:pt x="43192" y="0"/>
                  </a:lnTo>
                  <a:lnTo>
                    <a:pt x="553817" y="0"/>
                  </a:lnTo>
                  <a:lnTo>
                    <a:pt x="570616" y="3319"/>
                  </a:lnTo>
                  <a:lnTo>
                    <a:pt x="572058" y="4269"/>
                  </a:lnTo>
                  <a:lnTo>
                    <a:pt x="43192" y="4269"/>
                  </a:lnTo>
                  <a:lnTo>
                    <a:pt x="28107" y="7253"/>
                  </a:lnTo>
                  <a:lnTo>
                    <a:pt x="15763" y="15384"/>
                  </a:lnTo>
                  <a:lnTo>
                    <a:pt x="7432" y="27437"/>
                  </a:lnTo>
                  <a:lnTo>
                    <a:pt x="4371" y="42185"/>
                  </a:lnTo>
                  <a:lnTo>
                    <a:pt x="4371" y="155002"/>
                  </a:lnTo>
                  <a:lnTo>
                    <a:pt x="7429" y="169761"/>
                  </a:lnTo>
                  <a:lnTo>
                    <a:pt x="15756" y="181815"/>
                  </a:lnTo>
                  <a:lnTo>
                    <a:pt x="28097" y="189951"/>
                  </a:lnTo>
                  <a:lnTo>
                    <a:pt x="43192" y="192937"/>
                  </a:lnTo>
                  <a:lnTo>
                    <a:pt x="572061" y="192937"/>
                  </a:lnTo>
                  <a:lnTo>
                    <a:pt x="570619" y="193887"/>
                  </a:lnTo>
                  <a:lnTo>
                    <a:pt x="553817" y="197207"/>
                  </a:lnTo>
                  <a:close/>
                </a:path>
                <a:path w="597534" h="197485">
                  <a:moveTo>
                    <a:pt x="572061" y="192937"/>
                  </a:moveTo>
                  <a:lnTo>
                    <a:pt x="553817" y="192937"/>
                  </a:lnTo>
                  <a:lnTo>
                    <a:pt x="568917" y="189951"/>
                  </a:lnTo>
                  <a:lnTo>
                    <a:pt x="581258" y="181815"/>
                  </a:lnTo>
                  <a:lnTo>
                    <a:pt x="589584" y="169761"/>
                  </a:lnTo>
                  <a:lnTo>
                    <a:pt x="592638" y="155002"/>
                  </a:lnTo>
                  <a:lnTo>
                    <a:pt x="592638" y="42185"/>
                  </a:lnTo>
                  <a:lnTo>
                    <a:pt x="589581" y="27437"/>
                  </a:lnTo>
                  <a:lnTo>
                    <a:pt x="581250" y="15384"/>
                  </a:lnTo>
                  <a:lnTo>
                    <a:pt x="568908" y="7253"/>
                  </a:lnTo>
                  <a:lnTo>
                    <a:pt x="553817" y="4269"/>
                  </a:lnTo>
                  <a:lnTo>
                    <a:pt x="572058" y="4269"/>
                  </a:lnTo>
                  <a:lnTo>
                    <a:pt x="584347" y="12367"/>
                  </a:lnTo>
                  <a:lnTo>
                    <a:pt x="593611" y="25778"/>
                  </a:lnTo>
                  <a:lnTo>
                    <a:pt x="597010" y="42185"/>
                  </a:lnTo>
                  <a:lnTo>
                    <a:pt x="597010" y="155002"/>
                  </a:lnTo>
                  <a:lnTo>
                    <a:pt x="593620" y="171421"/>
                  </a:lnTo>
                  <a:lnTo>
                    <a:pt x="584355" y="184837"/>
                  </a:lnTo>
                  <a:lnTo>
                    <a:pt x="572061" y="192937"/>
                  </a:lnTo>
                  <a:close/>
                </a:path>
              </a:pathLst>
            </a:custGeom>
            <a:solidFill>
              <a:srgbClr val="9930AE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69" name="object 169" descr=""/>
          <p:cNvPicPr/>
          <p:nvPr/>
        </p:nvPicPr>
        <p:blipFill>
          <a:blip r:embed="rId49" cstate="print"/>
          <a:stretch>
            <a:fillRect/>
          </a:stretch>
        </p:blipFill>
        <p:spPr>
          <a:xfrm>
            <a:off x="4469732" y="7418682"/>
            <a:ext cx="446948" cy="239473"/>
          </a:xfrm>
          <a:prstGeom prst="rect">
            <a:avLst/>
          </a:prstGeom>
        </p:spPr>
      </p:pic>
      <p:grpSp>
        <p:nvGrpSpPr>
          <p:cNvPr id="170" name="object 170" descr=""/>
          <p:cNvGrpSpPr/>
          <p:nvPr/>
        </p:nvGrpSpPr>
        <p:grpSpPr>
          <a:xfrm>
            <a:off x="5007909" y="7418492"/>
            <a:ext cx="680720" cy="243204"/>
            <a:chOff x="5007909" y="7418492"/>
            <a:chExt cx="680720" cy="243204"/>
          </a:xfrm>
        </p:grpSpPr>
        <p:pic>
          <p:nvPicPr>
            <p:cNvPr id="171" name="object 171" descr="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5007909" y="7418492"/>
              <a:ext cx="213564" cy="242512"/>
            </a:xfrm>
            <a:prstGeom prst="rect">
              <a:avLst/>
            </a:prstGeom>
          </p:spPr>
        </p:pic>
        <p:pic>
          <p:nvPicPr>
            <p:cNvPr id="172" name="object 172" descr="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5256132" y="7418492"/>
              <a:ext cx="194180" cy="243082"/>
            </a:xfrm>
            <a:prstGeom prst="rect">
              <a:avLst/>
            </a:prstGeom>
          </p:spPr>
        </p:pic>
        <p:pic>
          <p:nvPicPr>
            <p:cNvPr id="173" name="object 173" descr="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5484971" y="7418492"/>
              <a:ext cx="203106" cy="242512"/>
            </a:xfrm>
            <a:prstGeom prst="rect">
              <a:avLst/>
            </a:prstGeom>
          </p:spPr>
        </p:pic>
      </p:grpSp>
      <p:sp>
        <p:nvSpPr>
          <p:cNvPr id="174" name="object 174" descr=""/>
          <p:cNvSpPr/>
          <p:nvPr/>
        </p:nvSpPr>
        <p:spPr>
          <a:xfrm>
            <a:off x="15678887" y="4523854"/>
            <a:ext cx="552450" cy="191770"/>
          </a:xfrm>
          <a:custGeom>
            <a:avLst/>
            <a:gdLst/>
            <a:ahLst/>
            <a:cxnLst/>
            <a:rect l="l" t="t" r="r" b="b"/>
            <a:pathLst>
              <a:path w="552450" h="191770">
                <a:moveTo>
                  <a:pt x="178930" y="153479"/>
                </a:moveTo>
                <a:lnTo>
                  <a:pt x="100990" y="153479"/>
                </a:lnTo>
                <a:lnTo>
                  <a:pt x="100990" y="120459"/>
                </a:lnTo>
                <a:lnTo>
                  <a:pt x="162242" y="120459"/>
                </a:lnTo>
                <a:lnTo>
                  <a:pt x="162242" y="101409"/>
                </a:lnTo>
                <a:lnTo>
                  <a:pt x="45250" y="101409"/>
                </a:lnTo>
                <a:lnTo>
                  <a:pt x="45250" y="76009"/>
                </a:lnTo>
                <a:lnTo>
                  <a:pt x="157721" y="76009"/>
                </a:lnTo>
                <a:lnTo>
                  <a:pt x="157721" y="56959"/>
                </a:lnTo>
                <a:lnTo>
                  <a:pt x="157721" y="32829"/>
                </a:lnTo>
                <a:lnTo>
                  <a:pt x="157721" y="13779"/>
                </a:lnTo>
                <a:lnTo>
                  <a:pt x="20891" y="13779"/>
                </a:lnTo>
                <a:lnTo>
                  <a:pt x="20891" y="32829"/>
                </a:lnTo>
                <a:lnTo>
                  <a:pt x="133908" y="32829"/>
                </a:lnTo>
                <a:lnTo>
                  <a:pt x="133908" y="56959"/>
                </a:lnTo>
                <a:lnTo>
                  <a:pt x="21209" y="56959"/>
                </a:lnTo>
                <a:lnTo>
                  <a:pt x="21209" y="76009"/>
                </a:lnTo>
                <a:lnTo>
                  <a:pt x="21209" y="101409"/>
                </a:lnTo>
                <a:lnTo>
                  <a:pt x="21209" y="120459"/>
                </a:lnTo>
                <a:lnTo>
                  <a:pt x="77101" y="120459"/>
                </a:lnTo>
                <a:lnTo>
                  <a:pt x="77101" y="153479"/>
                </a:lnTo>
                <a:lnTo>
                  <a:pt x="0" y="153479"/>
                </a:lnTo>
                <a:lnTo>
                  <a:pt x="0" y="172529"/>
                </a:lnTo>
                <a:lnTo>
                  <a:pt x="178930" y="172529"/>
                </a:lnTo>
                <a:lnTo>
                  <a:pt x="178930" y="153479"/>
                </a:lnTo>
                <a:close/>
              </a:path>
              <a:path w="552450" h="191770">
                <a:moveTo>
                  <a:pt x="347383" y="18757"/>
                </a:moveTo>
                <a:lnTo>
                  <a:pt x="210553" y="18757"/>
                </a:lnTo>
                <a:lnTo>
                  <a:pt x="210553" y="38277"/>
                </a:lnTo>
                <a:lnTo>
                  <a:pt x="323494" y="38277"/>
                </a:lnTo>
                <a:lnTo>
                  <a:pt x="323494" y="40957"/>
                </a:lnTo>
                <a:lnTo>
                  <a:pt x="322478" y="82143"/>
                </a:lnTo>
                <a:lnTo>
                  <a:pt x="315836" y="133146"/>
                </a:lnTo>
                <a:lnTo>
                  <a:pt x="340258" y="135216"/>
                </a:lnTo>
                <a:lnTo>
                  <a:pt x="346494" y="82461"/>
                </a:lnTo>
                <a:lnTo>
                  <a:pt x="347268" y="60921"/>
                </a:lnTo>
                <a:lnTo>
                  <a:pt x="347383" y="18757"/>
                </a:lnTo>
                <a:close/>
              </a:path>
              <a:path w="552450" h="191770">
                <a:moveTo>
                  <a:pt x="370052" y="148920"/>
                </a:moveTo>
                <a:lnTo>
                  <a:pt x="191719" y="148920"/>
                </a:lnTo>
                <a:lnTo>
                  <a:pt x="191719" y="168757"/>
                </a:lnTo>
                <a:lnTo>
                  <a:pt x="370052" y="168757"/>
                </a:lnTo>
                <a:lnTo>
                  <a:pt x="370052" y="148920"/>
                </a:lnTo>
                <a:close/>
              </a:path>
              <a:path w="552450" h="191770">
                <a:moveTo>
                  <a:pt x="492404" y="61709"/>
                </a:moveTo>
                <a:lnTo>
                  <a:pt x="488365" y="42062"/>
                </a:lnTo>
                <a:lnTo>
                  <a:pt x="482447" y="33845"/>
                </a:lnTo>
                <a:lnTo>
                  <a:pt x="477240" y="26606"/>
                </a:lnTo>
                <a:lnTo>
                  <a:pt x="468744" y="21463"/>
                </a:lnTo>
                <a:lnTo>
                  <a:pt x="468744" y="61709"/>
                </a:lnTo>
                <a:lnTo>
                  <a:pt x="466509" y="73431"/>
                </a:lnTo>
                <a:lnTo>
                  <a:pt x="460349" y="82283"/>
                </a:lnTo>
                <a:lnTo>
                  <a:pt x="451142" y="87858"/>
                </a:lnTo>
                <a:lnTo>
                  <a:pt x="439724" y="89814"/>
                </a:lnTo>
                <a:lnTo>
                  <a:pt x="428066" y="87858"/>
                </a:lnTo>
                <a:lnTo>
                  <a:pt x="418782" y="82283"/>
                </a:lnTo>
                <a:lnTo>
                  <a:pt x="412661" y="73431"/>
                </a:lnTo>
                <a:lnTo>
                  <a:pt x="410476" y="61709"/>
                </a:lnTo>
                <a:lnTo>
                  <a:pt x="412661" y="50215"/>
                </a:lnTo>
                <a:lnTo>
                  <a:pt x="418782" y="41427"/>
                </a:lnTo>
                <a:lnTo>
                  <a:pt x="428066" y="35814"/>
                </a:lnTo>
                <a:lnTo>
                  <a:pt x="439724" y="33845"/>
                </a:lnTo>
                <a:lnTo>
                  <a:pt x="451142" y="35814"/>
                </a:lnTo>
                <a:lnTo>
                  <a:pt x="460349" y="41427"/>
                </a:lnTo>
                <a:lnTo>
                  <a:pt x="466509" y="50215"/>
                </a:lnTo>
                <a:lnTo>
                  <a:pt x="468744" y="61709"/>
                </a:lnTo>
                <a:lnTo>
                  <a:pt x="468744" y="21463"/>
                </a:lnTo>
                <a:lnTo>
                  <a:pt x="460527" y="16484"/>
                </a:lnTo>
                <a:lnTo>
                  <a:pt x="439724" y="12865"/>
                </a:lnTo>
                <a:lnTo>
                  <a:pt x="418909" y="16484"/>
                </a:lnTo>
                <a:lnTo>
                  <a:pt x="402145" y="26606"/>
                </a:lnTo>
                <a:lnTo>
                  <a:pt x="390994" y="42062"/>
                </a:lnTo>
                <a:lnTo>
                  <a:pt x="386969" y="61709"/>
                </a:lnTo>
                <a:lnTo>
                  <a:pt x="390994" y="81597"/>
                </a:lnTo>
                <a:lnTo>
                  <a:pt x="402145" y="97129"/>
                </a:lnTo>
                <a:lnTo>
                  <a:pt x="418909" y="107226"/>
                </a:lnTo>
                <a:lnTo>
                  <a:pt x="439724" y="110794"/>
                </a:lnTo>
                <a:lnTo>
                  <a:pt x="460527" y="107226"/>
                </a:lnTo>
                <a:lnTo>
                  <a:pt x="477240" y="97129"/>
                </a:lnTo>
                <a:lnTo>
                  <a:pt x="482485" y="89814"/>
                </a:lnTo>
                <a:lnTo>
                  <a:pt x="488365" y="81597"/>
                </a:lnTo>
                <a:lnTo>
                  <a:pt x="492404" y="61709"/>
                </a:lnTo>
                <a:close/>
              </a:path>
              <a:path w="552450" h="191770">
                <a:moveTo>
                  <a:pt x="546392" y="0"/>
                </a:moveTo>
                <a:lnTo>
                  <a:pt x="522262" y="0"/>
                </a:lnTo>
                <a:lnTo>
                  <a:pt x="522262" y="141414"/>
                </a:lnTo>
                <a:lnTo>
                  <a:pt x="546392" y="141414"/>
                </a:lnTo>
                <a:lnTo>
                  <a:pt x="546392" y="0"/>
                </a:lnTo>
                <a:close/>
              </a:path>
              <a:path w="552450" h="191770">
                <a:moveTo>
                  <a:pt x="551903" y="172199"/>
                </a:moveTo>
                <a:lnTo>
                  <a:pt x="441185" y="172199"/>
                </a:lnTo>
                <a:lnTo>
                  <a:pt x="441185" y="127025"/>
                </a:lnTo>
                <a:lnTo>
                  <a:pt x="416902" y="127025"/>
                </a:lnTo>
                <a:lnTo>
                  <a:pt x="416902" y="191719"/>
                </a:lnTo>
                <a:lnTo>
                  <a:pt x="551903" y="191719"/>
                </a:lnTo>
                <a:lnTo>
                  <a:pt x="551903" y="1721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75" name="object 175" descr=""/>
          <p:cNvPicPr/>
          <p:nvPr/>
        </p:nvPicPr>
        <p:blipFill>
          <a:blip r:embed="rId53" cstate="print"/>
          <a:stretch>
            <a:fillRect/>
          </a:stretch>
        </p:blipFill>
        <p:spPr>
          <a:xfrm>
            <a:off x="16304431" y="4523691"/>
            <a:ext cx="362780" cy="195555"/>
          </a:xfrm>
          <a:prstGeom prst="rect">
            <a:avLst/>
          </a:prstGeom>
        </p:spPr>
      </p:pic>
      <p:grpSp>
        <p:nvGrpSpPr>
          <p:cNvPr id="176" name="object 176" descr=""/>
          <p:cNvGrpSpPr/>
          <p:nvPr/>
        </p:nvGrpSpPr>
        <p:grpSpPr>
          <a:xfrm>
            <a:off x="824809" y="6654156"/>
            <a:ext cx="2336165" cy="885825"/>
            <a:chOff x="824809" y="6654156"/>
            <a:chExt cx="2336165" cy="885825"/>
          </a:xfrm>
        </p:grpSpPr>
        <p:sp>
          <p:nvSpPr>
            <p:cNvPr id="177" name="object 177" descr=""/>
            <p:cNvSpPr/>
            <p:nvPr/>
          </p:nvSpPr>
          <p:spPr>
            <a:xfrm>
              <a:off x="824801" y="6654165"/>
              <a:ext cx="2336165" cy="885825"/>
            </a:xfrm>
            <a:custGeom>
              <a:avLst/>
              <a:gdLst/>
              <a:ahLst/>
              <a:cxnLst/>
              <a:rect l="l" t="t" r="r" b="b"/>
              <a:pathLst>
                <a:path w="2336165" h="885825">
                  <a:moveTo>
                    <a:pt x="2336012" y="422351"/>
                  </a:moveTo>
                  <a:lnTo>
                    <a:pt x="1223479" y="19189"/>
                  </a:lnTo>
                  <a:lnTo>
                    <a:pt x="1167384" y="0"/>
                  </a:lnTo>
                  <a:lnTo>
                    <a:pt x="21107" y="391947"/>
                  </a:lnTo>
                  <a:lnTo>
                    <a:pt x="0" y="422351"/>
                  </a:lnTo>
                  <a:lnTo>
                    <a:pt x="38" y="422592"/>
                  </a:lnTo>
                  <a:lnTo>
                    <a:pt x="1346" y="432498"/>
                  </a:lnTo>
                  <a:lnTo>
                    <a:pt x="5397" y="441401"/>
                  </a:lnTo>
                  <a:lnTo>
                    <a:pt x="11811" y="448551"/>
                  </a:lnTo>
                  <a:lnTo>
                    <a:pt x="20243" y="453415"/>
                  </a:lnTo>
                  <a:lnTo>
                    <a:pt x="1167384" y="885825"/>
                  </a:lnTo>
                  <a:lnTo>
                    <a:pt x="1218717" y="866470"/>
                  </a:lnTo>
                  <a:lnTo>
                    <a:pt x="2316226" y="452666"/>
                  </a:lnTo>
                  <a:lnTo>
                    <a:pt x="2324493" y="447916"/>
                  </a:lnTo>
                  <a:lnTo>
                    <a:pt x="2330767" y="440931"/>
                  </a:lnTo>
                  <a:lnTo>
                    <a:pt x="2334704" y="432244"/>
                  </a:lnTo>
                  <a:lnTo>
                    <a:pt x="2336012" y="422351"/>
                  </a:lnTo>
                  <a:close/>
                </a:path>
              </a:pathLst>
            </a:custGeom>
            <a:solidFill>
              <a:srgbClr val="CA591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8" name="object 178" descr=""/>
            <p:cNvSpPr/>
            <p:nvPr/>
          </p:nvSpPr>
          <p:spPr>
            <a:xfrm>
              <a:off x="840305" y="6664042"/>
              <a:ext cx="2303780" cy="824230"/>
            </a:xfrm>
            <a:custGeom>
              <a:avLst/>
              <a:gdLst/>
              <a:ahLst/>
              <a:cxnLst/>
              <a:rect l="l" t="t" r="r" b="b"/>
              <a:pathLst>
                <a:path w="2303780" h="824229">
                  <a:moveTo>
                    <a:pt x="1152896" y="823685"/>
                  </a:moveTo>
                  <a:lnTo>
                    <a:pt x="972923" y="757434"/>
                  </a:lnTo>
                  <a:lnTo>
                    <a:pt x="577665" y="611439"/>
                  </a:lnTo>
                  <a:lnTo>
                    <a:pt x="182538" y="465398"/>
                  </a:lnTo>
                  <a:lnTo>
                    <a:pt x="2958" y="399007"/>
                  </a:lnTo>
                  <a:lnTo>
                    <a:pt x="0" y="398010"/>
                  </a:lnTo>
                  <a:lnTo>
                    <a:pt x="0" y="393441"/>
                  </a:lnTo>
                  <a:lnTo>
                    <a:pt x="2958" y="392444"/>
                  </a:lnTo>
                  <a:lnTo>
                    <a:pt x="182538" y="331101"/>
                  </a:lnTo>
                  <a:lnTo>
                    <a:pt x="577665" y="196160"/>
                  </a:lnTo>
                  <a:lnTo>
                    <a:pt x="972923" y="61249"/>
                  </a:lnTo>
                  <a:lnTo>
                    <a:pt x="1152896" y="0"/>
                  </a:lnTo>
                  <a:lnTo>
                    <a:pt x="2300810" y="392444"/>
                  </a:lnTo>
                  <a:lnTo>
                    <a:pt x="2303769" y="393441"/>
                  </a:lnTo>
                  <a:lnTo>
                    <a:pt x="2303769" y="398010"/>
                  </a:lnTo>
                  <a:lnTo>
                    <a:pt x="2300810" y="399007"/>
                  </a:lnTo>
                  <a:lnTo>
                    <a:pt x="1152896" y="823685"/>
                  </a:lnTo>
                  <a:close/>
                </a:path>
              </a:pathLst>
            </a:custGeom>
            <a:solidFill>
              <a:srgbClr val="FFCD4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9" name="object 179" descr=""/>
            <p:cNvSpPr/>
            <p:nvPr/>
          </p:nvSpPr>
          <p:spPr>
            <a:xfrm>
              <a:off x="832440" y="6655402"/>
              <a:ext cx="2319655" cy="841375"/>
            </a:xfrm>
            <a:custGeom>
              <a:avLst/>
              <a:gdLst/>
              <a:ahLst/>
              <a:cxnLst/>
              <a:rect l="l" t="t" r="r" b="b"/>
              <a:pathLst>
                <a:path w="2319655" h="841375">
                  <a:moveTo>
                    <a:pt x="1162474" y="841297"/>
                  </a:moveTo>
                  <a:lnTo>
                    <a:pt x="1161773" y="841297"/>
                  </a:lnTo>
                  <a:lnTo>
                    <a:pt x="1158070" y="840598"/>
                  </a:lnTo>
                  <a:lnTo>
                    <a:pt x="1149782" y="837891"/>
                  </a:lnTo>
                  <a:lnTo>
                    <a:pt x="8020" y="416287"/>
                  </a:lnTo>
                  <a:lnTo>
                    <a:pt x="3102" y="414625"/>
                  </a:lnTo>
                  <a:lnTo>
                    <a:pt x="3290" y="414625"/>
                  </a:lnTo>
                  <a:lnTo>
                    <a:pt x="0" y="409807"/>
                  </a:lnTo>
                  <a:lnTo>
                    <a:pt x="0" y="398924"/>
                  </a:lnTo>
                  <a:lnTo>
                    <a:pt x="3270" y="394106"/>
                  </a:lnTo>
                  <a:lnTo>
                    <a:pt x="1138082" y="6905"/>
                  </a:lnTo>
                  <a:lnTo>
                    <a:pt x="1158861" y="395"/>
                  </a:lnTo>
                  <a:lnTo>
                    <a:pt x="1163331" y="0"/>
                  </a:lnTo>
                  <a:lnTo>
                    <a:pt x="1216547" y="18193"/>
                  </a:lnTo>
                  <a:lnTo>
                    <a:pt x="1160683" y="18193"/>
                  </a:lnTo>
                  <a:lnTo>
                    <a:pt x="28577" y="404573"/>
                  </a:lnTo>
                  <a:lnTo>
                    <a:pt x="1160683" y="822688"/>
                  </a:lnTo>
                  <a:lnTo>
                    <a:pt x="1213109" y="822688"/>
                  </a:lnTo>
                  <a:lnTo>
                    <a:pt x="1163486" y="841047"/>
                  </a:lnTo>
                  <a:lnTo>
                    <a:pt x="1163175" y="841047"/>
                  </a:lnTo>
                  <a:lnTo>
                    <a:pt x="1162474" y="841297"/>
                  </a:lnTo>
                  <a:close/>
                </a:path>
                <a:path w="2319655" h="841375">
                  <a:moveTo>
                    <a:pt x="1213109" y="822688"/>
                  </a:moveTo>
                  <a:lnTo>
                    <a:pt x="1160683" y="822688"/>
                  </a:lnTo>
                  <a:lnTo>
                    <a:pt x="2290921" y="404573"/>
                  </a:lnTo>
                  <a:lnTo>
                    <a:pt x="1160683" y="18193"/>
                  </a:lnTo>
                  <a:lnTo>
                    <a:pt x="1216547" y="18193"/>
                  </a:lnTo>
                  <a:lnTo>
                    <a:pt x="2316150" y="394106"/>
                  </a:lnTo>
                  <a:lnTo>
                    <a:pt x="2319420" y="398924"/>
                  </a:lnTo>
                  <a:lnTo>
                    <a:pt x="2319420" y="409807"/>
                  </a:lnTo>
                  <a:lnTo>
                    <a:pt x="2316150" y="414625"/>
                  </a:lnTo>
                  <a:lnTo>
                    <a:pt x="1213109" y="822688"/>
                  </a:lnTo>
                  <a:close/>
                </a:path>
              </a:pathLst>
            </a:custGeom>
            <a:solidFill>
              <a:srgbClr val="CA591B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80" name="object 180" descr=""/>
          <p:cNvPicPr/>
          <p:nvPr/>
        </p:nvPicPr>
        <p:blipFill>
          <a:blip r:embed="rId54" cstate="print"/>
          <a:stretch>
            <a:fillRect/>
          </a:stretch>
        </p:blipFill>
        <p:spPr>
          <a:xfrm>
            <a:off x="3526812" y="7517581"/>
            <a:ext cx="107056" cy="107038"/>
          </a:xfrm>
          <a:prstGeom prst="rect">
            <a:avLst/>
          </a:prstGeom>
        </p:spPr>
      </p:pic>
      <p:grpSp>
        <p:nvGrpSpPr>
          <p:cNvPr id="181" name="object 181" descr=""/>
          <p:cNvGrpSpPr/>
          <p:nvPr/>
        </p:nvGrpSpPr>
        <p:grpSpPr>
          <a:xfrm>
            <a:off x="2671598" y="7253403"/>
            <a:ext cx="962025" cy="403225"/>
            <a:chOff x="2671598" y="7253403"/>
            <a:chExt cx="962025" cy="403225"/>
          </a:xfrm>
        </p:grpSpPr>
        <p:pic>
          <p:nvPicPr>
            <p:cNvPr id="182" name="object 182" descr="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2671598" y="7253403"/>
              <a:ext cx="115640" cy="103222"/>
            </a:xfrm>
            <a:prstGeom prst="rect">
              <a:avLst/>
            </a:prstGeom>
          </p:spPr>
        </p:pic>
        <p:sp>
          <p:nvSpPr>
            <p:cNvPr id="183" name="object 183" descr=""/>
            <p:cNvSpPr/>
            <p:nvPr/>
          </p:nvSpPr>
          <p:spPr>
            <a:xfrm>
              <a:off x="2760153" y="7289409"/>
              <a:ext cx="783590" cy="285115"/>
            </a:xfrm>
            <a:custGeom>
              <a:avLst/>
              <a:gdLst/>
              <a:ahLst/>
              <a:cxnLst/>
              <a:rect l="l" t="t" r="r" b="b"/>
              <a:pathLst>
                <a:path w="783589" h="285115">
                  <a:moveTo>
                    <a:pt x="11037" y="0"/>
                  </a:moveTo>
                  <a:lnTo>
                    <a:pt x="783242" y="250908"/>
                  </a:lnTo>
                  <a:lnTo>
                    <a:pt x="772204" y="284878"/>
                  </a:lnTo>
                  <a:lnTo>
                    <a:pt x="0" y="33970"/>
                  </a:lnTo>
                  <a:lnTo>
                    <a:pt x="1103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84" name="object 184" descr="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3526275" y="7549040"/>
              <a:ext cx="107143" cy="107136"/>
            </a:xfrm>
            <a:prstGeom prst="rect">
              <a:avLst/>
            </a:prstGeom>
          </p:spPr>
        </p:pic>
      </p:grpSp>
      <p:grpSp>
        <p:nvGrpSpPr>
          <p:cNvPr id="185" name="object 185" descr=""/>
          <p:cNvGrpSpPr/>
          <p:nvPr/>
        </p:nvGrpSpPr>
        <p:grpSpPr>
          <a:xfrm>
            <a:off x="2695533" y="7597919"/>
            <a:ext cx="846455" cy="287655"/>
            <a:chOff x="2695533" y="7597919"/>
            <a:chExt cx="846455" cy="287655"/>
          </a:xfrm>
        </p:grpSpPr>
        <p:pic>
          <p:nvPicPr>
            <p:cNvPr id="186" name="object 186" descr="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2695533" y="7781299"/>
              <a:ext cx="115177" cy="103963"/>
            </a:xfrm>
            <a:prstGeom prst="rect">
              <a:avLst/>
            </a:prstGeom>
          </p:spPr>
        </p:pic>
        <p:sp>
          <p:nvSpPr>
            <p:cNvPr id="187" name="object 187" descr=""/>
            <p:cNvSpPr/>
            <p:nvPr/>
          </p:nvSpPr>
          <p:spPr>
            <a:xfrm>
              <a:off x="2785405" y="7597919"/>
              <a:ext cx="756920" cy="251460"/>
            </a:xfrm>
            <a:custGeom>
              <a:avLst/>
              <a:gdLst/>
              <a:ahLst/>
              <a:cxnLst/>
              <a:rect l="l" t="t" r="r" b="b"/>
              <a:pathLst>
                <a:path w="756920" h="251459">
                  <a:moveTo>
                    <a:pt x="0" y="216966"/>
                  </a:moveTo>
                  <a:lnTo>
                    <a:pt x="746582" y="0"/>
                  </a:lnTo>
                  <a:lnTo>
                    <a:pt x="756550" y="34299"/>
                  </a:lnTo>
                  <a:lnTo>
                    <a:pt x="9967" y="251265"/>
                  </a:lnTo>
                  <a:lnTo>
                    <a:pt x="0" y="21696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8" name="object 188" descr=""/>
          <p:cNvSpPr/>
          <p:nvPr/>
        </p:nvSpPr>
        <p:spPr>
          <a:xfrm>
            <a:off x="1641589" y="6960882"/>
            <a:ext cx="697865" cy="243840"/>
          </a:xfrm>
          <a:custGeom>
            <a:avLst/>
            <a:gdLst/>
            <a:ahLst/>
            <a:cxnLst/>
            <a:rect l="l" t="t" r="r" b="b"/>
            <a:pathLst>
              <a:path w="697864" h="243840">
                <a:moveTo>
                  <a:pt x="184785" y="211264"/>
                </a:moveTo>
                <a:lnTo>
                  <a:pt x="180441" y="199301"/>
                </a:lnTo>
                <a:lnTo>
                  <a:pt x="179781" y="197472"/>
                </a:lnTo>
                <a:lnTo>
                  <a:pt x="165227" y="187464"/>
                </a:lnTo>
                <a:lnTo>
                  <a:pt x="153835" y="184480"/>
                </a:lnTo>
                <a:lnTo>
                  <a:pt x="153835" y="211264"/>
                </a:lnTo>
                <a:lnTo>
                  <a:pt x="150990" y="216674"/>
                </a:lnTo>
                <a:lnTo>
                  <a:pt x="142773" y="220522"/>
                </a:lnTo>
                <a:lnTo>
                  <a:pt x="129209" y="222808"/>
                </a:lnTo>
                <a:lnTo>
                  <a:pt x="110337" y="223520"/>
                </a:lnTo>
                <a:lnTo>
                  <a:pt x="91719" y="222808"/>
                </a:lnTo>
                <a:lnTo>
                  <a:pt x="78168" y="220522"/>
                </a:lnTo>
                <a:lnTo>
                  <a:pt x="69900" y="216674"/>
                </a:lnTo>
                <a:lnTo>
                  <a:pt x="67132" y="211264"/>
                </a:lnTo>
                <a:lnTo>
                  <a:pt x="69900" y="205905"/>
                </a:lnTo>
                <a:lnTo>
                  <a:pt x="78168" y="202222"/>
                </a:lnTo>
                <a:lnTo>
                  <a:pt x="91719" y="200075"/>
                </a:lnTo>
                <a:lnTo>
                  <a:pt x="110337" y="199301"/>
                </a:lnTo>
                <a:lnTo>
                  <a:pt x="129209" y="200075"/>
                </a:lnTo>
                <a:lnTo>
                  <a:pt x="142773" y="202222"/>
                </a:lnTo>
                <a:lnTo>
                  <a:pt x="150990" y="205905"/>
                </a:lnTo>
                <a:lnTo>
                  <a:pt x="153835" y="211264"/>
                </a:lnTo>
                <a:lnTo>
                  <a:pt x="153835" y="184480"/>
                </a:lnTo>
                <a:lnTo>
                  <a:pt x="141846" y="181330"/>
                </a:lnTo>
                <a:lnTo>
                  <a:pt x="110337" y="179171"/>
                </a:lnTo>
                <a:lnTo>
                  <a:pt x="78854" y="181330"/>
                </a:lnTo>
                <a:lnTo>
                  <a:pt x="55676" y="187464"/>
                </a:lnTo>
                <a:lnTo>
                  <a:pt x="41363" y="197472"/>
                </a:lnTo>
                <a:lnTo>
                  <a:pt x="36461" y="211264"/>
                </a:lnTo>
                <a:lnTo>
                  <a:pt x="41363" y="225247"/>
                </a:lnTo>
                <a:lnTo>
                  <a:pt x="55676" y="235356"/>
                </a:lnTo>
                <a:lnTo>
                  <a:pt x="78854" y="241490"/>
                </a:lnTo>
                <a:lnTo>
                  <a:pt x="110337" y="243547"/>
                </a:lnTo>
                <a:lnTo>
                  <a:pt x="141846" y="241490"/>
                </a:lnTo>
                <a:lnTo>
                  <a:pt x="165227" y="235356"/>
                </a:lnTo>
                <a:lnTo>
                  <a:pt x="179781" y="225247"/>
                </a:lnTo>
                <a:lnTo>
                  <a:pt x="180390" y="223520"/>
                </a:lnTo>
                <a:lnTo>
                  <a:pt x="184785" y="211264"/>
                </a:lnTo>
                <a:close/>
              </a:path>
              <a:path w="697864" h="243840">
                <a:moveTo>
                  <a:pt x="200926" y="147929"/>
                </a:moveTo>
                <a:lnTo>
                  <a:pt x="125628" y="147929"/>
                </a:lnTo>
                <a:lnTo>
                  <a:pt x="125628" y="128371"/>
                </a:lnTo>
                <a:lnTo>
                  <a:pt x="95719" y="128371"/>
                </a:lnTo>
                <a:lnTo>
                  <a:pt x="95719" y="147929"/>
                </a:lnTo>
                <a:lnTo>
                  <a:pt x="20421" y="147929"/>
                </a:lnTo>
                <a:lnTo>
                  <a:pt x="20421" y="170535"/>
                </a:lnTo>
                <a:lnTo>
                  <a:pt x="200926" y="170535"/>
                </a:lnTo>
                <a:lnTo>
                  <a:pt x="200926" y="147929"/>
                </a:lnTo>
                <a:close/>
              </a:path>
              <a:path w="697864" h="243840">
                <a:moveTo>
                  <a:pt x="211086" y="64084"/>
                </a:moveTo>
                <a:lnTo>
                  <a:pt x="156832" y="52158"/>
                </a:lnTo>
                <a:lnTo>
                  <a:pt x="131991" y="29337"/>
                </a:lnTo>
                <a:lnTo>
                  <a:pt x="201587" y="29337"/>
                </a:lnTo>
                <a:lnTo>
                  <a:pt x="201587" y="6553"/>
                </a:lnTo>
                <a:lnTo>
                  <a:pt x="20510" y="6553"/>
                </a:lnTo>
                <a:lnTo>
                  <a:pt x="20510" y="29337"/>
                </a:lnTo>
                <a:lnTo>
                  <a:pt x="89446" y="29337"/>
                </a:lnTo>
                <a:lnTo>
                  <a:pt x="80759" y="41643"/>
                </a:lnTo>
                <a:lnTo>
                  <a:pt x="64160" y="52158"/>
                </a:lnTo>
                <a:lnTo>
                  <a:pt x="40462" y="59956"/>
                </a:lnTo>
                <a:lnTo>
                  <a:pt x="10452" y="64084"/>
                </a:lnTo>
                <a:lnTo>
                  <a:pt x="20040" y="86309"/>
                </a:lnTo>
                <a:lnTo>
                  <a:pt x="51346" y="81584"/>
                </a:lnTo>
                <a:lnTo>
                  <a:pt x="77470" y="72796"/>
                </a:lnTo>
                <a:lnTo>
                  <a:pt x="97561" y="60350"/>
                </a:lnTo>
                <a:lnTo>
                  <a:pt x="110820" y="44627"/>
                </a:lnTo>
                <a:lnTo>
                  <a:pt x="124053" y="60350"/>
                </a:lnTo>
                <a:lnTo>
                  <a:pt x="144132" y="72796"/>
                </a:lnTo>
                <a:lnTo>
                  <a:pt x="170256" y="81584"/>
                </a:lnTo>
                <a:lnTo>
                  <a:pt x="201587" y="86309"/>
                </a:lnTo>
                <a:lnTo>
                  <a:pt x="211086" y="64084"/>
                </a:lnTo>
                <a:close/>
              </a:path>
              <a:path w="697864" h="243840">
                <a:moveTo>
                  <a:pt x="221907" y="96659"/>
                </a:moveTo>
                <a:lnTo>
                  <a:pt x="125437" y="96659"/>
                </a:lnTo>
                <a:lnTo>
                  <a:pt x="125437" y="72250"/>
                </a:lnTo>
                <a:lnTo>
                  <a:pt x="95808" y="72250"/>
                </a:lnTo>
                <a:lnTo>
                  <a:pt x="95808" y="96659"/>
                </a:lnTo>
                <a:lnTo>
                  <a:pt x="0" y="96659"/>
                </a:lnTo>
                <a:lnTo>
                  <a:pt x="0" y="120688"/>
                </a:lnTo>
                <a:lnTo>
                  <a:pt x="221907" y="120688"/>
                </a:lnTo>
                <a:lnTo>
                  <a:pt x="221907" y="96659"/>
                </a:lnTo>
                <a:close/>
              </a:path>
              <a:path w="697864" h="243840">
                <a:moveTo>
                  <a:pt x="366331" y="103301"/>
                </a:moveTo>
                <a:lnTo>
                  <a:pt x="361543" y="67805"/>
                </a:lnTo>
                <a:lnTo>
                  <a:pt x="350240" y="44526"/>
                </a:lnTo>
                <a:lnTo>
                  <a:pt x="348437" y="40817"/>
                </a:lnTo>
                <a:lnTo>
                  <a:pt x="337566" y="31457"/>
                </a:lnTo>
                <a:lnTo>
                  <a:pt x="337566" y="103301"/>
                </a:lnTo>
                <a:lnTo>
                  <a:pt x="335102" y="128257"/>
                </a:lnTo>
                <a:lnTo>
                  <a:pt x="328142" y="146786"/>
                </a:lnTo>
                <a:lnTo>
                  <a:pt x="317296" y="158305"/>
                </a:lnTo>
                <a:lnTo>
                  <a:pt x="303187" y="162267"/>
                </a:lnTo>
                <a:lnTo>
                  <a:pt x="289255" y="158305"/>
                </a:lnTo>
                <a:lnTo>
                  <a:pt x="278396" y="146786"/>
                </a:lnTo>
                <a:lnTo>
                  <a:pt x="271373" y="128257"/>
                </a:lnTo>
                <a:lnTo>
                  <a:pt x="268909" y="103301"/>
                </a:lnTo>
                <a:lnTo>
                  <a:pt x="271373" y="78498"/>
                </a:lnTo>
                <a:lnTo>
                  <a:pt x="278396" y="60032"/>
                </a:lnTo>
                <a:lnTo>
                  <a:pt x="289255" y="48501"/>
                </a:lnTo>
                <a:lnTo>
                  <a:pt x="303187" y="44526"/>
                </a:lnTo>
                <a:lnTo>
                  <a:pt x="317296" y="48501"/>
                </a:lnTo>
                <a:lnTo>
                  <a:pt x="328142" y="60032"/>
                </a:lnTo>
                <a:lnTo>
                  <a:pt x="335102" y="78498"/>
                </a:lnTo>
                <a:lnTo>
                  <a:pt x="337566" y="103301"/>
                </a:lnTo>
                <a:lnTo>
                  <a:pt x="337566" y="31457"/>
                </a:lnTo>
                <a:lnTo>
                  <a:pt x="328498" y="23634"/>
                </a:lnTo>
                <a:lnTo>
                  <a:pt x="303187" y="17564"/>
                </a:lnTo>
                <a:lnTo>
                  <a:pt x="277825" y="23634"/>
                </a:lnTo>
                <a:lnTo>
                  <a:pt x="257848" y="40817"/>
                </a:lnTo>
                <a:lnTo>
                  <a:pt x="244792" y="67805"/>
                </a:lnTo>
                <a:lnTo>
                  <a:pt x="240144" y="103301"/>
                </a:lnTo>
                <a:lnTo>
                  <a:pt x="244792" y="139014"/>
                </a:lnTo>
                <a:lnTo>
                  <a:pt x="257848" y="166103"/>
                </a:lnTo>
                <a:lnTo>
                  <a:pt x="277825" y="183273"/>
                </a:lnTo>
                <a:lnTo>
                  <a:pt x="303187" y="189242"/>
                </a:lnTo>
                <a:lnTo>
                  <a:pt x="328498" y="183273"/>
                </a:lnTo>
                <a:lnTo>
                  <a:pt x="348437" y="166103"/>
                </a:lnTo>
                <a:lnTo>
                  <a:pt x="350291" y="162267"/>
                </a:lnTo>
                <a:lnTo>
                  <a:pt x="361543" y="139014"/>
                </a:lnTo>
                <a:lnTo>
                  <a:pt x="366331" y="103301"/>
                </a:lnTo>
                <a:close/>
              </a:path>
              <a:path w="697864" h="243840">
                <a:moveTo>
                  <a:pt x="465569" y="93243"/>
                </a:moveTo>
                <a:lnTo>
                  <a:pt x="428155" y="93243"/>
                </a:lnTo>
                <a:lnTo>
                  <a:pt x="428155" y="0"/>
                </a:lnTo>
                <a:lnTo>
                  <a:pt x="398246" y="0"/>
                </a:lnTo>
                <a:lnTo>
                  <a:pt x="398246" y="242506"/>
                </a:lnTo>
                <a:lnTo>
                  <a:pt x="428155" y="242506"/>
                </a:lnTo>
                <a:lnTo>
                  <a:pt x="428155" y="118313"/>
                </a:lnTo>
                <a:lnTo>
                  <a:pt x="465569" y="118313"/>
                </a:lnTo>
                <a:lnTo>
                  <a:pt x="465569" y="93243"/>
                </a:lnTo>
                <a:close/>
              </a:path>
              <a:path w="697864" h="243840">
                <a:moveTo>
                  <a:pt x="697725" y="188671"/>
                </a:moveTo>
                <a:lnTo>
                  <a:pt x="646544" y="188671"/>
                </a:lnTo>
                <a:lnTo>
                  <a:pt x="646544" y="138150"/>
                </a:lnTo>
                <a:lnTo>
                  <a:pt x="646544" y="126669"/>
                </a:lnTo>
                <a:lnTo>
                  <a:pt x="674662" y="92278"/>
                </a:lnTo>
                <a:lnTo>
                  <a:pt x="676744" y="77190"/>
                </a:lnTo>
                <a:lnTo>
                  <a:pt x="669963" y="50863"/>
                </a:lnTo>
                <a:lnTo>
                  <a:pt x="656831" y="36741"/>
                </a:lnTo>
                <a:lnTo>
                  <a:pt x="651116" y="30594"/>
                </a:lnTo>
                <a:lnTo>
                  <a:pt x="647395" y="28905"/>
                </a:lnTo>
                <a:lnTo>
                  <a:pt x="647395" y="77190"/>
                </a:lnTo>
                <a:lnTo>
                  <a:pt x="642924" y="94056"/>
                </a:lnTo>
                <a:lnTo>
                  <a:pt x="630351" y="106895"/>
                </a:lnTo>
                <a:lnTo>
                  <a:pt x="616356" y="112814"/>
                </a:lnTo>
                <a:lnTo>
                  <a:pt x="616356" y="138150"/>
                </a:lnTo>
                <a:lnTo>
                  <a:pt x="616356" y="188671"/>
                </a:lnTo>
                <a:lnTo>
                  <a:pt x="556628" y="188671"/>
                </a:lnTo>
                <a:lnTo>
                  <a:pt x="556628" y="138150"/>
                </a:lnTo>
                <a:lnTo>
                  <a:pt x="563664" y="139471"/>
                </a:lnTo>
                <a:lnTo>
                  <a:pt x="570941" y="140423"/>
                </a:lnTo>
                <a:lnTo>
                  <a:pt x="578472" y="140995"/>
                </a:lnTo>
                <a:lnTo>
                  <a:pt x="586244" y="141198"/>
                </a:lnTo>
                <a:lnTo>
                  <a:pt x="594169" y="140995"/>
                </a:lnTo>
                <a:lnTo>
                  <a:pt x="601840" y="140423"/>
                </a:lnTo>
                <a:lnTo>
                  <a:pt x="609231" y="139471"/>
                </a:lnTo>
                <a:lnTo>
                  <a:pt x="616356" y="138150"/>
                </a:lnTo>
                <a:lnTo>
                  <a:pt x="616356" y="112814"/>
                </a:lnTo>
                <a:lnTo>
                  <a:pt x="611022" y="115062"/>
                </a:lnTo>
                <a:lnTo>
                  <a:pt x="586244" y="117932"/>
                </a:lnTo>
                <a:lnTo>
                  <a:pt x="561403" y="115062"/>
                </a:lnTo>
                <a:lnTo>
                  <a:pt x="542175" y="106895"/>
                </a:lnTo>
                <a:lnTo>
                  <a:pt x="529780" y="94056"/>
                </a:lnTo>
                <a:lnTo>
                  <a:pt x="525386" y="77190"/>
                </a:lnTo>
                <a:lnTo>
                  <a:pt x="529780" y="60198"/>
                </a:lnTo>
                <a:lnTo>
                  <a:pt x="542175" y="47459"/>
                </a:lnTo>
                <a:lnTo>
                  <a:pt x="561403" y="39471"/>
                </a:lnTo>
                <a:lnTo>
                  <a:pt x="586244" y="36741"/>
                </a:lnTo>
                <a:lnTo>
                  <a:pt x="611022" y="39471"/>
                </a:lnTo>
                <a:lnTo>
                  <a:pt x="630351" y="47459"/>
                </a:lnTo>
                <a:lnTo>
                  <a:pt x="642924" y="60198"/>
                </a:lnTo>
                <a:lnTo>
                  <a:pt x="647395" y="77190"/>
                </a:lnTo>
                <a:lnTo>
                  <a:pt x="647395" y="28905"/>
                </a:lnTo>
                <a:lnTo>
                  <a:pt x="622465" y="17564"/>
                </a:lnTo>
                <a:lnTo>
                  <a:pt x="586244" y="12915"/>
                </a:lnTo>
                <a:lnTo>
                  <a:pt x="550087" y="17564"/>
                </a:lnTo>
                <a:lnTo>
                  <a:pt x="521538" y="30594"/>
                </a:lnTo>
                <a:lnTo>
                  <a:pt x="502818" y="50863"/>
                </a:lnTo>
                <a:lnTo>
                  <a:pt x="496138" y="77190"/>
                </a:lnTo>
                <a:lnTo>
                  <a:pt x="498208" y="92544"/>
                </a:lnTo>
                <a:lnTo>
                  <a:pt x="504317" y="106133"/>
                </a:lnTo>
                <a:lnTo>
                  <a:pt x="514070" y="117754"/>
                </a:lnTo>
                <a:lnTo>
                  <a:pt x="527100" y="127228"/>
                </a:lnTo>
                <a:lnTo>
                  <a:pt x="527100" y="188671"/>
                </a:lnTo>
                <a:lnTo>
                  <a:pt x="475818" y="188671"/>
                </a:lnTo>
                <a:lnTo>
                  <a:pt x="475818" y="213169"/>
                </a:lnTo>
                <a:lnTo>
                  <a:pt x="697725" y="213169"/>
                </a:lnTo>
                <a:lnTo>
                  <a:pt x="697725" y="18867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89" name="object 189" descr=""/>
          <p:cNvPicPr/>
          <p:nvPr/>
        </p:nvPicPr>
        <p:blipFill>
          <a:blip r:embed="rId58" cstate="print"/>
          <a:stretch>
            <a:fillRect/>
          </a:stretch>
        </p:blipFill>
        <p:spPr>
          <a:xfrm>
            <a:off x="13802986" y="7313750"/>
            <a:ext cx="339074" cy="185517"/>
          </a:xfrm>
          <a:prstGeom prst="rect">
            <a:avLst/>
          </a:prstGeom>
        </p:spPr>
      </p:pic>
      <p:grpSp>
        <p:nvGrpSpPr>
          <p:cNvPr id="190" name="object 190" descr=""/>
          <p:cNvGrpSpPr/>
          <p:nvPr/>
        </p:nvGrpSpPr>
        <p:grpSpPr>
          <a:xfrm>
            <a:off x="10573553" y="8449167"/>
            <a:ext cx="3156585" cy="1150620"/>
            <a:chOff x="10573553" y="8449167"/>
            <a:chExt cx="3156585" cy="1150620"/>
          </a:xfrm>
        </p:grpSpPr>
        <p:sp>
          <p:nvSpPr>
            <p:cNvPr id="191" name="object 191" descr=""/>
            <p:cNvSpPr/>
            <p:nvPr/>
          </p:nvSpPr>
          <p:spPr>
            <a:xfrm>
              <a:off x="10584698" y="8461572"/>
              <a:ext cx="3014345" cy="1125220"/>
            </a:xfrm>
            <a:custGeom>
              <a:avLst/>
              <a:gdLst/>
              <a:ahLst/>
              <a:cxnLst/>
              <a:rect l="l" t="t" r="r" b="b"/>
              <a:pathLst>
                <a:path w="3014344" h="1125220">
                  <a:moveTo>
                    <a:pt x="1506095" y="1125116"/>
                  </a:moveTo>
                  <a:lnTo>
                    <a:pt x="18912" y="565093"/>
                  </a:lnTo>
                  <a:lnTo>
                    <a:pt x="4593" y="553337"/>
                  </a:lnTo>
                  <a:lnTo>
                    <a:pt x="0" y="536172"/>
                  </a:lnTo>
                  <a:lnTo>
                    <a:pt x="5064" y="519148"/>
                  </a:lnTo>
                  <a:lnTo>
                    <a:pt x="19722" y="507817"/>
                  </a:lnTo>
                  <a:lnTo>
                    <a:pt x="1506095" y="0"/>
                  </a:lnTo>
                  <a:lnTo>
                    <a:pt x="2994797" y="508680"/>
                  </a:lnTo>
                  <a:lnTo>
                    <a:pt x="3008941" y="519617"/>
                  </a:lnTo>
                  <a:lnTo>
                    <a:pt x="3013836" y="536064"/>
                  </a:lnTo>
                  <a:lnTo>
                    <a:pt x="3009413" y="552653"/>
                  </a:lnTo>
                  <a:lnTo>
                    <a:pt x="2995606" y="564014"/>
                  </a:lnTo>
                  <a:lnTo>
                    <a:pt x="1506095" y="1125116"/>
                  </a:lnTo>
                  <a:close/>
                </a:path>
              </a:pathLst>
            </a:custGeom>
            <a:solidFill>
              <a:srgbClr val="541D7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2" name="object 192" descr=""/>
            <p:cNvSpPr/>
            <p:nvPr/>
          </p:nvSpPr>
          <p:spPr>
            <a:xfrm>
              <a:off x="10573553" y="8449167"/>
              <a:ext cx="3036570" cy="1150620"/>
            </a:xfrm>
            <a:custGeom>
              <a:avLst/>
              <a:gdLst/>
              <a:ahLst/>
              <a:cxnLst/>
              <a:rect l="l" t="t" r="r" b="b"/>
              <a:pathLst>
                <a:path w="3036569" h="1150620">
                  <a:moveTo>
                    <a:pt x="1517240" y="1150140"/>
                  </a:moveTo>
                  <a:lnTo>
                    <a:pt x="26312" y="588715"/>
                  </a:lnTo>
                  <a:lnTo>
                    <a:pt x="42" y="548697"/>
                  </a:lnTo>
                  <a:lnTo>
                    <a:pt x="0" y="548374"/>
                  </a:lnTo>
                  <a:lnTo>
                    <a:pt x="27426" y="508896"/>
                  </a:lnTo>
                  <a:lnTo>
                    <a:pt x="1517240" y="0"/>
                  </a:lnTo>
                  <a:lnTo>
                    <a:pt x="1590159" y="24916"/>
                  </a:lnTo>
                  <a:lnTo>
                    <a:pt x="1517240" y="24916"/>
                  </a:lnTo>
                  <a:lnTo>
                    <a:pt x="25503" y="534460"/>
                  </a:lnTo>
                  <a:lnTo>
                    <a:pt x="22264" y="542334"/>
                  </a:lnTo>
                  <a:lnTo>
                    <a:pt x="22163" y="548697"/>
                  </a:lnTo>
                  <a:lnTo>
                    <a:pt x="22062" y="555061"/>
                  </a:lnTo>
                  <a:lnTo>
                    <a:pt x="25098" y="563043"/>
                  </a:lnTo>
                  <a:lnTo>
                    <a:pt x="1517240" y="1125008"/>
                  </a:lnTo>
                  <a:lnTo>
                    <a:pt x="1583965" y="1125008"/>
                  </a:lnTo>
                  <a:lnTo>
                    <a:pt x="1517240" y="1150140"/>
                  </a:lnTo>
                  <a:close/>
                </a:path>
                <a:path w="3036569" h="1150620">
                  <a:moveTo>
                    <a:pt x="1583965" y="1125008"/>
                  </a:moveTo>
                  <a:lnTo>
                    <a:pt x="1517240" y="1125008"/>
                  </a:lnTo>
                  <a:lnTo>
                    <a:pt x="3011103" y="562288"/>
                  </a:lnTo>
                  <a:lnTo>
                    <a:pt x="3013815" y="555061"/>
                  </a:lnTo>
                  <a:lnTo>
                    <a:pt x="3013734" y="542657"/>
                  </a:lnTo>
                  <a:lnTo>
                    <a:pt x="3010698" y="535215"/>
                  </a:lnTo>
                  <a:lnTo>
                    <a:pt x="1517240" y="24916"/>
                  </a:lnTo>
                  <a:lnTo>
                    <a:pt x="1590159" y="24916"/>
                  </a:lnTo>
                  <a:lnTo>
                    <a:pt x="3009383" y="509867"/>
                  </a:lnTo>
                  <a:lnTo>
                    <a:pt x="3036100" y="548374"/>
                  </a:lnTo>
                  <a:lnTo>
                    <a:pt x="3034403" y="561230"/>
                  </a:lnTo>
                  <a:lnTo>
                    <a:pt x="3029282" y="572508"/>
                  </a:lnTo>
                  <a:lnTo>
                    <a:pt x="3021143" y="581562"/>
                  </a:lnTo>
                  <a:lnTo>
                    <a:pt x="3010395" y="587744"/>
                  </a:lnTo>
                  <a:lnTo>
                    <a:pt x="1583965" y="1125008"/>
                  </a:lnTo>
                  <a:close/>
                </a:path>
              </a:pathLst>
            </a:custGeom>
            <a:solidFill>
              <a:srgbClr val="69249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3" name="object 193" descr=""/>
            <p:cNvSpPr/>
            <p:nvPr/>
          </p:nvSpPr>
          <p:spPr>
            <a:xfrm>
              <a:off x="10593693" y="8462003"/>
              <a:ext cx="2994660" cy="1069975"/>
            </a:xfrm>
            <a:custGeom>
              <a:avLst/>
              <a:gdLst/>
              <a:ahLst/>
              <a:cxnLst/>
              <a:rect l="l" t="t" r="r" b="b"/>
              <a:pathLst>
                <a:path w="2994659" h="1069975">
                  <a:moveTo>
                    <a:pt x="1498416" y="1069459"/>
                  </a:moveTo>
                  <a:lnTo>
                    <a:pt x="1264505" y="983440"/>
                  </a:lnTo>
                  <a:lnTo>
                    <a:pt x="750789" y="793883"/>
                  </a:lnTo>
                  <a:lnTo>
                    <a:pt x="237244" y="604265"/>
                  </a:lnTo>
                  <a:lnTo>
                    <a:pt x="3845" y="518064"/>
                  </a:lnTo>
                  <a:lnTo>
                    <a:pt x="0" y="516770"/>
                  </a:lnTo>
                  <a:lnTo>
                    <a:pt x="0" y="510838"/>
                  </a:lnTo>
                  <a:lnTo>
                    <a:pt x="3845" y="509543"/>
                  </a:lnTo>
                  <a:lnTo>
                    <a:pt x="237244" y="429897"/>
                  </a:lnTo>
                  <a:lnTo>
                    <a:pt x="750789" y="254690"/>
                  </a:lnTo>
                  <a:lnTo>
                    <a:pt x="1264505" y="79525"/>
                  </a:lnTo>
                  <a:lnTo>
                    <a:pt x="1498416" y="0"/>
                  </a:lnTo>
                  <a:lnTo>
                    <a:pt x="2990356" y="509543"/>
                  </a:lnTo>
                  <a:lnTo>
                    <a:pt x="2994202" y="510838"/>
                  </a:lnTo>
                  <a:lnTo>
                    <a:pt x="2994202" y="516770"/>
                  </a:lnTo>
                  <a:lnTo>
                    <a:pt x="2990356" y="518064"/>
                  </a:lnTo>
                  <a:lnTo>
                    <a:pt x="1498416" y="1069459"/>
                  </a:lnTo>
                  <a:close/>
                </a:path>
              </a:pathLst>
            </a:custGeom>
            <a:solidFill>
              <a:srgbClr val="E0BF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4" name="object 194" descr=""/>
            <p:cNvSpPr/>
            <p:nvPr/>
          </p:nvSpPr>
          <p:spPr>
            <a:xfrm>
              <a:off x="10583471" y="8450785"/>
              <a:ext cx="3014980" cy="1092835"/>
            </a:xfrm>
            <a:custGeom>
              <a:avLst/>
              <a:gdLst/>
              <a:ahLst/>
              <a:cxnLst/>
              <a:rect l="l" t="t" r="r" b="b"/>
              <a:pathLst>
                <a:path w="3014980" h="1092834">
                  <a:moveTo>
                    <a:pt x="1510864" y="1092326"/>
                  </a:moveTo>
                  <a:lnTo>
                    <a:pt x="1509954" y="1092326"/>
                  </a:lnTo>
                  <a:lnTo>
                    <a:pt x="1505140" y="1091419"/>
                  </a:lnTo>
                  <a:lnTo>
                    <a:pt x="1494368" y="1087903"/>
                  </a:lnTo>
                  <a:lnTo>
                    <a:pt x="10423" y="540500"/>
                  </a:lnTo>
                  <a:lnTo>
                    <a:pt x="4032" y="538343"/>
                  </a:lnTo>
                  <a:lnTo>
                    <a:pt x="4276" y="538343"/>
                  </a:lnTo>
                  <a:lnTo>
                    <a:pt x="0" y="532087"/>
                  </a:lnTo>
                  <a:lnTo>
                    <a:pt x="0" y="517957"/>
                  </a:lnTo>
                  <a:lnTo>
                    <a:pt x="4250" y="511700"/>
                  </a:lnTo>
                  <a:lnTo>
                    <a:pt x="1479162" y="8966"/>
                  </a:lnTo>
                  <a:lnTo>
                    <a:pt x="1506168" y="514"/>
                  </a:lnTo>
                  <a:lnTo>
                    <a:pt x="1511978" y="0"/>
                  </a:lnTo>
                  <a:lnTo>
                    <a:pt x="1581143" y="23621"/>
                  </a:lnTo>
                  <a:lnTo>
                    <a:pt x="1508537" y="23621"/>
                  </a:lnTo>
                  <a:lnTo>
                    <a:pt x="37141" y="525291"/>
                  </a:lnTo>
                  <a:lnTo>
                    <a:pt x="1508537" y="1068165"/>
                  </a:lnTo>
                  <a:lnTo>
                    <a:pt x="1576675" y="1068165"/>
                  </a:lnTo>
                  <a:lnTo>
                    <a:pt x="1512180" y="1092002"/>
                  </a:lnTo>
                  <a:lnTo>
                    <a:pt x="1511775" y="1092002"/>
                  </a:lnTo>
                  <a:lnTo>
                    <a:pt x="1510864" y="1092326"/>
                  </a:lnTo>
                  <a:close/>
                </a:path>
                <a:path w="3014980" h="1092834">
                  <a:moveTo>
                    <a:pt x="1576675" y="1068165"/>
                  </a:moveTo>
                  <a:lnTo>
                    <a:pt x="1508537" y="1068165"/>
                  </a:lnTo>
                  <a:lnTo>
                    <a:pt x="2977503" y="525291"/>
                  </a:lnTo>
                  <a:lnTo>
                    <a:pt x="1508537" y="23621"/>
                  </a:lnTo>
                  <a:lnTo>
                    <a:pt x="1581143" y="23621"/>
                  </a:lnTo>
                  <a:lnTo>
                    <a:pt x="3010293" y="511700"/>
                  </a:lnTo>
                  <a:lnTo>
                    <a:pt x="3014544" y="517957"/>
                  </a:lnTo>
                  <a:lnTo>
                    <a:pt x="3014544" y="532087"/>
                  </a:lnTo>
                  <a:lnTo>
                    <a:pt x="3010293" y="538343"/>
                  </a:lnTo>
                  <a:lnTo>
                    <a:pt x="1576675" y="1068165"/>
                  </a:lnTo>
                  <a:close/>
                </a:path>
              </a:pathLst>
            </a:custGeom>
            <a:solidFill>
              <a:srgbClr val="69249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5" name="object 195" descr=""/>
            <p:cNvSpPr/>
            <p:nvPr/>
          </p:nvSpPr>
          <p:spPr>
            <a:xfrm>
              <a:off x="11006920" y="8620419"/>
              <a:ext cx="2192020" cy="734695"/>
            </a:xfrm>
            <a:custGeom>
              <a:avLst/>
              <a:gdLst/>
              <a:ahLst/>
              <a:cxnLst/>
              <a:rect l="l" t="t" r="r" b="b"/>
              <a:pathLst>
                <a:path w="2192019" h="734695">
                  <a:moveTo>
                    <a:pt x="2011326" y="734634"/>
                  </a:moveTo>
                  <a:lnTo>
                    <a:pt x="180272" y="734634"/>
                  </a:lnTo>
                  <a:lnTo>
                    <a:pt x="132351" y="728370"/>
                  </a:lnTo>
                  <a:lnTo>
                    <a:pt x="89288" y="710692"/>
                  </a:lnTo>
                  <a:lnTo>
                    <a:pt x="52803" y="683271"/>
                  </a:lnTo>
                  <a:lnTo>
                    <a:pt x="24614" y="647781"/>
                  </a:lnTo>
                  <a:lnTo>
                    <a:pt x="6440" y="605892"/>
                  </a:lnTo>
                  <a:lnTo>
                    <a:pt x="0" y="559278"/>
                  </a:lnTo>
                  <a:lnTo>
                    <a:pt x="0" y="175356"/>
                  </a:lnTo>
                  <a:lnTo>
                    <a:pt x="6440" y="128741"/>
                  </a:lnTo>
                  <a:lnTo>
                    <a:pt x="24614" y="86853"/>
                  </a:lnTo>
                  <a:lnTo>
                    <a:pt x="52803" y="51363"/>
                  </a:lnTo>
                  <a:lnTo>
                    <a:pt x="89288" y="23942"/>
                  </a:lnTo>
                  <a:lnTo>
                    <a:pt x="132351" y="6264"/>
                  </a:lnTo>
                  <a:lnTo>
                    <a:pt x="180272" y="0"/>
                  </a:lnTo>
                  <a:lnTo>
                    <a:pt x="2011326" y="0"/>
                  </a:lnTo>
                  <a:lnTo>
                    <a:pt x="2059247" y="6264"/>
                  </a:lnTo>
                  <a:lnTo>
                    <a:pt x="2102310" y="23942"/>
                  </a:lnTo>
                  <a:lnTo>
                    <a:pt x="2138795" y="51363"/>
                  </a:lnTo>
                  <a:lnTo>
                    <a:pt x="2166984" y="86853"/>
                  </a:lnTo>
                  <a:lnTo>
                    <a:pt x="2185158" y="128741"/>
                  </a:lnTo>
                  <a:lnTo>
                    <a:pt x="2191598" y="175356"/>
                  </a:lnTo>
                  <a:lnTo>
                    <a:pt x="2191598" y="559278"/>
                  </a:lnTo>
                  <a:lnTo>
                    <a:pt x="2185158" y="605892"/>
                  </a:lnTo>
                  <a:lnTo>
                    <a:pt x="2166984" y="647781"/>
                  </a:lnTo>
                  <a:lnTo>
                    <a:pt x="2138795" y="683271"/>
                  </a:lnTo>
                  <a:lnTo>
                    <a:pt x="2102310" y="710692"/>
                  </a:lnTo>
                  <a:lnTo>
                    <a:pt x="2059247" y="728370"/>
                  </a:lnTo>
                  <a:lnTo>
                    <a:pt x="2011326" y="734634"/>
                  </a:lnTo>
                  <a:close/>
                </a:path>
              </a:pathLst>
            </a:custGeom>
            <a:solidFill>
              <a:srgbClr val="541D7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6" name="object 196" descr=""/>
            <p:cNvSpPr/>
            <p:nvPr/>
          </p:nvSpPr>
          <p:spPr>
            <a:xfrm>
              <a:off x="10999047" y="8612761"/>
              <a:ext cx="2207895" cy="750570"/>
            </a:xfrm>
            <a:custGeom>
              <a:avLst/>
              <a:gdLst/>
              <a:ahLst/>
              <a:cxnLst/>
              <a:rect l="l" t="t" r="r" b="b"/>
              <a:pathLst>
                <a:path w="2207894" h="750570">
                  <a:moveTo>
                    <a:pt x="2019199" y="750023"/>
                  </a:moveTo>
                  <a:lnTo>
                    <a:pt x="188145" y="750023"/>
                  </a:lnTo>
                  <a:lnTo>
                    <a:pt x="138172" y="743469"/>
                  </a:lnTo>
                  <a:lnTo>
                    <a:pt x="93231" y="724983"/>
                  </a:lnTo>
                  <a:lnTo>
                    <a:pt x="55138" y="696324"/>
                  </a:lnTo>
                  <a:lnTo>
                    <a:pt x="25700" y="659256"/>
                  </a:lnTo>
                  <a:lnTo>
                    <a:pt x="6722" y="615540"/>
                  </a:lnTo>
                  <a:lnTo>
                    <a:pt x="0" y="566937"/>
                  </a:lnTo>
                  <a:lnTo>
                    <a:pt x="9" y="182942"/>
                  </a:lnTo>
                  <a:lnTo>
                    <a:pt x="6731" y="134416"/>
                  </a:lnTo>
                  <a:lnTo>
                    <a:pt x="25723" y="90713"/>
                  </a:lnTo>
                  <a:lnTo>
                    <a:pt x="55167" y="53662"/>
                  </a:lnTo>
                  <a:lnTo>
                    <a:pt x="93256" y="25021"/>
                  </a:lnTo>
                  <a:lnTo>
                    <a:pt x="138185" y="6548"/>
                  </a:lnTo>
                  <a:lnTo>
                    <a:pt x="188145" y="0"/>
                  </a:lnTo>
                  <a:lnTo>
                    <a:pt x="2019199" y="0"/>
                  </a:lnTo>
                  <a:lnTo>
                    <a:pt x="2069160" y="6548"/>
                  </a:lnTo>
                  <a:lnTo>
                    <a:pt x="2090488" y="15318"/>
                  </a:lnTo>
                  <a:lnTo>
                    <a:pt x="188136" y="15318"/>
                  </a:lnTo>
                  <a:lnTo>
                    <a:pt x="142371" y="21316"/>
                  </a:lnTo>
                  <a:lnTo>
                    <a:pt x="101216" y="38241"/>
                  </a:lnTo>
                  <a:lnTo>
                    <a:pt x="66332" y="64479"/>
                  </a:lnTo>
                  <a:lnTo>
                    <a:pt x="39371" y="98416"/>
                  </a:lnTo>
                  <a:lnTo>
                    <a:pt x="21982" y="138442"/>
                  </a:lnTo>
                  <a:lnTo>
                    <a:pt x="15819" y="182942"/>
                  </a:lnTo>
                  <a:lnTo>
                    <a:pt x="15819" y="566937"/>
                  </a:lnTo>
                  <a:lnTo>
                    <a:pt x="21988" y="611468"/>
                  </a:lnTo>
                  <a:lnTo>
                    <a:pt x="39387" y="651513"/>
                  </a:lnTo>
                  <a:lnTo>
                    <a:pt x="66360" y="685463"/>
                  </a:lnTo>
                  <a:lnTo>
                    <a:pt x="101249" y="711707"/>
                  </a:lnTo>
                  <a:lnTo>
                    <a:pt x="142397" y="728634"/>
                  </a:lnTo>
                  <a:lnTo>
                    <a:pt x="188145" y="734634"/>
                  </a:lnTo>
                  <a:lnTo>
                    <a:pt x="2090631" y="734634"/>
                  </a:lnTo>
                  <a:lnTo>
                    <a:pt x="2069160" y="743469"/>
                  </a:lnTo>
                  <a:lnTo>
                    <a:pt x="2019199" y="750023"/>
                  </a:lnTo>
                  <a:close/>
                </a:path>
                <a:path w="2207894" h="750570">
                  <a:moveTo>
                    <a:pt x="2090631" y="734634"/>
                  </a:moveTo>
                  <a:lnTo>
                    <a:pt x="2019199" y="734634"/>
                  </a:lnTo>
                  <a:lnTo>
                    <a:pt x="2064978" y="728634"/>
                  </a:lnTo>
                  <a:lnTo>
                    <a:pt x="2106147" y="711707"/>
                  </a:lnTo>
                  <a:lnTo>
                    <a:pt x="2141049" y="685463"/>
                  </a:lnTo>
                  <a:lnTo>
                    <a:pt x="2168028" y="651513"/>
                  </a:lnTo>
                  <a:lnTo>
                    <a:pt x="2185430" y="611468"/>
                  </a:lnTo>
                  <a:lnTo>
                    <a:pt x="2191598" y="566937"/>
                  </a:lnTo>
                  <a:lnTo>
                    <a:pt x="2191589" y="182942"/>
                  </a:lnTo>
                  <a:lnTo>
                    <a:pt x="2185410" y="138442"/>
                  </a:lnTo>
                  <a:lnTo>
                    <a:pt x="2167999" y="98416"/>
                  </a:lnTo>
                  <a:lnTo>
                    <a:pt x="2140998" y="64479"/>
                  </a:lnTo>
                  <a:lnTo>
                    <a:pt x="2106033" y="38241"/>
                  </a:lnTo>
                  <a:lnTo>
                    <a:pt x="2064859" y="21316"/>
                  </a:lnTo>
                  <a:lnTo>
                    <a:pt x="2064513" y="21316"/>
                  </a:lnTo>
                  <a:lnTo>
                    <a:pt x="2018736" y="15318"/>
                  </a:lnTo>
                  <a:lnTo>
                    <a:pt x="2090488" y="15318"/>
                  </a:lnTo>
                  <a:lnTo>
                    <a:pt x="2152178" y="53662"/>
                  </a:lnTo>
                  <a:lnTo>
                    <a:pt x="2181621" y="90713"/>
                  </a:lnTo>
                  <a:lnTo>
                    <a:pt x="2200613" y="134416"/>
                  </a:lnTo>
                  <a:lnTo>
                    <a:pt x="2207335" y="182942"/>
                  </a:lnTo>
                  <a:lnTo>
                    <a:pt x="2207345" y="566937"/>
                  </a:lnTo>
                  <a:lnTo>
                    <a:pt x="2200613" y="615540"/>
                  </a:lnTo>
                  <a:lnTo>
                    <a:pt x="2181621" y="659256"/>
                  </a:lnTo>
                  <a:lnTo>
                    <a:pt x="2152178" y="696324"/>
                  </a:lnTo>
                  <a:lnTo>
                    <a:pt x="2114088" y="724983"/>
                  </a:lnTo>
                  <a:lnTo>
                    <a:pt x="2090631" y="734634"/>
                  </a:lnTo>
                  <a:close/>
                </a:path>
              </a:pathLst>
            </a:custGeom>
            <a:solidFill>
              <a:srgbClr val="9930A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7" name="object 197" descr=""/>
            <p:cNvSpPr/>
            <p:nvPr/>
          </p:nvSpPr>
          <p:spPr>
            <a:xfrm>
              <a:off x="11006920" y="8620419"/>
              <a:ext cx="2154555" cy="699135"/>
            </a:xfrm>
            <a:custGeom>
              <a:avLst/>
              <a:gdLst/>
              <a:ahLst/>
              <a:cxnLst/>
              <a:rect l="l" t="t" r="r" b="b"/>
              <a:pathLst>
                <a:path w="2154555" h="699134">
                  <a:moveTo>
                    <a:pt x="2005366" y="698561"/>
                  </a:moveTo>
                  <a:lnTo>
                    <a:pt x="149074" y="698561"/>
                  </a:lnTo>
                  <a:lnTo>
                    <a:pt x="101953" y="691169"/>
                  </a:lnTo>
                  <a:lnTo>
                    <a:pt x="61030" y="670584"/>
                  </a:lnTo>
                  <a:lnTo>
                    <a:pt x="28761" y="639195"/>
                  </a:lnTo>
                  <a:lnTo>
                    <a:pt x="7599" y="599388"/>
                  </a:lnTo>
                  <a:lnTo>
                    <a:pt x="0" y="553552"/>
                  </a:lnTo>
                  <a:lnTo>
                    <a:pt x="0" y="145008"/>
                  </a:lnTo>
                  <a:lnTo>
                    <a:pt x="7599" y="99172"/>
                  </a:lnTo>
                  <a:lnTo>
                    <a:pt x="28761" y="59366"/>
                  </a:lnTo>
                  <a:lnTo>
                    <a:pt x="61030" y="27976"/>
                  </a:lnTo>
                  <a:lnTo>
                    <a:pt x="101953" y="7392"/>
                  </a:lnTo>
                  <a:lnTo>
                    <a:pt x="149074" y="0"/>
                  </a:lnTo>
                  <a:lnTo>
                    <a:pt x="2005366" y="0"/>
                  </a:lnTo>
                  <a:lnTo>
                    <a:pt x="2052487" y="7392"/>
                  </a:lnTo>
                  <a:lnTo>
                    <a:pt x="2093409" y="27976"/>
                  </a:lnTo>
                  <a:lnTo>
                    <a:pt x="2125679" y="59366"/>
                  </a:lnTo>
                  <a:lnTo>
                    <a:pt x="2146841" y="99172"/>
                  </a:lnTo>
                  <a:lnTo>
                    <a:pt x="2154440" y="145008"/>
                  </a:lnTo>
                  <a:lnTo>
                    <a:pt x="2154440" y="553481"/>
                  </a:lnTo>
                  <a:lnTo>
                    <a:pt x="2146869" y="599352"/>
                  </a:lnTo>
                  <a:lnTo>
                    <a:pt x="2125711" y="639179"/>
                  </a:lnTo>
                  <a:lnTo>
                    <a:pt x="2093431" y="670580"/>
                  </a:lnTo>
                  <a:lnTo>
                    <a:pt x="2052494" y="691168"/>
                  </a:lnTo>
                  <a:lnTo>
                    <a:pt x="2005366" y="698561"/>
                  </a:lnTo>
                  <a:close/>
                </a:path>
              </a:pathLst>
            </a:custGeom>
            <a:solidFill>
              <a:srgbClr val="E0BF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8" name="object 198" descr=""/>
            <p:cNvSpPr/>
            <p:nvPr/>
          </p:nvSpPr>
          <p:spPr>
            <a:xfrm>
              <a:off x="10998974" y="8612689"/>
              <a:ext cx="2170430" cy="714375"/>
            </a:xfrm>
            <a:custGeom>
              <a:avLst/>
              <a:gdLst/>
              <a:ahLst/>
              <a:cxnLst/>
              <a:rect l="l" t="t" r="r" b="b"/>
              <a:pathLst>
                <a:path w="2170430" h="714375">
                  <a:moveTo>
                    <a:pt x="2013313" y="714021"/>
                  </a:moveTo>
                  <a:lnTo>
                    <a:pt x="157021" y="714021"/>
                  </a:lnTo>
                  <a:lnTo>
                    <a:pt x="107433" y="706223"/>
                  </a:lnTo>
                  <a:lnTo>
                    <a:pt x="64331" y="684514"/>
                  </a:lnTo>
                  <a:lnTo>
                    <a:pt x="30321" y="651424"/>
                  </a:lnTo>
                  <a:lnTo>
                    <a:pt x="8010" y="609480"/>
                  </a:lnTo>
                  <a:lnTo>
                    <a:pt x="0" y="561211"/>
                  </a:lnTo>
                  <a:lnTo>
                    <a:pt x="0" y="152738"/>
                  </a:lnTo>
                  <a:lnTo>
                    <a:pt x="8016" y="104504"/>
                  </a:lnTo>
                  <a:lnTo>
                    <a:pt x="30329" y="62581"/>
                  </a:lnTo>
                  <a:lnTo>
                    <a:pt x="64336" y="29502"/>
                  </a:lnTo>
                  <a:lnTo>
                    <a:pt x="107434" y="7797"/>
                  </a:lnTo>
                  <a:lnTo>
                    <a:pt x="157021" y="0"/>
                  </a:lnTo>
                  <a:lnTo>
                    <a:pt x="2013313" y="0"/>
                  </a:lnTo>
                  <a:lnTo>
                    <a:pt x="2062899" y="7797"/>
                  </a:lnTo>
                  <a:lnTo>
                    <a:pt x="2078114" y="15459"/>
                  </a:lnTo>
                  <a:lnTo>
                    <a:pt x="157021" y="15459"/>
                  </a:lnTo>
                  <a:lnTo>
                    <a:pt x="112493" y="22467"/>
                  </a:lnTo>
                  <a:lnTo>
                    <a:pt x="73754" y="41973"/>
                  </a:lnTo>
                  <a:lnTo>
                    <a:pt x="43181" y="71703"/>
                  </a:lnTo>
                  <a:lnTo>
                    <a:pt x="23111" y="109383"/>
                  </a:lnTo>
                  <a:lnTo>
                    <a:pt x="15893" y="152738"/>
                  </a:lnTo>
                  <a:lnTo>
                    <a:pt x="15893" y="561211"/>
                  </a:lnTo>
                  <a:lnTo>
                    <a:pt x="23104" y="604601"/>
                  </a:lnTo>
                  <a:lnTo>
                    <a:pt x="43162" y="642287"/>
                  </a:lnTo>
                  <a:lnTo>
                    <a:pt x="73728" y="672027"/>
                  </a:lnTo>
                  <a:lnTo>
                    <a:pt x="112465" y="691547"/>
                  </a:lnTo>
                  <a:lnTo>
                    <a:pt x="157021" y="698561"/>
                  </a:lnTo>
                  <a:lnTo>
                    <a:pt x="2078122" y="698561"/>
                  </a:lnTo>
                  <a:lnTo>
                    <a:pt x="2062906" y="706223"/>
                  </a:lnTo>
                  <a:lnTo>
                    <a:pt x="2013313" y="714021"/>
                  </a:lnTo>
                  <a:close/>
                </a:path>
                <a:path w="2170430" h="714375">
                  <a:moveTo>
                    <a:pt x="2078122" y="698561"/>
                  </a:moveTo>
                  <a:lnTo>
                    <a:pt x="2013313" y="698561"/>
                  </a:lnTo>
                  <a:lnTo>
                    <a:pt x="2057884" y="691547"/>
                  </a:lnTo>
                  <a:lnTo>
                    <a:pt x="2096620" y="672027"/>
                  </a:lnTo>
                  <a:lnTo>
                    <a:pt x="2127184" y="642287"/>
                  </a:lnTo>
                  <a:lnTo>
                    <a:pt x="2147238" y="604601"/>
                  </a:lnTo>
                  <a:lnTo>
                    <a:pt x="2154440" y="561211"/>
                  </a:lnTo>
                  <a:lnTo>
                    <a:pt x="2154440" y="152738"/>
                  </a:lnTo>
                  <a:lnTo>
                    <a:pt x="2147229" y="109383"/>
                  </a:lnTo>
                  <a:lnTo>
                    <a:pt x="2127162" y="71703"/>
                  </a:lnTo>
                  <a:lnTo>
                    <a:pt x="2096588" y="41973"/>
                  </a:lnTo>
                  <a:lnTo>
                    <a:pt x="2057855" y="22467"/>
                  </a:lnTo>
                  <a:lnTo>
                    <a:pt x="2013313" y="15459"/>
                  </a:lnTo>
                  <a:lnTo>
                    <a:pt x="2078114" y="15459"/>
                  </a:lnTo>
                  <a:lnTo>
                    <a:pt x="2105997" y="29502"/>
                  </a:lnTo>
                  <a:lnTo>
                    <a:pt x="2140004" y="62581"/>
                  </a:lnTo>
                  <a:lnTo>
                    <a:pt x="2162317" y="104504"/>
                  </a:lnTo>
                  <a:lnTo>
                    <a:pt x="2170334" y="152738"/>
                  </a:lnTo>
                  <a:lnTo>
                    <a:pt x="2170334" y="561211"/>
                  </a:lnTo>
                  <a:lnTo>
                    <a:pt x="2162346" y="609480"/>
                  </a:lnTo>
                  <a:lnTo>
                    <a:pt x="2140036" y="651424"/>
                  </a:lnTo>
                  <a:lnTo>
                    <a:pt x="2106018" y="684514"/>
                  </a:lnTo>
                  <a:lnTo>
                    <a:pt x="2078122" y="698561"/>
                  </a:lnTo>
                  <a:close/>
                </a:path>
              </a:pathLst>
            </a:custGeom>
            <a:solidFill>
              <a:srgbClr val="9930A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99" name="object 199" descr="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13622447" y="8968409"/>
              <a:ext cx="107156" cy="107156"/>
            </a:xfrm>
            <a:prstGeom prst="rect">
              <a:avLst/>
            </a:prstGeom>
          </p:spPr>
        </p:pic>
      </p:grpSp>
      <p:grpSp>
        <p:nvGrpSpPr>
          <p:cNvPr id="200" name="object 200" descr=""/>
          <p:cNvGrpSpPr/>
          <p:nvPr/>
        </p:nvGrpSpPr>
        <p:grpSpPr>
          <a:xfrm>
            <a:off x="13720674" y="8968409"/>
            <a:ext cx="625475" cy="107314"/>
            <a:chOff x="13720674" y="8968409"/>
            <a:chExt cx="625475" cy="107314"/>
          </a:xfrm>
        </p:grpSpPr>
        <p:pic>
          <p:nvPicPr>
            <p:cNvPr id="201" name="object 201" descr="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14238473" y="8968409"/>
              <a:ext cx="107156" cy="107156"/>
            </a:xfrm>
            <a:prstGeom prst="rect">
              <a:avLst/>
            </a:prstGeom>
          </p:spPr>
        </p:pic>
        <p:sp>
          <p:nvSpPr>
            <p:cNvPr id="202" name="object 202" descr=""/>
            <p:cNvSpPr/>
            <p:nvPr/>
          </p:nvSpPr>
          <p:spPr>
            <a:xfrm>
              <a:off x="13720674" y="9021987"/>
              <a:ext cx="527050" cy="0"/>
            </a:xfrm>
            <a:custGeom>
              <a:avLst/>
              <a:gdLst/>
              <a:ahLst/>
              <a:cxnLst/>
              <a:rect l="l" t="t" r="r" b="b"/>
              <a:pathLst>
                <a:path w="527050" h="0">
                  <a:moveTo>
                    <a:pt x="0" y="0"/>
                  </a:moveTo>
                  <a:lnTo>
                    <a:pt x="526729" y="0"/>
                  </a:lnTo>
                </a:path>
              </a:pathLst>
            </a:custGeom>
            <a:ln w="3571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03" name="object 203" descr=""/>
          <p:cNvGrpSpPr/>
          <p:nvPr/>
        </p:nvGrpSpPr>
        <p:grpSpPr>
          <a:xfrm>
            <a:off x="11425281" y="8852821"/>
            <a:ext cx="440055" cy="243204"/>
            <a:chOff x="11425281" y="8852821"/>
            <a:chExt cx="440055" cy="243204"/>
          </a:xfrm>
        </p:grpSpPr>
        <p:sp>
          <p:nvSpPr>
            <p:cNvPr id="204" name="object 204" descr=""/>
            <p:cNvSpPr/>
            <p:nvPr/>
          </p:nvSpPr>
          <p:spPr>
            <a:xfrm>
              <a:off x="11425276" y="8859760"/>
              <a:ext cx="221615" cy="234315"/>
            </a:xfrm>
            <a:custGeom>
              <a:avLst/>
              <a:gdLst/>
              <a:ahLst/>
              <a:cxnLst/>
              <a:rect l="l" t="t" r="r" b="b"/>
              <a:pathLst>
                <a:path w="221615" h="234315">
                  <a:moveTo>
                    <a:pt x="200253" y="211213"/>
                  </a:moveTo>
                  <a:lnTo>
                    <a:pt x="55549" y="211213"/>
                  </a:lnTo>
                  <a:lnTo>
                    <a:pt x="55549" y="194703"/>
                  </a:lnTo>
                  <a:lnTo>
                    <a:pt x="193611" y="194703"/>
                  </a:lnTo>
                  <a:lnTo>
                    <a:pt x="193611" y="174383"/>
                  </a:lnTo>
                  <a:lnTo>
                    <a:pt x="193611" y="159143"/>
                  </a:lnTo>
                  <a:lnTo>
                    <a:pt x="193611" y="137553"/>
                  </a:lnTo>
                  <a:lnTo>
                    <a:pt x="26022" y="137553"/>
                  </a:lnTo>
                  <a:lnTo>
                    <a:pt x="26022" y="159143"/>
                  </a:lnTo>
                  <a:lnTo>
                    <a:pt x="164172" y="159143"/>
                  </a:lnTo>
                  <a:lnTo>
                    <a:pt x="164172" y="174383"/>
                  </a:lnTo>
                  <a:lnTo>
                    <a:pt x="26301" y="174383"/>
                  </a:lnTo>
                  <a:lnTo>
                    <a:pt x="26301" y="194703"/>
                  </a:lnTo>
                  <a:lnTo>
                    <a:pt x="26301" y="211213"/>
                  </a:lnTo>
                  <a:lnTo>
                    <a:pt x="26301" y="234073"/>
                  </a:lnTo>
                  <a:lnTo>
                    <a:pt x="200253" y="234073"/>
                  </a:lnTo>
                  <a:lnTo>
                    <a:pt x="200253" y="211213"/>
                  </a:lnTo>
                  <a:close/>
                </a:path>
                <a:path w="221615" h="234315">
                  <a:moveTo>
                    <a:pt x="200825" y="0"/>
                  </a:moveTo>
                  <a:lnTo>
                    <a:pt x="137490" y="0"/>
                  </a:lnTo>
                  <a:lnTo>
                    <a:pt x="137490" y="22504"/>
                  </a:lnTo>
                  <a:lnTo>
                    <a:pt x="137490" y="59436"/>
                  </a:lnTo>
                  <a:lnTo>
                    <a:pt x="82994" y="59436"/>
                  </a:lnTo>
                  <a:lnTo>
                    <a:pt x="82994" y="22504"/>
                  </a:lnTo>
                  <a:lnTo>
                    <a:pt x="137490" y="22504"/>
                  </a:lnTo>
                  <a:lnTo>
                    <a:pt x="137490" y="0"/>
                  </a:lnTo>
                  <a:lnTo>
                    <a:pt x="19850" y="0"/>
                  </a:lnTo>
                  <a:lnTo>
                    <a:pt x="19850" y="22504"/>
                  </a:lnTo>
                  <a:lnTo>
                    <a:pt x="53263" y="22504"/>
                  </a:lnTo>
                  <a:lnTo>
                    <a:pt x="53263" y="59436"/>
                  </a:lnTo>
                  <a:lnTo>
                    <a:pt x="21170" y="59436"/>
                  </a:lnTo>
                  <a:lnTo>
                    <a:pt x="21170" y="82042"/>
                  </a:lnTo>
                  <a:lnTo>
                    <a:pt x="199491" y="82042"/>
                  </a:lnTo>
                  <a:lnTo>
                    <a:pt x="199491" y="59436"/>
                  </a:lnTo>
                  <a:lnTo>
                    <a:pt x="167398" y="59436"/>
                  </a:lnTo>
                  <a:lnTo>
                    <a:pt x="167398" y="22504"/>
                  </a:lnTo>
                  <a:lnTo>
                    <a:pt x="200825" y="22504"/>
                  </a:lnTo>
                  <a:lnTo>
                    <a:pt x="200825" y="0"/>
                  </a:lnTo>
                  <a:close/>
                </a:path>
                <a:path w="221615" h="234315">
                  <a:moveTo>
                    <a:pt x="221145" y="97231"/>
                  </a:moveTo>
                  <a:lnTo>
                    <a:pt x="0" y="97231"/>
                  </a:lnTo>
                  <a:lnTo>
                    <a:pt x="0" y="120878"/>
                  </a:lnTo>
                  <a:lnTo>
                    <a:pt x="221145" y="120878"/>
                  </a:lnTo>
                  <a:lnTo>
                    <a:pt x="221145" y="9723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05" name="object 205" descr="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11676245" y="8852821"/>
              <a:ext cx="189053" cy="243082"/>
            </a:xfrm>
            <a:prstGeom prst="rect">
              <a:avLst/>
            </a:prstGeom>
          </p:spPr>
        </p:pic>
      </p:grpSp>
      <p:grpSp>
        <p:nvGrpSpPr>
          <p:cNvPr id="206" name="object 206" descr=""/>
          <p:cNvGrpSpPr/>
          <p:nvPr/>
        </p:nvGrpSpPr>
        <p:grpSpPr>
          <a:xfrm>
            <a:off x="11963458" y="8852821"/>
            <a:ext cx="680720" cy="243204"/>
            <a:chOff x="11963458" y="8852821"/>
            <a:chExt cx="680720" cy="243204"/>
          </a:xfrm>
        </p:grpSpPr>
        <p:pic>
          <p:nvPicPr>
            <p:cNvPr id="207" name="object 207" descr="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1963458" y="8852821"/>
              <a:ext cx="213564" cy="242512"/>
            </a:xfrm>
            <a:prstGeom prst="rect">
              <a:avLst/>
            </a:prstGeom>
          </p:spPr>
        </p:pic>
        <p:pic>
          <p:nvPicPr>
            <p:cNvPr id="208" name="object 208" descr="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12211681" y="8852821"/>
              <a:ext cx="194180" cy="243082"/>
            </a:xfrm>
            <a:prstGeom prst="rect">
              <a:avLst/>
            </a:prstGeom>
          </p:spPr>
        </p:pic>
        <p:pic>
          <p:nvPicPr>
            <p:cNvPr id="209" name="object 209" descr="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2440520" y="8852821"/>
              <a:ext cx="203106" cy="24251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551298" y="9625270"/>
            <a:ext cx="213995" cy="180975"/>
            <a:chOff x="551298" y="9625270"/>
            <a:chExt cx="213995" cy="180975"/>
          </a:xfrm>
        </p:grpSpPr>
        <p:sp>
          <p:nvSpPr>
            <p:cNvPr id="3" name="object 3" descr=""/>
            <p:cNvSpPr/>
            <p:nvPr/>
          </p:nvSpPr>
          <p:spPr>
            <a:xfrm>
              <a:off x="551294" y="9629622"/>
              <a:ext cx="57150" cy="173355"/>
            </a:xfrm>
            <a:custGeom>
              <a:avLst/>
              <a:gdLst/>
              <a:ahLst/>
              <a:cxnLst/>
              <a:rect l="l" t="t" r="r" b="b"/>
              <a:pathLst>
                <a:path w="57150" h="173354">
                  <a:moveTo>
                    <a:pt x="56756" y="0"/>
                  </a:moveTo>
                  <a:lnTo>
                    <a:pt x="0" y="0"/>
                  </a:lnTo>
                  <a:lnTo>
                    <a:pt x="0" y="19342"/>
                  </a:lnTo>
                  <a:lnTo>
                    <a:pt x="34772" y="19342"/>
                  </a:lnTo>
                  <a:lnTo>
                    <a:pt x="34772" y="172770"/>
                  </a:lnTo>
                  <a:lnTo>
                    <a:pt x="56756" y="172770"/>
                  </a:lnTo>
                  <a:lnTo>
                    <a:pt x="56756" y="19342"/>
                  </a:lnTo>
                  <a:lnTo>
                    <a:pt x="56756" y="0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5972" y="9625270"/>
              <a:ext cx="118760" cy="180950"/>
            </a:xfrm>
            <a:prstGeom prst="rect">
              <a:avLst/>
            </a:prstGeom>
          </p:spPr>
        </p:pic>
      </p:grpSp>
      <p:grpSp>
        <p:nvGrpSpPr>
          <p:cNvPr id="5" name="object 5" descr=""/>
          <p:cNvGrpSpPr/>
          <p:nvPr/>
        </p:nvGrpSpPr>
        <p:grpSpPr>
          <a:xfrm>
            <a:off x="17506540" y="9625270"/>
            <a:ext cx="213995" cy="180975"/>
            <a:chOff x="17506540" y="9625270"/>
            <a:chExt cx="213995" cy="180975"/>
          </a:xfrm>
        </p:grpSpPr>
        <p:sp>
          <p:nvSpPr>
            <p:cNvPr id="6" name="object 6" descr=""/>
            <p:cNvSpPr/>
            <p:nvPr/>
          </p:nvSpPr>
          <p:spPr>
            <a:xfrm>
              <a:off x="17506531" y="9629622"/>
              <a:ext cx="57150" cy="173355"/>
            </a:xfrm>
            <a:custGeom>
              <a:avLst/>
              <a:gdLst/>
              <a:ahLst/>
              <a:cxnLst/>
              <a:rect l="l" t="t" r="r" b="b"/>
              <a:pathLst>
                <a:path w="57150" h="173354">
                  <a:moveTo>
                    <a:pt x="56769" y="0"/>
                  </a:moveTo>
                  <a:lnTo>
                    <a:pt x="0" y="0"/>
                  </a:lnTo>
                  <a:lnTo>
                    <a:pt x="0" y="19342"/>
                  </a:lnTo>
                  <a:lnTo>
                    <a:pt x="34772" y="19342"/>
                  </a:lnTo>
                  <a:lnTo>
                    <a:pt x="34772" y="172770"/>
                  </a:lnTo>
                  <a:lnTo>
                    <a:pt x="56769" y="172770"/>
                  </a:lnTo>
                  <a:lnTo>
                    <a:pt x="56769" y="19342"/>
                  </a:lnTo>
                  <a:lnTo>
                    <a:pt x="56769" y="0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601213" y="9625270"/>
              <a:ext cx="118760" cy="180950"/>
            </a:xfrm>
            <a:prstGeom prst="rect">
              <a:avLst/>
            </a:prstGeom>
          </p:spPr>
        </p:pic>
      </p:grpSp>
      <p:grpSp>
        <p:nvGrpSpPr>
          <p:cNvPr id="8" name="object 8" descr=""/>
          <p:cNvGrpSpPr/>
          <p:nvPr/>
        </p:nvGrpSpPr>
        <p:grpSpPr>
          <a:xfrm>
            <a:off x="1112050" y="582048"/>
            <a:ext cx="406400" cy="205740"/>
            <a:chOff x="1112050" y="582048"/>
            <a:chExt cx="406400" cy="205740"/>
          </a:xfrm>
        </p:grpSpPr>
        <p:pic>
          <p:nvPicPr>
            <p:cNvPr id="9" name="object 9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12050" y="582048"/>
              <a:ext cx="140693" cy="205460"/>
            </a:xfrm>
            <a:prstGeom prst="rect">
              <a:avLst/>
            </a:prstGeom>
          </p:spPr>
        </p:pic>
        <p:sp>
          <p:nvSpPr>
            <p:cNvPr id="10" name="object 10" descr=""/>
            <p:cNvSpPr/>
            <p:nvPr/>
          </p:nvSpPr>
          <p:spPr>
            <a:xfrm>
              <a:off x="1272273" y="582053"/>
              <a:ext cx="246379" cy="201295"/>
            </a:xfrm>
            <a:custGeom>
              <a:avLst/>
              <a:gdLst/>
              <a:ahLst/>
              <a:cxnLst/>
              <a:rect l="l" t="t" r="r" b="b"/>
              <a:pathLst>
                <a:path w="246380" h="201295">
                  <a:moveTo>
                    <a:pt x="89065" y="88950"/>
                  </a:moveTo>
                  <a:lnTo>
                    <a:pt x="0" y="88950"/>
                  </a:lnTo>
                  <a:lnTo>
                    <a:pt x="0" y="124904"/>
                  </a:lnTo>
                  <a:lnTo>
                    <a:pt x="89065" y="124904"/>
                  </a:lnTo>
                  <a:lnTo>
                    <a:pt x="89065" y="88950"/>
                  </a:lnTo>
                  <a:close/>
                </a:path>
                <a:path w="246380" h="201295">
                  <a:moveTo>
                    <a:pt x="245808" y="163741"/>
                  </a:moveTo>
                  <a:lnTo>
                    <a:pt x="172085" y="163741"/>
                  </a:lnTo>
                  <a:lnTo>
                    <a:pt x="199301" y="134734"/>
                  </a:lnTo>
                  <a:lnTo>
                    <a:pt x="220014" y="111175"/>
                  </a:lnTo>
                  <a:lnTo>
                    <a:pt x="233159" y="92392"/>
                  </a:lnTo>
                  <a:lnTo>
                    <a:pt x="240080" y="76441"/>
                  </a:lnTo>
                  <a:lnTo>
                    <a:pt x="242087" y="61379"/>
                  </a:lnTo>
                  <a:lnTo>
                    <a:pt x="237490" y="36817"/>
                  </a:lnTo>
                  <a:lnTo>
                    <a:pt x="224205" y="17386"/>
                  </a:lnTo>
                  <a:lnTo>
                    <a:pt x="202946" y="4597"/>
                  </a:lnTo>
                  <a:lnTo>
                    <a:pt x="174409" y="0"/>
                  </a:lnTo>
                  <a:lnTo>
                    <a:pt x="146888" y="5092"/>
                  </a:lnTo>
                  <a:lnTo>
                    <a:pt x="125349" y="19177"/>
                  </a:lnTo>
                  <a:lnTo>
                    <a:pt x="111302" y="40462"/>
                  </a:lnTo>
                  <a:lnTo>
                    <a:pt x="106273" y="67132"/>
                  </a:lnTo>
                  <a:lnTo>
                    <a:pt x="147904" y="67132"/>
                  </a:lnTo>
                  <a:lnTo>
                    <a:pt x="149618" y="56286"/>
                  </a:lnTo>
                  <a:lnTo>
                    <a:pt x="154698" y="46926"/>
                  </a:lnTo>
                  <a:lnTo>
                    <a:pt x="163004" y="40360"/>
                  </a:lnTo>
                  <a:lnTo>
                    <a:pt x="174409" y="37884"/>
                  </a:lnTo>
                  <a:lnTo>
                    <a:pt x="186232" y="39598"/>
                  </a:lnTo>
                  <a:lnTo>
                    <a:pt x="194322" y="44475"/>
                  </a:lnTo>
                  <a:lnTo>
                    <a:pt x="198970" y="52044"/>
                  </a:lnTo>
                  <a:lnTo>
                    <a:pt x="200456" y="61849"/>
                  </a:lnTo>
                  <a:lnTo>
                    <a:pt x="199263" y="70599"/>
                  </a:lnTo>
                  <a:lnTo>
                    <a:pt x="194932" y="80886"/>
                  </a:lnTo>
                  <a:lnTo>
                    <a:pt x="186334" y="93649"/>
                  </a:lnTo>
                  <a:lnTo>
                    <a:pt x="172313" y="109804"/>
                  </a:lnTo>
                  <a:lnTo>
                    <a:pt x="110223" y="175729"/>
                  </a:lnTo>
                  <a:lnTo>
                    <a:pt x="110223" y="200672"/>
                  </a:lnTo>
                  <a:lnTo>
                    <a:pt x="245808" y="200672"/>
                  </a:lnTo>
                  <a:lnTo>
                    <a:pt x="245808" y="163741"/>
                  </a:lnTo>
                  <a:close/>
                </a:path>
              </a:pathLst>
            </a:custGeom>
            <a:solidFill>
              <a:srgbClr val="9E9E9E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 descr=""/>
          <p:cNvSpPr/>
          <p:nvPr/>
        </p:nvSpPr>
        <p:spPr>
          <a:xfrm>
            <a:off x="1789592" y="695503"/>
            <a:ext cx="14251940" cy="27305"/>
          </a:xfrm>
          <a:custGeom>
            <a:avLst/>
            <a:gdLst/>
            <a:ahLst/>
            <a:cxnLst/>
            <a:rect l="l" t="t" r="r" b="b"/>
            <a:pathLst>
              <a:path w="14251940" h="27304">
                <a:moveTo>
                  <a:pt x="14251781" y="26789"/>
                </a:moveTo>
                <a:lnTo>
                  <a:pt x="0" y="26789"/>
                </a:lnTo>
                <a:lnTo>
                  <a:pt x="0" y="0"/>
                </a:lnTo>
                <a:lnTo>
                  <a:pt x="14251781" y="0"/>
                </a:lnTo>
                <a:lnTo>
                  <a:pt x="14251781" y="26789"/>
                </a:lnTo>
                <a:close/>
              </a:path>
            </a:pathLst>
          </a:custGeom>
          <a:solidFill>
            <a:srgbClr val="9E9E9E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2" name="object 12" descr=""/>
          <p:cNvGrpSpPr/>
          <p:nvPr/>
        </p:nvGrpSpPr>
        <p:grpSpPr>
          <a:xfrm>
            <a:off x="16285829" y="565471"/>
            <a:ext cx="880744" cy="222250"/>
            <a:chOff x="16285829" y="565471"/>
            <a:chExt cx="880744" cy="222250"/>
          </a:xfrm>
        </p:grpSpPr>
        <p:pic>
          <p:nvPicPr>
            <p:cNvPr id="13" name="object 13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285829" y="571060"/>
              <a:ext cx="205854" cy="216435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510748" y="569282"/>
              <a:ext cx="205854" cy="202717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745321" y="565471"/>
              <a:ext cx="182686" cy="216943"/>
            </a:xfrm>
            <a:prstGeom prst="rect">
              <a:avLst/>
            </a:prstGeom>
          </p:spPr>
        </p:pic>
        <p:pic>
          <p:nvPicPr>
            <p:cNvPr id="16" name="object 16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960588" y="565471"/>
              <a:ext cx="205854" cy="217451"/>
            </a:xfrm>
            <a:prstGeom prst="rect">
              <a:avLst/>
            </a:prstGeom>
          </p:spPr>
        </p:pic>
      </p:grpSp>
      <p:grpSp>
        <p:nvGrpSpPr>
          <p:cNvPr id="17" name="object 17" descr=""/>
          <p:cNvGrpSpPr/>
          <p:nvPr/>
        </p:nvGrpSpPr>
        <p:grpSpPr>
          <a:xfrm>
            <a:off x="11974193" y="2872582"/>
            <a:ext cx="6099175" cy="5450205"/>
            <a:chOff x="11974193" y="2872582"/>
            <a:chExt cx="6099175" cy="5450205"/>
          </a:xfrm>
        </p:grpSpPr>
        <p:pic>
          <p:nvPicPr>
            <p:cNvPr id="18" name="object 18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974193" y="3073068"/>
              <a:ext cx="6098589" cy="5249608"/>
            </a:xfrm>
            <a:prstGeom prst="rect">
              <a:avLst/>
            </a:prstGeom>
          </p:spPr>
        </p:pic>
        <p:sp>
          <p:nvSpPr>
            <p:cNvPr id="19" name="object 19" descr=""/>
            <p:cNvSpPr/>
            <p:nvPr/>
          </p:nvSpPr>
          <p:spPr>
            <a:xfrm>
              <a:off x="13410269" y="2901157"/>
              <a:ext cx="3192780" cy="1219200"/>
            </a:xfrm>
            <a:custGeom>
              <a:avLst/>
              <a:gdLst/>
              <a:ahLst/>
              <a:cxnLst/>
              <a:rect l="l" t="t" r="r" b="b"/>
              <a:pathLst>
                <a:path w="3192780" h="1219200">
                  <a:moveTo>
                    <a:pt x="0" y="0"/>
                  </a:moveTo>
                  <a:lnTo>
                    <a:pt x="0" y="1218572"/>
                  </a:lnTo>
                  <a:lnTo>
                    <a:pt x="3192530" y="1218572"/>
                  </a:lnTo>
                  <a:lnTo>
                    <a:pt x="3192530" y="0"/>
                  </a:lnTo>
                  <a:lnTo>
                    <a:pt x="0" y="0"/>
                  </a:lnTo>
                  <a:close/>
                </a:path>
              </a:pathLst>
            </a:custGeom>
            <a:ln w="57150">
              <a:solidFill>
                <a:srgbClr val="D01717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20" name="object 20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4866600" y="3129721"/>
            <a:ext cx="7014558" cy="3068869"/>
          </a:xfrm>
          <a:prstGeom prst="rect">
            <a:avLst/>
          </a:prstGeom>
        </p:spPr>
      </p:pic>
      <p:pic>
        <p:nvPicPr>
          <p:cNvPr id="21" name="object 21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2776448" y="6304916"/>
            <a:ext cx="9104709" cy="1806455"/>
          </a:xfrm>
          <a:prstGeom prst="rect">
            <a:avLst/>
          </a:prstGeom>
        </p:spPr>
      </p:pic>
      <p:sp>
        <p:nvSpPr>
          <p:cNvPr id="22" name="object 22" descr=""/>
          <p:cNvSpPr/>
          <p:nvPr/>
        </p:nvSpPr>
        <p:spPr>
          <a:xfrm>
            <a:off x="1130249" y="1111795"/>
            <a:ext cx="727710" cy="358140"/>
          </a:xfrm>
          <a:custGeom>
            <a:avLst/>
            <a:gdLst/>
            <a:ahLst/>
            <a:cxnLst/>
            <a:rect l="l" t="t" r="r" b="b"/>
            <a:pathLst>
              <a:path w="727710" h="358140">
                <a:moveTo>
                  <a:pt x="241719" y="133286"/>
                </a:moveTo>
                <a:lnTo>
                  <a:pt x="229679" y="125425"/>
                </a:lnTo>
                <a:lnTo>
                  <a:pt x="148564" y="72440"/>
                </a:lnTo>
                <a:lnTo>
                  <a:pt x="153301" y="56375"/>
                </a:lnTo>
                <a:lnTo>
                  <a:pt x="156692" y="39890"/>
                </a:lnTo>
                <a:lnTo>
                  <a:pt x="158724" y="23012"/>
                </a:lnTo>
                <a:lnTo>
                  <a:pt x="159410" y="5791"/>
                </a:lnTo>
                <a:lnTo>
                  <a:pt x="91147" y="1651"/>
                </a:lnTo>
                <a:lnTo>
                  <a:pt x="84010" y="50520"/>
                </a:lnTo>
                <a:lnTo>
                  <a:pt x="65443" y="89928"/>
                </a:lnTo>
                <a:lnTo>
                  <a:pt x="36931" y="117373"/>
                </a:lnTo>
                <a:lnTo>
                  <a:pt x="0" y="130390"/>
                </a:lnTo>
                <a:lnTo>
                  <a:pt x="0" y="192900"/>
                </a:lnTo>
                <a:lnTo>
                  <a:pt x="36106" y="186601"/>
                </a:lnTo>
                <a:lnTo>
                  <a:pt x="68757" y="172669"/>
                </a:lnTo>
                <a:lnTo>
                  <a:pt x="97345" y="151980"/>
                </a:lnTo>
                <a:lnTo>
                  <a:pt x="121259" y="125425"/>
                </a:lnTo>
                <a:lnTo>
                  <a:pt x="207187" y="183794"/>
                </a:lnTo>
                <a:lnTo>
                  <a:pt x="241719" y="133286"/>
                </a:lnTo>
                <a:close/>
              </a:path>
              <a:path w="727710" h="358140">
                <a:moveTo>
                  <a:pt x="325234" y="278587"/>
                </a:moveTo>
                <a:lnTo>
                  <a:pt x="317741" y="255409"/>
                </a:lnTo>
                <a:lnTo>
                  <a:pt x="313220" y="241439"/>
                </a:lnTo>
                <a:lnTo>
                  <a:pt x="280314" y="217017"/>
                </a:lnTo>
                <a:lnTo>
                  <a:pt x="252158" y="209334"/>
                </a:lnTo>
                <a:lnTo>
                  <a:pt x="252158" y="278587"/>
                </a:lnTo>
                <a:lnTo>
                  <a:pt x="245808" y="289369"/>
                </a:lnTo>
                <a:lnTo>
                  <a:pt x="228422" y="296545"/>
                </a:lnTo>
                <a:lnTo>
                  <a:pt x="202526" y="300532"/>
                </a:lnTo>
                <a:lnTo>
                  <a:pt x="170649" y="301764"/>
                </a:lnTo>
                <a:lnTo>
                  <a:pt x="138772" y="300532"/>
                </a:lnTo>
                <a:lnTo>
                  <a:pt x="112877" y="296545"/>
                </a:lnTo>
                <a:lnTo>
                  <a:pt x="95491" y="289369"/>
                </a:lnTo>
                <a:lnTo>
                  <a:pt x="89141" y="278587"/>
                </a:lnTo>
                <a:lnTo>
                  <a:pt x="95491" y="267982"/>
                </a:lnTo>
                <a:lnTo>
                  <a:pt x="112877" y="260794"/>
                </a:lnTo>
                <a:lnTo>
                  <a:pt x="138772" y="256705"/>
                </a:lnTo>
                <a:lnTo>
                  <a:pt x="170649" y="255409"/>
                </a:lnTo>
                <a:lnTo>
                  <a:pt x="202526" y="256705"/>
                </a:lnTo>
                <a:lnTo>
                  <a:pt x="228422" y="260794"/>
                </a:lnTo>
                <a:lnTo>
                  <a:pt x="245808" y="267982"/>
                </a:lnTo>
                <a:lnTo>
                  <a:pt x="252158" y="278587"/>
                </a:lnTo>
                <a:lnTo>
                  <a:pt x="252158" y="209334"/>
                </a:lnTo>
                <a:lnTo>
                  <a:pt x="231228" y="203606"/>
                </a:lnTo>
                <a:lnTo>
                  <a:pt x="170649" y="199517"/>
                </a:lnTo>
                <a:lnTo>
                  <a:pt x="110070" y="203606"/>
                </a:lnTo>
                <a:lnTo>
                  <a:pt x="60972" y="217017"/>
                </a:lnTo>
                <a:lnTo>
                  <a:pt x="28067" y="241439"/>
                </a:lnTo>
                <a:lnTo>
                  <a:pt x="16052" y="278587"/>
                </a:lnTo>
                <a:lnTo>
                  <a:pt x="28067" y="315747"/>
                </a:lnTo>
                <a:lnTo>
                  <a:pt x="60972" y="340169"/>
                </a:lnTo>
                <a:lnTo>
                  <a:pt x="110070" y="353568"/>
                </a:lnTo>
                <a:lnTo>
                  <a:pt x="170649" y="357657"/>
                </a:lnTo>
                <a:lnTo>
                  <a:pt x="231228" y="353568"/>
                </a:lnTo>
                <a:lnTo>
                  <a:pt x="280314" y="340169"/>
                </a:lnTo>
                <a:lnTo>
                  <a:pt x="313220" y="315747"/>
                </a:lnTo>
                <a:lnTo>
                  <a:pt x="317741" y="301764"/>
                </a:lnTo>
                <a:lnTo>
                  <a:pt x="325234" y="278587"/>
                </a:lnTo>
                <a:close/>
              </a:path>
              <a:path w="727710" h="358140">
                <a:moveTo>
                  <a:pt x="362178" y="54229"/>
                </a:moveTo>
                <a:lnTo>
                  <a:pt x="322033" y="54229"/>
                </a:lnTo>
                <a:lnTo>
                  <a:pt x="322033" y="0"/>
                </a:lnTo>
                <a:lnTo>
                  <a:pt x="254165" y="0"/>
                </a:lnTo>
                <a:lnTo>
                  <a:pt x="254165" y="194551"/>
                </a:lnTo>
                <a:lnTo>
                  <a:pt x="322033" y="194551"/>
                </a:lnTo>
                <a:lnTo>
                  <a:pt x="322033" y="120865"/>
                </a:lnTo>
                <a:lnTo>
                  <a:pt x="362178" y="120865"/>
                </a:lnTo>
                <a:lnTo>
                  <a:pt x="362178" y="54229"/>
                </a:lnTo>
                <a:close/>
              </a:path>
              <a:path w="727710" h="358140">
                <a:moveTo>
                  <a:pt x="637235" y="1651"/>
                </a:moveTo>
                <a:lnTo>
                  <a:pt x="574192" y="1651"/>
                </a:lnTo>
                <a:lnTo>
                  <a:pt x="574192" y="108458"/>
                </a:lnTo>
                <a:lnTo>
                  <a:pt x="536448" y="108458"/>
                </a:lnTo>
                <a:lnTo>
                  <a:pt x="536448" y="174688"/>
                </a:lnTo>
                <a:lnTo>
                  <a:pt x="574192" y="174688"/>
                </a:lnTo>
                <a:lnTo>
                  <a:pt x="574192" y="290182"/>
                </a:lnTo>
                <a:lnTo>
                  <a:pt x="550926" y="244233"/>
                </a:lnTo>
                <a:lnTo>
                  <a:pt x="503123" y="149847"/>
                </a:lnTo>
                <a:lnTo>
                  <a:pt x="506577" y="118262"/>
                </a:lnTo>
                <a:lnTo>
                  <a:pt x="509092" y="84340"/>
                </a:lnTo>
                <a:lnTo>
                  <a:pt x="510628" y="48094"/>
                </a:lnTo>
                <a:lnTo>
                  <a:pt x="511149" y="9512"/>
                </a:lnTo>
                <a:lnTo>
                  <a:pt x="446900" y="7035"/>
                </a:lnTo>
                <a:lnTo>
                  <a:pt x="446836" y="9512"/>
                </a:lnTo>
                <a:lnTo>
                  <a:pt x="445058" y="79375"/>
                </a:lnTo>
                <a:lnTo>
                  <a:pt x="439661" y="141351"/>
                </a:lnTo>
                <a:lnTo>
                  <a:pt x="430898" y="191973"/>
                </a:lnTo>
                <a:lnTo>
                  <a:pt x="418947" y="230238"/>
                </a:lnTo>
                <a:lnTo>
                  <a:pt x="404012" y="255155"/>
                </a:lnTo>
                <a:lnTo>
                  <a:pt x="386270" y="265760"/>
                </a:lnTo>
                <a:lnTo>
                  <a:pt x="386270" y="336956"/>
                </a:lnTo>
                <a:lnTo>
                  <a:pt x="416458" y="329920"/>
                </a:lnTo>
                <a:lnTo>
                  <a:pt x="442544" y="312013"/>
                </a:lnTo>
                <a:lnTo>
                  <a:pt x="464477" y="283400"/>
                </a:lnTo>
                <a:lnTo>
                  <a:pt x="482244" y="244233"/>
                </a:lnTo>
                <a:lnTo>
                  <a:pt x="524802" y="333641"/>
                </a:lnTo>
                <a:lnTo>
                  <a:pt x="574192" y="308813"/>
                </a:lnTo>
                <a:lnTo>
                  <a:pt x="574192" y="347306"/>
                </a:lnTo>
                <a:lnTo>
                  <a:pt x="637235" y="347306"/>
                </a:lnTo>
                <a:lnTo>
                  <a:pt x="637235" y="308813"/>
                </a:lnTo>
                <a:lnTo>
                  <a:pt x="637235" y="290182"/>
                </a:lnTo>
                <a:lnTo>
                  <a:pt x="637235" y="1651"/>
                </a:lnTo>
                <a:close/>
              </a:path>
              <a:path w="727710" h="358140">
                <a:moveTo>
                  <a:pt x="727583" y="0"/>
                </a:moveTo>
                <a:lnTo>
                  <a:pt x="663740" y="0"/>
                </a:lnTo>
                <a:lnTo>
                  <a:pt x="663740" y="353517"/>
                </a:lnTo>
                <a:lnTo>
                  <a:pt x="727583" y="353517"/>
                </a:lnTo>
                <a:lnTo>
                  <a:pt x="727583" y="0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 descr=""/>
          <p:cNvSpPr/>
          <p:nvPr/>
        </p:nvSpPr>
        <p:spPr>
          <a:xfrm>
            <a:off x="2028445" y="1111785"/>
            <a:ext cx="318770" cy="353695"/>
          </a:xfrm>
          <a:custGeom>
            <a:avLst/>
            <a:gdLst/>
            <a:ahLst/>
            <a:cxnLst/>
            <a:rect l="l" t="t" r="r" b="b"/>
            <a:pathLst>
              <a:path w="318769" h="353694">
                <a:moveTo>
                  <a:pt x="318419" y="353518"/>
                </a:moveTo>
                <a:lnTo>
                  <a:pt x="250559" y="353518"/>
                </a:lnTo>
                <a:lnTo>
                  <a:pt x="250559" y="0"/>
                </a:lnTo>
                <a:lnTo>
                  <a:pt x="318419" y="0"/>
                </a:lnTo>
                <a:lnTo>
                  <a:pt x="318419" y="353518"/>
                </a:lnTo>
                <a:close/>
              </a:path>
              <a:path w="318769" h="353694">
                <a:moveTo>
                  <a:pt x="0" y="336960"/>
                </a:moveTo>
                <a:lnTo>
                  <a:pt x="0" y="270727"/>
                </a:lnTo>
                <a:lnTo>
                  <a:pt x="45238" y="262875"/>
                </a:lnTo>
                <a:lnTo>
                  <a:pt x="80994" y="241094"/>
                </a:lnTo>
                <a:lnTo>
                  <a:pt x="106940" y="206557"/>
                </a:lnTo>
                <a:lnTo>
                  <a:pt x="122748" y="160436"/>
                </a:lnTo>
                <a:lnTo>
                  <a:pt x="128090" y="103903"/>
                </a:lnTo>
                <a:lnTo>
                  <a:pt x="128090" y="72028"/>
                </a:lnTo>
                <a:lnTo>
                  <a:pt x="0" y="72028"/>
                </a:lnTo>
                <a:lnTo>
                  <a:pt x="0" y="8279"/>
                </a:lnTo>
                <a:lnTo>
                  <a:pt x="197556" y="8279"/>
                </a:lnTo>
                <a:lnTo>
                  <a:pt x="197556" y="103903"/>
                </a:lnTo>
                <a:lnTo>
                  <a:pt x="193992" y="155158"/>
                </a:lnTo>
                <a:lnTo>
                  <a:pt x="183571" y="200917"/>
                </a:lnTo>
                <a:lnTo>
                  <a:pt x="166704" y="240768"/>
                </a:lnTo>
                <a:lnTo>
                  <a:pt x="143800" y="274297"/>
                </a:lnTo>
                <a:lnTo>
                  <a:pt x="115268" y="301094"/>
                </a:lnTo>
                <a:lnTo>
                  <a:pt x="81518" y="320745"/>
                </a:lnTo>
                <a:lnTo>
                  <a:pt x="42959" y="332838"/>
                </a:lnTo>
                <a:lnTo>
                  <a:pt x="0" y="336960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 descr=""/>
          <p:cNvSpPr/>
          <p:nvPr/>
        </p:nvSpPr>
        <p:spPr>
          <a:xfrm>
            <a:off x="2401473" y="1109715"/>
            <a:ext cx="347345" cy="360045"/>
          </a:xfrm>
          <a:custGeom>
            <a:avLst/>
            <a:gdLst/>
            <a:ahLst/>
            <a:cxnLst/>
            <a:rect l="l" t="t" r="r" b="b"/>
            <a:pathLst>
              <a:path w="347344" h="360044">
                <a:moveTo>
                  <a:pt x="330064" y="131638"/>
                </a:moveTo>
                <a:lnTo>
                  <a:pt x="20879" y="131638"/>
                </a:lnTo>
                <a:lnTo>
                  <a:pt x="20879" y="0"/>
                </a:lnTo>
                <a:lnTo>
                  <a:pt x="88739" y="0"/>
                </a:lnTo>
                <a:lnTo>
                  <a:pt x="88739" y="78237"/>
                </a:lnTo>
                <a:lnTo>
                  <a:pt x="330064" y="78237"/>
                </a:lnTo>
                <a:lnTo>
                  <a:pt x="330064" y="131638"/>
                </a:lnTo>
                <a:close/>
              </a:path>
              <a:path w="347344" h="360044">
                <a:moveTo>
                  <a:pt x="346928" y="205322"/>
                </a:moveTo>
                <a:lnTo>
                  <a:pt x="0" y="205322"/>
                </a:lnTo>
                <a:lnTo>
                  <a:pt x="0" y="151508"/>
                </a:lnTo>
                <a:lnTo>
                  <a:pt x="346928" y="151508"/>
                </a:lnTo>
                <a:lnTo>
                  <a:pt x="346928" y="205322"/>
                </a:lnTo>
                <a:close/>
              </a:path>
              <a:path w="347344" h="360044">
                <a:moveTo>
                  <a:pt x="173464" y="359728"/>
                </a:moveTo>
                <a:lnTo>
                  <a:pt x="110033" y="356022"/>
                </a:lnTo>
                <a:lnTo>
                  <a:pt x="60531" y="344049"/>
                </a:lnTo>
                <a:lnTo>
                  <a:pt x="28346" y="322530"/>
                </a:lnTo>
                <a:lnTo>
                  <a:pt x="16864" y="290183"/>
                </a:lnTo>
                <a:lnTo>
                  <a:pt x="28346" y="257836"/>
                </a:lnTo>
                <a:lnTo>
                  <a:pt x="60531" y="236317"/>
                </a:lnTo>
                <a:lnTo>
                  <a:pt x="110033" y="224345"/>
                </a:lnTo>
                <a:lnTo>
                  <a:pt x="173464" y="220638"/>
                </a:lnTo>
                <a:lnTo>
                  <a:pt x="236894" y="224345"/>
                </a:lnTo>
                <a:lnTo>
                  <a:pt x="286396" y="236317"/>
                </a:lnTo>
                <a:lnTo>
                  <a:pt x="318582" y="257836"/>
                </a:lnTo>
                <a:lnTo>
                  <a:pt x="323892" y="272797"/>
                </a:lnTo>
                <a:lnTo>
                  <a:pt x="173464" y="272797"/>
                </a:lnTo>
                <a:lnTo>
                  <a:pt x="139283" y="273767"/>
                </a:lnTo>
                <a:lnTo>
                  <a:pt x="112631" y="276833"/>
                </a:lnTo>
                <a:lnTo>
                  <a:pt x="95315" y="282227"/>
                </a:lnTo>
                <a:lnTo>
                  <a:pt x="89141" y="290183"/>
                </a:lnTo>
                <a:lnTo>
                  <a:pt x="95315" y="298313"/>
                </a:lnTo>
                <a:lnTo>
                  <a:pt x="112631" y="303688"/>
                </a:lnTo>
                <a:lnTo>
                  <a:pt x="139283" y="306657"/>
                </a:lnTo>
                <a:lnTo>
                  <a:pt x="173464" y="307569"/>
                </a:lnTo>
                <a:lnTo>
                  <a:pt x="323892" y="307569"/>
                </a:lnTo>
                <a:lnTo>
                  <a:pt x="318582" y="322530"/>
                </a:lnTo>
                <a:lnTo>
                  <a:pt x="286396" y="344049"/>
                </a:lnTo>
                <a:lnTo>
                  <a:pt x="236894" y="356022"/>
                </a:lnTo>
                <a:lnTo>
                  <a:pt x="173464" y="359728"/>
                </a:lnTo>
                <a:close/>
              </a:path>
              <a:path w="347344" h="360044">
                <a:moveTo>
                  <a:pt x="323892" y="307569"/>
                </a:moveTo>
                <a:lnTo>
                  <a:pt x="173464" y="307569"/>
                </a:lnTo>
                <a:lnTo>
                  <a:pt x="207645" y="306657"/>
                </a:lnTo>
                <a:lnTo>
                  <a:pt x="234297" y="303688"/>
                </a:lnTo>
                <a:lnTo>
                  <a:pt x="251613" y="298313"/>
                </a:lnTo>
                <a:lnTo>
                  <a:pt x="257787" y="290183"/>
                </a:lnTo>
                <a:lnTo>
                  <a:pt x="251613" y="282227"/>
                </a:lnTo>
                <a:lnTo>
                  <a:pt x="234297" y="276833"/>
                </a:lnTo>
                <a:lnTo>
                  <a:pt x="207645" y="273767"/>
                </a:lnTo>
                <a:lnTo>
                  <a:pt x="173464" y="272797"/>
                </a:lnTo>
                <a:lnTo>
                  <a:pt x="323892" y="272797"/>
                </a:lnTo>
                <a:lnTo>
                  <a:pt x="330064" y="290183"/>
                </a:lnTo>
                <a:lnTo>
                  <a:pt x="323892" y="307569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25" name="object 25" descr=""/>
          <p:cNvGrpSpPr/>
          <p:nvPr/>
        </p:nvGrpSpPr>
        <p:grpSpPr>
          <a:xfrm>
            <a:off x="1109582" y="1575316"/>
            <a:ext cx="963930" cy="90170"/>
            <a:chOff x="1109582" y="1575316"/>
            <a:chExt cx="963930" cy="90170"/>
          </a:xfrm>
        </p:grpSpPr>
        <p:pic>
          <p:nvPicPr>
            <p:cNvPr id="26" name="object 26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09582" y="1577359"/>
              <a:ext cx="65507" cy="86137"/>
            </a:xfrm>
            <a:prstGeom prst="rect">
              <a:avLst/>
            </a:prstGeom>
          </p:spPr>
        </p:pic>
        <p:pic>
          <p:nvPicPr>
            <p:cNvPr id="27" name="object 27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17350" y="1575316"/>
              <a:ext cx="297808" cy="90116"/>
            </a:xfrm>
            <a:prstGeom prst="rect">
              <a:avLst/>
            </a:prstGeom>
          </p:spPr>
        </p:pic>
        <p:pic>
          <p:nvPicPr>
            <p:cNvPr id="28" name="object 28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52346" y="1577359"/>
              <a:ext cx="65507" cy="86137"/>
            </a:xfrm>
            <a:prstGeom prst="rect">
              <a:avLst/>
            </a:prstGeom>
          </p:spPr>
        </p:pic>
        <p:pic>
          <p:nvPicPr>
            <p:cNvPr id="29" name="object 29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660261" y="1577359"/>
              <a:ext cx="413176" cy="86137"/>
            </a:xfrm>
            <a:prstGeom prst="rect">
              <a:avLst/>
            </a:prstGeom>
          </p:spPr>
        </p:pic>
      </p:grpSp>
      <p:grpSp>
        <p:nvGrpSpPr>
          <p:cNvPr id="30" name="object 30" descr=""/>
          <p:cNvGrpSpPr/>
          <p:nvPr/>
        </p:nvGrpSpPr>
        <p:grpSpPr>
          <a:xfrm>
            <a:off x="758184" y="3975260"/>
            <a:ext cx="3585210" cy="1117600"/>
            <a:chOff x="758184" y="3975260"/>
            <a:chExt cx="3585210" cy="1117600"/>
          </a:xfrm>
        </p:grpSpPr>
        <p:sp>
          <p:nvSpPr>
            <p:cNvPr id="31" name="object 31" descr=""/>
            <p:cNvSpPr/>
            <p:nvPr/>
          </p:nvSpPr>
          <p:spPr>
            <a:xfrm>
              <a:off x="786759" y="4003835"/>
              <a:ext cx="3528060" cy="1060450"/>
            </a:xfrm>
            <a:custGeom>
              <a:avLst/>
              <a:gdLst/>
              <a:ahLst/>
              <a:cxnLst/>
              <a:rect l="l" t="t" r="r" b="b"/>
              <a:pathLst>
                <a:path w="3528060" h="1060450">
                  <a:moveTo>
                    <a:pt x="0" y="0"/>
                  </a:moveTo>
                  <a:lnTo>
                    <a:pt x="0" y="1059920"/>
                  </a:lnTo>
                  <a:lnTo>
                    <a:pt x="3527509" y="1059920"/>
                  </a:lnTo>
                  <a:lnTo>
                    <a:pt x="3527509" y="0"/>
                  </a:lnTo>
                  <a:lnTo>
                    <a:pt x="0" y="0"/>
                  </a:lnTo>
                  <a:close/>
                </a:path>
              </a:pathLst>
            </a:custGeom>
            <a:ln w="57149">
              <a:solidFill>
                <a:srgbClr val="692498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2" name="object 32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10818" y="4250608"/>
              <a:ext cx="174843" cy="199397"/>
            </a:xfrm>
            <a:prstGeom prst="rect">
              <a:avLst/>
            </a:prstGeom>
          </p:spPr>
        </p:pic>
        <p:pic>
          <p:nvPicPr>
            <p:cNvPr id="33" name="object 33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231185" y="4250608"/>
              <a:ext cx="172352" cy="199397"/>
            </a:xfrm>
            <a:prstGeom prst="rect">
              <a:avLst/>
            </a:prstGeom>
          </p:spPr>
        </p:pic>
        <p:sp>
          <p:nvSpPr>
            <p:cNvPr id="34" name="object 34" descr=""/>
            <p:cNvSpPr/>
            <p:nvPr/>
          </p:nvSpPr>
          <p:spPr>
            <a:xfrm>
              <a:off x="1502638" y="4252874"/>
              <a:ext cx="193675" cy="197485"/>
            </a:xfrm>
            <a:custGeom>
              <a:avLst/>
              <a:gdLst/>
              <a:ahLst/>
              <a:cxnLst/>
              <a:rect l="l" t="t" r="r" b="b"/>
              <a:pathLst>
                <a:path w="193675" h="197485">
                  <a:moveTo>
                    <a:pt x="178917" y="0"/>
                  </a:moveTo>
                  <a:lnTo>
                    <a:pt x="13360" y="0"/>
                  </a:lnTo>
                  <a:lnTo>
                    <a:pt x="13360" y="19342"/>
                  </a:lnTo>
                  <a:lnTo>
                    <a:pt x="156260" y="19342"/>
                  </a:lnTo>
                  <a:lnTo>
                    <a:pt x="156260" y="74777"/>
                  </a:lnTo>
                  <a:lnTo>
                    <a:pt x="178917" y="74777"/>
                  </a:lnTo>
                  <a:lnTo>
                    <a:pt x="178917" y="19342"/>
                  </a:lnTo>
                  <a:lnTo>
                    <a:pt x="178917" y="0"/>
                  </a:lnTo>
                  <a:close/>
                </a:path>
                <a:path w="193675" h="197485">
                  <a:moveTo>
                    <a:pt x="179590" y="131508"/>
                  </a:moveTo>
                  <a:lnTo>
                    <a:pt x="11772" y="131508"/>
                  </a:lnTo>
                  <a:lnTo>
                    <a:pt x="11772" y="150850"/>
                  </a:lnTo>
                  <a:lnTo>
                    <a:pt x="156946" y="150850"/>
                  </a:lnTo>
                  <a:lnTo>
                    <a:pt x="156946" y="197269"/>
                  </a:lnTo>
                  <a:lnTo>
                    <a:pt x="179590" y="197269"/>
                  </a:lnTo>
                  <a:lnTo>
                    <a:pt x="179590" y="150850"/>
                  </a:lnTo>
                  <a:lnTo>
                    <a:pt x="179590" y="131508"/>
                  </a:lnTo>
                  <a:close/>
                </a:path>
                <a:path w="193675" h="197485">
                  <a:moveTo>
                    <a:pt x="193179" y="89738"/>
                  </a:moveTo>
                  <a:lnTo>
                    <a:pt x="95110" y="89738"/>
                  </a:lnTo>
                  <a:lnTo>
                    <a:pt x="95110" y="47002"/>
                  </a:lnTo>
                  <a:lnTo>
                    <a:pt x="72466" y="47002"/>
                  </a:lnTo>
                  <a:lnTo>
                    <a:pt x="72466" y="89738"/>
                  </a:lnTo>
                  <a:lnTo>
                    <a:pt x="0" y="89738"/>
                  </a:lnTo>
                  <a:lnTo>
                    <a:pt x="0" y="109347"/>
                  </a:lnTo>
                  <a:lnTo>
                    <a:pt x="193179" y="109347"/>
                  </a:lnTo>
                  <a:lnTo>
                    <a:pt x="193179" y="8973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5" name="object 35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720514" y="4249908"/>
              <a:ext cx="193188" cy="197762"/>
            </a:xfrm>
            <a:prstGeom prst="rect">
              <a:avLst/>
            </a:prstGeom>
          </p:spPr>
        </p:pic>
        <p:pic>
          <p:nvPicPr>
            <p:cNvPr id="36" name="object 36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002149" y="4250608"/>
              <a:ext cx="185715" cy="196828"/>
            </a:xfrm>
            <a:prstGeom prst="rect">
              <a:avLst/>
            </a:prstGeom>
          </p:spPr>
        </p:pic>
        <p:pic>
          <p:nvPicPr>
            <p:cNvPr id="37" name="object 37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225460" y="4250608"/>
              <a:ext cx="180052" cy="199397"/>
            </a:xfrm>
            <a:prstGeom prst="rect">
              <a:avLst/>
            </a:prstGeom>
          </p:spPr>
        </p:pic>
        <p:pic>
          <p:nvPicPr>
            <p:cNvPr id="38" name="object 38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433144" y="4250141"/>
              <a:ext cx="190244" cy="199864"/>
            </a:xfrm>
            <a:prstGeom prst="rect">
              <a:avLst/>
            </a:prstGeom>
          </p:spPr>
        </p:pic>
        <p:pic>
          <p:nvPicPr>
            <p:cNvPr id="39" name="object 39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656908" y="4250608"/>
              <a:ext cx="180505" cy="199397"/>
            </a:xfrm>
            <a:prstGeom prst="rect">
              <a:avLst/>
            </a:prstGeom>
          </p:spPr>
        </p:pic>
        <p:sp>
          <p:nvSpPr>
            <p:cNvPr id="40" name="object 40" descr=""/>
            <p:cNvSpPr/>
            <p:nvPr/>
          </p:nvSpPr>
          <p:spPr>
            <a:xfrm>
              <a:off x="2936595" y="4255452"/>
              <a:ext cx="193675" cy="199390"/>
            </a:xfrm>
            <a:custGeom>
              <a:avLst/>
              <a:gdLst/>
              <a:ahLst/>
              <a:cxnLst/>
              <a:rect l="l" t="t" r="r" b="b"/>
              <a:pathLst>
                <a:path w="193675" h="199389">
                  <a:moveTo>
                    <a:pt x="182994" y="76073"/>
                  </a:moveTo>
                  <a:lnTo>
                    <a:pt x="36233" y="76073"/>
                  </a:lnTo>
                  <a:lnTo>
                    <a:pt x="36233" y="21920"/>
                  </a:lnTo>
                  <a:lnTo>
                    <a:pt x="180733" y="21920"/>
                  </a:lnTo>
                  <a:lnTo>
                    <a:pt x="180733" y="0"/>
                  </a:lnTo>
                  <a:lnTo>
                    <a:pt x="13360" y="0"/>
                  </a:lnTo>
                  <a:lnTo>
                    <a:pt x="13360" y="21920"/>
                  </a:lnTo>
                  <a:lnTo>
                    <a:pt x="13360" y="76073"/>
                  </a:lnTo>
                  <a:lnTo>
                    <a:pt x="13360" y="96697"/>
                  </a:lnTo>
                  <a:lnTo>
                    <a:pt x="182994" y="96697"/>
                  </a:lnTo>
                  <a:lnTo>
                    <a:pt x="182994" y="76073"/>
                  </a:lnTo>
                  <a:close/>
                </a:path>
                <a:path w="193675" h="199389">
                  <a:moveTo>
                    <a:pt x="193179" y="120548"/>
                  </a:moveTo>
                  <a:lnTo>
                    <a:pt x="0" y="120548"/>
                  </a:lnTo>
                  <a:lnTo>
                    <a:pt x="0" y="142494"/>
                  </a:lnTo>
                  <a:lnTo>
                    <a:pt x="84924" y="142494"/>
                  </a:lnTo>
                  <a:lnTo>
                    <a:pt x="84924" y="199224"/>
                  </a:lnTo>
                  <a:lnTo>
                    <a:pt x="107797" y="199224"/>
                  </a:lnTo>
                  <a:lnTo>
                    <a:pt x="107797" y="142494"/>
                  </a:lnTo>
                  <a:lnTo>
                    <a:pt x="193179" y="142494"/>
                  </a:lnTo>
                  <a:lnTo>
                    <a:pt x="193179" y="12054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1" name="object 41" descr="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3222116" y="4250608"/>
              <a:ext cx="181638" cy="199397"/>
            </a:xfrm>
            <a:prstGeom prst="rect">
              <a:avLst/>
            </a:prstGeom>
          </p:spPr>
        </p:pic>
        <p:pic>
          <p:nvPicPr>
            <p:cNvPr id="42" name="object 42" descr="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3507190" y="4250608"/>
              <a:ext cx="172579" cy="199397"/>
            </a:xfrm>
            <a:prstGeom prst="rect">
              <a:avLst/>
            </a:prstGeom>
          </p:spPr>
        </p:pic>
        <p:pic>
          <p:nvPicPr>
            <p:cNvPr id="43" name="object 43" descr="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3717365" y="4250608"/>
              <a:ext cx="201795" cy="199397"/>
            </a:xfrm>
            <a:prstGeom prst="rect">
              <a:avLst/>
            </a:prstGeom>
          </p:spPr>
        </p:pic>
        <p:sp>
          <p:nvSpPr>
            <p:cNvPr id="44" name="object 44" descr=""/>
            <p:cNvSpPr/>
            <p:nvPr/>
          </p:nvSpPr>
          <p:spPr>
            <a:xfrm>
              <a:off x="1003566" y="4591532"/>
              <a:ext cx="193675" cy="195580"/>
            </a:xfrm>
            <a:custGeom>
              <a:avLst/>
              <a:gdLst/>
              <a:ahLst/>
              <a:cxnLst/>
              <a:rect l="l" t="t" r="r" b="b"/>
              <a:pathLst>
                <a:path w="193675" h="195579">
                  <a:moveTo>
                    <a:pt x="181864" y="50431"/>
                  </a:moveTo>
                  <a:lnTo>
                    <a:pt x="147662" y="50431"/>
                  </a:lnTo>
                  <a:lnTo>
                    <a:pt x="147662" y="17513"/>
                  </a:lnTo>
                  <a:lnTo>
                    <a:pt x="179819" y="17513"/>
                  </a:lnTo>
                  <a:lnTo>
                    <a:pt x="179819" y="0"/>
                  </a:lnTo>
                  <a:lnTo>
                    <a:pt x="125247" y="0"/>
                  </a:lnTo>
                  <a:lnTo>
                    <a:pt x="125247" y="17513"/>
                  </a:lnTo>
                  <a:lnTo>
                    <a:pt x="125247" y="50431"/>
                  </a:lnTo>
                  <a:lnTo>
                    <a:pt x="67716" y="50431"/>
                  </a:lnTo>
                  <a:lnTo>
                    <a:pt x="67716" y="17513"/>
                  </a:lnTo>
                  <a:lnTo>
                    <a:pt x="125247" y="17513"/>
                  </a:lnTo>
                  <a:lnTo>
                    <a:pt x="125247" y="0"/>
                  </a:lnTo>
                  <a:lnTo>
                    <a:pt x="13131" y="0"/>
                  </a:lnTo>
                  <a:lnTo>
                    <a:pt x="13131" y="17513"/>
                  </a:lnTo>
                  <a:lnTo>
                    <a:pt x="45300" y="17513"/>
                  </a:lnTo>
                  <a:lnTo>
                    <a:pt x="45300" y="50431"/>
                  </a:lnTo>
                  <a:lnTo>
                    <a:pt x="11099" y="50431"/>
                  </a:lnTo>
                  <a:lnTo>
                    <a:pt x="11099" y="67945"/>
                  </a:lnTo>
                  <a:lnTo>
                    <a:pt x="181864" y="67945"/>
                  </a:lnTo>
                  <a:lnTo>
                    <a:pt x="181864" y="50431"/>
                  </a:lnTo>
                  <a:close/>
                </a:path>
                <a:path w="193675" h="195579">
                  <a:moveTo>
                    <a:pt x="183222" y="177076"/>
                  </a:moveTo>
                  <a:lnTo>
                    <a:pt x="35331" y="177076"/>
                  </a:lnTo>
                  <a:lnTo>
                    <a:pt x="35331" y="164185"/>
                  </a:lnTo>
                  <a:lnTo>
                    <a:pt x="179819" y="164185"/>
                  </a:lnTo>
                  <a:lnTo>
                    <a:pt x="179819" y="148717"/>
                  </a:lnTo>
                  <a:lnTo>
                    <a:pt x="179819" y="135813"/>
                  </a:lnTo>
                  <a:lnTo>
                    <a:pt x="179819" y="119049"/>
                  </a:lnTo>
                  <a:lnTo>
                    <a:pt x="12903" y="119049"/>
                  </a:lnTo>
                  <a:lnTo>
                    <a:pt x="12903" y="135813"/>
                  </a:lnTo>
                  <a:lnTo>
                    <a:pt x="157861" y="135813"/>
                  </a:lnTo>
                  <a:lnTo>
                    <a:pt x="157861" y="148717"/>
                  </a:lnTo>
                  <a:lnTo>
                    <a:pt x="13360" y="148717"/>
                  </a:lnTo>
                  <a:lnTo>
                    <a:pt x="13360" y="164185"/>
                  </a:lnTo>
                  <a:lnTo>
                    <a:pt x="13360" y="177076"/>
                  </a:lnTo>
                  <a:lnTo>
                    <a:pt x="13360" y="195122"/>
                  </a:lnTo>
                  <a:lnTo>
                    <a:pt x="183222" y="195122"/>
                  </a:lnTo>
                  <a:lnTo>
                    <a:pt x="183222" y="177076"/>
                  </a:lnTo>
                  <a:close/>
                </a:path>
                <a:path w="193675" h="195579">
                  <a:moveTo>
                    <a:pt x="193192" y="84518"/>
                  </a:moveTo>
                  <a:lnTo>
                    <a:pt x="0" y="84518"/>
                  </a:lnTo>
                  <a:lnTo>
                    <a:pt x="0" y="102501"/>
                  </a:lnTo>
                  <a:lnTo>
                    <a:pt x="193192" y="102501"/>
                  </a:lnTo>
                  <a:lnTo>
                    <a:pt x="193192" y="8451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5" name="object 45" descr="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227335" y="4589193"/>
              <a:ext cx="180052" cy="199397"/>
            </a:xfrm>
            <a:prstGeom prst="rect">
              <a:avLst/>
            </a:prstGeom>
          </p:spPr>
        </p:pic>
        <p:pic>
          <p:nvPicPr>
            <p:cNvPr id="46" name="object 46" descr="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447475" y="4589193"/>
              <a:ext cx="172579" cy="199397"/>
            </a:xfrm>
            <a:prstGeom prst="rect">
              <a:avLst/>
            </a:prstGeom>
          </p:spPr>
        </p:pic>
        <p:pic>
          <p:nvPicPr>
            <p:cNvPr id="47" name="object 47" descr="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667842" y="4589193"/>
              <a:ext cx="169861" cy="199397"/>
            </a:xfrm>
            <a:prstGeom prst="rect">
              <a:avLst/>
            </a:prstGeom>
          </p:spPr>
        </p:pic>
        <p:pic>
          <p:nvPicPr>
            <p:cNvPr id="48" name="object 48" descr="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875073" y="4590127"/>
              <a:ext cx="193188" cy="188890"/>
            </a:xfrm>
            <a:prstGeom prst="rect">
              <a:avLst/>
            </a:prstGeom>
          </p:spPr>
        </p:pic>
        <p:sp>
          <p:nvSpPr>
            <p:cNvPr id="49" name="object 49" descr=""/>
            <p:cNvSpPr/>
            <p:nvPr/>
          </p:nvSpPr>
          <p:spPr>
            <a:xfrm>
              <a:off x="2092947" y="4595837"/>
              <a:ext cx="193675" cy="183515"/>
            </a:xfrm>
            <a:custGeom>
              <a:avLst/>
              <a:gdLst/>
              <a:ahLst/>
              <a:cxnLst/>
              <a:rect l="l" t="t" r="r" b="b"/>
              <a:pathLst>
                <a:path w="193675" h="183514">
                  <a:moveTo>
                    <a:pt x="183438" y="107010"/>
                  </a:moveTo>
                  <a:lnTo>
                    <a:pt x="35331" y="107010"/>
                  </a:lnTo>
                  <a:lnTo>
                    <a:pt x="35331" y="74777"/>
                  </a:lnTo>
                  <a:lnTo>
                    <a:pt x="178003" y="74777"/>
                  </a:lnTo>
                  <a:lnTo>
                    <a:pt x="178003" y="54152"/>
                  </a:lnTo>
                  <a:lnTo>
                    <a:pt x="35331" y="54152"/>
                  </a:lnTo>
                  <a:lnTo>
                    <a:pt x="35331" y="21920"/>
                  </a:lnTo>
                  <a:lnTo>
                    <a:pt x="180505" y="21920"/>
                  </a:lnTo>
                  <a:lnTo>
                    <a:pt x="180505" y="0"/>
                  </a:lnTo>
                  <a:lnTo>
                    <a:pt x="12903" y="0"/>
                  </a:lnTo>
                  <a:lnTo>
                    <a:pt x="12903" y="21920"/>
                  </a:lnTo>
                  <a:lnTo>
                    <a:pt x="12903" y="54152"/>
                  </a:lnTo>
                  <a:lnTo>
                    <a:pt x="12903" y="74777"/>
                  </a:lnTo>
                  <a:lnTo>
                    <a:pt x="12903" y="107010"/>
                  </a:lnTo>
                  <a:lnTo>
                    <a:pt x="12903" y="127647"/>
                  </a:lnTo>
                  <a:lnTo>
                    <a:pt x="183438" y="127647"/>
                  </a:lnTo>
                  <a:lnTo>
                    <a:pt x="183438" y="107010"/>
                  </a:lnTo>
                  <a:close/>
                </a:path>
                <a:path w="193675" h="183514">
                  <a:moveTo>
                    <a:pt x="193179" y="161937"/>
                  </a:moveTo>
                  <a:lnTo>
                    <a:pt x="0" y="161937"/>
                  </a:lnTo>
                  <a:lnTo>
                    <a:pt x="0" y="183184"/>
                  </a:lnTo>
                  <a:lnTo>
                    <a:pt x="193179" y="183184"/>
                  </a:lnTo>
                  <a:lnTo>
                    <a:pt x="193179" y="16193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0" name="object 50" descr="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2313315" y="4589193"/>
              <a:ext cx="183450" cy="199397"/>
            </a:xfrm>
            <a:prstGeom prst="rect">
              <a:avLst/>
            </a:prstGeom>
          </p:spPr>
        </p:pic>
        <p:sp>
          <p:nvSpPr>
            <p:cNvPr id="51" name="object 51" descr=""/>
            <p:cNvSpPr/>
            <p:nvPr/>
          </p:nvSpPr>
          <p:spPr>
            <a:xfrm>
              <a:off x="2591841" y="4593259"/>
              <a:ext cx="193675" cy="186055"/>
            </a:xfrm>
            <a:custGeom>
              <a:avLst/>
              <a:gdLst/>
              <a:ahLst/>
              <a:cxnLst/>
              <a:rect l="l" t="t" r="r" b="b"/>
              <a:pathLst>
                <a:path w="193675" h="186054">
                  <a:moveTo>
                    <a:pt x="193192" y="163741"/>
                  </a:moveTo>
                  <a:lnTo>
                    <a:pt x="108038" y="163741"/>
                  </a:lnTo>
                  <a:lnTo>
                    <a:pt x="108038" y="112166"/>
                  </a:lnTo>
                  <a:lnTo>
                    <a:pt x="181190" y="112166"/>
                  </a:lnTo>
                  <a:lnTo>
                    <a:pt x="181190" y="90246"/>
                  </a:lnTo>
                  <a:lnTo>
                    <a:pt x="35788" y="90246"/>
                  </a:lnTo>
                  <a:lnTo>
                    <a:pt x="35788" y="0"/>
                  </a:lnTo>
                  <a:lnTo>
                    <a:pt x="12687" y="0"/>
                  </a:lnTo>
                  <a:lnTo>
                    <a:pt x="12687" y="90246"/>
                  </a:lnTo>
                  <a:lnTo>
                    <a:pt x="12687" y="112166"/>
                  </a:lnTo>
                  <a:lnTo>
                    <a:pt x="85166" y="112166"/>
                  </a:lnTo>
                  <a:lnTo>
                    <a:pt x="85166" y="163741"/>
                  </a:lnTo>
                  <a:lnTo>
                    <a:pt x="0" y="163741"/>
                  </a:lnTo>
                  <a:lnTo>
                    <a:pt x="0" y="185661"/>
                  </a:lnTo>
                  <a:lnTo>
                    <a:pt x="193192" y="185661"/>
                  </a:lnTo>
                  <a:lnTo>
                    <a:pt x="193192" y="16374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2" name="object 52" descr="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2815617" y="4589193"/>
              <a:ext cx="180052" cy="199397"/>
            </a:xfrm>
            <a:prstGeom prst="rect">
              <a:avLst/>
            </a:prstGeom>
          </p:spPr>
        </p:pic>
        <p:pic>
          <p:nvPicPr>
            <p:cNvPr id="53" name="object 53" descr="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3090921" y="4584290"/>
              <a:ext cx="193188" cy="208970"/>
            </a:xfrm>
            <a:prstGeom prst="rect">
              <a:avLst/>
            </a:prstGeom>
          </p:spPr>
        </p:pic>
        <p:pic>
          <p:nvPicPr>
            <p:cNvPr id="54" name="object 54" descr="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3315817" y="4589193"/>
              <a:ext cx="195227" cy="199397"/>
            </a:xfrm>
            <a:prstGeom prst="rect">
              <a:avLst/>
            </a:prstGeom>
          </p:spPr>
        </p:pic>
        <p:pic>
          <p:nvPicPr>
            <p:cNvPr id="55" name="object 55" descr="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3597148" y="4589193"/>
              <a:ext cx="404043" cy="199864"/>
            </a:xfrm>
            <a:prstGeom prst="rect">
              <a:avLst/>
            </a:prstGeom>
          </p:spPr>
        </p:pic>
      </p:grpSp>
      <p:sp>
        <p:nvSpPr>
          <p:cNvPr id="56" name="object 56" descr=""/>
          <p:cNvSpPr/>
          <p:nvPr/>
        </p:nvSpPr>
        <p:spPr>
          <a:xfrm>
            <a:off x="116172" y="3368163"/>
            <a:ext cx="254000" cy="261620"/>
          </a:xfrm>
          <a:custGeom>
            <a:avLst/>
            <a:gdLst/>
            <a:ahLst/>
            <a:cxnLst/>
            <a:rect l="l" t="t" r="r" b="b"/>
            <a:pathLst>
              <a:path w="254000" h="261620">
                <a:moveTo>
                  <a:pt x="126727" y="261293"/>
                </a:moveTo>
                <a:lnTo>
                  <a:pt x="77168" y="251105"/>
                </a:lnTo>
                <a:lnTo>
                  <a:pt x="36912" y="223239"/>
                </a:lnTo>
                <a:lnTo>
                  <a:pt x="9881" y="181738"/>
                </a:lnTo>
                <a:lnTo>
                  <a:pt x="0" y="130646"/>
                </a:lnTo>
                <a:lnTo>
                  <a:pt x="9881" y="79555"/>
                </a:lnTo>
                <a:lnTo>
                  <a:pt x="36912" y="38053"/>
                </a:lnTo>
                <a:lnTo>
                  <a:pt x="77168" y="10187"/>
                </a:lnTo>
                <a:lnTo>
                  <a:pt x="126727" y="0"/>
                </a:lnTo>
                <a:lnTo>
                  <a:pt x="176286" y="10187"/>
                </a:lnTo>
                <a:lnTo>
                  <a:pt x="216542" y="38053"/>
                </a:lnTo>
                <a:lnTo>
                  <a:pt x="243572" y="79555"/>
                </a:lnTo>
                <a:lnTo>
                  <a:pt x="253454" y="130646"/>
                </a:lnTo>
                <a:lnTo>
                  <a:pt x="243572" y="181738"/>
                </a:lnTo>
                <a:lnTo>
                  <a:pt x="216542" y="223239"/>
                </a:lnTo>
                <a:lnTo>
                  <a:pt x="176286" y="251105"/>
                </a:lnTo>
                <a:lnTo>
                  <a:pt x="126727" y="261293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7" name="object 57" descr=""/>
          <p:cNvSpPr/>
          <p:nvPr/>
        </p:nvSpPr>
        <p:spPr>
          <a:xfrm>
            <a:off x="746633" y="3258476"/>
            <a:ext cx="516890" cy="525780"/>
          </a:xfrm>
          <a:custGeom>
            <a:avLst/>
            <a:gdLst/>
            <a:ahLst/>
            <a:cxnLst/>
            <a:rect l="l" t="t" r="r" b="b"/>
            <a:pathLst>
              <a:path w="516890" h="525779">
                <a:moveTo>
                  <a:pt x="490169" y="121399"/>
                </a:moveTo>
                <a:lnTo>
                  <a:pt x="411861" y="121399"/>
                </a:lnTo>
                <a:lnTo>
                  <a:pt x="411861" y="72097"/>
                </a:lnTo>
                <a:lnTo>
                  <a:pt x="484784" y="72097"/>
                </a:lnTo>
                <a:lnTo>
                  <a:pt x="484784" y="0"/>
                </a:lnTo>
                <a:lnTo>
                  <a:pt x="312026" y="0"/>
                </a:lnTo>
                <a:lnTo>
                  <a:pt x="312026" y="72097"/>
                </a:lnTo>
                <a:lnTo>
                  <a:pt x="312026" y="121399"/>
                </a:lnTo>
                <a:lnTo>
                  <a:pt x="204431" y="121399"/>
                </a:lnTo>
                <a:lnTo>
                  <a:pt x="204431" y="72097"/>
                </a:lnTo>
                <a:lnTo>
                  <a:pt x="312026" y="72097"/>
                </a:lnTo>
                <a:lnTo>
                  <a:pt x="312026" y="0"/>
                </a:lnTo>
                <a:lnTo>
                  <a:pt x="31673" y="0"/>
                </a:lnTo>
                <a:lnTo>
                  <a:pt x="31673" y="72097"/>
                </a:lnTo>
                <a:lnTo>
                  <a:pt x="104609" y="72097"/>
                </a:lnTo>
                <a:lnTo>
                  <a:pt x="104609" y="121399"/>
                </a:lnTo>
                <a:lnTo>
                  <a:pt x="26301" y="121399"/>
                </a:lnTo>
                <a:lnTo>
                  <a:pt x="26301" y="193497"/>
                </a:lnTo>
                <a:lnTo>
                  <a:pt x="490169" y="193497"/>
                </a:lnTo>
                <a:lnTo>
                  <a:pt x="490169" y="121399"/>
                </a:lnTo>
                <a:close/>
              </a:path>
              <a:path w="516890" h="525779">
                <a:moveTo>
                  <a:pt x="491959" y="462559"/>
                </a:moveTo>
                <a:lnTo>
                  <a:pt x="129108" y="462559"/>
                </a:lnTo>
                <a:lnTo>
                  <a:pt x="129108" y="444512"/>
                </a:lnTo>
                <a:lnTo>
                  <a:pt x="486575" y="444512"/>
                </a:lnTo>
                <a:lnTo>
                  <a:pt x="486575" y="390359"/>
                </a:lnTo>
                <a:lnTo>
                  <a:pt x="486575" y="372313"/>
                </a:lnTo>
                <a:lnTo>
                  <a:pt x="486575" y="309130"/>
                </a:lnTo>
                <a:lnTo>
                  <a:pt x="29286" y="309130"/>
                </a:lnTo>
                <a:lnTo>
                  <a:pt x="29286" y="372313"/>
                </a:lnTo>
                <a:lnTo>
                  <a:pt x="387946" y="372313"/>
                </a:lnTo>
                <a:lnTo>
                  <a:pt x="387946" y="390359"/>
                </a:lnTo>
                <a:lnTo>
                  <a:pt x="30480" y="390359"/>
                </a:lnTo>
                <a:lnTo>
                  <a:pt x="30480" y="444512"/>
                </a:lnTo>
                <a:lnTo>
                  <a:pt x="30480" y="462559"/>
                </a:lnTo>
                <a:lnTo>
                  <a:pt x="30480" y="525741"/>
                </a:lnTo>
                <a:lnTo>
                  <a:pt x="491959" y="525741"/>
                </a:lnTo>
                <a:lnTo>
                  <a:pt x="491959" y="462559"/>
                </a:lnTo>
                <a:close/>
              </a:path>
              <a:path w="516890" h="525779">
                <a:moveTo>
                  <a:pt x="516470" y="213842"/>
                </a:moveTo>
                <a:lnTo>
                  <a:pt x="0" y="213842"/>
                </a:lnTo>
                <a:lnTo>
                  <a:pt x="0" y="289013"/>
                </a:lnTo>
                <a:lnTo>
                  <a:pt x="516470" y="289013"/>
                </a:lnTo>
                <a:lnTo>
                  <a:pt x="516470" y="213842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8" name="object 58" descr=""/>
          <p:cNvSpPr/>
          <p:nvPr/>
        </p:nvSpPr>
        <p:spPr>
          <a:xfrm>
            <a:off x="1343210" y="3258465"/>
            <a:ext cx="472440" cy="526415"/>
          </a:xfrm>
          <a:custGeom>
            <a:avLst/>
            <a:gdLst/>
            <a:ahLst/>
            <a:cxnLst/>
            <a:rect l="l" t="t" r="r" b="b"/>
            <a:pathLst>
              <a:path w="472439" h="526414">
                <a:moveTo>
                  <a:pt x="472238" y="526284"/>
                </a:moveTo>
                <a:lnTo>
                  <a:pt x="371215" y="526284"/>
                </a:lnTo>
                <a:lnTo>
                  <a:pt x="371215" y="0"/>
                </a:lnTo>
                <a:lnTo>
                  <a:pt x="472238" y="0"/>
                </a:lnTo>
                <a:lnTo>
                  <a:pt x="472238" y="526284"/>
                </a:lnTo>
                <a:close/>
              </a:path>
              <a:path w="472439" h="526414">
                <a:moveTo>
                  <a:pt x="208024" y="501634"/>
                </a:moveTo>
                <a:lnTo>
                  <a:pt x="1195" y="501634"/>
                </a:lnTo>
                <a:lnTo>
                  <a:pt x="1195" y="209527"/>
                </a:lnTo>
                <a:lnTo>
                  <a:pt x="196666" y="209527"/>
                </a:lnTo>
                <a:lnTo>
                  <a:pt x="196666" y="105996"/>
                </a:lnTo>
                <a:lnTo>
                  <a:pt x="0" y="105996"/>
                </a:lnTo>
                <a:lnTo>
                  <a:pt x="0" y="12325"/>
                </a:lnTo>
                <a:lnTo>
                  <a:pt x="297091" y="12325"/>
                </a:lnTo>
                <a:lnTo>
                  <a:pt x="297091" y="301966"/>
                </a:lnTo>
                <a:lnTo>
                  <a:pt x="101620" y="301966"/>
                </a:lnTo>
                <a:lnTo>
                  <a:pt x="101620" y="407962"/>
                </a:lnTo>
                <a:lnTo>
                  <a:pt x="344315" y="407962"/>
                </a:lnTo>
                <a:lnTo>
                  <a:pt x="344315" y="476367"/>
                </a:lnTo>
                <a:lnTo>
                  <a:pt x="317051" y="487074"/>
                </a:lnTo>
                <a:lnTo>
                  <a:pt x="283567" y="495009"/>
                </a:lnTo>
                <a:lnTo>
                  <a:pt x="246384" y="499939"/>
                </a:lnTo>
                <a:lnTo>
                  <a:pt x="208024" y="501634"/>
                </a:lnTo>
                <a:close/>
              </a:path>
              <a:path w="472439" h="526414">
                <a:moveTo>
                  <a:pt x="344315" y="407962"/>
                </a:moveTo>
                <a:lnTo>
                  <a:pt x="212208" y="407962"/>
                </a:lnTo>
                <a:lnTo>
                  <a:pt x="248905" y="406094"/>
                </a:lnTo>
                <a:lnTo>
                  <a:pt x="284762" y="400875"/>
                </a:lnTo>
                <a:lnTo>
                  <a:pt x="317369" y="392883"/>
                </a:lnTo>
                <a:lnTo>
                  <a:pt x="344315" y="382696"/>
                </a:lnTo>
                <a:lnTo>
                  <a:pt x="344315" y="407962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9" name="object 59" descr=""/>
          <p:cNvSpPr/>
          <p:nvPr/>
        </p:nvSpPr>
        <p:spPr>
          <a:xfrm>
            <a:off x="1896745" y="3258465"/>
            <a:ext cx="508634" cy="526415"/>
          </a:xfrm>
          <a:custGeom>
            <a:avLst/>
            <a:gdLst/>
            <a:ahLst/>
            <a:cxnLst/>
            <a:rect l="l" t="t" r="r" b="b"/>
            <a:pathLst>
              <a:path w="508635" h="526414">
                <a:moveTo>
                  <a:pt x="508104" y="526284"/>
                </a:moveTo>
                <a:lnTo>
                  <a:pt x="413657" y="526284"/>
                </a:lnTo>
                <a:lnTo>
                  <a:pt x="413657" y="0"/>
                </a:lnTo>
                <a:lnTo>
                  <a:pt x="508104" y="0"/>
                </a:lnTo>
                <a:lnTo>
                  <a:pt x="508104" y="526284"/>
                </a:lnTo>
                <a:close/>
              </a:path>
              <a:path w="508635" h="526414">
                <a:moveTo>
                  <a:pt x="378388" y="200283"/>
                </a:moveTo>
                <a:lnTo>
                  <a:pt x="285136" y="200283"/>
                </a:lnTo>
                <a:lnTo>
                  <a:pt x="285136" y="2465"/>
                </a:lnTo>
                <a:lnTo>
                  <a:pt x="378388" y="2465"/>
                </a:lnTo>
                <a:lnTo>
                  <a:pt x="378388" y="200283"/>
                </a:lnTo>
                <a:close/>
              </a:path>
              <a:path w="508635" h="526414">
                <a:moveTo>
                  <a:pt x="124933" y="507796"/>
                </a:moveTo>
                <a:lnTo>
                  <a:pt x="64874" y="489549"/>
                </a:lnTo>
                <a:lnTo>
                  <a:pt x="23762" y="431244"/>
                </a:lnTo>
                <a:lnTo>
                  <a:pt x="10651" y="385398"/>
                </a:lnTo>
                <a:lnTo>
                  <a:pt x="2682" y="327454"/>
                </a:lnTo>
                <a:lnTo>
                  <a:pt x="0" y="256979"/>
                </a:lnTo>
                <a:lnTo>
                  <a:pt x="2701" y="186504"/>
                </a:lnTo>
                <a:lnTo>
                  <a:pt x="10651" y="128830"/>
                </a:lnTo>
                <a:lnTo>
                  <a:pt x="23762" y="82973"/>
                </a:lnTo>
                <a:lnTo>
                  <a:pt x="41882" y="48414"/>
                </a:lnTo>
                <a:lnTo>
                  <a:pt x="92603" y="10645"/>
                </a:lnTo>
                <a:lnTo>
                  <a:pt x="124933" y="6162"/>
                </a:lnTo>
                <a:lnTo>
                  <a:pt x="158381" y="10955"/>
                </a:lnTo>
                <a:lnTo>
                  <a:pt x="186880" y="25814"/>
                </a:lnTo>
                <a:lnTo>
                  <a:pt x="210265" y="51457"/>
                </a:lnTo>
                <a:lnTo>
                  <a:pt x="228370" y="88604"/>
                </a:lnTo>
                <a:lnTo>
                  <a:pt x="231407" y="100450"/>
                </a:lnTo>
                <a:lnTo>
                  <a:pt x="124933" y="100450"/>
                </a:lnTo>
                <a:lnTo>
                  <a:pt x="110494" y="109568"/>
                </a:lnTo>
                <a:lnTo>
                  <a:pt x="100873" y="137810"/>
                </a:lnTo>
                <a:lnTo>
                  <a:pt x="95512" y="186504"/>
                </a:lnTo>
                <a:lnTo>
                  <a:pt x="93849" y="256979"/>
                </a:lnTo>
                <a:lnTo>
                  <a:pt x="95512" y="327454"/>
                </a:lnTo>
                <a:lnTo>
                  <a:pt x="100873" y="376148"/>
                </a:lnTo>
                <a:lnTo>
                  <a:pt x="110494" y="404390"/>
                </a:lnTo>
                <a:lnTo>
                  <a:pt x="124933" y="413509"/>
                </a:lnTo>
                <a:lnTo>
                  <a:pt x="231634" y="413509"/>
                </a:lnTo>
                <a:lnTo>
                  <a:pt x="230141" y="419968"/>
                </a:lnTo>
                <a:lnTo>
                  <a:pt x="212133" y="459651"/>
                </a:lnTo>
                <a:lnTo>
                  <a:pt x="188496" y="486957"/>
                </a:lnTo>
                <a:lnTo>
                  <a:pt x="159380" y="502726"/>
                </a:lnTo>
                <a:lnTo>
                  <a:pt x="124933" y="507796"/>
                </a:lnTo>
                <a:close/>
              </a:path>
              <a:path w="508635" h="526414">
                <a:moveTo>
                  <a:pt x="231634" y="413509"/>
                </a:moveTo>
                <a:lnTo>
                  <a:pt x="124933" y="413509"/>
                </a:lnTo>
                <a:lnTo>
                  <a:pt x="139373" y="404390"/>
                </a:lnTo>
                <a:lnTo>
                  <a:pt x="148994" y="376148"/>
                </a:lnTo>
                <a:lnTo>
                  <a:pt x="154355" y="327454"/>
                </a:lnTo>
                <a:lnTo>
                  <a:pt x="156018" y="256979"/>
                </a:lnTo>
                <a:lnTo>
                  <a:pt x="154355" y="186504"/>
                </a:lnTo>
                <a:lnTo>
                  <a:pt x="149012" y="137973"/>
                </a:lnTo>
                <a:lnTo>
                  <a:pt x="148994" y="137810"/>
                </a:lnTo>
                <a:lnTo>
                  <a:pt x="139373" y="109568"/>
                </a:lnTo>
                <a:lnTo>
                  <a:pt x="124933" y="100450"/>
                </a:lnTo>
                <a:lnTo>
                  <a:pt x="231407" y="100450"/>
                </a:lnTo>
                <a:lnTo>
                  <a:pt x="240987" y="137810"/>
                </a:lnTo>
                <a:lnTo>
                  <a:pt x="241028" y="137973"/>
                </a:lnTo>
                <a:lnTo>
                  <a:pt x="248074" y="200283"/>
                </a:lnTo>
                <a:lnTo>
                  <a:pt x="378388" y="200283"/>
                </a:lnTo>
                <a:lnTo>
                  <a:pt x="378388" y="300117"/>
                </a:lnTo>
                <a:lnTo>
                  <a:pt x="248672" y="300117"/>
                </a:lnTo>
                <a:lnTo>
                  <a:pt x="242370" y="367070"/>
                </a:lnTo>
                <a:lnTo>
                  <a:pt x="231634" y="413509"/>
                </a:lnTo>
                <a:close/>
              </a:path>
              <a:path w="508635" h="526414">
                <a:moveTo>
                  <a:pt x="378388" y="517040"/>
                </a:moveTo>
                <a:lnTo>
                  <a:pt x="285136" y="517040"/>
                </a:lnTo>
                <a:lnTo>
                  <a:pt x="285136" y="300117"/>
                </a:lnTo>
                <a:lnTo>
                  <a:pt x="378388" y="300117"/>
                </a:lnTo>
                <a:lnTo>
                  <a:pt x="378388" y="517040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0" name="object 60" descr=""/>
          <p:cNvSpPr/>
          <p:nvPr/>
        </p:nvSpPr>
        <p:spPr>
          <a:xfrm>
            <a:off x="2638793" y="3258172"/>
            <a:ext cx="516890" cy="532765"/>
          </a:xfrm>
          <a:custGeom>
            <a:avLst/>
            <a:gdLst/>
            <a:ahLst/>
            <a:cxnLst/>
            <a:rect l="l" t="t" r="r" b="b"/>
            <a:pathLst>
              <a:path w="516889" h="532764">
                <a:moveTo>
                  <a:pt x="484200" y="0"/>
                </a:moveTo>
                <a:lnTo>
                  <a:pt x="29895" y="0"/>
                </a:lnTo>
                <a:lnTo>
                  <a:pt x="29895" y="87668"/>
                </a:lnTo>
                <a:lnTo>
                  <a:pt x="381977" y="87668"/>
                </a:lnTo>
                <a:lnTo>
                  <a:pt x="381977" y="195973"/>
                </a:lnTo>
                <a:lnTo>
                  <a:pt x="484200" y="195973"/>
                </a:lnTo>
                <a:lnTo>
                  <a:pt x="484200" y="87668"/>
                </a:lnTo>
                <a:lnTo>
                  <a:pt x="484200" y="0"/>
                </a:lnTo>
                <a:close/>
              </a:path>
              <a:path w="516889" h="532764">
                <a:moveTo>
                  <a:pt x="486587" y="342963"/>
                </a:moveTo>
                <a:lnTo>
                  <a:pt x="27508" y="342963"/>
                </a:lnTo>
                <a:lnTo>
                  <a:pt x="27508" y="430631"/>
                </a:lnTo>
                <a:lnTo>
                  <a:pt x="383768" y="430631"/>
                </a:lnTo>
                <a:lnTo>
                  <a:pt x="383768" y="532498"/>
                </a:lnTo>
                <a:lnTo>
                  <a:pt x="486587" y="532498"/>
                </a:lnTo>
                <a:lnTo>
                  <a:pt x="486587" y="430631"/>
                </a:lnTo>
                <a:lnTo>
                  <a:pt x="486587" y="342963"/>
                </a:lnTo>
                <a:close/>
              </a:path>
              <a:path w="516889" h="532764">
                <a:moveTo>
                  <a:pt x="516483" y="222148"/>
                </a:moveTo>
                <a:lnTo>
                  <a:pt x="270802" y="222148"/>
                </a:lnTo>
                <a:lnTo>
                  <a:pt x="270802" y="134645"/>
                </a:lnTo>
                <a:lnTo>
                  <a:pt x="168579" y="134645"/>
                </a:lnTo>
                <a:lnTo>
                  <a:pt x="168579" y="222148"/>
                </a:lnTo>
                <a:lnTo>
                  <a:pt x="0" y="222148"/>
                </a:lnTo>
                <a:lnTo>
                  <a:pt x="0" y="309041"/>
                </a:lnTo>
                <a:lnTo>
                  <a:pt x="516483" y="309041"/>
                </a:lnTo>
                <a:lnTo>
                  <a:pt x="516483" y="222148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1" name="object 61" descr=""/>
          <p:cNvSpPr/>
          <p:nvPr/>
        </p:nvSpPr>
        <p:spPr>
          <a:xfrm>
            <a:off x="3381114" y="3245524"/>
            <a:ext cx="516890" cy="551815"/>
          </a:xfrm>
          <a:custGeom>
            <a:avLst/>
            <a:gdLst/>
            <a:ahLst/>
            <a:cxnLst/>
            <a:rect l="l" t="t" r="r" b="b"/>
            <a:pathLst>
              <a:path w="516889" h="551814">
                <a:moveTo>
                  <a:pt x="309644" y="46219"/>
                </a:moveTo>
                <a:lnTo>
                  <a:pt x="205632" y="46219"/>
                </a:lnTo>
                <a:lnTo>
                  <a:pt x="205632" y="0"/>
                </a:lnTo>
                <a:lnTo>
                  <a:pt x="309644" y="0"/>
                </a:lnTo>
                <a:lnTo>
                  <a:pt x="309644" y="46219"/>
                </a:lnTo>
                <a:close/>
              </a:path>
              <a:path w="516889" h="551814">
                <a:moveTo>
                  <a:pt x="488378" y="140506"/>
                </a:moveTo>
                <a:lnTo>
                  <a:pt x="28095" y="140506"/>
                </a:lnTo>
                <a:lnTo>
                  <a:pt x="28095" y="46219"/>
                </a:lnTo>
                <a:lnTo>
                  <a:pt x="488378" y="46219"/>
                </a:lnTo>
                <a:lnTo>
                  <a:pt x="488378" y="140506"/>
                </a:lnTo>
                <a:close/>
              </a:path>
              <a:path w="516889" h="551814">
                <a:moveTo>
                  <a:pt x="17335" y="313059"/>
                </a:moveTo>
                <a:lnTo>
                  <a:pt x="17335" y="217539"/>
                </a:lnTo>
                <a:lnTo>
                  <a:pt x="73413" y="210962"/>
                </a:lnTo>
                <a:lnTo>
                  <a:pt x="123887" y="195430"/>
                </a:lnTo>
                <a:lnTo>
                  <a:pt x="165619" y="171695"/>
                </a:lnTo>
                <a:lnTo>
                  <a:pt x="195470" y="140506"/>
                </a:lnTo>
                <a:lnTo>
                  <a:pt x="311438" y="140506"/>
                </a:lnTo>
                <a:lnTo>
                  <a:pt x="309644" y="148518"/>
                </a:lnTo>
                <a:lnTo>
                  <a:pt x="303667" y="163308"/>
                </a:lnTo>
                <a:lnTo>
                  <a:pt x="505115" y="223085"/>
                </a:lnTo>
                <a:lnTo>
                  <a:pt x="499477" y="239724"/>
                </a:lnTo>
                <a:lnTo>
                  <a:pt x="243890" y="239724"/>
                </a:lnTo>
                <a:lnTo>
                  <a:pt x="207588" y="264448"/>
                </a:lnTo>
                <a:lnTo>
                  <a:pt x="165950" y="284440"/>
                </a:lnTo>
                <a:lnTo>
                  <a:pt x="119807" y="299402"/>
                </a:lnTo>
                <a:lnTo>
                  <a:pt x="69991" y="309041"/>
                </a:lnTo>
                <a:lnTo>
                  <a:pt x="17335" y="313059"/>
                </a:lnTo>
                <a:close/>
              </a:path>
              <a:path w="516889" h="551814">
                <a:moveTo>
                  <a:pt x="474629" y="313059"/>
                </a:moveTo>
                <a:lnTo>
                  <a:pt x="243890" y="239724"/>
                </a:lnTo>
                <a:lnTo>
                  <a:pt x="499477" y="239724"/>
                </a:lnTo>
                <a:lnTo>
                  <a:pt x="474629" y="313059"/>
                </a:lnTo>
                <a:close/>
              </a:path>
              <a:path w="516889" h="551814">
                <a:moveTo>
                  <a:pt x="516473" y="439391"/>
                </a:moveTo>
                <a:lnTo>
                  <a:pt x="0" y="439391"/>
                </a:lnTo>
                <a:lnTo>
                  <a:pt x="0" y="343871"/>
                </a:lnTo>
                <a:lnTo>
                  <a:pt x="516473" y="343871"/>
                </a:lnTo>
                <a:lnTo>
                  <a:pt x="516473" y="439391"/>
                </a:lnTo>
                <a:close/>
              </a:path>
              <a:path w="516889" h="551814">
                <a:moveTo>
                  <a:pt x="309644" y="551550"/>
                </a:moveTo>
                <a:lnTo>
                  <a:pt x="206828" y="551550"/>
                </a:lnTo>
                <a:lnTo>
                  <a:pt x="206828" y="439391"/>
                </a:lnTo>
                <a:lnTo>
                  <a:pt x="309644" y="439391"/>
                </a:lnTo>
                <a:lnTo>
                  <a:pt x="309644" y="551550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2" name="object 62" descr=""/>
          <p:cNvSpPr/>
          <p:nvPr/>
        </p:nvSpPr>
        <p:spPr>
          <a:xfrm>
            <a:off x="3970516" y="3258465"/>
            <a:ext cx="525145" cy="526415"/>
          </a:xfrm>
          <a:custGeom>
            <a:avLst/>
            <a:gdLst/>
            <a:ahLst/>
            <a:cxnLst/>
            <a:rect l="l" t="t" r="r" b="b"/>
            <a:pathLst>
              <a:path w="525145" h="526414">
                <a:moveTo>
                  <a:pt x="465065" y="526284"/>
                </a:moveTo>
                <a:lnTo>
                  <a:pt x="364042" y="526284"/>
                </a:lnTo>
                <a:lnTo>
                  <a:pt x="364042" y="0"/>
                </a:lnTo>
                <a:lnTo>
                  <a:pt x="465065" y="0"/>
                </a:lnTo>
                <a:lnTo>
                  <a:pt x="465065" y="192272"/>
                </a:lnTo>
                <a:lnTo>
                  <a:pt x="524842" y="192272"/>
                </a:lnTo>
                <a:lnTo>
                  <a:pt x="524842" y="293338"/>
                </a:lnTo>
                <a:lnTo>
                  <a:pt x="465065" y="293338"/>
                </a:lnTo>
                <a:lnTo>
                  <a:pt x="465065" y="526284"/>
                </a:lnTo>
                <a:close/>
              </a:path>
              <a:path w="525145" h="526414">
                <a:moveTo>
                  <a:pt x="0" y="501634"/>
                </a:moveTo>
                <a:lnTo>
                  <a:pt x="0" y="403032"/>
                </a:lnTo>
                <a:lnTo>
                  <a:pt x="43171" y="398326"/>
                </a:lnTo>
                <a:lnTo>
                  <a:pt x="80745" y="385373"/>
                </a:lnTo>
                <a:lnTo>
                  <a:pt x="112673" y="364533"/>
                </a:lnTo>
                <a:lnTo>
                  <a:pt x="138906" y="336168"/>
                </a:lnTo>
                <a:lnTo>
                  <a:pt x="159395" y="300640"/>
                </a:lnTo>
                <a:lnTo>
                  <a:pt x="174091" y="258308"/>
                </a:lnTo>
                <a:lnTo>
                  <a:pt x="182944" y="209534"/>
                </a:lnTo>
                <a:lnTo>
                  <a:pt x="185906" y="154680"/>
                </a:lnTo>
                <a:lnTo>
                  <a:pt x="185906" y="107228"/>
                </a:lnTo>
                <a:lnTo>
                  <a:pt x="0" y="107228"/>
                </a:lnTo>
                <a:lnTo>
                  <a:pt x="0" y="12325"/>
                </a:lnTo>
                <a:lnTo>
                  <a:pt x="288723" y="12325"/>
                </a:lnTo>
                <a:lnTo>
                  <a:pt x="288723" y="154680"/>
                </a:lnTo>
                <a:lnTo>
                  <a:pt x="286055" y="209534"/>
                </a:lnTo>
                <a:lnTo>
                  <a:pt x="277917" y="263000"/>
                </a:lnTo>
                <a:lnTo>
                  <a:pt x="264725" y="310565"/>
                </a:lnTo>
                <a:lnTo>
                  <a:pt x="246621" y="353418"/>
                </a:lnTo>
                <a:lnTo>
                  <a:pt x="223814" y="391324"/>
                </a:lnTo>
                <a:lnTo>
                  <a:pt x="196516" y="424046"/>
                </a:lnTo>
                <a:lnTo>
                  <a:pt x="164936" y="451348"/>
                </a:lnTo>
                <a:lnTo>
                  <a:pt x="129284" y="472993"/>
                </a:lnTo>
                <a:lnTo>
                  <a:pt x="89770" y="488747"/>
                </a:lnTo>
                <a:lnTo>
                  <a:pt x="46605" y="498373"/>
                </a:lnTo>
                <a:lnTo>
                  <a:pt x="0" y="501634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4114962" y="2132596"/>
            <a:ext cx="12375515" cy="6824980"/>
            <a:chOff x="4114962" y="2132596"/>
            <a:chExt cx="12375515" cy="682498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96045" y="2198361"/>
              <a:ext cx="11922243" cy="6646650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5344199" y="2161171"/>
              <a:ext cx="9652000" cy="692150"/>
            </a:xfrm>
            <a:custGeom>
              <a:avLst/>
              <a:gdLst/>
              <a:ahLst/>
              <a:cxnLst/>
              <a:rect l="l" t="t" r="r" b="b"/>
              <a:pathLst>
                <a:path w="9652000" h="692150">
                  <a:moveTo>
                    <a:pt x="0" y="0"/>
                  </a:moveTo>
                  <a:lnTo>
                    <a:pt x="0" y="691719"/>
                  </a:lnTo>
                  <a:lnTo>
                    <a:pt x="9652005" y="691719"/>
                  </a:lnTo>
                  <a:lnTo>
                    <a:pt x="9652005" y="0"/>
                  </a:lnTo>
                  <a:lnTo>
                    <a:pt x="0" y="0"/>
                  </a:lnTo>
                  <a:close/>
                </a:path>
              </a:pathLst>
            </a:custGeom>
            <a:ln w="57150">
              <a:solidFill>
                <a:srgbClr val="D01717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4143537" y="8045812"/>
              <a:ext cx="12318365" cy="883285"/>
            </a:xfrm>
            <a:custGeom>
              <a:avLst/>
              <a:gdLst/>
              <a:ahLst/>
              <a:cxnLst/>
              <a:rect l="l" t="t" r="r" b="b"/>
              <a:pathLst>
                <a:path w="12318365" h="883284">
                  <a:moveTo>
                    <a:pt x="0" y="0"/>
                  </a:moveTo>
                  <a:lnTo>
                    <a:pt x="0" y="882787"/>
                  </a:lnTo>
                  <a:lnTo>
                    <a:pt x="12318109" y="882787"/>
                  </a:lnTo>
                  <a:lnTo>
                    <a:pt x="12318109" y="0"/>
                  </a:lnTo>
                  <a:lnTo>
                    <a:pt x="0" y="0"/>
                  </a:lnTo>
                  <a:close/>
                </a:path>
              </a:pathLst>
            </a:custGeom>
            <a:ln w="57150">
              <a:solidFill>
                <a:srgbClr val="D01717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6" name="object 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27581" y="9625270"/>
            <a:ext cx="262445" cy="180950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482909" y="9626349"/>
            <a:ext cx="262445" cy="180950"/>
          </a:xfrm>
          <a:prstGeom prst="rect">
            <a:avLst/>
          </a:prstGeom>
        </p:spPr>
      </p:pic>
      <p:grpSp>
        <p:nvGrpSpPr>
          <p:cNvPr id="8" name="object 8" descr=""/>
          <p:cNvGrpSpPr/>
          <p:nvPr/>
        </p:nvGrpSpPr>
        <p:grpSpPr>
          <a:xfrm>
            <a:off x="1112050" y="582048"/>
            <a:ext cx="406400" cy="205740"/>
            <a:chOff x="1112050" y="582048"/>
            <a:chExt cx="406400" cy="205740"/>
          </a:xfrm>
        </p:grpSpPr>
        <p:pic>
          <p:nvPicPr>
            <p:cNvPr id="9" name="object 9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12050" y="582048"/>
              <a:ext cx="140693" cy="205460"/>
            </a:xfrm>
            <a:prstGeom prst="rect">
              <a:avLst/>
            </a:prstGeom>
          </p:spPr>
        </p:pic>
        <p:sp>
          <p:nvSpPr>
            <p:cNvPr id="10" name="object 10" descr=""/>
            <p:cNvSpPr/>
            <p:nvPr/>
          </p:nvSpPr>
          <p:spPr>
            <a:xfrm>
              <a:off x="1272273" y="582053"/>
              <a:ext cx="246379" cy="201295"/>
            </a:xfrm>
            <a:custGeom>
              <a:avLst/>
              <a:gdLst/>
              <a:ahLst/>
              <a:cxnLst/>
              <a:rect l="l" t="t" r="r" b="b"/>
              <a:pathLst>
                <a:path w="246380" h="201295">
                  <a:moveTo>
                    <a:pt x="89065" y="88950"/>
                  </a:moveTo>
                  <a:lnTo>
                    <a:pt x="0" y="88950"/>
                  </a:lnTo>
                  <a:lnTo>
                    <a:pt x="0" y="124904"/>
                  </a:lnTo>
                  <a:lnTo>
                    <a:pt x="89065" y="124904"/>
                  </a:lnTo>
                  <a:lnTo>
                    <a:pt x="89065" y="88950"/>
                  </a:lnTo>
                  <a:close/>
                </a:path>
                <a:path w="246380" h="201295">
                  <a:moveTo>
                    <a:pt x="245808" y="163741"/>
                  </a:moveTo>
                  <a:lnTo>
                    <a:pt x="172085" y="163741"/>
                  </a:lnTo>
                  <a:lnTo>
                    <a:pt x="199301" y="134734"/>
                  </a:lnTo>
                  <a:lnTo>
                    <a:pt x="220014" y="111175"/>
                  </a:lnTo>
                  <a:lnTo>
                    <a:pt x="233159" y="92392"/>
                  </a:lnTo>
                  <a:lnTo>
                    <a:pt x="240080" y="76441"/>
                  </a:lnTo>
                  <a:lnTo>
                    <a:pt x="242087" y="61379"/>
                  </a:lnTo>
                  <a:lnTo>
                    <a:pt x="237490" y="36817"/>
                  </a:lnTo>
                  <a:lnTo>
                    <a:pt x="224205" y="17386"/>
                  </a:lnTo>
                  <a:lnTo>
                    <a:pt x="202946" y="4597"/>
                  </a:lnTo>
                  <a:lnTo>
                    <a:pt x="174409" y="0"/>
                  </a:lnTo>
                  <a:lnTo>
                    <a:pt x="146888" y="5092"/>
                  </a:lnTo>
                  <a:lnTo>
                    <a:pt x="125349" y="19177"/>
                  </a:lnTo>
                  <a:lnTo>
                    <a:pt x="111302" y="40462"/>
                  </a:lnTo>
                  <a:lnTo>
                    <a:pt x="106273" y="67132"/>
                  </a:lnTo>
                  <a:lnTo>
                    <a:pt x="147904" y="67132"/>
                  </a:lnTo>
                  <a:lnTo>
                    <a:pt x="149618" y="56286"/>
                  </a:lnTo>
                  <a:lnTo>
                    <a:pt x="154698" y="46926"/>
                  </a:lnTo>
                  <a:lnTo>
                    <a:pt x="163004" y="40360"/>
                  </a:lnTo>
                  <a:lnTo>
                    <a:pt x="174409" y="37884"/>
                  </a:lnTo>
                  <a:lnTo>
                    <a:pt x="186232" y="39598"/>
                  </a:lnTo>
                  <a:lnTo>
                    <a:pt x="194322" y="44475"/>
                  </a:lnTo>
                  <a:lnTo>
                    <a:pt x="198970" y="52044"/>
                  </a:lnTo>
                  <a:lnTo>
                    <a:pt x="200456" y="61849"/>
                  </a:lnTo>
                  <a:lnTo>
                    <a:pt x="199263" y="70599"/>
                  </a:lnTo>
                  <a:lnTo>
                    <a:pt x="194932" y="80886"/>
                  </a:lnTo>
                  <a:lnTo>
                    <a:pt x="186334" y="93649"/>
                  </a:lnTo>
                  <a:lnTo>
                    <a:pt x="172313" y="109804"/>
                  </a:lnTo>
                  <a:lnTo>
                    <a:pt x="110223" y="175729"/>
                  </a:lnTo>
                  <a:lnTo>
                    <a:pt x="110223" y="200672"/>
                  </a:lnTo>
                  <a:lnTo>
                    <a:pt x="245808" y="200672"/>
                  </a:lnTo>
                  <a:lnTo>
                    <a:pt x="245808" y="163741"/>
                  </a:lnTo>
                  <a:close/>
                </a:path>
              </a:pathLst>
            </a:custGeom>
            <a:solidFill>
              <a:srgbClr val="9E9E9E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 descr=""/>
          <p:cNvSpPr/>
          <p:nvPr/>
        </p:nvSpPr>
        <p:spPr>
          <a:xfrm>
            <a:off x="1789592" y="695503"/>
            <a:ext cx="14251940" cy="27305"/>
          </a:xfrm>
          <a:custGeom>
            <a:avLst/>
            <a:gdLst/>
            <a:ahLst/>
            <a:cxnLst/>
            <a:rect l="l" t="t" r="r" b="b"/>
            <a:pathLst>
              <a:path w="14251940" h="27304">
                <a:moveTo>
                  <a:pt x="14251781" y="26789"/>
                </a:moveTo>
                <a:lnTo>
                  <a:pt x="0" y="26789"/>
                </a:lnTo>
                <a:lnTo>
                  <a:pt x="0" y="0"/>
                </a:lnTo>
                <a:lnTo>
                  <a:pt x="14251781" y="0"/>
                </a:lnTo>
                <a:lnTo>
                  <a:pt x="14251781" y="26789"/>
                </a:lnTo>
                <a:close/>
              </a:path>
            </a:pathLst>
          </a:custGeom>
          <a:solidFill>
            <a:srgbClr val="9E9E9E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2" name="object 12" descr=""/>
          <p:cNvGrpSpPr/>
          <p:nvPr/>
        </p:nvGrpSpPr>
        <p:grpSpPr>
          <a:xfrm>
            <a:off x="16285829" y="565471"/>
            <a:ext cx="880744" cy="222250"/>
            <a:chOff x="16285829" y="565471"/>
            <a:chExt cx="880744" cy="222250"/>
          </a:xfrm>
        </p:grpSpPr>
        <p:pic>
          <p:nvPicPr>
            <p:cNvPr id="13" name="object 13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285829" y="571060"/>
              <a:ext cx="205854" cy="216435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510748" y="569282"/>
              <a:ext cx="205854" cy="202717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745321" y="565471"/>
              <a:ext cx="182686" cy="216943"/>
            </a:xfrm>
            <a:prstGeom prst="rect">
              <a:avLst/>
            </a:prstGeom>
          </p:spPr>
        </p:pic>
        <p:pic>
          <p:nvPicPr>
            <p:cNvPr id="16" name="object 16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960588" y="565471"/>
              <a:ext cx="205854" cy="217451"/>
            </a:xfrm>
            <a:prstGeom prst="rect">
              <a:avLst/>
            </a:prstGeom>
          </p:spPr>
        </p:pic>
      </p:grpSp>
      <p:sp>
        <p:nvSpPr>
          <p:cNvPr id="17" name="object 17" descr=""/>
          <p:cNvSpPr/>
          <p:nvPr/>
        </p:nvSpPr>
        <p:spPr>
          <a:xfrm>
            <a:off x="1130249" y="1111795"/>
            <a:ext cx="727710" cy="358140"/>
          </a:xfrm>
          <a:custGeom>
            <a:avLst/>
            <a:gdLst/>
            <a:ahLst/>
            <a:cxnLst/>
            <a:rect l="l" t="t" r="r" b="b"/>
            <a:pathLst>
              <a:path w="727710" h="358140">
                <a:moveTo>
                  <a:pt x="241719" y="133286"/>
                </a:moveTo>
                <a:lnTo>
                  <a:pt x="229679" y="125425"/>
                </a:lnTo>
                <a:lnTo>
                  <a:pt x="148564" y="72440"/>
                </a:lnTo>
                <a:lnTo>
                  <a:pt x="153301" y="56375"/>
                </a:lnTo>
                <a:lnTo>
                  <a:pt x="156692" y="39890"/>
                </a:lnTo>
                <a:lnTo>
                  <a:pt x="158724" y="23012"/>
                </a:lnTo>
                <a:lnTo>
                  <a:pt x="159410" y="5791"/>
                </a:lnTo>
                <a:lnTo>
                  <a:pt x="91147" y="1651"/>
                </a:lnTo>
                <a:lnTo>
                  <a:pt x="84010" y="50520"/>
                </a:lnTo>
                <a:lnTo>
                  <a:pt x="65443" y="89928"/>
                </a:lnTo>
                <a:lnTo>
                  <a:pt x="36931" y="117373"/>
                </a:lnTo>
                <a:lnTo>
                  <a:pt x="0" y="130390"/>
                </a:lnTo>
                <a:lnTo>
                  <a:pt x="0" y="192900"/>
                </a:lnTo>
                <a:lnTo>
                  <a:pt x="36106" y="186601"/>
                </a:lnTo>
                <a:lnTo>
                  <a:pt x="68757" y="172669"/>
                </a:lnTo>
                <a:lnTo>
                  <a:pt x="97345" y="151980"/>
                </a:lnTo>
                <a:lnTo>
                  <a:pt x="121259" y="125425"/>
                </a:lnTo>
                <a:lnTo>
                  <a:pt x="207187" y="183794"/>
                </a:lnTo>
                <a:lnTo>
                  <a:pt x="241719" y="133286"/>
                </a:lnTo>
                <a:close/>
              </a:path>
              <a:path w="727710" h="358140">
                <a:moveTo>
                  <a:pt x="325234" y="278587"/>
                </a:moveTo>
                <a:lnTo>
                  <a:pt x="317741" y="255409"/>
                </a:lnTo>
                <a:lnTo>
                  <a:pt x="313220" y="241439"/>
                </a:lnTo>
                <a:lnTo>
                  <a:pt x="280314" y="217017"/>
                </a:lnTo>
                <a:lnTo>
                  <a:pt x="252158" y="209334"/>
                </a:lnTo>
                <a:lnTo>
                  <a:pt x="252158" y="278587"/>
                </a:lnTo>
                <a:lnTo>
                  <a:pt x="245808" y="289369"/>
                </a:lnTo>
                <a:lnTo>
                  <a:pt x="228422" y="296545"/>
                </a:lnTo>
                <a:lnTo>
                  <a:pt x="202526" y="300532"/>
                </a:lnTo>
                <a:lnTo>
                  <a:pt x="170649" y="301764"/>
                </a:lnTo>
                <a:lnTo>
                  <a:pt x="138772" y="300532"/>
                </a:lnTo>
                <a:lnTo>
                  <a:pt x="112877" y="296545"/>
                </a:lnTo>
                <a:lnTo>
                  <a:pt x="95491" y="289369"/>
                </a:lnTo>
                <a:lnTo>
                  <a:pt x="89141" y="278587"/>
                </a:lnTo>
                <a:lnTo>
                  <a:pt x="95491" y="267982"/>
                </a:lnTo>
                <a:lnTo>
                  <a:pt x="112877" y="260794"/>
                </a:lnTo>
                <a:lnTo>
                  <a:pt x="138772" y="256705"/>
                </a:lnTo>
                <a:lnTo>
                  <a:pt x="170649" y="255409"/>
                </a:lnTo>
                <a:lnTo>
                  <a:pt x="202526" y="256705"/>
                </a:lnTo>
                <a:lnTo>
                  <a:pt x="228422" y="260794"/>
                </a:lnTo>
                <a:lnTo>
                  <a:pt x="245808" y="267982"/>
                </a:lnTo>
                <a:lnTo>
                  <a:pt x="252158" y="278587"/>
                </a:lnTo>
                <a:lnTo>
                  <a:pt x="252158" y="209334"/>
                </a:lnTo>
                <a:lnTo>
                  <a:pt x="231228" y="203606"/>
                </a:lnTo>
                <a:lnTo>
                  <a:pt x="170649" y="199517"/>
                </a:lnTo>
                <a:lnTo>
                  <a:pt x="110070" y="203606"/>
                </a:lnTo>
                <a:lnTo>
                  <a:pt x="60972" y="217017"/>
                </a:lnTo>
                <a:lnTo>
                  <a:pt x="28067" y="241439"/>
                </a:lnTo>
                <a:lnTo>
                  <a:pt x="16052" y="278587"/>
                </a:lnTo>
                <a:lnTo>
                  <a:pt x="28067" y="315747"/>
                </a:lnTo>
                <a:lnTo>
                  <a:pt x="60972" y="340169"/>
                </a:lnTo>
                <a:lnTo>
                  <a:pt x="110070" y="353568"/>
                </a:lnTo>
                <a:lnTo>
                  <a:pt x="170649" y="357657"/>
                </a:lnTo>
                <a:lnTo>
                  <a:pt x="231228" y="353568"/>
                </a:lnTo>
                <a:lnTo>
                  <a:pt x="280314" y="340169"/>
                </a:lnTo>
                <a:lnTo>
                  <a:pt x="313220" y="315747"/>
                </a:lnTo>
                <a:lnTo>
                  <a:pt x="317741" y="301764"/>
                </a:lnTo>
                <a:lnTo>
                  <a:pt x="325234" y="278587"/>
                </a:lnTo>
                <a:close/>
              </a:path>
              <a:path w="727710" h="358140">
                <a:moveTo>
                  <a:pt x="362178" y="54229"/>
                </a:moveTo>
                <a:lnTo>
                  <a:pt x="322033" y="54229"/>
                </a:lnTo>
                <a:lnTo>
                  <a:pt x="322033" y="0"/>
                </a:lnTo>
                <a:lnTo>
                  <a:pt x="254165" y="0"/>
                </a:lnTo>
                <a:lnTo>
                  <a:pt x="254165" y="194551"/>
                </a:lnTo>
                <a:lnTo>
                  <a:pt x="322033" y="194551"/>
                </a:lnTo>
                <a:lnTo>
                  <a:pt x="322033" y="120865"/>
                </a:lnTo>
                <a:lnTo>
                  <a:pt x="362178" y="120865"/>
                </a:lnTo>
                <a:lnTo>
                  <a:pt x="362178" y="54229"/>
                </a:lnTo>
                <a:close/>
              </a:path>
              <a:path w="727710" h="358140">
                <a:moveTo>
                  <a:pt x="637235" y="1651"/>
                </a:moveTo>
                <a:lnTo>
                  <a:pt x="574192" y="1651"/>
                </a:lnTo>
                <a:lnTo>
                  <a:pt x="574192" y="108458"/>
                </a:lnTo>
                <a:lnTo>
                  <a:pt x="536448" y="108458"/>
                </a:lnTo>
                <a:lnTo>
                  <a:pt x="536448" y="174688"/>
                </a:lnTo>
                <a:lnTo>
                  <a:pt x="574192" y="174688"/>
                </a:lnTo>
                <a:lnTo>
                  <a:pt x="574192" y="290182"/>
                </a:lnTo>
                <a:lnTo>
                  <a:pt x="550926" y="244233"/>
                </a:lnTo>
                <a:lnTo>
                  <a:pt x="503123" y="149847"/>
                </a:lnTo>
                <a:lnTo>
                  <a:pt x="506577" y="118262"/>
                </a:lnTo>
                <a:lnTo>
                  <a:pt x="509092" y="84340"/>
                </a:lnTo>
                <a:lnTo>
                  <a:pt x="510628" y="48094"/>
                </a:lnTo>
                <a:lnTo>
                  <a:pt x="511149" y="9512"/>
                </a:lnTo>
                <a:lnTo>
                  <a:pt x="446900" y="7035"/>
                </a:lnTo>
                <a:lnTo>
                  <a:pt x="446836" y="9512"/>
                </a:lnTo>
                <a:lnTo>
                  <a:pt x="445058" y="79375"/>
                </a:lnTo>
                <a:lnTo>
                  <a:pt x="439661" y="141351"/>
                </a:lnTo>
                <a:lnTo>
                  <a:pt x="430898" y="191973"/>
                </a:lnTo>
                <a:lnTo>
                  <a:pt x="418947" y="230238"/>
                </a:lnTo>
                <a:lnTo>
                  <a:pt x="404012" y="255155"/>
                </a:lnTo>
                <a:lnTo>
                  <a:pt x="386270" y="265760"/>
                </a:lnTo>
                <a:lnTo>
                  <a:pt x="386270" y="336956"/>
                </a:lnTo>
                <a:lnTo>
                  <a:pt x="416458" y="329920"/>
                </a:lnTo>
                <a:lnTo>
                  <a:pt x="442544" y="312013"/>
                </a:lnTo>
                <a:lnTo>
                  <a:pt x="464477" y="283400"/>
                </a:lnTo>
                <a:lnTo>
                  <a:pt x="482244" y="244233"/>
                </a:lnTo>
                <a:lnTo>
                  <a:pt x="524802" y="333641"/>
                </a:lnTo>
                <a:lnTo>
                  <a:pt x="574192" y="308813"/>
                </a:lnTo>
                <a:lnTo>
                  <a:pt x="574192" y="347306"/>
                </a:lnTo>
                <a:lnTo>
                  <a:pt x="637235" y="347306"/>
                </a:lnTo>
                <a:lnTo>
                  <a:pt x="637235" y="308813"/>
                </a:lnTo>
                <a:lnTo>
                  <a:pt x="637235" y="290182"/>
                </a:lnTo>
                <a:lnTo>
                  <a:pt x="637235" y="1651"/>
                </a:lnTo>
                <a:close/>
              </a:path>
              <a:path w="727710" h="358140">
                <a:moveTo>
                  <a:pt x="727583" y="0"/>
                </a:moveTo>
                <a:lnTo>
                  <a:pt x="663740" y="0"/>
                </a:lnTo>
                <a:lnTo>
                  <a:pt x="663740" y="353517"/>
                </a:lnTo>
                <a:lnTo>
                  <a:pt x="727583" y="353517"/>
                </a:lnTo>
                <a:lnTo>
                  <a:pt x="727583" y="0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 descr=""/>
          <p:cNvSpPr/>
          <p:nvPr/>
        </p:nvSpPr>
        <p:spPr>
          <a:xfrm>
            <a:off x="2028445" y="1111785"/>
            <a:ext cx="318770" cy="353695"/>
          </a:xfrm>
          <a:custGeom>
            <a:avLst/>
            <a:gdLst/>
            <a:ahLst/>
            <a:cxnLst/>
            <a:rect l="l" t="t" r="r" b="b"/>
            <a:pathLst>
              <a:path w="318769" h="353694">
                <a:moveTo>
                  <a:pt x="318419" y="353518"/>
                </a:moveTo>
                <a:lnTo>
                  <a:pt x="250559" y="353518"/>
                </a:lnTo>
                <a:lnTo>
                  <a:pt x="250559" y="0"/>
                </a:lnTo>
                <a:lnTo>
                  <a:pt x="318419" y="0"/>
                </a:lnTo>
                <a:lnTo>
                  <a:pt x="318419" y="353518"/>
                </a:lnTo>
                <a:close/>
              </a:path>
              <a:path w="318769" h="353694">
                <a:moveTo>
                  <a:pt x="0" y="336960"/>
                </a:moveTo>
                <a:lnTo>
                  <a:pt x="0" y="270727"/>
                </a:lnTo>
                <a:lnTo>
                  <a:pt x="45238" y="262875"/>
                </a:lnTo>
                <a:lnTo>
                  <a:pt x="80994" y="241094"/>
                </a:lnTo>
                <a:lnTo>
                  <a:pt x="106940" y="206557"/>
                </a:lnTo>
                <a:lnTo>
                  <a:pt x="122748" y="160436"/>
                </a:lnTo>
                <a:lnTo>
                  <a:pt x="128090" y="103903"/>
                </a:lnTo>
                <a:lnTo>
                  <a:pt x="128090" y="72028"/>
                </a:lnTo>
                <a:lnTo>
                  <a:pt x="0" y="72028"/>
                </a:lnTo>
                <a:lnTo>
                  <a:pt x="0" y="8279"/>
                </a:lnTo>
                <a:lnTo>
                  <a:pt x="197556" y="8279"/>
                </a:lnTo>
                <a:lnTo>
                  <a:pt x="197556" y="103903"/>
                </a:lnTo>
                <a:lnTo>
                  <a:pt x="193992" y="155158"/>
                </a:lnTo>
                <a:lnTo>
                  <a:pt x="183571" y="200917"/>
                </a:lnTo>
                <a:lnTo>
                  <a:pt x="166704" y="240768"/>
                </a:lnTo>
                <a:lnTo>
                  <a:pt x="143800" y="274297"/>
                </a:lnTo>
                <a:lnTo>
                  <a:pt x="115268" y="301094"/>
                </a:lnTo>
                <a:lnTo>
                  <a:pt x="81518" y="320745"/>
                </a:lnTo>
                <a:lnTo>
                  <a:pt x="42959" y="332838"/>
                </a:lnTo>
                <a:lnTo>
                  <a:pt x="0" y="336960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 descr=""/>
          <p:cNvSpPr/>
          <p:nvPr/>
        </p:nvSpPr>
        <p:spPr>
          <a:xfrm>
            <a:off x="2401473" y="1109715"/>
            <a:ext cx="347345" cy="360045"/>
          </a:xfrm>
          <a:custGeom>
            <a:avLst/>
            <a:gdLst/>
            <a:ahLst/>
            <a:cxnLst/>
            <a:rect l="l" t="t" r="r" b="b"/>
            <a:pathLst>
              <a:path w="347344" h="360044">
                <a:moveTo>
                  <a:pt x="330064" y="131638"/>
                </a:moveTo>
                <a:lnTo>
                  <a:pt x="20879" y="131638"/>
                </a:lnTo>
                <a:lnTo>
                  <a:pt x="20879" y="0"/>
                </a:lnTo>
                <a:lnTo>
                  <a:pt x="88739" y="0"/>
                </a:lnTo>
                <a:lnTo>
                  <a:pt x="88739" y="78237"/>
                </a:lnTo>
                <a:lnTo>
                  <a:pt x="330064" y="78237"/>
                </a:lnTo>
                <a:lnTo>
                  <a:pt x="330064" y="131638"/>
                </a:lnTo>
                <a:close/>
              </a:path>
              <a:path w="347344" h="360044">
                <a:moveTo>
                  <a:pt x="346928" y="205322"/>
                </a:moveTo>
                <a:lnTo>
                  <a:pt x="0" y="205322"/>
                </a:lnTo>
                <a:lnTo>
                  <a:pt x="0" y="151508"/>
                </a:lnTo>
                <a:lnTo>
                  <a:pt x="346928" y="151508"/>
                </a:lnTo>
                <a:lnTo>
                  <a:pt x="346928" y="205322"/>
                </a:lnTo>
                <a:close/>
              </a:path>
              <a:path w="347344" h="360044">
                <a:moveTo>
                  <a:pt x="173464" y="359728"/>
                </a:moveTo>
                <a:lnTo>
                  <a:pt x="110033" y="356022"/>
                </a:lnTo>
                <a:lnTo>
                  <a:pt x="60531" y="344049"/>
                </a:lnTo>
                <a:lnTo>
                  <a:pt x="28346" y="322530"/>
                </a:lnTo>
                <a:lnTo>
                  <a:pt x="16864" y="290183"/>
                </a:lnTo>
                <a:lnTo>
                  <a:pt x="28346" y="257836"/>
                </a:lnTo>
                <a:lnTo>
                  <a:pt x="60531" y="236317"/>
                </a:lnTo>
                <a:lnTo>
                  <a:pt x="110033" y="224345"/>
                </a:lnTo>
                <a:lnTo>
                  <a:pt x="173464" y="220638"/>
                </a:lnTo>
                <a:lnTo>
                  <a:pt x="236894" y="224345"/>
                </a:lnTo>
                <a:lnTo>
                  <a:pt x="286396" y="236317"/>
                </a:lnTo>
                <a:lnTo>
                  <a:pt x="318582" y="257836"/>
                </a:lnTo>
                <a:lnTo>
                  <a:pt x="323892" y="272797"/>
                </a:lnTo>
                <a:lnTo>
                  <a:pt x="173464" y="272797"/>
                </a:lnTo>
                <a:lnTo>
                  <a:pt x="139283" y="273767"/>
                </a:lnTo>
                <a:lnTo>
                  <a:pt x="112631" y="276833"/>
                </a:lnTo>
                <a:lnTo>
                  <a:pt x="95315" y="282227"/>
                </a:lnTo>
                <a:lnTo>
                  <a:pt x="89141" y="290183"/>
                </a:lnTo>
                <a:lnTo>
                  <a:pt x="95315" y="298313"/>
                </a:lnTo>
                <a:lnTo>
                  <a:pt x="112631" y="303688"/>
                </a:lnTo>
                <a:lnTo>
                  <a:pt x="139283" y="306657"/>
                </a:lnTo>
                <a:lnTo>
                  <a:pt x="173464" y="307569"/>
                </a:lnTo>
                <a:lnTo>
                  <a:pt x="323892" y="307569"/>
                </a:lnTo>
                <a:lnTo>
                  <a:pt x="318582" y="322530"/>
                </a:lnTo>
                <a:lnTo>
                  <a:pt x="286396" y="344049"/>
                </a:lnTo>
                <a:lnTo>
                  <a:pt x="236894" y="356022"/>
                </a:lnTo>
                <a:lnTo>
                  <a:pt x="173464" y="359728"/>
                </a:lnTo>
                <a:close/>
              </a:path>
              <a:path w="347344" h="360044">
                <a:moveTo>
                  <a:pt x="323892" y="307569"/>
                </a:moveTo>
                <a:lnTo>
                  <a:pt x="173464" y="307569"/>
                </a:lnTo>
                <a:lnTo>
                  <a:pt x="207645" y="306657"/>
                </a:lnTo>
                <a:lnTo>
                  <a:pt x="234297" y="303688"/>
                </a:lnTo>
                <a:lnTo>
                  <a:pt x="251613" y="298313"/>
                </a:lnTo>
                <a:lnTo>
                  <a:pt x="257787" y="290183"/>
                </a:lnTo>
                <a:lnTo>
                  <a:pt x="251613" y="282227"/>
                </a:lnTo>
                <a:lnTo>
                  <a:pt x="234297" y="276833"/>
                </a:lnTo>
                <a:lnTo>
                  <a:pt x="207645" y="273767"/>
                </a:lnTo>
                <a:lnTo>
                  <a:pt x="173464" y="272797"/>
                </a:lnTo>
                <a:lnTo>
                  <a:pt x="323892" y="272797"/>
                </a:lnTo>
                <a:lnTo>
                  <a:pt x="330064" y="290183"/>
                </a:lnTo>
                <a:lnTo>
                  <a:pt x="323892" y="307569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20" name="object 20" descr=""/>
          <p:cNvGrpSpPr/>
          <p:nvPr/>
        </p:nvGrpSpPr>
        <p:grpSpPr>
          <a:xfrm>
            <a:off x="1109582" y="1575316"/>
            <a:ext cx="963930" cy="90170"/>
            <a:chOff x="1109582" y="1575316"/>
            <a:chExt cx="963930" cy="90170"/>
          </a:xfrm>
        </p:grpSpPr>
        <p:pic>
          <p:nvPicPr>
            <p:cNvPr id="21" name="object 21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09582" y="1577359"/>
              <a:ext cx="65507" cy="86137"/>
            </a:xfrm>
            <a:prstGeom prst="rect">
              <a:avLst/>
            </a:prstGeom>
          </p:spPr>
        </p:pic>
        <p:pic>
          <p:nvPicPr>
            <p:cNvPr id="22" name="object 22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17350" y="1575316"/>
              <a:ext cx="297808" cy="90116"/>
            </a:xfrm>
            <a:prstGeom prst="rect">
              <a:avLst/>
            </a:prstGeom>
          </p:spPr>
        </p:pic>
        <p:pic>
          <p:nvPicPr>
            <p:cNvPr id="23" name="object 23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52346" y="1577359"/>
              <a:ext cx="65507" cy="86137"/>
            </a:xfrm>
            <a:prstGeom prst="rect">
              <a:avLst/>
            </a:prstGeom>
          </p:spPr>
        </p:pic>
        <p:pic>
          <p:nvPicPr>
            <p:cNvPr id="24" name="object 24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660261" y="1577359"/>
              <a:ext cx="413176" cy="86137"/>
            </a:xfrm>
            <a:prstGeom prst="rect">
              <a:avLst/>
            </a:prstGeom>
          </p:spPr>
        </p:pic>
      </p:grpSp>
      <p:grpSp>
        <p:nvGrpSpPr>
          <p:cNvPr id="25" name="object 25" descr=""/>
          <p:cNvGrpSpPr/>
          <p:nvPr/>
        </p:nvGrpSpPr>
        <p:grpSpPr>
          <a:xfrm>
            <a:off x="1236219" y="5216262"/>
            <a:ext cx="4459605" cy="953769"/>
            <a:chOff x="1236219" y="5216262"/>
            <a:chExt cx="4459605" cy="953769"/>
          </a:xfrm>
        </p:grpSpPr>
        <p:sp>
          <p:nvSpPr>
            <p:cNvPr id="26" name="object 26" descr=""/>
            <p:cNvSpPr/>
            <p:nvPr/>
          </p:nvSpPr>
          <p:spPr>
            <a:xfrm>
              <a:off x="1264794" y="5244837"/>
              <a:ext cx="4402455" cy="896619"/>
            </a:xfrm>
            <a:custGeom>
              <a:avLst/>
              <a:gdLst/>
              <a:ahLst/>
              <a:cxnLst/>
              <a:rect l="l" t="t" r="r" b="b"/>
              <a:pathLst>
                <a:path w="4402455" h="896620">
                  <a:moveTo>
                    <a:pt x="0" y="0"/>
                  </a:moveTo>
                  <a:lnTo>
                    <a:pt x="0" y="896432"/>
                  </a:lnTo>
                  <a:lnTo>
                    <a:pt x="4402420" y="896432"/>
                  </a:lnTo>
                  <a:lnTo>
                    <a:pt x="4402420" y="0"/>
                  </a:lnTo>
                  <a:lnTo>
                    <a:pt x="0" y="0"/>
                  </a:lnTo>
                  <a:close/>
                </a:path>
              </a:pathLst>
            </a:custGeom>
            <a:ln w="57150">
              <a:solidFill>
                <a:srgbClr val="692498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7" name="object 27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52419" y="5469672"/>
              <a:ext cx="157211" cy="167567"/>
            </a:xfrm>
            <a:prstGeom prst="rect">
              <a:avLst/>
            </a:prstGeom>
          </p:spPr>
        </p:pic>
        <p:pic>
          <p:nvPicPr>
            <p:cNvPr id="28" name="object 28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643318" y="5469672"/>
              <a:ext cx="145030" cy="167567"/>
            </a:xfrm>
            <a:prstGeom prst="rect">
              <a:avLst/>
            </a:prstGeom>
          </p:spPr>
        </p:pic>
        <p:pic>
          <p:nvPicPr>
            <p:cNvPr id="29" name="object 29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823179" y="5469672"/>
              <a:ext cx="148075" cy="167567"/>
            </a:xfrm>
            <a:prstGeom prst="rect">
              <a:avLst/>
            </a:prstGeom>
          </p:spPr>
        </p:pic>
        <p:pic>
          <p:nvPicPr>
            <p:cNvPr id="30" name="object 30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008559" y="5469672"/>
              <a:ext cx="164063" cy="167567"/>
            </a:xfrm>
            <a:prstGeom prst="rect">
              <a:avLst/>
            </a:prstGeom>
          </p:spPr>
        </p:pic>
        <p:pic>
          <p:nvPicPr>
            <p:cNvPr id="31" name="object 31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245845" y="5469672"/>
              <a:ext cx="145030" cy="167567"/>
            </a:xfrm>
            <a:prstGeom prst="rect">
              <a:avLst/>
            </a:prstGeom>
          </p:spPr>
        </p:pic>
        <p:pic>
          <p:nvPicPr>
            <p:cNvPr id="32" name="object 32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422089" y="5471634"/>
              <a:ext cx="162350" cy="166194"/>
            </a:xfrm>
            <a:prstGeom prst="rect">
              <a:avLst/>
            </a:prstGeom>
          </p:spPr>
        </p:pic>
        <p:pic>
          <p:nvPicPr>
            <p:cNvPr id="33" name="object 33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612037" y="5469672"/>
              <a:ext cx="145030" cy="167567"/>
            </a:xfrm>
            <a:prstGeom prst="rect">
              <a:avLst/>
            </a:prstGeom>
          </p:spPr>
        </p:pic>
        <p:pic>
          <p:nvPicPr>
            <p:cNvPr id="34" name="object 34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841568" y="5469672"/>
              <a:ext cx="152072" cy="167567"/>
            </a:xfrm>
            <a:prstGeom prst="rect">
              <a:avLst/>
            </a:prstGeom>
          </p:spPr>
        </p:pic>
        <p:sp>
          <p:nvSpPr>
            <p:cNvPr id="35" name="object 35" descr=""/>
            <p:cNvSpPr/>
            <p:nvPr/>
          </p:nvSpPr>
          <p:spPr>
            <a:xfrm>
              <a:off x="3024657" y="5475541"/>
              <a:ext cx="162560" cy="153670"/>
            </a:xfrm>
            <a:custGeom>
              <a:avLst/>
              <a:gdLst/>
              <a:ahLst/>
              <a:cxnLst/>
              <a:rect l="l" t="t" r="r" b="b"/>
              <a:pathLst>
                <a:path w="162560" h="153670">
                  <a:moveTo>
                    <a:pt x="162356" y="135382"/>
                  </a:moveTo>
                  <a:lnTo>
                    <a:pt x="90601" y="135382"/>
                  </a:lnTo>
                  <a:lnTo>
                    <a:pt x="90601" y="95402"/>
                  </a:lnTo>
                  <a:lnTo>
                    <a:pt x="153593" y="95402"/>
                  </a:lnTo>
                  <a:lnTo>
                    <a:pt x="153593" y="77355"/>
                  </a:lnTo>
                  <a:lnTo>
                    <a:pt x="29883" y="77355"/>
                  </a:lnTo>
                  <a:lnTo>
                    <a:pt x="29883" y="18046"/>
                  </a:lnTo>
                  <a:lnTo>
                    <a:pt x="151688" y="18046"/>
                  </a:lnTo>
                  <a:lnTo>
                    <a:pt x="151688" y="0"/>
                  </a:lnTo>
                  <a:lnTo>
                    <a:pt x="10655" y="0"/>
                  </a:lnTo>
                  <a:lnTo>
                    <a:pt x="10655" y="18046"/>
                  </a:lnTo>
                  <a:lnTo>
                    <a:pt x="10655" y="77355"/>
                  </a:lnTo>
                  <a:lnTo>
                    <a:pt x="10655" y="95402"/>
                  </a:lnTo>
                  <a:lnTo>
                    <a:pt x="71374" y="95402"/>
                  </a:lnTo>
                  <a:lnTo>
                    <a:pt x="71374" y="135382"/>
                  </a:lnTo>
                  <a:lnTo>
                    <a:pt x="0" y="135382"/>
                  </a:lnTo>
                  <a:lnTo>
                    <a:pt x="0" y="153428"/>
                  </a:lnTo>
                  <a:lnTo>
                    <a:pt x="162356" y="153428"/>
                  </a:lnTo>
                  <a:lnTo>
                    <a:pt x="162356" y="13538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6" name="object 36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266224" y="5469672"/>
              <a:ext cx="334216" cy="167567"/>
            </a:xfrm>
            <a:prstGeom prst="rect">
              <a:avLst/>
            </a:prstGeom>
          </p:spPr>
        </p:pic>
        <p:pic>
          <p:nvPicPr>
            <p:cNvPr id="37" name="object 37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681796" y="5469672"/>
              <a:ext cx="154927" cy="167567"/>
            </a:xfrm>
            <a:prstGeom prst="rect">
              <a:avLst/>
            </a:prstGeom>
          </p:spPr>
        </p:pic>
        <p:pic>
          <p:nvPicPr>
            <p:cNvPr id="38" name="object 38" descr="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3863560" y="5469672"/>
              <a:ext cx="158734" cy="167567"/>
            </a:xfrm>
            <a:prstGeom prst="rect">
              <a:avLst/>
            </a:prstGeom>
          </p:spPr>
        </p:pic>
        <p:sp>
          <p:nvSpPr>
            <p:cNvPr id="39" name="object 39" descr=""/>
            <p:cNvSpPr/>
            <p:nvPr/>
          </p:nvSpPr>
          <p:spPr>
            <a:xfrm>
              <a:off x="4054259" y="5469089"/>
              <a:ext cx="574675" cy="168275"/>
            </a:xfrm>
            <a:custGeom>
              <a:avLst/>
              <a:gdLst/>
              <a:ahLst/>
              <a:cxnLst/>
              <a:rect l="l" t="t" r="r" b="b"/>
              <a:pathLst>
                <a:path w="574675" h="168275">
                  <a:moveTo>
                    <a:pt x="90411" y="5499"/>
                  </a:moveTo>
                  <a:lnTo>
                    <a:pt x="71755" y="5499"/>
                  </a:lnTo>
                  <a:lnTo>
                    <a:pt x="71755" y="63182"/>
                  </a:lnTo>
                  <a:lnTo>
                    <a:pt x="18656" y="63182"/>
                  </a:lnTo>
                  <a:lnTo>
                    <a:pt x="18656" y="5156"/>
                  </a:lnTo>
                  <a:lnTo>
                    <a:pt x="0" y="5156"/>
                  </a:lnTo>
                  <a:lnTo>
                    <a:pt x="0" y="63182"/>
                  </a:lnTo>
                  <a:lnTo>
                    <a:pt x="0" y="81229"/>
                  </a:lnTo>
                  <a:lnTo>
                    <a:pt x="0" y="140538"/>
                  </a:lnTo>
                  <a:lnTo>
                    <a:pt x="0" y="158584"/>
                  </a:lnTo>
                  <a:lnTo>
                    <a:pt x="90411" y="158584"/>
                  </a:lnTo>
                  <a:lnTo>
                    <a:pt x="90411" y="140538"/>
                  </a:lnTo>
                  <a:lnTo>
                    <a:pt x="18656" y="140538"/>
                  </a:lnTo>
                  <a:lnTo>
                    <a:pt x="18656" y="81229"/>
                  </a:lnTo>
                  <a:lnTo>
                    <a:pt x="71755" y="81229"/>
                  </a:lnTo>
                  <a:lnTo>
                    <a:pt x="71755" y="140296"/>
                  </a:lnTo>
                  <a:lnTo>
                    <a:pt x="90411" y="140296"/>
                  </a:lnTo>
                  <a:lnTo>
                    <a:pt x="90411" y="81229"/>
                  </a:lnTo>
                  <a:lnTo>
                    <a:pt x="90411" y="81038"/>
                  </a:lnTo>
                  <a:lnTo>
                    <a:pt x="90411" y="63182"/>
                  </a:lnTo>
                  <a:lnTo>
                    <a:pt x="90411" y="5499"/>
                  </a:lnTo>
                  <a:close/>
                </a:path>
                <a:path w="574675" h="168275">
                  <a:moveTo>
                    <a:pt x="162356" y="68338"/>
                  </a:moveTo>
                  <a:lnTo>
                    <a:pt x="139509" y="68338"/>
                  </a:lnTo>
                  <a:lnTo>
                    <a:pt x="139509" y="0"/>
                  </a:lnTo>
                  <a:lnTo>
                    <a:pt x="120675" y="0"/>
                  </a:lnTo>
                  <a:lnTo>
                    <a:pt x="120675" y="68338"/>
                  </a:lnTo>
                  <a:lnTo>
                    <a:pt x="120675" y="87680"/>
                  </a:lnTo>
                  <a:lnTo>
                    <a:pt x="120675" y="167614"/>
                  </a:lnTo>
                  <a:lnTo>
                    <a:pt x="139509" y="167614"/>
                  </a:lnTo>
                  <a:lnTo>
                    <a:pt x="139509" y="87680"/>
                  </a:lnTo>
                  <a:lnTo>
                    <a:pt x="162356" y="87680"/>
                  </a:lnTo>
                  <a:lnTo>
                    <a:pt x="162356" y="68338"/>
                  </a:lnTo>
                  <a:close/>
                </a:path>
                <a:path w="574675" h="168275">
                  <a:moveTo>
                    <a:pt x="269887" y="6667"/>
                  </a:moveTo>
                  <a:lnTo>
                    <a:pt x="181381" y="6667"/>
                  </a:lnTo>
                  <a:lnTo>
                    <a:pt x="181381" y="24523"/>
                  </a:lnTo>
                  <a:lnTo>
                    <a:pt x="250672" y="24523"/>
                  </a:lnTo>
                  <a:lnTo>
                    <a:pt x="250672" y="47485"/>
                  </a:lnTo>
                  <a:lnTo>
                    <a:pt x="246049" y="85483"/>
                  </a:lnTo>
                  <a:lnTo>
                    <a:pt x="232587" y="114363"/>
                  </a:lnTo>
                  <a:lnTo>
                    <a:pt x="210845" y="132778"/>
                  </a:lnTo>
                  <a:lnTo>
                    <a:pt x="181381" y="139319"/>
                  </a:lnTo>
                  <a:lnTo>
                    <a:pt x="181381" y="157759"/>
                  </a:lnTo>
                  <a:lnTo>
                    <a:pt x="218503" y="149847"/>
                  </a:lnTo>
                  <a:lnTo>
                    <a:pt x="246341" y="127444"/>
                  </a:lnTo>
                  <a:lnTo>
                    <a:pt x="263817" y="92532"/>
                  </a:lnTo>
                  <a:lnTo>
                    <a:pt x="269836" y="47485"/>
                  </a:lnTo>
                  <a:lnTo>
                    <a:pt x="269887" y="6667"/>
                  </a:lnTo>
                  <a:close/>
                </a:path>
                <a:path w="574675" h="168275">
                  <a:moveTo>
                    <a:pt x="345452" y="68478"/>
                  </a:moveTo>
                  <a:lnTo>
                    <a:pt x="322605" y="68478"/>
                  </a:lnTo>
                  <a:lnTo>
                    <a:pt x="322605" y="584"/>
                  </a:lnTo>
                  <a:lnTo>
                    <a:pt x="303771" y="584"/>
                  </a:lnTo>
                  <a:lnTo>
                    <a:pt x="303771" y="168160"/>
                  </a:lnTo>
                  <a:lnTo>
                    <a:pt x="322605" y="168160"/>
                  </a:lnTo>
                  <a:lnTo>
                    <a:pt x="322605" y="87122"/>
                  </a:lnTo>
                  <a:lnTo>
                    <a:pt x="345452" y="87122"/>
                  </a:lnTo>
                  <a:lnTo>
                    <a:pt x="345452" y="68478"/>
                  </a:lnTo>
                  <a:close/>
                </a:path>
                <a:path w="574675" h="168275">
                  <a:moveTo>
                    <a:pt x="563473" y="6451"/>
                  </a:moveTo>
                  <a:lnTo>
                    <a:pt x="421868" y="6451"/>
                  </a:lnTo>
                  <a:lnTo>
                    <a:pt x="421868" y="24498"/>
                  </a:lnTo>
                  <a:lnTo>
                    <a:pt x="543864" y="24498"/>
                  </a:lnTo>
                  <a:lnTo>
                    <a:pt x="543864" y="117335"/>
                  </a:lnTo>
                  <a:lnTo>
                    <a:pt x="563473" y="117335"/>
                  </a:lnTo>
                  <a:lnTo>
                    <a:pt x="563473" y="24498"/>
                  </a:lnTo>
                  <a:lnTo>
                    <a:pt x="563473" y="6451"/>
                  </a:lnTo>
                  <a:close/>
                </a:path>
                <a:path w="574675" h="168275">
                  <a:moveTo>
                    <a:pt x="574319" y="141859"/>
                  </a:moveTo>
                  <a:lnTo>
                    <a:pt x="491909" y="141859"/>
                  </a:lnTo>
                  <a:lnTo>
                    <a:pt x="491909" y="67106"/>
                  </a:lnTo>
                  <a:lnTo>
                    <a:pt x="472490" y="67106"/>
                  </a:lnTo>
                  <a:lnTo>
                    <a:pt x="472490" y="141859"/>
                  </a:lnTo>
                  <a:lnTo>
                    <a:pt x="411975" y="141859"/>
                  </a:lnTo>
                  <a:lnTo>
                    <a:pt x="411975" y="160108"/>
                  </a:lnTo>
                  <a:lnTo>
                    <a:pt x="574319" y="160108"/>
                  </a:lnTo>
                  <a:lnTo>
                    <a:pt x="574319" y="14185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0" name="object 40" descr="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652566" y="5469672"/>
              <a:ext cx="151120" cy="167567"/>
            </a:xfrm>
            <a:prstGeom prst="rect">
              <a:avLst/>
            </a:prstGeom>
          </p:spPr>
        </p:pic>
        <p:pic>
          <p:nvPicPr>
            <p:cNvPr id="41" name="object 41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839279" y="5469672"/>
              <a:ext cx="145030" cy="167567"/>
            </a:xfrm>
            <a:prstGeom prst="rect">
              <a:avLst/>
            </a:prstGeom>
          </p:spPr>
        </p:pic>
        <p:pic>
          <p:nvPicPr>
            <p:cNvPr id="42" name="object 42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068809" y="5469672"/>
              <a:ext cx="152072" cy="167567"/>
            </a:xfrm>
            <a:prstGeom prst="rect">
              <a:avLst/>
            </a:prstGeom>
          </p:spPr>
        </p:pic>
        <p:pic>
          <p:nvPicPr>
            <p:cNvPr id="43" name="object 43" descr="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5255521" y="5469672"/>
              <a:ext cx="152643" cy="167567"/>
            </a:xfrm>
            <a:prstGeom prst="rect">
              <a:avLst/>
            </a:prstGeom>
          </p:spPr>
        </p:pic>
        <p:pic>
          <p:nvPicPr>
            <p:cNvPr id="44" name="object 44" descr="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452419" y="5754079"/>
              <a:ext cx="157211" cy="167567"/>
            </a:xfrm>
            <a:prstGeom prst="rect">
              <a:avLst/>
            </a:prstGeom>
          </p:spPr>
        </p:pic>
        <p:pic>
          <p:nvPicPr>
            <p:cNvPr id="45" name="object 45" descr="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643318" y="5754079"/>
              <a:ext cx="145030" cy="167567"/>
            </a:xfrm>
            <a:prstGeom prst="rect">
              <a:avLst/>
            </a:prstGeom>
          </p:spPr>
        </p:pic>
        <p:pic>
          <p:nvPicPr>
            <p:cNvPr id="46" name="object 46" descr="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823179" y="5754079"/>
              <a:ext cx="148075" cy="167567"/>
            </a:xfrm>
            <a:prstGeom prst="rect">
              <a:avLst/>
            </a:prstGeom>
          </p:spPr>
        </p:pic>
        <p:sp>
          <p:nvSpPr>
            <p:cNvPr id="47" name="object 47" descr=""/>
            <p:cNvSpPr/>
            <p:nvPr/>
          </p:nvSpPr>
          <p:spPr>
            <a:xfrm>
              <a:off x="2002650" y="5756617"/>
              <a:ext cx="398780" cy="169545"/>
            </a:xfrm>
            <a:custGeom>
              <a:avLst/>
              <a:gdLst/>
              <a:ahLst/>
              <a:cxnLst/>
              <a:rect l="l" t="t" r="r" b="b"/>
              <a:pathLst>
                <a:path w="398780" h="169545">
                  <a:moveTo>
                    <a:pt x="153022" y="48996"/>
                  </a:moveTo>
                  <a:lnTo>
                    <a:pt x="30073" y="48996"/>
                  </a:lnTo>
                  <a:lnTo>
                    <a:pt x="30073" y="37388"/>
                  </a:lnTo>
                  <a:lnTo>
                    <a:pt x="150749" y="37388"/>
                  </a:lnTo>
                  <a:lnTo>
                    <a:pt x="150749" y="24498"/>
                  </a:lnTo>
                  <a:lnTo>
                    <a:pt x="150749" y="12890"/>
                  </a:lnTo>
                  <a:lnTo>
                    <a:pt x="150749" y="0"/>
                  </a:lnTo>
                  <a:lnTo>
                    <a:pt x="11798" y="0"/>
                  </a:lnTo>
                  <a:lnTo>
                    <a:pt x="11798" y="12890"/>
                  </a:lnTo>
                  <a:lnTo>
                    <a:pt x="132473" y="12890"/>
                  </a:lnTo>
                  <a:lnTo>
                    <a:pt x="132473" y="24498"/>
                  </a:lnTo>
                  <a:lnTo>
                    <a:pt x="11798" y="24498"/>
                  </a:lnTo>
                  <a:lnTo>
                    <a:pt x="11798" y="37388"/>
                  </a:lnTo>
                  <a:lnTo>
                    <a:pt x="11798" y="48996"/>
                  </a:lnTo>
                  <a:lnTo>
                    <a:pt x="11798" y="61887"/>
                  </a:lnTo>
                  <a:lnTo>
                    <a:pt x="153022" y="61887"/>
                  </a:lnTo>
                  <a:lnTo>
                    <a:pt x="153022" y="48996"/>
                  </a:lnTo>
                  <a:close/>
                </a:path>
                <a:path w="398780" h="169545">
                  <a:moveTo>
                    <a:pt x="153974" y="149555"/>
                  </a:moveTo>
                  <a:lnTo>
                    <a:pt x="29502" y="149555"/>
                  </a:lnTo>
                  <a:lnTo>
                    <a:pt x="29502" y="137960"/>
                  </a:lnTo>
                  <a:lnTo>
                    <a:pt x="151117" y="137960"/>
                  </a:lnTo>
                  <a:lnTo>
                    <a:pt x="151117" y="125056"/>
                  </a:lnTo>
                  <a:lnTo>
                    <a:pt x="151117" y="114744"/>
                  </a:lnTo>
                  <a:lnTo>
                    <a:pt x="151117" y="100571"/>
                  </a:lnTo>
                  <a:lnTo>
                    <a:pt x="10845" y="100571"/>
                  </a:lnTo>
                  <a:lnTo>
                    <a:pt x="10845" y="114744"/>
                  </a:lnTo>
                  <a:lnTo>
                    <a:pt x="132854" y="114744"/>
                  </a:lnTo>
                  <a:lnTo>
                    <a:pt x="132854" y="125056"/>
                  </a:lnTo>
                  <a:lnTo>
                    <a:pt x="11226" y="125056"/>
                  </a:lnTo>
                  <a:lnTo>
                    <a:pt x="11226" y="137960"/>
                  </a:lnTo>
                  <a:lnTo>
                    <a:pt x="11226" y="149555"/>
                  </a:lnTo>
                  <a:lnTo>
                    <a:pt x="11226" y="162458"/>
                  </a:lnTo>
                  <a:lnTo>
                    <a:pt x="153974" y="162458"/>
                  </a:lnTo>
                  <a:lnTo>
                    <a:pt x="153974" y="149555"/>
                  </a:lnTo>
                  <a:close/>
                </a:path>
                <a:path w="398780" h="169545">
                  <a:moveTo>
                    <a:pt x="162356" y="74574"/>
                  </a:moveTo>
                  <a:lnTo>
                    <a:pt x="0" y="74574"/>
                  </a:lnTo>
                  <a:lnTo>
                    <a:pt x="0" y="88709"/>
                  </a:lnTo>
                  <a:lnTo>
                    <a:pt x="162356" y="88709"/>
                  </a:lnTo>
                  <a:lnTo>
                    <a:pt x="162356" y="74574"/>
                  </a:lnTo>
                  <a:close/>
                </a:path>
                <a:path w="398780" h="169545">
                  <a:moveTo>
                    <a:pt x="390118" y="65747"/>
                  </a:moveTo>
                  <a:lnTo>
                    <a:pt x="266788" y="65747"/>
                  </a:lnTo>
                  <a:lnTo>
                    <a:pt x="266788" y="19342"/>
                  </a:lnTo>
                  <a:lnTo>
                    <a:pt x="388213" y="19342"/>
                  </a:lnTo>
                  <a:lnTo>
                    <a:pt x="388213" y="1282"/>
                  </a:lnTo>
                  <a:lnTo>
                    <a:pt x="247561" y="1282"/>
                  </a:lnTo>
                  <a:lnTo>
                    <a:pt x="247561" y="19342"/>
                  </a:lnTo>
                  <a:lnTo>
                    <a:pt x="247561" y="65747"/>
                  </a:lnTo>
                  <a:lnTo>
                    <a:pt x="247561" y="83807"/>
                  </a:lnTo>
                  <a:lnTo>
                    <a:pt x="390118" y="83807"/>
                  </a:lnTo>
                  <a:lnTo>
                    <a:pt x="390118" y="65747"/>
                  </a:lnTo>
                  <a:close/>
                </a:path>
                <a:path w="398780" h="169545">
                  <a:moveTo>
                    <a:pt x="398691" y="102831"/>
                  </a:moveTo>
                  <a:lnTo>
                    <a:pt x="236334" y="102831"/>
                  </a:lnTo>
                  <a:lnTo>
                    <a:pt x="236334" y="121285"/>
                  </a:lnTo>
                  <a:lnTo>
                    <a:pt x="307708" y="121285"/>
                  </a:lnTo>
                  <a:lnTo>
                    <a:pt x="307708" y="168960"/>
                  </a:lnTo>
                  <a:lnTo>
                    <a:pt x="326936" y="168960"/>
                  </a:lnTo>
                  <a:lnTo>
                    <a:pt x="326936" y="121285"/>
                  </a:lnTo>
                  <a:lnTo>
                    <a:pt x="398691" y="121285"/>
                  </a:lnTo>
                  <a:lnTo>
                    <a:pt x="398691" y="10283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8" name="object 48" descr="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2478931" y="5754079"/>
              <a:ext cx="152643" cy="167567"/>
            </a:xfrm>
            <a:prstGeom prst="rect">
              <a:avLst/>
            </a:prstGeom>
          </p:spPr>
        </p:pic>
        <p:sp>
          <p:nvSpPr>
            <p:cNvPr id="49" name="object 49" descr=""/>
            <p:cNvSpPr/>
            <p:nvPr/>
          </p:nvSpPr>
          <p:spPr>
            <a:xfrm>
              <a:off x="2658402" y="5760478"/>
              <a:ext cx="162560" cy="153670"/>
            </a:xfrm>
            <a:custGeom>
              <a:avLst/>
              <a:gdLst/>
              <a:ahLst/>
              <a:cxnLst/>
              <a:rect l="l" t="t" r="r" b="b"/>
              <a:pathLst>
                <a:path w="162560" h="153670">
                  <a:moveTo>
                    <a:pt x="162356" y="135382"/>
                  </a:moveTo>
                  <a:lnTo>
                    <a:pt x="90411" y="135382"/>
                  </a:lnTo>
                  <a:lnTo>
                    <a:pt x="90411" y="103149"/>
                  </a:lnTo>
                  <a:lnTo>
                    <a:pt x="154165" y="103149"/>
                  </a:lnTo>
                  <a:lnTo>
                    <a:pt x="154165" y="86385"/>
                  </a:lnTo>
                  <a:lnTo>
                    <a:pt x="29692" y="86385"/>
                  </a:lnTo>
                  <a:lnTo>
                    <a:pt x="29692" y="59309"/>
                  </a:lnTo>
                  <a:lnTo>
                    <a:pt x="151688" y="59309"/>
                  </a:lnTo>
                  <a:lnTo>
                    <a:pt x="151688" y="43840"/>
                  </a:lnTo>
                  <a:lnTo>
                    <a:pt x="151688" y="16764"/>
                  </a:lnTo>
                  <a:lnTo>
                    <a:pt x="151688" y="0"/>
                  </a:lnTo>
                  <a:lnTo>
                    <a:pt x="10845" y="0"/>
                  </a:lnTo>
                  <a:lnTo>
                    <a:pt x="10845" y="16764"/>
                  </a:lnTo>
                  <a:lnTo>
                    <a:pt x="133045" y="16764"/>
                  </a:lnTo>
                  <a:lnTo>
                    <a:pt x="133045" y="43840"/>
                  </a:lnTo>
                  <a:lnTo>
                    <a:pt x="10845" y="43840"/>
                  </a:lnTo>
                  <a:lnTo>
                    <a:pt x="10845" y="59309"/>
                  </a:lnTo>
                  <a:lnTo>
                    <a:pt x="10845" y="86385"/>
                  </a:lnTo>
                  <a:lnTo>
                    <a:pt x="10845" y="103149"/>
                  </a:lnTo>
                  <a:lnTo>
                    <a:pt x="71183" y="103149"/>
                  </a:lnTo>
                  <a:lnTo>
                    <a:pt x="71183" y="135382"/>
                  </a:lnTo>
                  <a:lnTo>
                    <a:pt x="0" y="135382"/>
                  </a:lnTo>
                  <a:lnTo>
                    <a:pt x="0" y="153441"/>
                  </a:lnTo>
                  <a:lnTo>
                    <a:pt x="162356" y="153441"/>
                  </a:lnTo>
                  <a:lnTo>
                    <a:pt x="162356" y="13538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0" name="object 50" descr="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2902455" y="5754029"/>
              <a:ext cx="337833" cy="167617"/>
            </a:xfrm>
            <a:prstGeom prst="rect">
              <a:avLst/>
            </a:prstGeom>
          </p:spPr>
        </p:pic>
        <p:pic>
          <p:nvPicPr>
            <p:cNvPr id="51" name="object 51" descr="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3314359" y="5754079"/>
              <a:ext cx="152262" cy="167567"/>
            </a:xfrm>
            <a:prstGeom prst="rect">
              <a:avLst/>
            </a:prstGeom>
          </p:spPr>
        </p:pic>
        <p:sp>
          <p:nvSpPr>
            <p:cNvPr id="52" name="object 52" descr=""/>
            <p:cNvSpPr/>
            <p:nvPr/>
          </p:nvSpPr>
          <p:spPr>
            <a:xfrm>
              <a:off x="3550678" y="5761151"/>
              <a:ext cx="162560" cy="153035"/>
            </a:xfrm>
            <a:custGeom>
              <a:avLst/>
              <a:gdLst/>
              <a:ahLst/>
              <a:cxnLst/>
              <a:rect l="l" t="t" r="r" b="b"/>
              <a:pathLst>
                <a:path w="162560" h="153035">
                  <a:moveTo>
                    <a:pt x="153784" y="80048"/>
                  </a:moveTo>
                  <a:lnTo>
                    <a:pt x="125044" y="80048"/>
                  </a:lnTo>
                  <a:lnTo>
                    <a:pt x="125044" y="18046"/>
                  </a:lnTo>
                  <a:lnTo>
                    <a:pt x="152069" y="18046"/>
                  </a:lnTo>
                  <a:lnTo>
                    <a:pt x="152069" y="0"/>
                  </a:lnTo>
                  <a:lnTo>
                    <a:pt x="106006" y="0"/>
                  </a:lnTo>
                  <a:lnTo>
                    <a:pt x="106006" y="18046"/>
                  </a:lnTo>
                  <a:lnTo>
                    <a:pt x="106006" y="80048"/>
                  </a:lnTo>
                  <a:lnTo>
                    <a:pt x="56146" y="80048"/>
                  </a:lnTo>
                  <a:lnTo>
                    <a:pt x="56146" y="18046"/>
                  </a:lnTo>
                  <a:lnTo>
                    <a:pt x="106006" y="18046"/>
                  </a:lnTo>
                  <a:lnTo>
                    <a:pt x="106006" y="0"/>
                  </a:lnTo>
                  <a:lnTo>
                    <a:pt x="10083" y="0"/>
                  </a:lnTo>
                  <a:lnTo>
                    <a:pt x="10083" y="18046"/>
                  </a:lnTo>
                  <a:lnTo>
                    <a:pt x="37109" y="18046"/>
                  </a:lnTo>
                  <a:lnTo>
                    <a:pt x="37109" y="80048"/>
                  </a:lnTo>
                  <a:lnTo>
                    <a:pt x="8369" y="80048"/>
                  </a:lnTo>
                  <a:lnTo>
                    <a:pt x="8369" y="97904"/>
                  </a:lnTo>
                  <a:lnTo>
                    <a:pt x="153784" y="97904"/>
                  </a:lnTo>
                  <a:lnTo>
                    <a:pt x="153784" y="80048"/>
                  </a:lnTo>
                  <a:close/>
                </a:path>
                <a:path w="162560" h="153035">
                  <a:moveTo>
                    <a:pt x="162344" y="134010"/>
                  </a:moveTo>
                  <a:lnTo>
                    <a:pt x="0" y="134010"/>
                  </a:lnTo>
                  <a:lnTo>
                    <a:pt x="0" y="152450"/>
                  </a:lnTo>
                  <a:lnTo>
                    <a:pt x="162344" y="152450"/>
                  </a:lnTo>
                  <a:lnTo>
                    <a:pt x="162344" y="13401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3" name="object 53" descr="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3738725" y="5754079"/>
              <a:ext cx="151311" cy="167567"/>
            </a:xfrm>
            <a:prstGeom prst="rect">
              <a:avLst/>
            </a:prstGeom>
          </p:spPr>
        </p:pic>
        <p:pic>
          <p:nvPicPr>
            <p:cNvPr id="54" name="object 54" descr="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3919156" y="5754079"/>
              <a:ext cx="149407" cy="165409"/>
            </a:xfrm>
            <a:prstGeom prst="rect">
              <a:avLst/>
            </a:prstGeom>
          </p:spPr>
        </p:pic>
        <p:pic>
          <p:nvPicPr>
            <p:cNvPr id="55" name="object 55" descr="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4283065" y="5753490"/>
              <a:ext cx="162350" cy="166194"/>
            </a:xfrm>
            <a:prstGeom prst="rect">
              <a:avLst/>
            </a:prstGeom>
          </p:spPr>
        </p:pic>
        <p:pic>
          <p:nvPicPr>
            <p:cNvPr id="56" name="object 56" descr="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4099969" y="5754079"/>
              <a:ext cx="163682" cy="167567"/>
            </a:xfrm>
            <a:prstGeom prst="rect">
              <a:avLst/>
            </a:prstGeom>
          </p:spPr>
        </p:pic>
        <p:pic>
          <p:nvPicPr>
            <p:cNvPr id="57" name="object 57" descr="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4520831" y="5753098"/>
              <a:ext cx="344114" cy="168941"/>
            </a:xfrm>
            <a:prstGeom prst="rect">
              <a:avLst/>
            </a:prstGeom>
          </p:spPr>
        </p:pic>
      </p:grpSp>
      <p:sp>
        <p:nvSpPr>
          <p:cNvPr id="58" name="object 58" descr=""/>
          <p:cNvSpPr/>
          <p:nvPr/>
        </p:nvSpPr>
        <p:spPr>
          <a:xfrm>
            <a:off x="1399754" y="4695920"/>
            <a:ext cx="266065" cy="274320"/>
          </a:xfrm>
          <a:custGeom>
            <a:avLst/>
            <a:gdLst/>
            <a:ahLst/>
            <a:cxnLst/>
            <a:rect l="l" t="t" r="r" b="b"/>
            <a:pathLst>
              <a:path w="266064" h="274320">
                <a:moveTo>
                  <a:pt x="132779" y="273772"/>
                </a:moveTo>
                <a:lnTo>
                  <a:pt x="90590" y="266850"/>
                </a:lnTo>
                <a:lnTo>
                  <a:pt x="54114" y="247531"/>
                </a:lnTo>
                <a:lnTo>
                  <a:pt x="25453" y="217985"/>
                </a:lnTo>
                <a:lnTo>
                  <a:pt x="6714" y="180380"/>
                </a:lnTo>
                <a:lnTo>
                  <a:pt x="0" y="136886"/>
                </a:lnTo>
                <a:lnTo>
                  <a:pt x="6714" y="93392"/>
                </a:lnTo>
                <a:lnTo>
                  <a:pt x="25453" y="55787"/>
                </a:lnTo>
                <a:lnTo>
                  <a:pt x="54114" y="26240"/>
                </a:lnTo>
                <a:lnTo>
                  <a:pt x="90590" y="6921"/>
                </a:lnTo>
                <a:lnTo>
                  <a:pt x="132779" y="0"/>
                </a:lnTo>
                <a:lnTo>
                  <a:pt x="174968" y="6921"/>
                </a:lnTo>
                <a:lnTo>
                  <a:pt x="211445" y="26240"/>
                </a:lnTo>
                <a:lnTo>
                  <a:pt x="240105" y="55787"/>
                </a:lnTo>
                <a:lnTo>
                  <a:pt x="258845" y="93392"/>
                </a:lnTo>
                <a:lnTo>
                  <a:pt x="265559" y="136886"/>
                </a:lnTo>
                <a:lnTo>
                  <a:pt x="258845" y="180380"/>
                </a:lnTo>
                <a:lnTo>
                  <a:pt x="240105" y="217985"/>
                </a:lnTo>
                <a:lnTo>
                  <a:pt x="211445" y="247531"/>
                </a:lnTo>
                <a:lnTo>
                  <a:pt x="174968" y="266850"/>
                </a:lnTo>
                <a:lnTo>
                  <a:pt x="132779" y="273772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9" name="object 59" descr=""/>
          <p:cNvSpPr/>
          <p:nvPr/>
        </p:nvSpPr>
        <p:spPr>
          <a:xfrm>
            <a:off x="2359075" y="4580991"/>
            <a:ext cx="233679" cy="551815"/>
          </a:xfrm>
          <a:custGeom>
            <a:avLst/>
            <a:gdLst/>
            <a:ahLst/>
            <a:cxnLst/>
            <a:rect l="l" t="t" r="r" b="b"/>
            <a:pathLst>
              <a:path w="233680" h="551814">
                <a:moveTo>
                  <a:pt x="97713" y="2578"/>
                </a:moveTo>
                <a:lnTo>
                  <a:pt x="0" y="2578"/>
                </a:lnTo>
                <a:lnTo>
                  <a:pt x="0" y="202742"/>
                </a:lnTo>
                <a:lnTo>
                  <a:pt x="97713" y="202742"/>
                </a:lnTo>
                <a:lnTo>
                  <a:pt x="97713" y="2578"/>
                </a:lnTo>
                <a:close/>
              </a:path>
              <a:path w="233680" h="551814">
                <a:moveTo>
                  <a:pt x="233616" y="0"/>
                </a:moveTo>
                <a:lnTo>
                  <a:pt x="134658" y="0"/>
                </a:lnTo>
                <a:lnTo>
                  <a:pt x="134658" y="551421"/>
                </a:lnTo>
                <a:lnTo>
                  <a:pt x="233616" y="551421"/>
                </a:lnTo>
                <a:lnTo>
                  <a:pt x="233616" y="0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0" name="object 60" descr=""/>
          <p:cNvSpPr/>
          <p:nvPr/>
        </p:nvSpPr>
        <p:spPr>
          <a:xfrm>
            <a:off x="2069719" y="4593869"/>
            <a:ext cx="387350" cy="528955"/>
          </a:xfrm>
          <a:custGeom>
            <a:avLst/>
            <a:gdLst/>
            <a:ahLst/>
            <a:cxnLst/>
            <a:rect l="l" t="t" r="r" b="b"/>
            <a:pathLst>
              <a:path w="387350" h="528954">
                <a:moveTo>
                  <a:pt x="387070" y="293179"/>
                </a:moveTo>
                <a:lnTo>
                  <a:pt x="289356" y="293179"/>
                </a:lnTo>
                <a:lnTo>
                  <a:pt x="289356" y="528853"/>
                </a:lnTo>
                <a:lnTo>
                  <a:pt x="387070" y="528853"/>
                </a:lnTo>
                <a:lnTo>
                  <a:pt x="387070" y="293179"/>
                </a:lnTo>
                <a:close/>
              </a:path>
              <a:path w="387350" h="528954">
                <a:moveTo>
                  <a:pt x="387070" y="189534"/>
                </a:moveTo>
                <a:lnTo>
                  <a:pt x="243014" y="189534"/>
                </a:lnTo>
                <a:lnTo>
                  <a:pt x="243014" y="99288"/>
                </a:lnTo>
                <a:lnTo>
                  <a:pt x="243014" y="0"/>
                </a:lnTo>
                <a:lnTo>
                  <a:pt x="145313" y="0"/>
                </a:lnTo>
                <a:lnTo>
                  <a:pt x="145313" y="99288"/>
                </a:lnTo>
                <a:lnTo>
                  <a:pt x="145313" y="189534"/>
                </a:lnTo>
                <a:lnTo>
                  <a:pt x="145313" y="292684"/>
                </a:lnTo>
                <a:lnTo>
                  <a:pt x="145313" y="413880"/>
                </a:lnTo>
                <a:lnTo>
                  <a:pt x="97713" y="413880"/>
                </a:lnTo>
                <a:lnTo>
                  <a:pt x="97713" y="99288"/>
                </a:lnTo>
                <a:lnTo>
                  <a:pt x="145313" y="99288"/>
                </a:lnTo>
                <a:lnTo>
                  <a:pt x="145313" y="0"/>
                </a:lnTo>
                <a:lnTo>
                  <a:pt x="0" y="0"/>
                </a:lnTo>
                <a:lnTo>
                  <a:pt x="0" y="99288"/>
                </a:lnTo>
                <a:lnTo>
                  <a:pt x="0" y="413880"/>
                </a:lnTo>
                <a:lnTo>
                  <a:pt x="0" y="513156"/>
                </a:lnTo>
                <a:lnTo>
                  <a:pt x="243014" y="513156"/>
                </a:lnTo>
                <a:lnTo>
                  <a:pt x="243014" y="413880"/>
                </a:lnTo>
                <a:lnTo>
                  <a:pt x="243014" y="292684"/>
                </a:lnTo>
                <a:lnTo>
                  <a:pt x="387070" y="292684"/>
                </a:lnTo>
                <a:lnTo>
                  <a:pt x="387070" y="189534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1" name="object 61" descr=""/>
          <p:cNvSpPr/>
          <p:nvPr/>
        </p:nvSpPr>
        <p:spPr>
          <a:xfrm>
            <a:off x="2660972" y="4580983"/>
            <a:ext cx="527050" cy="551815"/>
          </a:xfrm>
          <a:custGeom>
            <a:avLst/>
            <a:gdLst/>
            <a:ahLst/>
            <a:cxnLst/>
            <a:rect l="l" t="t" r="r" b="b"/>
            <a:pathLst>
              <a:path w="527050" h="551814">
                <a:moveTo>
                  <a:pt x="519218" y="408076"/>
                </a:moveTo>
                <a:lnTo>
                  <a:pt x="413370" y="408076"/>
                </a:lnTo>
                <a:lnTo>
                  <a:pt x="413370" y="0"/>
                </a:lnTo>
                <a:lnTo>
                  <a:pt x="519218" y="0"/>
                </a:lnTo>
                <a:lnTo>
                  <a:pt x="519218" y="408076"/>
                </a:lnTo>
                <a:close/>
              </a:path>
              <a:path w="527050" h="551814">
                <a:moveTo>
                  <a:pt x="175995" y="331239"/>
                </a:moveTo>
                <a:lnTo>
                  <a:pt x="126641" y="325945"/>
                </a:lnTo>
                <a:lnTo>
                  <a:pt x="83880" y="310624"/>
                </a:lnTo>
                <a:lnTo>
                  <a:pt x="48774" y="286121"/>
                </a:lnTo>
                <a:lnTo>
                  <a:pt x="22385" y="253277"/>
                </a:lnTo>
                <a:lnTo>
                  <a:pt x="5773" y="212937"/>
                </a:lnTo>
                <a:lnTo>
                  <a:pt x="0" y="165942"/>
                </a:lnTo>
                <a:lnTo>
                  <a:pt x="5773" y="119171"/>
                </a:lnTo>
                <a:lnTo>
                  <a:pt x="22385" y="78893"/>
                </a:lnTo>
                <a:lnTo>
                  <a:pt x="48774" y="46005"/>
                </a:lnTo>
                <a:lnTo>
                  <a:pt x="83880" y="21403"/>
                </a:lnTo>
                <a:lnTo>
                  <a:pt x="126641" y="5984"/>
                </a:lnTo>
                <a:lnTo>
                  <a:pt x="175995" y="645"/>
                </a:lnTo>
                <a:lnTo>
                  <a:pt x="225350" y="5984"/>
                </a:lnTo>
                <a:lnTo>
                  <a:pt x="268111" y="21403"/>
                </a:lnTo>
                <a:lnTo>
                  <a:pt x="303216" y="46005"/>
                </a:lnTo>
                <a:lnTo>
                  <a:pt x="329606" y="78893"/>
                </a:lnTo>
                <a:lnTo>
                  <a:pt x="334883" y="91688"/>
                </a:lnTo>
                <a:lnTo>
                  <a:pt x="175995" y="91688"/>
                </a:lnTo>
                <a:lnTo>
                  <a:pt x="147762" y="96571"/>
                </a:lnTo>
                <a:lnTo>
                  <a:pt x="125342" y="110897"/>
                </a:lnTo>
                <a:lnTo>
                  <a:pt x="110555" y="134182"/>
                </a:lnTo>
                <a:lnTo>
                  <a:pt x="105221" y="165942"/>
                </a:lnTo>
                <a:lnTo>
                  <a:pt x="110555" y="197702"/>
                </a:lnTo>
                <a:lnTo>
                  <a:pt x="125342" y="220987"/>
                </a:lnTo>
                <a:lnTo>
                  <a:pt x="147762" y="235313"/>
                </a:lnTo>
                <a:lnTo>
                  <a:pt x="175995" y="240196"/>
                </a:lnTo>
                <a:lnTo>
                  <a:pt x="334993" y="240196"/>
                </a:lnTo>
                <a:lnTo>
                  <a:pt x="329606" y="253277"/>
                </a:lnTo>
                <a:lnTo>
                  <a:pt x="303216" y="286121"/>
                </a:lnTo>
                <a:lnTo>
                  <a:pt x="268111" y="310624"/>
                </a:lnTo>
                <a:lnTo>
                  <a:pt x="225350" y="325945"/>
                </a:lnTo>
                <a:lnTo>
                  <a:pt x="175995" y="331239"/>
                </a:lnTo>
                <a:close/>
              </a:path>
              <a:path w="527050" h="551814">
                <a:moveTo>
                  <a:pt x="334993" y="240196"/>
                </a:moveTo>
                <a:lnTo>
                  <a:pt x="175995" y="240196"/>
                </a:lnTo>
                <a:lnTo>
                  <a:pt x="204229" y="235313"/>
                </a:lnTo>
                <a:lnTo>
                  <a:pt x="226649" y="220987"/>
                </a:lnTo>
                <a:lnTo>
                  <a:pt x="241436" y="197702"/>
                </a:lnTo>
                <a:lnTo>
                  <a:pt x="246769" y="165942"/>
                </a:lnTo>
                <a:lnTo>
                  <a:pt x="241436" y="134182"/>
                </a:lnTo>
                <a:lnTo>
                  <a:pt x="226649" y="110897"/>
                </a:lnTo>
                <a:lnTo>
                  <a:pt x="204229" y="96571"/>
                </a:lnTo>
                <a:lnTo>
                  <a:pt x="175995" y="91688"/>
                </a:lnTo>
                <a:lnTo>
                  <a:pt x="334883" y="91688"/>
                </a:lnTo>
                <a:lnTo>
                  <a:pt x="346218" y="119171"/>
                </a:lnTo>
                <a:lnTo>
                  <a:pt x="351991" y="165942"/>
                </a:lnTo>
                <a:lnTo>
                  <a:pt x="346218" y="212937"/>
                </a:lnTo>
                <a:lnTo>
                  <a:pt x="334993" y="240196"/>
                </a:lnTo>
                <a:close/>
              </a:path>
              <a:path w="527050" h="551814">
                <a:moveTo>
                  <a:pt x="526734" y="551419"/>
                </a:moveTo>
                <a:lnTo>
                  <a:pt x="46973" y="551419"/>
                </a:lnTo>
                <a:lnTo>
                  <a:pt x="46973" y="358358"/>
                </a:lnTo>
                <a:lnTo>
                  <a:pt x="154700" y="358358"/>
                </a:lnTo>
                <a:lnTo>
                  <a:pt x="154700" y="453274"/>
                </a:lnTo>
                <a:lnTo>
                  <a:pt x="526734" y="453274"/>
                </a:lnTo>
                <a:lnTo>
                  <a:pt x="526734" y="551419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2" name="object 62" descr=""/>
          <p:cNvSpPr/>
          <p:nvPr/>
        </p:nvSpPr>
        <p:spPr>
          <a:xfrm>
            <a:off x="3436687" y="4580983"/>
            <a:ext cx="536575" cy="551815"/>
          </a:xfrm>
          <a:custGeom>
            <a:avLst/>
            <a:gdLst/>
            <a:ahLst/>
            <a:cxnLst/>
            <a:rect l="l" t="t" r="r" b="b"/>
            <a:pathLst>
              <a:path w="536575" h="551814">
                <a:moveTo>
                  <a:pt x="536129" y="551419"/>
                </a:moveTo>
                <a:lnTo>
                  <a:pt x="440302" y="551419"/>
                </a:lnTo>
                <a:lnTo>
                  <a:pt x="440302" y="0"/>
                </a:lnTo>
                <a:lnTo>
                  <a:pt x="536129" y="0"/>
                </a:lnTo>
                <a:lnTo>
                  <a:pt x="536129" y="551419"/>
                </a:lnTo>
                <a:close/>
              </a:path>
              <a:path w="536575" h="551814">
                <a:moveTo>
                  <a:pt x="407734" y="541734"/>
                </a:moveTo>
                <a:lnTo>
                  <a:pt x="313159" y="541734"/>
                </a:lnTo>
                <a:lnTo>
                  <a:pt x="313159" y="306057"/>
                </a:lnTo>
                <a:lnTo>
                  <a:pt x="274327" y="306057"/>
                </a:lnTo>
                <a:lnTo>
                  <a:pt x="274327" y="202746"/>
                </a:lnTo>
                <a:lnTo>
                  <a:pt x="313159" y="202746"/>
                </a:lnTo>
                <a:lnTo>
                  <a:pt x="313159" y="2582"/>
                </a:lnTo>
                <a:lnTo>
                  <a:pt x="407734" y="2582"/>
                </a:lnTo>
                <a:lnTo>
                  <a:pt x="407734" y="541734"/>
                </a:lnTo>
                <a:close/>
              </a:path>
              <a:path w="536575" h="551814">
                <a:moveTo>
                  <a:pt x="275580" y="108475"/>
                </a:moveTo>
                <a:lnTo>
                  <a:pt x="4384" y="108475"/>
                </a:lnTo>
                <a:lnTo>
                  <a:pt x="4384" y="12913"/>
                </a:lnTo>
                <a:lnTo>
                  <a:pt x="275580" y="12913"/>
                </a:lnTo>
                <a:lnTo>
                  <a:pt x="275580" y="108475"/>
                </a:lnTo>
                <a:close/>
              </a:path>
              <a:path w="536575" h="551814">
                <a:moveTo>
                  <a:pt x="122132" y="430029"/>
                </a:moveTo>
                <a:lnTo>
                  <a:pt x="29437" y="430029"/>
                </a:lnTo>
                <a:lnTo>
                  <a:pt x="29437" y="108475"/>
                </a:lnTo>
                <a:lnTo>
                  <a:pt x="122132" y="108475"/>
                </a:lnTo>
                <a:lnTo>
                  <a:pt x="122132" y="430029"/>
                </a:lnTo>
                <a:close/>
              </a:path>
              <a:path w="536575" h="551814">
                <a:moveTo>
                  <a:pt x="159085" y="525591"/>
                </a:moveTo>
                <a:lnTo>
                  <a:pt x="0" y="525591"/>
                </a:lnTo>
                <a:lnTo>
                  <a:pt x="0" y="430029"/>
                </a:lnTo>
                <a:lnTo>
                  <a:pt x="156579" y="430029"/>
                </a:lnTo>
                <a:lnTo>
                  <a:pt x="156579" y="108475"/>
                </a:lnTo>
                <a:lnTo>
                  <a:pt x="249275" y="108475"/>
                </a:lnTo>
                <a:lnTo>
                  <a:pt x="249275" y="422281"/>
                </a:lnTo>
                <a:lnTo>
                  <a:pt x="288733" y="422281"/>
                </a:lnTo>
                <a:lnTo>
                  <a:pt x="288733" y="504929"/>
                </a:lnTo>
                <a:lnTo>
                  <a:pt x="261605" y="514423"/>
                </a:lnTo>
                <a:lnTo>
                  <a:pt x="229546" y="520829"/>
                </a:lnTo>
                <a:lnTo>
                  <a:pt x="194667" y="524451"/>
                </a:lnTo>
                <a:lnTo>
                  <a:pt x="159085" y="525591"/>
                </a:lnTo>
                <a:close/>
              </a:path>
              <a:path w="536575" h="551814">
                <a:moveTo>
                  <a:pt x="288733" y="422281"/>
                </a:moveTo>
                <a:lnTo>
                  <a:pt x="249275" y="422281"/>
                </a:lnTo>
                <a:lnTo>
                  <a:pt x="260196" y="419739"/>
                </a:lnTo>
                <a:lnTo>
                  <a:pt x="270413" y="416954"/>
                </a:lnTo>
                <a:lnTo>
                  <a:pt x="279925" y="413927"/>
                </a:lnTo>
                <a:lnTo>
                  <a:pt x="288733" y="410658"/>
                </a:lnTo>
                <a:lnTo>
                  <a:pt x="288733" y="422281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3" name="object 63" descr=""/>
          <p:cNvSpPr/>
          <p:nvPr/>
        </p:nvSpPr>
        <p:spPr>
          <a:xfrm>
            <a:off x="4058622" y="4580983"/>
            <a:ext cx="502284" cy="551815"/>
          </a:xfrm>
          <a:custGeom>
            <a:avLst/>
            <a:gdLst/>
            <a:ahLst/>
            <a:cxnLst/>
            <a:rect l="l" t="t" r="r" b="b"/>
            <a:pathLst>
              <a:path w="502285" h="551814">
                <a:moveTo>
                  <a:pt x="501681" y="551419"/>
                </a:moveTo>
                <a:lnTo>
                  <a:pt x="395833" y="551419"/>
                </a:lnTo>
                <a:lnTo>
                  <a:pt x="395833" y="0"/>
                </a:lnTo>
                <a:lnTo>
                  <a:pt x="501681" y="0"/>
                </a:lnTo>
                <a:lnTo>
                  <a:pt x="501681" y="551419"/>
                </a:lnTo>
                <a:close/>
              </a:path>
              <a:path w="502285" h="551814">
                <a:moveTo>
                  <a:pt x="168479" y="532048"/>
                </a:moveTo>
                <a:lnTo>
                  <a:pt x="99614" y="516501"/>
                </a:lnTo>
                <a:lnTo>
                  <a:pt x="46425" y="468690"/>
                </a:lnTo>
                <a:lnTo>
                  <a:pt x="26720" y="432137"/>
                </a:lnTo>
                <a:lnTo>
                  <a:pt x="12144" y="386859"/>
                </a:lnTo>
                <a:lnTo>
                  <a:pt x="3103" y="332637"/>
                </a:lnTo>
                <a:lnTo>
                  <a:pt x="0" y="269252"/>
                </a:lnTo>
                <a:lnTo>
                  <a:pt x="3103" y="205867"/>
                </a:lnTo>
                <a:lnTo>
                  <a:pt x="12144" y="151646"/>
                </a:lnTo>
                <a:lnTo>
                  <a:pt x="26665" y="106538"/>
                </a:lnTo>
                <a:lnTo>
                  <a:pt x="46425" y="69815"/>
                </a:lnTo>
                <a:lnTo>
                  <a:pt x="99614" y="22003"/>
                </a:lnTo>
                <a:lnTo>
                  <a:pt x="168479" y="6456"/>
                </a:lnTo>
                <a:lnTo>
                  <a:pt x="204643" y="10307"/>
                </a:lnTo>
                <a:lnTo>
                  <a:pt x="265903" y="41766"/>
                </a:lnTo>
                <a:lnTo>
                  <a:pt x="309811" y="106368"/>
                </a:lnTo>
                <a:lnTo>
                  <a:pt x="309866" y="106538"/>
                </a:lnTo>
                <a:lnTo>
                  <a:pt x="168479" y="106538"/>
                </a:lnTo>
                <a:lnTo>
                  <a:pt x="143436" y="114620"/>
                </a:lnTo>
                <a:lnTo>
                  <a:pt x="123150" y="141648"/>
                </a:lnTo>
                <a:lnTo>
                  <a:pt x="109556" y="191800"/>
                </a:lnTo>
                <a:lnTo>
                  <a:pt x="104595" y="269252"/>
                </a:lnTo>
                <a:lnTo>
                  <a:pt x="109556" y="346977"/>
                </a:lnTo>
                <a:lnTo>
                  <a:pt x="123150" y="397099"/>
                </a:lnTo>
                <a:lnTo>
                  <a:pt x="143436" y="423976"/>
                </a:lnTo>
                <a:lnTo>
                  <a:pt x="168479" y="431966"/>
                </a:lnTo>
                <a:lnTo>
                  <a:pt x="309866" y="431966"/>
                </a:lnTo>
                <a:lnTo>
                  <a:pt x="309811" y="432137"/>
                </a:lnTo>
                <a:lnTo>
                  <a:pt x="290220" y="468690"/>
                </a:lnTo>
                <a:lnTo>
                  <a:pt x="265903" y="496738"/>
                </a:lnTo>
                <a:lnTo>
                  <a:pt x="237247" y="516501"/>
                </a:lnTo>
                <a:lnTo>
                  <a:pt x="204643" y="528198"/>
                </a:lnTo>
                <a:lnTo>
                  <a:pt x="168479" y="532048"/>
                </a:lnTo>
                <a:close/>
              </a:path>
              <a:path w="502285" h="551814">
                <a:moveTo>
                  <a:pt x="309866" y="431966"/>
                </a:moveTo>
                <a:lnTo>
                  <a:pt x="168479" y="431966"/>
                </a:lnTo>
                <a:lnTo>
                  <a:pt x="193160" y="423976"/>
                </a:lnTo>
                <a:lnTo>
                  <a:pt x="213261" y="397099"/>
                </a:lnTo>
                <a:lnTo>
                  <a:pt x="226786" y="346977"/>
                </a:lnTo>
                <a:lnTo>
                  <a:pt x="231738" y="269252"/>
                </a:lnTo>
                <a:lnTo>
                  <a:pt x="226786" y="191800"/>
                </a:lnTo>
                <a:lnTo>
                  <a:pt x="213261" y="141648"/>
                </a:lnTo>
                <a:lnTo>
                  <a:pt x="193160" y="114620"/>
                </a:lnTo>
                <a:lnTo>
                  <a:pt x="168479" y="106538"/>
                </a:lnTo>
                <a:lnTo>
                  <a:pt x="309866" y="106538"/>
                </a:lnTo>
                <a:lnTo>
                  <a:pt x="324286" y="151646"/>
                </a:lnTo>
                <a:lnTo>
                  <a:pt x="333257" y="205867"/>
                </a:lnTo>
                <a:lnTo>
                  <a:pt x="336333" y="269252"/>
                </a:lnTo>
                <a:lnTo>
                  <a:pt x="333257" y="332637"/>
                </a:lnTo>
                <a:lnTo>
                  <a:pt x="324286" y="386859"/>
                </a:lnTo>
                <a:lnTo>
                  <a:pt x="309866" y="431966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4" name="object 64" descr=""/>
          <p:cNvSpPr/>
          <p:nvPr/>
        </p:nvSpPr>
        <p:spPr>
          <a:xfrm>
            <a:off x="4654879" y="4580983"/>
            <a:ext cx="508000" cy="551815"/>
          </a:xfrm>
          <a:custGeom>
            <a:avLst/>
            <a:gdLst/>
            <a:ahLst/>
            <a:cxnLst/>
            <a:rect l="l" t="t" r="r" b="b"/>
            <a:pathLst>
              <a:path w="508000" h="551814">
                <a:moveTo>
                  <a:pt x="507945" y="551419"/>
                </a:moveTo>
                <a:lnTo>
                  <a:pt x="402097" y="551419"/>
                </a:lnTo>
                <a:lnTo>
                  <a:pt x="402097" y="0"/>
                </a:lnTo>
                <a:lnTo>
                  <a:pt x="507945" y="0"/>
                </a:lnTo>
                <a:lnTo>
                  <a:pt x="507945" y="551419"/>
                </a:lnTo>
                <a:close/>
              </a:path>
              <a:path w="508000" h="551814">
                <a:moveTo>
                  <a:pt x="357002" y="112995"/>
                </a:moveTo>
                <a:lnTo>
                  <a:pt x="15031" y="112995"/>
                </a:lnTo>
                <a:lnTo>
                  <a:pt x="15031" y="12913"/>
                </a:lnTo>
                <a:lnTo>
                  <a:pt x="357002" y="12913"/>
                </a:lnTo>
                <a:lnTo>
                  <a:pt x="357002" y="112995"/>
                </a:lnTo>
                <a:close/>
              </a:path>
              <a:path w="508000" h="551814">
                <a:moveTo>
                  <a:pt x="0" y="525591"/>
                </a:moveTo>
                <a:lnTo>
                  <a:pt x="0" y="415824"/>
                </a:lnTo>
                <a:lnTo>
                  <a:pt x="28163" y="407473"/>
                </a:lnTo>
                <a:lnTo>
                  <a:pt x="53736" y="389573"/>
                </a:lnTo>
                <a:lnTo>
                  <a:pt x="95905" y="327364"/>
                </a:lnTo>
                <a:lnTo>
                  <a:pt x="111899" y="284176"/>
                </a:lnTo>
                <a:lnTo>
                  <a:pt x="124099" y="233679"/>
                </a:lnTo>
                <a:lnTo>
                  <a:pt x="132203" y="176432"/>
                </a:lnTo>
                <a:lnTo>
                  <a:pt x="135911" y="112995"/>
                </a:lnTo>
                <a:lnTo>
                  <a:pt x="242385" y="112995"/>
                </a:lnTo>
                <a:lnTo>
                  <a:pt x="240859" y="149558"/>
                </a:lnTo>
                <a:lnTo>
                  <a:pt x="238157" y="184667"/>
                </a:lnTo>
                <a:lnTo>
                  <a:pt x="234282" y="218324"/>
                </a:lnTo>
                <a:lnTo>
                  <a:pt x="229232" y="250527"/>
                </a:lnTo>
                <a:lnTo>
                  <a:pt x="319920" y="371917"/>
                </a:lnTo>
                <a:lnTo>
                  <a:pt x="192906" y="371917"/>
                </a:lnTo>
                <a:lnTo>
                  <a:pt x="164065" y="425525"/>
                </a:lnTo>
                <a:lnTo>
                  <a:pt x="129783" y="468223"/>
                </a:lnTo>
                <a:lnTo>
                  <a:pt x="90630" y="499485"/>
                </a:lnTo>
                <a:lnTo>
                  <a:pt x="47179" y="518783"/>
                </a:lnTo>
                <a:lnTo>
                  <a:pt x="0" y="525591"/>
                </a:lnTo>
                <a:close/>
              </a:path>
              <a:path w="508000" h="551814">
                <a:moveTo>
                  <a:pt x="300633" y="523009"/>
                </a:moveTo>
                <a:lnTo>
                  <a:pt x="192906" y="371917"/>
                </a:lnTo>
                <a:lnTo>
                  <a:pt x="319920" y="371917"/>
                </a:lnTo>
                <a:lnTo>
                  <a:pt x="384560" y="458440"/>
                </a:lnTo>
                <a:lnTo>
                  <a:pt x="300633" y="523009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547485" y="9626349"/>
            <a:ext cx="220345" cy="180975"/>
            <a:chOff x="547485" y="9626349"/>
            <a:chExt cx="220345" cy="180975"/>
          </a:xfrm>
        </p:grpSpPr>
        <p:sp>
          <p:nvSpPr>
            <p:cNvPr id="3" name="object 3" descr=""/>
            <p:cNvSpPr/>
            <p:nvPr/>
          </p:nvSpPr>
          <p:spPr>
            <a:xfrm>
              <a:off x="547484" y="9630701"/>
              <a:ext cx="57150" cy="173355"/>
            </a:xfrm>
            <a:custGeom>
              <a:avLst/>
              <a:gdLst/>
              <a:ahLst/>
              <a:cxnLst/>
              <a:rect l="l" t="t" r="r" b="b"/>
              <a:pathLst>
                <a:path w="57150" h="173354">
                  <a:moveTo>
                    <a:pt x="56756" y="0"/>
                  </a:moveTo>
                  <a:lnTo>
                    <a:pt x="0" y="0"/>
                  </a:lnTo>
                  <a:lnTo>
                    <a:pt x="0" y="19342"/>
                  </a:lnTo>
                  <a:lnTo>
                    <a:pt x="34759" y="19342"/>
                  </a:lnTo>
                  <a:lnTo>
                    <a:pt x="34759" y="172770"/>
                  </a:lnTo>
                  <a:lnTo>
                    <a:pt x="56756" y="172770"/>
                  </a:lnTo>
                  <a:lnTo>
                    <a:pt x="56756" y="19342"/>
                  </a:lnTo>
                  <a:lnTo>
                    <a:pt x="56756" y="0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3415" y="9626349"/>
              <a:ext cx="123787" cy="180950"/>
            </a:xfrm>
            <a:prstGeom prst="rect">
              <a:avLst/>
            </a:prstGeom>
          </p:spPr>
        </p:pic>
      </p:grpSp>
      <p:grpSp>
        <p:nvGrpSpPr>
          <p:cNvPr id="5" name="object 5" descr=""/>
          <p:cNvGrpSpPr/>
          <p:nvPr/>
        </p:nvGrpSpPr>
        <p:grpSpPr>
          <a:xfrm>
            <a:off x="17502790" y="9625270"/>
            <a:ext cx="220345" cy="180975"/>
            <a:chOff x="17502790" y="9625270"/>
            <a:chExt cx="220345" cy="180975"/>
          </a:xfrm>
        </p:grpSpPr>
        <p:sp>
          <p:nvSpPr>
            <p:cNvPr id="6" name="object 6" descr=""/>
            <p:cNvSpPr/>
            <p:nvPr/>
          </p:nvSpPr>
          <p:spPr>
            <a:xfrm>
              <a:off x="17502785" y="9629622"/>
              <a:ext cx="57150" cy="173355"/>
            </a:xfrm>
            <a:custGeom>
              <a:avLst/>
              <a:gdLst/>
              <a:ahLst/>
              <a:cxnLst/>
              <a:rect l="l" t="t" r="r" b="b"/>
              <a:pathLst>
                <a:path w="57150" h="173354">
                  <a:moveTo>
                    <a:pt x="56756" y="0"/>
                  </a:moveTo>
                  <a:lnTo>
                    <a:pt x="0" y="0"/>
                  </a:lnTo>
                  <a:lnTo>
                    <a:pt x="0" y="19342"/>
                  </a:lnTo>
                  <a:lnTo>
                    <a:pt x="34772" y="19342"/>
                  </a:lnTo>
                  <a:lnTo>
                    <a:pt x="34772" y="172770"/>
                  </a:lnTo>
                  <a:lnTo>
                    <a:pt x="56756" y="172770"/>
                  </a:lnTo>
                  <a:lnTo>
                    <a:pt x="56756" y="19342"/>
                  </a:lnTo>
                  <a:lnTo>
                    <a:pt x="56756" y="0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598720" y="9625270"/>
              <a:ext cx="123787" cy="180950"/>
            </a:xfrm>
            <a:prstGeom prst="rect">
              <a:avLst/>
            </a:prstGeom>
          </p:spPr>
        </p:pic>
      </p:grpSp>
      <p:grpSp>
        <p:nvGrpSpPr>
          <p:cNvPr id="8" name="object 8" descr=""/>
          <p:cNvGrpSpPr/>
          <p:nvPr/>
        </p:nvGrpSpPr>
        <p:grpSpPr>
          <a:xfrm>
            <a:off x="1112050" y="582048"/>
            <a:ext cx="406400" cy="205740"/>
            <a:chOff x="1112050" y="582048"/>
            <a:chExt cx="406400" cy="205740"/>
          </a:xfrm>
        </p:grpSpPr>
        <p:pic>
          <p:nvPicPr>
            <p:cNvPr id="9" name="object 9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12050" y="582048"/>
              <a:ext cx="140693" cy="205460"/>
            </a:xfrm>
            <a:prstGeom prst="rect">
              <a:avLst/>
            </a:prstGeom>
          </p:spPr>
        </p:pic>
        <p:sp>
          <p:nvSpPr>
            <p:cNvPr id="10" name="object 10" descr=""/>
            <p:cNvSpPr/>
            <p:nvPr/>
          </p:nvSpPr>
          <p:spPr>
            <a:xfrm>
              <a:off x="1272273" y="582053"/>
              <a:ext cx="246379" cy="201295"/>
            </a:xfrm>
            <a:custGeom>
              <a:avLst/>
              <a:gdLst/>
              <a:ahLst/>
              <a:cxnLst/>
              <a:rect l="l" t="t" r="r" b="b"/>
              <a:pathLst>
                <a:path w="246380" h="201295">
                  <a:moveTo>
                    <a:pt x="89065" y="88950"/>
                  </a:moveTo>
                  <a:lnTo>
                    <a:pt x="0" y="88950"/>
                  </a:lnTo>
                  <a:lnTo>
                    <a:pt x="0" y="124904"/>
                  </a:lnTo>
                  <a:lnTo>
                    <a:pt x="89065" y="124904"/>
                  </a:lnTo>
                  <a:lnTo>
                    <a:pt x="89065" y="88950"/>
                  </a:lnTo>
                  <a:close/>
                </a:path>
                <a:path w="246380" h="201295">
                  <a:moveTo>
                    <a:pt x="245808" y="163741"/>
                  </a:moveTo>
                  <a:lnTo>
                    <a:pt x="172085" y="163741"/>
                  </a:lnTo>
                  <a:lnTo>
                    <a:pt x="199301" y="134734"/>
                  </a:lnTo>
                  <a:lnTo>
                    <a:pt x="220014" y="111175"/>
                  </a:lnTo>
                  <a:lnTo>
                    <a:pt x="233159" y="92392"/>
                  </a:lnTo>
                  <a:lnTo>
                    <a:pt x="240080" y="76441"/>
                  </a:lnTo>
                  <a:lnTo>
                    <a:pt x="242087" y="61379"/>
                  </a:lnTo>
                  <a:lnTo>
                    <a:pt x="237490" y="36817"/>
                  </a:lnTo>
                  <a:lnTo>
                    <a:pt x="224205" y="17386"/>
                  </a:lnTo>
                  <a:lnTo>
                    <a:pt x="202946" y="4597"/>
                  </a:lnTo>
                  <a:lnTo>
                    <a:pt x="174409" y="0"/>
                  </a:lnTo>
                  <a:lnTo>
                    <a:pt x="146888" y="5092"/>
                  </a:lnTo>
                  <a:lnTo>
                    <a:pt x="125349" y="19177"/>
                  </a:lnTo>
                  <a:lnTo>
                    <a:pt x="111302" y="40462"/>
                  </a:lnTo>
                  <a:lnTo>
                    <a:pt x="106273" y="67132"/>
                  </a:lnTo>
                  <a:lnTo>
                    <a:pt x="147904" y="67132"/>
                  </a:lnTo>
                  <a:lnTo>
                    <a:pt x="149618" y="56286"/>
                  </a:lnTo>
                  <a:lnTo>
                    <a:pt x="154698" y="46926"/>
                  </a:lnTo>
                  <a:lnTo>
                    <a:pt x="163004" y="40360"/>
                  </a:lnTo>
                  <a:lnTo>
                    <a:pt x="174409" y="37884"/>
                  </a:lnTo>
                  <a:lnTo>
                    <a:pt x="186232" y="39598"/>
                  </a:lnTo>
                  <a:lnTo>
                    <a:pt x="194322" y="44475"/>
                  </a:lnTo>
                  <a:lnTo>
                    <a:pt x="198970" y="52044"/>
                  </a:lnTo>
                  <a:lnTo>
                    <a:pt x="200456" y="61849"/>
                  </a:lnTo>
                  <a:lnTo>
                    <a:pt x="199263" y="70599"/>
                  </a:lnTo>
                  <a:lnTo>
                    <a:pt x="194932" y="80886"/>
                  </a:lnTo>
                  <a:lnTo>
                    <a:pt x="186334" y="93649"/>
                  </a:lnTo>
                  <a:lnTo>
                    <a:pt x="172313" y="109804"/>
                  </a:lnTo>
                  <a:lnTo>
                    <a:pt x="110223" y="175729"/>
                  </a:lnTo>
                  <a:lnTo>
                    <a:pt x="110223" y="200672"/>
                  </a:lnTo>
                  <a:lnTo>
                    <a:pt x="245808" y="200672"/>
                  </a:lnTo>
                  <a:lnTo>
                    <a:pt x="245808" y="163741"/>
                  </a:lnTo>
                  <a:close/>
                </a:path>
              </a:pathLst>
            </a:custGeom>
            <a:solidFill>
              <a:srgbClr val="9E9E9E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 descr=""/>
          <p:cNvSpPr/>
          <p:nvPr/>
        </p:nvSpPr>
        <p:spPr>
          <a:xfrm>
            <a:off x="1789592" y="695503"/>
            <a:ext cx="14251940" cy="27305"/>
          </a:xfrm>
          <a:custGeom>
            <a:avLst/>
            <a:gdLst/>
            <a:ahLst/>
            <a:cxnLst/>
            <a:rect l="l" t="t" r="r" b="b"/>
            <a:pathLst>
              <a:path w="14251940" h="27304">
                <a:moveTo>
                  <a:pt x="14251781" y="26789"/>
                </a:moveTo>
                <a:lnTo>
                  <a:pt x="0" y="26789"/>
                </a:lnTo>
                <a:lnTo>
                  <a:pt x="0" y="0"/>
                </a:lnTo>
                <a:lnTo>
                  <a:pt x="14251781" y="0"/>
                </a:lnTo>
                <a:lnTo>
                  <a:pt x="14251781" y="26789"/>
                </a:lnTo>
                <a:close/>
              </a:path>
            </a:pathLst>
          </a:custGeom>
          <a:solidFill>
            <a:srgbClr val="9E9E9E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2" name="object 12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249347" y="2270448"/>
            <a:ext cx="6172200" cy="4446484"/>
          </a:xfrm>
          <a:prstGeom prst="rect">
            <a:avLst/>
          </a:prstGeom>
        </p:spPr>
      </p:pic>
      <p:grpSp>
        <p:nvGrpSpPr>
          <p:cNvPr id="13" name="object 13" descr=""/>
          <p:cNvGrpSpPr/>
          <p:nvPr/>
        </p:nvGrpSpPr>
        <p:grpSpPr>
          <a:xfrm>
            <a:off x="16285829" y="565471"/>
            <a:ext cx="880744" cy="222250"/>
            <a:chOff x="16285829" y="565471"/>
            <a:chExt cx="880744" cy="222250"/>
          </a:xfrm>
        </p:grpSpPr>
        <p:pic>
          <p:nvPicPr>
            <p:cNvPr id="14" name="object 14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285829" y="571060"/>
              <a:ext cx="205854" cy="216435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510748" y="569282"/>
              <a:ext cx="205854" cy="202717"/>
            </a:xfrm>
            <a:prstGeom prst="rect">
              <a:avLst/>
            </a:prstGeom>
          </p:spPr>
        </p:pic>
        <p:pic>
          <p:nvPicPr>
            <p:cNvPr id="16" name="object 16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745321" y="565471"/>
              <a:ext cx="182686" cy="216943"/>
            </a:xfrm>
            <a:prstGeom prst="rect">
              <a:avLst/>
            </a:prstGeom>
          </p:spPr>
        </p:pic>
        <p:pic>
          <p:nvPicPr>
            <p:cNvPr id="17" name="object 17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960588" y="565471"/>
              <a:ext cx="205854" cy="217451"/>
            </a:xfrm>
            <a:prstGeom prst="rect">
              <a:avLst/>
            </a:prstGeom>
          </p:spPr>
        </p:pic>
      </p:grpSp>
      <p:sp>
        <p:nvSpPr>
          <p:cNvPr id="18" name="object 18" descr=""/>
          <p:cNvSpPr/>
          <p:nvPr/>
        </p:nvSpPr>
        <p:spPr>
          <a:xfrm>
            <a:off x="3336325" y="2097614"/>
            <a:ext cx="5950585" cy="3046095"/>
          </a:xfrm>
          <a:custGeom>
            <a:avLst/>
            <a:gdLst/>
            <a:ahLst/>
            <a:cxnLst/>
            <a:rect l="l" t="t" r="r" b="b"/>
            <a:pathLst>
              <a:path w="5950584" h="3046095">
                <a:moveTo>
                  <a:pt x="0" y="0"/>
                </a:moveTo>
                <a:lnTo>
                  <a:pt x="0" y="3045885"/>
                </a:lnTo>
                <a:lnTo>
                  <a:pt x="5950549" y="3045885"/>
                </a:lnTo>
                <a:lnTo>
                  <a:pt x="5950549" y="0"/>
                </a:lnTo>
                <a:lnTo>
                  <a:pt x="0" y="0"/>
                </a:lnTo>
                <a:close/>
              </a:path>
            </a:pathLst>
          </a:custGeom>
          <a:ln w="57150">
            <a:solidFill>
              <a:srgbClr val="D01717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19" name="object 19" descr=""/>
          <p:cNvGrpSpPr/>
          <p:nvPr/>
        </p:nvGrpSpPr>
        <p:grpSpPr>
          <a:xfrm>
            <a:off x="3307750" y="6763456"/>
            <a:ext cx="6019800" cy="3382010"/>
            <a:chOff x="3307750" y="6763456"/>
            <a:chExt cx="6019800" cy="3382010"/>
          </a:xfrm>
        </p:grpSpPr>
        <p:pic>
          <p:nvPicPr>
            <p:cNvPr id="20" name="object 20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441100" y="6866894"/>
              <a:ext cx="5786437" cy="3211513"/>
            </a:xfrm>
            <a:prstGeom prst="rect">
              <a:avLst/>
            </a:prstGeom>
          </p:spPr>
        </p:pic>
        <p:sp>
          <p:nvSpPr>
            <p:cNvPr id="21" name="object 21" descr=""/>
            <p:cNvSpPr/>
            <p:nvPr/>
          </p:nvSpPr>
          <p:spPr>
            <a:xfrm>
              <a:off x="3336325" y="6792031"/>
              <a:ext cx="5962650" cy="3324860"/>
            </a:xfrm>
            <a:custGeom>
              <a:avLst/>
              <a:gdLst/>
              <a:ahLst/>
              <a:cxnLst/>
              <a:rect l="l" t="t" r="r" b="b"/>
              <a:pathLst>
                <a:path w="5962650" h="3324859">
                  <a:moveTo>
                    <a:pt x="0" y="0"/>
                  </a:moveTo>
                  <a:lnTo>
                    <a:pt x="0" y="3324463"/>
                  </a:lnTo>
                  <a:lnTo>
                    <a:pt x="5962456" y="3324463"/>
                  </a:lnTo>
                  <a:lnTo>
                    <a:pt x="5962456" y="0"/>
                  </a:lnTo>
                  <a:lnTo>
                    <a:pt x="0" y="0"/>
                  </a:lnTo>
                  <a:close/>
                </a:path>
              </a:pathLst>
            </a:custGeom>
            <a:ln w="57149">
              <a:solidFill>
                <a:srgbClr val="D01717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2" name="object 22" descr=""/>
          <p:cNvSpPr/>
          <p:nvPr/>
        </p:nvSpPr>
        <p:spPr>
          <a:xfrm>
            <a:off x="1130249" y="1111795"/>
            <a:ext cx="727710" cy="358140"/>
          </a:xfrm>
          <a:custGeom>
            <a:avLst/>
            <a:gdLst/>
            <a:ahLst/>
            <a:cxnLst/>
            <a:rect l="l" t="t" r="r" b="b"/>
            <a:pathLst>
              <a:path w="727710" h="358140">
                <a:moveTo>
                  <a:pt x="241719" y="133286"/>
                </a:moveTo>
                <a:lnTo>
                  <a:pt x="229679" y="125425"/>
                </a:lnTo>
                <a:lnTo>
                  <a:pt x="148564" y="72440"/>
                </a:lnTo>
                <a:lnTo>
                  <a:pt x="153301" y="56375"/>
                </a:lnTo>
                <a:lnTo>
                  <a:pt x="156692" y="39890"/>
                </a:lnTo>
                <a:lnTo>
                  <a:pt x="158724" y="23012"/>
                </a:lnTo>
                <a:lnTo>
                  <a:pt x="159410" y="5791"/>
                </a:lnTo>
                <a:lnTo>
                  <a:pt x="91147" y="1651"/>
                </a:lnTo>
                <a:lnTo>
                  <a:pt x="84010" y="50520"/>
                </a:lnTo>
                <a:lnTo>
                  <a:pt x="65443" y="89928"/>
                </a:lnTo>
                <a:lnTo>
                  <a:pt x="36931" y="117373"/>
                </a:lnTo>
                <a:lnTo>
                  <a:pt x="0" y="130390"/>
                </a:lnTo>
                <a:lnTo>
                  <a:pt x="0" y="192900"/>
                </a:lnTo>
                <a:lnTo>
                  <a:pt x="36106" y="186601"/>
                </a:lnTo>
                <a:lnTo>
                  <a:pt x="68757" y="172669"/>
                </a:lnTo>
                <a:lnTo>
                  <a:pt x="97345" y="151980"/>
                </a:lnTo>
                <a:lnTo>
                  <a:pt x="121259" y="125425"/>
                </a:lnTo>
                <a:lnTo>
                  <a:pt x="207187" y="183794"/>
                </a:lnTo>
                <a:lnTo>
                  <a:pt x="241719" y="133286"/>
                </a:lnTo>
                <a:close/>
              </a:path>
              <a:path w="727710" h="358140">
                <a:moveTo>
                  <a:pt x="325234" y="278587"/>
                </a:moveTo>
                <a:lnTo>
                  <a:pt x="317741" y="255409"/>
                </a:lnTo>
                <a:lnTo>
                  <a:pt x="313220" y="241439"/>
                </a:lnTo>
                <a:lnTo>
                  <a:pt x="280314" y="217017"/>
                </a:lnTo>
                <a:lnTo>
                  <a:pt x="252158" y="209334"/>
                </a:lnTo>
                <a:lnTo>
                  <a:pt x="252158" y="278587"/>
                </a:lnTo>
                <a:lnTo>
                  <a:pt x="245808" y="289369"/>
                </a:lnTo>
                <a:lnTo>
                  <a:pt x="228422" y="296545"/>
                </a:lnTo>
                <a:lnTo>
                  <a:pt x="202526" y="300532"/>
                </a:lnTo>
                <a:lnTo>
                  <a:pt x="170649" y="301764"/>
                </a:lnTo>
                <a:lnTo>
                  <a:pt x="138772" y="300532"/>
                </a:lnTo>
                <a:lnTo>
                  <a:pt x="112877" y="296545"/>
                </a:lnTo>
                <a:lnTo>
                  <a:pt x="95491" y="289369"/>
                </a:lnTo>
                <a:lnTo>
                  <a:pt x="89141" y="278587"/>
                </a:lnTo>
                <a:lnTo>
                  <a:pt x="95491" y="267982"/>
                </a:lnTo>
                <a:lnTo>
                  <a:pt x="112877" y="260794"/>
                </a:lnTo>
                <a:lnTo>
                  <a:pt x="138772" y="256705"/>
                </a:lnTo>
                <a:lnTo>
                  <a:pt x="170649" y="255409"/>
                </a:lnTo>
                <a:lnTo>
                  <a:pt x="202526" y="256705"/>
                </a:lnTo>
                <a:lnTo>
                  <a:pt x="228422" y="260794"/>
                </a:lnTo>
                <a:lnTo>
                  <a:pt x="245808" y="267982"/>
                </a:lnTo>
                <a:lnTo>
                  <a:pt x="252158" y="278587"/>
                </a:lnTo>
                <a:lnTo>
                  <a:pt x="252158" y="209334"/>
                </a:lnTo>
                <a:lnTo>
                  <a:pt x="231228" y="203606"/>
                </a:lnTo>
                <a:lnTo>
                  <a:pt x="170649" y="199517"/>
                </a:lnTo>
                <a:lnTo>
                  <a:pt x="110070" y="203606"/>
                </a:lnTo>
                <a:lnTo>
                  <a:pt x="60972" y="217017"/>
                </a:lnTo>
                <a:lnTo>
                  <a:pt x="28067" y="241439"/>
                </a:lnTo>
                <a:lnTo>
                  <a:pt x="16052" y="278587"/>
                </a:lnTo>
                <a:lnTo>
                  <a:pt x="28067" y="315747"/>
                </a:lnTo>
                <a:lnTo>
                  <a:pt x="60972" y="340169"/>
                </a:lnTo>
                <a:lnTo>
                  <a:pt x="110070" y="353568"/>
                </a:lnTo>
                <a:lnTo>
                  <a:pt x="170649" y="357657"/>
                </a:lnTo>
                <a:lnTo>
                  <a:pt x="231228" y="353568"/>
                </a:lnTo>
                <a:lnTo>
                  <a:pt x="280314" y="340169"/>
                </a:lnTo>
                <a:lnTo>
                  <a:pt x="313220" y="315747"/>
                </a:lnTo>
                <a:lnTo>
                  <a:pt x="317741" y="301764"/>
                </a:lnTo>
                <a:lnTo>
                  <a:pt x="325234" y="278587"/>
                </a:lnTo>
                <a:close/>
              </a:path>
              <a:path w="727710" h="358140">
                <a:moveTo>
                  <a:pt x="362178" y="54229"/>
                </a:moveTo>
                <a:lnTo>
                  <a:pt x="322033" y="54229"/>
                </a:lnTo>
                <a:lnTo>
                  <a:pt x="322033" y="0"/>
                </a:lnTo>
                <a:lnTo>
                  <a:pt x="254165" y="0"/>
                </a:lnTo>
                <a:lnTo>
                  <a:pt x="254165" y="194551"/>
                </a:lnTo>
                <a:lnTo>
                  <a:pt x="322033" y="194551"/>
                </a:lnTo>
                <a:lnTo>
                  <a:pt x="322033" y="120865"/>
                </a:lnTo>
                <a:lnTo>
                  <a:pt x="362178" y="120865"/>
                </a:lnTo>
                <a:lnTo>
                  <a:pt x="362178" y="54229"/>
                </a:lnTo>
                <a:close/>
              </a:path>
              <a:path w="727710" h="358140">
                <a:moveTo>
                  <a:pt x="637235" y="1651"/>
                </a:moveTo>
                <a:lnTo>
                  <a:pt x="574192" y="1651"/>
                </a:lnTo>
                <a:lnTo>
                  <a:pt x="574192" y="108458"/>
                </a:lnTo>
                <a:lnTo>
                  <a:pt x="536448" y="108458"/>
                </a:lnTo>
                <a:lnTo>
                  <a:pt x="536448" y="174688"/>
                </a:lnTo>
                <a:lnTo>
                  <a:pt x="574192" y="174688"/>
                </a:lnTo>
                <a:lnTo>
                  <a:pt x="574192" y="290182"/>
                </a:lnTo>
                <a:lnTo>
                  <a:pt x="550926" y="244233"/>
                </a:lnTo>
                <a:lnTo>
                  <a:pt x="503123" y="149847"/>
                </a:lnTo>
                <a:lnTo>
                  <a:pt x="506577" y="118262"/>
                </a:lnTo>
                <a:lnTo>
                  <a:pt x="509092" y="84340"/>
                </a:lnTo>
                <a:lnTo>
                  <a:pt x="510628" y="48094"/>
                </a:lnTo>
                <a:lnTo>
                  <a:pt x="511149" y="9512"/>
                </a:lnTo>
                <a:lnTo>
                  <a:pt x="446900" y="7035"/>
                </a:lnTo>
                <a:lnTo>
                  <a:pt x="446836" y="9512"/>
                </a:lnTo>
                <a:lnTo>
                  <a:pt x="445058" y="79375"/>
                </a:lnTo>
                <a:lnTo>
                  <a:pt x="439661" y="141351"/>
                </a:lnTo>
                <a:lnTo>
                  <a:pt x="430898" y="191973"/>
                </a:lnTo>
                <a:lnTo>
                  <a:pt x="418947" y="230238"/>
                </a:lnTo>
                <a:lnTo>
                  <a:pt x="404012" y="255155"/>
                </a:lnTo>
                <a:lnTo>
                  <a:pt x="386270" y="265760"/>
                </a:lnTo>
                <a:lnTo>
                  <a:pt x="386270" y="336956"/>
                </a:lnTo>
                <a:lnTo>
                  <a:pt x="416458" y="329920"/>
                </a:lnTo>
                <a:lnTo>
                  <a:pt x="442544" y="312013"/>
                </a:lnTo>
                <a:lnTo>
                  <a:pt x="464477" y="283400"/>
                </a:lnTo>
                <a:lnTo>
                  <a:pt x="482244" y="244233"/>
                </a:lnTo>
                <a:lnTo>
                  <a:pt x="524802" y="333641"/>
                </a:lnTo>
                <a:lnTo>
                  <a:pt x="574192" y="308813"/>
                </a:lnTo>
                <a:lnTo>
                  <a:pt x="574192" y="347306"/>
                </a:lnTo>
                <a:lnTo>
                  <a:pt x="637235" y="347306"/>
                </a:lnTo>
                <a:lnTo>
                  <a:pt x="637235" y="308813"/>
                </a:lnTo>
                <a:lnTo>
                  <a:pt x="637235" y="290182"/>
                </a:lnTo>
                <a:lnTo>
                  <a:pt x="637235" y="1651"/>
                </a:lnTo>
                <a:close/>
              </a:path>
              <a:path w="727710" h="358140">
                <a:moveTo>
                  <a:pt x="727583" y="0"/>
                </a:moveTo>
                <a:lnTo>
                  <a:pt x="663740" y="0"/>
                </a:lnTo>
                <a:lnTo>
                  <a:pt x="663740" y="353517"/>
                </a:lnTo>
                <a:lnTo>
                  <a:pt x="727583" y="353517"/>
                </a:lnTo>
                <a:lnTo>
                  <a:pt x="727583" y="0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 descr=""/>
          <p:cNvSpPr/>
          <p:nvPr/>
        </p:nvSpPr>
        <p:spPr>
          <a:xfrm>
            <a:off x="2028445" y="1111785"/>
            <a:ext cx="318770" cy="353695"/>
          </a:xfrm>
          <a:custGeom>
            <a:avLst/>
            <a:gdLst/>
            <a:ahLst/>
            <a:cxnLst/>
            <a:rect l="l" t="t" r="r" b="b"/>
            <a:pathLst>
              <a:path w="318769" h="353694">
                <a:moveTo>
                  <a:pt x="318419" y="353518"/>
                </a:moveTo>
                <a:lnTo>
                  <a:pt x="250559" y="353518"/>
                </a:lnTo>
                <a:lnTo>
                  <a:pt x="250559" y="0"/>
                </a:lnTo>
                <a:lnTo>
                  <a:pt x="318419" y="0"/>
                </a:lnTo>
                <a:lnTo>
                  <a:pt x="318419" y="353518"/>
                </a:lnTo>
                <a:close/>
              </a:path>
              <a:path w="318769" h="353694">
                <a:moveTo>
                  <a:pt x="0" y="336960"/>
                </a:moveTo>
                <a:lnTo>
                  <a:pt x="0" y="270727"/>
                </a:lnTo>
                <a:lnTo>
                  <a:pt x="45238" y="262875"/>
                </a:lnTo>
                <a:lnTo>
                  <a:pt x="80994" y="241094"/>
                </a:lnTo>
                <a:lnTo>
                  <a:pt x="106940" y="206557"/>
                </a:lnTo>
                <a:lnTo>
                  <a:pt x="122748" y="160436"/>
                </a:lnTo>
                <a:lnTo>
                  <a:pt x="128090" y="103903"/>
                </a:lnTo>
                <a:lnTo>
                  <a:pt x="128090" y="72028"/>
                </a:lnTo>
                <a:lnTo>
                  <a:pt x="0" y="72028"/>
                </a:lnTo>
                <a:lnTo>
                  <a:pt x="0" y="8279"/>
                </a:lnTo>
                <a:lnTo>
                  <a:pt x="197556" y="8279"/>
                </a:lnTo>
                <a:lnTo>
                  <a:pt x="197556" y="103903"/>
                </a:lnTo>
                <a:lnTo>
                  <a:pt x="193992" y="155158"/>
                </a:lnTo>
                <a:lnTo>
                  <a:pt x="183571" y="200917"/>
                </a:lnTo>
                <a:lnTo>
                  <a:pt x="166704" y="240768"/>
                </a:lnTo>
                <a:lnTo>
                  <a:pt x="143800" y="274297"/>
                </a:lnTo>
                <a:lnTo>
                  <a:pt x="115268" y="301094"/>
                </a:lnTo>
                <a:lnTo>
                  <a:pt x="81518" y="320745"/>
                </a:lnTo>
                <a:lnTo>
                  <a:pt x="42959" y="332838"/>
                </a:lnTo>
                <a:lnTo>
                  <a:pt x="0" y="336960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 descr=""/>
          <p:cNvSpPr/>
          <p:nvPr/>
        </p:nvSpPr>
        <p:spPr>
          <a:xfrm>
            <a:off x="2401473" y="1109715"/>
            <a:ext cx="347345" cy="360045"/>
          </a:xfrm>
          <a:custGeom>
            <a:avLst/>
            <a:gdLst/>
            <a:ahLst/>
            <a:cxnLst/>
            <a:rect l="l" t="t" r="r" b="b"/>
            <a:pathLst>
              <a:path w="347344" h="360044">
                <a:moveTo>
                  <a:pt x="330064" y="131638"/>
                </a:moveTo>
                <a:lnTo>
                  <a:pt x="20879" y="131638"/>
                </a:lnTo>
                <a:lnTo>
                  <a:pt x="20879" y="0"/>
                </a:lnTo>
                <a:lnTo>
                  <a:pt x="88739" y="0"/>
                </a:lnTo>
                <a:lnTo>
                  <a:pt x="88739" y="78237"/>
                </a:lnTo>
                <a:lnTo>
                  <a:pt x="330064" y="78237"/>
                </a:lnTo>
                <a:lnTo>
                  <a:pt x="330064" y="131638"/>
                </a:lnTo>
                <a:close/>
              </a:path>
              <a:path w="347344" h="360044">
                <a:moveTo>
                  <a:pt x="346928" y="205322"/>
                </a:moveTo>
                <a:lnTo>
                  <a:pt x="0" y="205322"/>
                </a:lnTo>
                <a:lnTo>
                  <a:pt x="0" y="151508"/>
                </a:lnTo>
                <a:lnTo>
                  <a:pt x="346928" y="151508"/>
                </a:lnTo>
                <a:lnTo>
                  <a:pt x="346928" y="205322"/>
                </a:lnTo>
                <a:close/>
              </a:path>
              <a:path w="347344" h="360044">
                <a:moveTo>
                  <a:pt x="173464" y="359728"/>
                </a:moveTo>
                <a:lnTo>
                  <a:pt x="110033" y="356022"/>
                </a:lnTo>
                <a:lnTo>
                  <a:pt x="60531" y="344049"/>
                </a:lnTo>
                <a:lnTo>
                  <a:pt x="28346" y="322530"/>
                </a:lnTo>
                <a:lnTo>
                  <a:pt x="16864" y="290183"/>
                </a:lnTo>
                <a:lnTo>
                  <a:pt x="28346" y="257836"/>
                </a:lnTo>
                <a:lnTo>
                  <a:pt x="60531" y="236317"/>
                </a:lnTo>
                <a:lnTo>
                  <a:pt x="110033" y="224345"/>
                </a:lnTo>
                <a:lnTo>
                  <a:pt x="173464" y="220638"/>
                </a:lnTo>
                <a:lnTo>
                  <a:pt x="236894" y="224345"/>
                </a:lnTo>
                <a:lnTo>
                  <a:pt x="286396" y="236317"/>
                </a:lnTo>
                <a:lnTo>
                  <a:pt x="318582" y="257836"/>
                </a:lnTo>
                <a:lnTo>
                  <a:pt x="323892" y="272797"/>
                </a:lnTo>
                <a:lnTo>
                  <a:pt x="173464" y="272797"/>
                </a:lnTo>
                <a:lnTo>
                  <a:pt x="139283" y="273767"/>
                </a:lnTo>
                <a:lnTo>
                  <a:pt x="112631" y="276833"/>
                </a:lnTo>
                <a:lnTo>
                  <a:pt x="95315" y="282227"/>
                </a:lnTo>
                <a:lnTo>
                  <a:pt x="89141" y="290183"/>
                </a:lnTo>
                <a:lnTo>
                  <a:pt x="95315" y="298313"/>
                </a:lnTo>
                <a:lnTo>
                  <a:pt x="112631" y="303688"/>
                </a:lnTo>
                <a:lnTo>
                  <a:pt x="139283" y="306657"/>
                </a:lnTo>
                <a:lnTo>
                  <a:pt x="173464" y="307569"/>
                </a:lnTo>
                <a:lnTo>
                  <a:pt x="323892" y="307569"/>
                </a:lnTo>
                <a:lnTo>
                  <a:pt x="318582" y="322530"/>
                </a:lnTo>
                <a:lnTo>
                  <a:pt x="286396" y="344049"/>
                </a:lnTo>
                <a:lnTo>
                  <a:pt x="236894" y="356022"/>
                </a:lnTo>
                <a:lnTo>
                  <a:pt x="173464" y="359728"/>
                </a:lnTo>
                <a:close/>
              </a:path>
              <a:path w="347344" h="360044">
                <a:moveTo>
                  <a:pt x="323892" y="307569"/>
                </a:moveTo>
                <a:lnTo>
                  <a:pt x="173464" y="307569"/>
                </a:lnTo>
                <a:lnTo>
                  <a:pt x="207645" y="306657"/>
                </a:lnTo>
                <a:lnTo>
                  <a:pt x="234297" y="303688"/>
                </a:lnTo>
                <a:lnTo>
                  <a:pt x="251613" y="298313"/>
                </a:lnTo>
                <a:lnTo>
                  <a:pt x="257787" y="290183"/>
                </a:lnTo>
                <a:lnTo>
                  <a:pt x="251613" y="282227"/>
                </a:lnTo>
                <a:lnTo>
                  <a:pt x="234297" y="276833"/>
                </a:lnTo>
                <a:lnTo>
                  <a:pt x="207645" y="273767"/>
                </a:lnTo>
                <a:lnTo>
                  <a:pt x="173464" y="272797"/>
                </a:lnTo>
                <a:lnTo>
                  <a:pt x="323892" y="272797"/>
                </a:lnTo>
                <a:lnTo>
                  <a:pt x="330064" y="290183"/>
                </a:lnTo>
                <a:lnTo>
                  <a:pt x="323892" y="307569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25" name="object 25" descr=""/>
          <p:cNvGrpSpPr/>
          <p:nvPr/>
        </p:nvGrpSpPr>
        <p:grpSpPr>
          <a:xfrm>
            <a:off x="1109582" y="1575316"/>
            <a:ext cx="963930" cy="90170"/>
            <a:chOff x="1109582" y="1575316"/>
            <a:chExt cx="963930" cy="90170"/>
          </a:xfrm>
        </p:grpSpPr>
        <p:pic>
          <p:nvPicPr>
            <p:cNvPr id="26" name="object 26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09582" y="1577359"/>
              <a:ext cx="65507" cy="86137"/>
            </a:xfrm>
            <a:prstGeom prst="rect">
              <a:avLst/>
            </a:prstGeom>
          </p:spPr>
        </p:pic>
        <p:pic>
          <p:nvPicPr>
            <p:cNvPr id="27" name="object 27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17350" y="1575316"/>
              <a:ext cx="297808" cy="90116"/>
            </a:xfrm>
            <a:prstGeom prst="rect">
              <a:avLst/>
            </a:prstGeom>
          </p:spPr>
        </p:pic>
        <p:pic>
          <p:nvPicPr>
            <p:cNvPr id="28" name="object 28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52346" y="1577359"/>
              <a:ext cx="65507" cy="86137"/>
            </a:xfrm>
            <a:prstGeom prst="rect">
              <a:avLst/>
            </a:prstGeom>
          </p:spPr>
        </p:pic>
        <p:pic>
          <p:nvPicPr>
            <p:cNvPr id="29" name="object 29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660261" y="1577359"/>
              <a:ext cx="413176" cy="86137"/>
            </a:xfrm>
            <a:prstGeom prst="rect">
              <a:avLst/>
            </a:prstGeom>
          </p:spPr>
        </p:pic>
      </p:grpSp>
      <p:grpSp>
        <p:nvGrpSpPr>
          <p:cNvPr id="30" name="object 30" descr=""/>
          <p:cNvGrpSpPr/>
          <p:nvPr/>
        </p:nvGrpSpPr>
        <p:grpSpPr>
          <a:xfrm>
            <a:off x="9769967" y="5961809"/>
            <a:ext cx="4129404" cy="987425"/>
            <a:chOff x="9769967" y="5961809"/>
            <a:chExt cx="4129404" cy="987425"/>
          </a:xfrm>
        </p:grpSpPr>
        <p:sp>
          <p:nvSpPr>
            <p:cNvPr id="31" name="object 31" descr=""/>
            <p:cNvSpPr/>
            <p:nvPr/>
          </p:nvSpPr>
          <p:spPr>
            <a:xfrm>
              <a:off x="9798542" y="5990384"/>
              <a:ext cx="4072254" cy="930275"/>
            </a:xfrm>
            <a:custGeom>
              <a:avLst/>
              <a:gdLst/>
              <a:ahLst/>
              <a:cxnLst/>
              <a:rect l="l" t="t" r="r" b="b"/>
              <a:pathLst>
                <a:path w="4072255" h="930275">
                  <a:moveTo>
                    <a:pt x="0" y="0"/>
                  </a:moveTo>
                  <a:lnTo>
                    <a:pt x="0" y="929767"/>
                  </a:lnTo>
                  <a:lnTo>
                    <a:pt x="4071851" y="929767"/>
                  </a:lnTo>
                  <a:lnTo>
                    <a:pt x="4071851" y="0"/>
                  </a:lnTo>
                  <a:lnTo>
                    <a:pt x="0" y="0"/>
                  </a:lnTo>
                  <a:close/>
                </a:path>
              </a:pathLst>
            </a:custGeom>
            <a:ln w="57150">
              <a:solidFill>
                <a:srgbClr val="69249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 descr=""/>
            <p:cNvSpPr/>
            <p:nvPr/>
          </p:nvSpPr>
          <p:spPr>
            <a:xfrm>
              <a:off x="9961398" y="6155981"/>
              <a:ext cx="415925" cy="205104"/>
            </a:xfrm>
            <a:custGeom>
              <a:avLst/>
              <a:gdLst/>
              <a:ahLst/>
              <a:cxnLst/>
              <a:rect l="l" t="t" r="r" b="b"/>
              <a:pathLst>
                <a:path w="415925" h="205104">
                  <a:moveTo>
                    <a:pt x="136017" y="176999"/>
                  </a:moveTo>
                  <a:lnTo>
                    <a:pt x="94716" y="126695"/>
                  </a:lnTo>
                  <a:lnTo>
                    <a:pt x="73875" y="101307"/>
                  </a:lnTo>
                  <a:lnTo>
                    <a:pt x="75768" y="90512"/>
                  </a:lnTo>
                  <a:lnTo>
                    <a:pt x="77292" y="79146"/>
                  </a:lnTo>
                  <a:lnTo>
                    <a:pt x="78435" y="67310"/>
                  </a:lnTo>
                  <a:lnTo>
                    <a:pt x="79159" y="55041"/>
                  </a:lnTo>
                  <a:lnTo>
                    <a:pt x="129565" y="55041"/>
                  </a:lnTo>
                  <a:lnTo>
                    <a:pt x="129565" y="33210"/>
                  </a:lnTo>
                  <a:lnTo>
                    <a:pt x="79400" y="33210"/>
                  </a:lnTo>
                  <a:lnTo>
                    <a:pt x="79400" y="0"/>
                  </a:lnTo>
                  <a:lnTo>
                    <a:pt x="56146" y="0"/>
                  </a:lnTo>
                  <a:lnTo>
                    <a:pt x="56146" y="33210"/>
                  </a:lnTo>
                  <a:lnTo>
                    <a:pt x="3441" y="33210"/>
                  </a:lnTo>
                  <a:lnTo>
                    <a:pt x="3441" y="55041"/>
                  </a:lnTo>
                  <a:lnTo>
                    <a:pt x="56146" y="55041"/>
                  </a:lnTo>
                  <a:lnTo>
                    <a:pt x="50965" y="97967"/>
                  </a:lnTo>
                  <a:lnTo>
                    <a:pt x="39547" y="132956"/>
                  </a:lnTo>
                  <a:lnTo>
                    <a:pt x="22390" y="157568"/>
                  </a:lnTo>
                  <a:lnTo>
                    <a:pt x="0" y="169405"/>
                  </a:lnTo>
                  <a:lnTo>
                    <a:pt x="0" y="192417"/>
                  </a:lnTo>
                  <a:lnTo>
                    <a:pt x="20942" y="186118"/>
                  </a:lnTo>
                  <a:lnTo>
                    <a:pt x="39319" y="172808"/>
                  </a:lnTo>
                  <a:lnTo>
                    <a:pt x="54724" y="152882"/>
                  </a:lnTo>
                  <a:lnTo>
                    <a:pt x="66738" y="126695"/>
                  </a:lnTo>
                  <a:lnTo>
                    <a:pt x="119443" y="192176"/>
                  </a:lnTo>
                  <a:lnTo>
                    <a:pt x="136017" y="176999"/>
                  </a:lnTo>
                  <a:close/>
                </a:path>
                <a:path w="415925" h="205104">
                  <a:moveTo>
                    <a:pt x="203212" y="83985"/>
                  </a:moveTo>
                  <a:lnTo>
                    <a:pt x="175602" y="83985"/>
                  </a:lnTo>
                  <a:lnTo>
                    <a:pt x="175602" y="1892"/>
                  </a:lnTo>
                  <a:lnTo>
                    <a:pt x="152819" y="1892"/>
                  </a:lnTo>
                  <a:lnTo>
                    <a:pt x="152819" y="204520"/>
                  </a:lnTo>
                  <a:lnTo>
                    <a:pt x="175602" y="204520"/>
                  </a:lnTo>
                  <a:lnTo>
                    <a:pt x="175602" y="106527"/>
                  </a:lnTo>
                  <a:lnTo>
                    <a:pt x="203212" y="106527"/>
                  </a:lnTo>
                  <a:lnTo>
                    <a:pt x="203212" y="83985"/>
                  </a:lnTo>
                  <a:close/>
                </a:path>
                <a:path w="415925" h="205104">
                  <a:moveTo>
                    <a:pt x="405523" y="117322"/>
                  </a:moveTo>
                  <a:lnTo>
                    <a:pt x="255003" y="117322"/>
                  </a:lnTo>
                  <a:lnTo>
                    <a:pt x="255003" y="83794"/>
                  </a:lnTo>
                  <a:lnTo>
                    <a:pt x="399999" y="83794"/>
                  </a:lnTo>
                  <a:lnTo>
                    <a:pt x="399999" y="63169"/>
                  </a:lnTo>
                  <a:lnTo>
                    <a:pt x="255003" y="63169"/>
                  </a:lnTo>
                  <a:lnTo>
                    <a:pt x="255003" y="30937"/>
                  </a:lnTo>
                  <a:lnTo>
                    <a:pt x="402526" y="30937"/>
                  </a:lnTo>
                  <a:lnTo>
                    <a:pt x="402526" y="9017"/>
                  </a:lnTo>
                  <a:lnTo>
                    <a:pt x="232219" y="9017"/>
                  </a:lnTo>
                  <a:lnTo>
                    <a:pt x="232219" y="30937"/>
                  </a:lnTo>
                  <a:lnTo>
                    <a:pt x="232219" y="63169"/>
                  </a:lnTo>
                  <a:lnTo>
                    <a:pt x="232219" y="83794"/>
                  </a:lnTo>
                  <a:lnTo>
                    <a:pt x="232219" y="117322"/>
                  </a:lnTo>
                  <a:lnTo>
                    <a:pt x="232219" y="139242"/>
                  </a:lnTo>
                  <a:lnTo>
                    <a:pt x="405523" y="139242"/>
                  </a:lnTo>
                  <a:lnTo>
                    <a:pt x="405523" y="117322"/>
                  </a:lnTo>
                  <a:close/>
                </a:path>
                <a:path w="415925" h="205104">
                  <a:moveTo>
                    <a:pt x="415417" y="173202"/>
                  </a:moveTo>
                  <a:lnTo>
                    <a:pt x="219100" y="173202"/>
                  </a:lnTo>
                  <a:lnTo>
                    <a:pt x="219100" y="194792"/>
                  </a:lnTo>
                  <a:lnTo>
                    <a:pt x="415417" y="194792"/>
                  </a:lnTo>
                  <a:lnTo>
                    <a:pt x="415417" y="17320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3" name="object 33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465097" y="6157867"/>
              <a:ext cx="190103" cy="202626"/>
            </a:xfrm>
            <a:prstGeom prst="rect">
              <a:avLst/>
            </a:prstGeom>
          </p:spPr>
        </p:pic>
        <p:pic>
          <p:nvPicPr>
            <p:cNvPr id="34" name="object 34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695937" y="6157867"/>
              <a:ext cx="175374" cy="202626"/>
            </a:xfrm>
            <a:prstGeom prst="rect">
              <a:avLst/>
            </a:prstGeom>
          </p:spPr>
        </p:pic>
        <p:pic>
          <p:nvPicPr>
            <p:cNvPr id="35" name="object 35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130459" y="6157867"/>
              <a:ext cx="205523" cy="202626"/>
            </a:xfrm>
            <a:prstGeom prst="rect">
              <a:avLst/>
            </a:prstGeom>
          </p:spPr>
        </p:pic>
        <p:pic>
          <p:nvPicPr>
            <p:cNvPr id="36" name="object 36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0913428" y="6157867"/>
              <a:ext cx="179056" cy="202626"/>
            </a:xfrm>
            <a:prstGeom prst="rect">
              <a:avLst/>
            </a:prstGeom>
          </p:spPr>
        </p:pic>
        <p:pic>
          <p:nvPicPr>
            <p:cNvPr id="37" name="object 37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1419523" y="6157867"/>
              <a:ext cx="190563" cy="200016"/>
            </a:xfrm>
            <a:prstGeom prst="rect">
              <a:avLst/>
            </a:prstGeom>
          </p:spPr>
        </p:pic>
        <p:sp>
          <p:nvSpPr>
            <p:cNvPr id="38" name="object 38" descr=""/>
            <p:cNvSpPr/>
            <p:nvPr/>
          </p:nvSpPr>
          <p:spPr>
            <a:xfrm>
              <a:off x="11645761" y="6157874"/>
              <a:ext cx="177165" cy="200660"/>
            </a:xfrm>
            <a:custGeom>
              <a:avLst/>
              <a:gdLst/>
              <a:ahLst/>
              <a:cxnLst/>
              <a:rect l="l" t="t" r="r" b="b"/>
              <a:pathLst>
                <a:path w="177165" h="200660">
                  <a:moveTo>
                    <a:pt x="114833" y="3556"/>
                  </a:moveTo>
                  <a:lnTo>
                    <a:pt x="92519" y="3556"/>
                  </a:lnTo>
                  <a:lnTo>
                    <a:pt x="92519" y="32499"/>
                  </a:lnTo>
                  <a:lnTo>
                    <a:pt x="114833" y="32499"/>
                  </a:lnTo>
                  <a:lnTo>
                    <a:pt x="114833" y="3556"/>
                  </a:lnTo>
                  <a:close/>
                </a:path>
                <a:path w="177165" h="200660">
                  <a:moveTo>
                    <a:pt x="176974" y="124460"/>
                  </a:moveTo>
                  <a:lnTo>
                    <a:pt x="9664" y="124460"/>
                  </a:lnTo>
                  <a:lnTo>
                    <a:pt x="9664" y="143789"/>
                  </a:lnTo>
                  <a:lnTo>
                    <a:pt x="9664" y="179895"/>
                  </a:lnTo>
                  <a:lnTo>
                    <a:pt x="9664" y="200520"/>
                  </a:lnTo>
                  <a:lnTo>
                    <a:pt x="176974" y="200520"/>
                  </a:lnTo>
                  <a:lnTo>
                    <a:pt x="176974" y="180327"/>
                  </a:lnTo>
                  <a:lnTo>
                    <a:pt x="176974" y="179895"/>
                  </a:lnTo>
                  <a:lnTo>
                    <a:pt x="176974" y="144259"/>
                  </a:lnTo>
                  <a:lnTo>
                    <a:pt x="154190" y="144259"/>
                  </a:lnTo>
                  <a:lnTo>
                    <a:pt x="154190" y="179895"/>
                  </a:lnTo>
                  <a:lnTo>
                    <a:pt x="32448" y="179895"/>
                  </a:lnTo>
                  <a:lnTo>
                    <a:pt x="32448" y="143789"/>
                  </a:lnTo>
                  <a:lnTo>
                    <a:pt x="176974" y="143789"/>
                  </a:lnTo>
                  <a:lnTo>
                    <a:pt x="176974" y="124460"/>
                  </a:lnTo>
                  <a:close/>
                </a:path>
                <a:path w="177165" h="200660">
                  <a:moveTo>
                    <a:pt x="176974" y="64300"/>
                  </a:moveTo>
                  <a:lnTo>
                    <a:pt x="154190" y="64300"/>
                  </a:lnTo>
                  <a:lnTo>
                    <a:pt x="154190" y="113411"/>
                  </a:lnTo>
                  <a:lnTo>
                    <a:pt x="176974" y="113411"/>
                  </a:lnTo>
                  <a:lnTo>
                    <a:pt x="176974" y="64300"/>
                  </a:lnTo>
                  <a:close/>
                </a:path>
                <a:path w="177165" h="200660">
                  <a:moveTo>
                    <a:pt x="176974" y="0"/>
                  </a:moveTo>
                  <a:lnTo>
                    <a:pt x="154190" y="0"/>
                  </a:lnTo>
                  <a:lnTo>
                    <a:pt x="154190" y="41935"/>
                  </a:lnTo>
                  <a:lnTo>
                    <a:pt x="114833" y="41935"/>
                  </a:lnTo>
                  <a:lnTo>
                    <a:pt x="114833" y="32918"/>
                  </a:lnTo>
                  <a:lnTo>
                    <a:pt x="92519" y="32918"/>
                  </a:lnTo>
                  <a:lnTo>
                    <a:pt x="92519" y="50965"/>
                  </a:lnTo>
                  <a:lnTo>
                    <a:pt x="92519" y="63855"/>
                  </a:lnTo>
                  <a:lnTo>
                    <a:pt x="92519" y="84480"/>
                  </a:lnTo>
                  <a:lnTo>
                    <a:pt x="22313" y="84480"/>
                  </a:lnTo>
                  <a:lnTo>
                    <a:pt x="22313" y="50965"/>
                  </a:lnTo>
                  <a:lnTo>
                    <a:pt x="92519" y="50965"/>
                  </a:lnTo>
                  <a:lnTo>
                    <a:pt x="92519" y="32918"/>
                  </a:lnTo>
                  <a:lnTo>
                    <a:pt x="22313" y="32918"/>
                  </a:lnTo>
                  <a:lnTo>
                    <a:pt x="22313" y="3251"/>
                  </a:lnTo>
                  <a:lnTo>
                    <a:pt x="0" y="3251"/>
                  </a:lnTo>
                  <a:lnTo>
                    <a:pt x="0" y="103822"/>
                  </a:lnTo>
                  <a:lnTo>
                    <a:pt x="114833" y="103822"/>
                  </a:lnTo>
                  <a:lnTo>
                    <a:pt x="114833" y="84480"/>
                  </a:lnTo>
                  <a:lnTo>
                    <a:pt x="114833" y="63855"/>
                  </a:lnTo>
                  <a:lnTo>
                    <a:pt x="176974" y="63855"/>
                  </a:lnTo>
                  <a:lnTo>
                    <a:pt x="176974" y="50965"/>
                  </a:lnTo>
                  <a:lnTo>
                    <a:pt x="176974" y="42227"/>
                  </a:lnTo>
                  <a:lnTo>
                    <a:pt x="176974" y="41935"/>
                  </a:lnTo>
                  <a:lnTo>
                    <a:pt x="17697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9" name="object 39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857958" y="6157867"/>
              <a:ext cx="190103" cy="202626"/>
            </a:xfrm>
            <a:prstGeom prst="rect">
              <a:avLst/>
            </a:prstGeom>
          </p:spPr>
        </p:pic>
        <p:pic>
          <p:nvPicPr>
            <p:cNvPr id="40" name="object 40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2088798" y="6157867"/>
              <a:ext cx="175374" cy="202626"/>
            </a:xfrm>
            <a:prstGeom prst="rect">
              <a:avLst/>
            </a:prstGeom>
          </p:spPr>
        </p:pic>
        <p:pic>
          <p:nvPicPr>
            <p:cNvPr id="41" name="object 41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2306290" y="6157867"/>
              <a:ext cx="179056" cy="202626"/>
            </a:xfrm>
            <a:prstGeom prst="rect">
              <a:avLst/>
            </a:prstGeom>
          </p:spPr>
        </p:pic>
        <p:pic>
          <p:nvPicPr>
            <p:cNvPr id="42" name="object 42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2525853" y="6157867"/>
              <a:ext cx="186421" cy="202626"/>
            </a:xfrm>
            <a:prstGeom prst="rect">
              <a:avLst/>
            </a:prstGeom>
          </p:spPr>
        </p:pic>
        <p:pic>
          <p:nvPicPr>
            <p:cNvPr id="43" name="object 43" descr="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2746336" y="6157867"/>
              <a:ext cx="183429" cy="202626"/>
            </a:xfrm>
            <a:prstGeom prst="rect">
              <a:avLst/>
            </a:prstGeom>
          </p:spPr>
        </p:pic>
        <p:pic>
          <p:nvPicPr>
            <p:cNvPr id="44" name="object 44" descr="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3034486" y="6157867"/>
              <a:ext cx="182738" cy="202626"/>
            </a:xfrm>
            <a:prstGeom prst="rect">
              <a:avLst/>
            </a:prstGeom>
          </p:spPr>
        </p:pic>
        <p:sp>
          <p:nvSpPr>
            <p:cNvPr id="45" name="object 45" descr=""/>
            <p:cNvSpPr/>
            <p:nvPr/>
          </p:nvSpPr>
          <p:spPr>
            <a:xfrm>
              <a:off x="9959086" y="6159842"/>
              <a:ext cx="3710940" cy="542925"/>
            </a:xfrm>
            <a:custGeom>
              <a:avLst/>
              <a:gdLst/>
              <a:ahLst/>
              <a:cxnLst/>
              <a:rect l="l" t="t" r="r" b="b"/>
              <a:pathLst>
                <a:path w="3710940" h="542925">
                  <a:moveTo>
                    <a:pt x="182054" y="361010"/>
                  </a:moveTo>
                  <a:lnTo>
                    <a:pt x="36372" y="361010"/>
                  </a:lnTo>
                  <a:lnTo>
                    <a:pt x="36372" y="342963"/>
                  </a:lnTo>
                  <a:lnTo>
                    <a:pt x="14046" y="342963"/>
                  </a:lnTo>
                  <a:lnTo>
                    <a:pt x="14046" y="361010"/>
                  </a:lnTo>
                  <a:lnTo>
                    <a:pt x="14046" y="377774"/>
                  </a:lnTo>
                  <a:lnTo>
                    <a:pt x="14046" y="395820"/>
                  </a:lnTo>
                  <a:lnTo>
                    <a:pt x="14046" y="413880"/>
                  </a:lnTo>
                  <a:lnTo>
                    <a:pt x="182054" y="413880"/>
                  </a:lnTo>
                  <a:lnTo>
                    <a:pt x="182054" y="396303"/>
                  </a:lnTo>
                  <a:lnTo>
                    <a:pt x="182054" y="395820"/>
                  </a:lnTo>
                  <a:lnTo>
                    <a:pt x="182054" y="378269"/>
                  </a:lnTo>
                  <a:lnTo>
                    <a:pt x="159727" y="378269"/>
                  </a:lnTo>
                  <a:lnTo>
                    <a:pt x="159727" y="395820"/>
                  </a:lnTo>
                  <a:lnTo>
                    <a:pt x="36372" y="395820"/>
                  </a:lnTo>
                  <a:lnTo>
                    <a:pt x="36372" y="377774"/>
                  </a:lnTo>
                  <a:lnTo>
                    <a:pt x="182054" y="377774"/>
                  </a:lnTo>
                  <a:lnTo>
                    <a:pt x="182054" y="361010"/>
                  </a:lnTo>
                  <a:close/>
                </a:path>
                <a:path w="3710940" h="542925">
                  <a:moveTo>
                    <a:pt x="182054" y="343154"/>
                  </a:moveTo>
                  <a:lnTo>
                    <a:pt x="159727" y="343154"/>
                  </a:lnTo>
                  <a:lnTo>
                    <a:pt x="159727" y="360718"/>
                  </a:lnTo>
                  <a:lnTo>
                    <a:pt x="182054" y="360718"/>
                  </a:lnTo>
                  <a:lnTo>
                    <a:pt x="182054" y="343154"/>
                  </a:lnTo>
                  <a:close/>
                </a:path>
                <a:path w="3710940" h="542925">
                  <a:moveTo>
                    <a:pt x="196316" y="429044"/>
                  </a:moveTo>
                  <a:lnTo>
                    <a:pt x="0" y="429044"/>
                  </a:lnTo>
                  <a:lnTo>
                    <a:pt x="0" y="447319"/>
                  </a:lnTo>
                  <a:lnTo>
                    <a:pt x="86766" y="447319"/>
                  </a:lnTo>
                  <a:lnTo>
                    <a:pt x="86766" y="464159"/>
                  </a:lnTo>
                  <a:lnTo>
                    <a:pt x="13119" y="464159"/>
                  </a:lnTo>
                  <a:lnTo>
                    <a:pt x="13119" y="482219"/>
                  </a:lnTo>
                  <a:lnTo>
                    <a:pt x="160413" y="482219"/>
                  </a:lnTo>
                  <a:lnTo>
                    <a:pt x="160413" y="495109"/>
                  </a:lnTo>
                  <a:lnTo>
                    <a:pt x="13576" y="495109"/>
                  </a:lnTo>
                  <a:lnTo>
                    <a:pt x="13576" y="511873"/>
                  </a:lnTo>
                  <a:lnTo>
                    <a:pt x="13576" y="524764"/>
                  </a:lnTo>
                  <a:lnTo>
                    <a:pt x="13576" y="542810"/>
                  </a:lnTo>
                  <a:lnTo>
                    <a:pt x="186194" y="542810"/>
                  </a:lnTo>
                  <a:lnTo>
                    <a:pt x="186194" y="524764"/>
                  </a:lnTo>
                  <a:lnTo>
                    <a:pt x="35902" y="524764"/>
                  </a:lnTo>
                  <a:lnTo>
                    <a:pt x="35902" y="511873"/>
                  </a:lnTo>
                  <a:lnTo>
                    <a:pt x="182740" y="511873"/>
                  </a:lnTo>
                  <a:lnTo>
                    <a:pt x="182740" y="495109"/>
                  </a:lnTo>
                  <a:lnTo>
                    <a:pt x="182740" y="482219"/>
                  </a:lnTo>
                  <a:lnTo>
                    <a:pt x="182740" y="464159"/>
                  </a:lnTo>
                  <a:lnTo>
                    <a:pt x="109321" y="464159"/>
                  </a:lnTo>
                  <a:lnTo>
                    <a:pt x="109321" y="447319"/>
                  </a:lnTo>
                  <a:lnTo>
                    <a:pt x="196316" y="447319"/>
                  </a:lnTo>
                  <a:lnTo>
                    <a:pt x="196316" y="429044"/>
                  </a:lnTo>
                  <a:close/>
                </a:path>
                <a:path w="3710940" h="542925">
                  <a:moveTo>
                    <a:pt x="3489198" y="168859"/>
                  </a:moveTo>
                  <a:lnTo>
                    <a:pt x="3402431" y="168859"/>
                  </a:lnTo>
                  <a:lnTo>
                    <a:pt x="3402431" y="123774"/>
                  </a:lnTo>
                  <a:lnTo>
                    <a:pt x="3476079" y="123774"/>
                  </a:lnTo>
                  <a:lnTo>
                    <a:pt x="3476079" y="102196"/>
                  </a:lnTo>
                  <a:lnTo>
                    <a:pt x="3476079" y="3962"/>
                  </a:lnTo>
                  <a:lnTo>
                    <a:pt x="3453523" y="3962"/>
                  </a:lnTo>
                  <a:lnTo>
                    <a:pt x="3453523" y="39966"/>
                  </a:lnTo>
                  <a:lnTo>
                    <a:pt x="3453523" y="61887"/>
                  </a:lnTo>
                  <a:lnTo>
                    <a:pt x="3453523" y="101854"/>
                  </a:lnTo>
                  <a:lnTo>
                    <a:pt x="3328327" y="101854"/>
                  </a:lnTo>
                  <a:lnTo>
                    <a:pt x="3328327" y="61887"/>
                  </a:lnTo>
                  <a:lnTo>
                    <a:pt x="3453523" y="61887"/>
                  </a:lnTo>
                  <a:lnTo>
                    <a:pt x="3453523" y="39966"/>
                  </a:lnTo>
                  <a:lnTo>
                    <a:pt x="3328327" y="39966"/>
                  </a:lnTo>
                  <a:lnTo>
                    <a:pt x="3328327" y="3873"/>
                  </a:lnTo>
                  <a:lnTo>
                    <a:pt x="3305772" y="3873"/>
                  </a:lnTo>
                  <a:lnTo>
                    <a:pt x="3305772" y="39966"/>
                  </a:lnTo>
                  <a:lnTo>
                    <a:pt x="3305772" y="61887"/>
                  </a:lnTo>
                  <a:lnTo>
                    <a:pt x="3305772" y="101854"/>
                  </a:lnTo>
                  <a:lnTo>
                    <a:pt x="3305772" y="123774"/>
                  </a:lnTo>
                  <a:lnTo>
                    <a:pt x="3379190" y="123774"/>
                  </a:lnTo>
                  <a:lnTo>
                    <a:pt x="3379190" y="168859"/>
                  </a:lnTo>
                  <a:lnTo>
                    <a:pt x="3292881" y="168859"/>
                  </a:lnTo>
                  <a:lnTo>
                    <a:pt x="3292881" y="190931"/>
                  </a:lnTo>
                  <a:lnTo>
                    <a:pt x="3489198" y="190931"/>
                  </a:lnTo>
                  <a:lnTo>
                    <a:pt x="3489198" y="168859"/>
                  </a:lnTo>
                  <a:close/>
                </a:path>
                <a:path w="3710940" h="542925">
                  <a:moveTo>
                    <a:pt x="3699332" y="60604"/>
                  </a:moveTo>
                  <a:lnTo>
                    <a:pt x="3550653" y="60604"/>
                  </a:lnTo>
                  <a:lnTo>
                    <a:pt x="3550653" y="46418"/>
                  </a:lnTo>
                  <a:lnTo>
                    <a:pt x="3696563" y="46418"/>
                  </a:lnTo>
                  <a:lnTo>
                    <a:pt x="3696563" y="30949"/>
                  </a:lnTo>
                  <a:lnTo>
                    <a:pt x="3696563" y="16764"/>
                  </a:lnTo>
                  <a:lnTo>
                    <a:pt x="3696563" y="0"/>
                  </a:lnTo>
                  <a:lnTo>
                    <a:pt x="3528555" y="0"/>
                  </a:lnTo>
                  <a:lnTo>
                    <a:pt x="3528555" y="16764"/>
                  </a:lnTo>
                  <a:lnTo>
                    <a:pt x="3674478" y="16764"/>
                  </a:lnTo>
                  <a:lnTo>
                    <a:pt x="3674478" y="30949"/>
                  </a:lnTo>
                  <a:lnTo>
                    <a:pt x="3528555" y="30949"/>
                  </a:lnTo>
                  <a:lnTo>
                    <a:pt x="3528555" y="46418"/>
                  </a:lnTo>
                  <a:lnTo>
                    <a:pt x="3528555" y="60604"/>
                  </a:lnTo>
                  <a:lnTo>
                    <a:pt x="3528555" y="76073"/>
                  </a:lnTo>
                  <a:lnTo>
                    <a:pt x="3699332" y="76073"/>
                  </a:lnTo>
                  <a:lnTo>
                    <a:pt x="3699332" y="60604"/>
                  </a:lnTo>
                  <a:close/>
                </a:path>
                <a:path w="3710940" h="542925">
                  <a:moveTo>
                    <a:pt x="3700475" y="181800"/>
                  </a:moveTo>
                  <a:lnTo>
                    <a:pt x="3549967" y="181800"/>
                  </a:lnTo>
                  <a:lnTo>
                    <a:pt x="3549967" y="168897"/>
                  </a:lnTo>
                  <a:lnTo>
                    <a:pt x="3697033" y="168897"/>
                  </a:lnTo>
                  <a:lnTo>
                    <a:pt x="3697033" y="152146"/>
                  </a:lnTo>
                  <a:lnTo>
                    <a:pt x="3697033" y="139242"/>
                  </a:lnTo>
                  <a:lnTo>
                    <a:pt x="3697033" y="122491"/>
                  </a:lnTo>
                  <a:lnTo>
                    <a:pt x="3527412" y="122491"/>
                  </a:lnTo>
                  <a:lnTo>
                    <a:pt x="3527412" y="139242"/>
                  </a:lnTo>
                  <a:lnTo>
                    <a:pt x="3674935" y="139242"/>
                  </a:lnTo>
                  <a:lnTo>
                    <a:pt x="3674935" y="152146"/>
                  </a:lnTo>
                  <a:lnTo>
                    <a:pt x="3527869" y="152146"/>
                  </a:lnTo>
                  <a:lnTo>
                    <a:pt x="3527869" y="168897"/>
                  </a:lnTo>
                  <a:lnTo>
                    <a:pt x="3527869" y="181800"/>
                  </a:lnTo>
                  <a:lnTo>
                    <a:pt x="3527869" y="198551"/>
                  </a:lnTo>
                  <a:lnTo>
                    <a:pt x="3700475" y="198551"/>
                  </a:lnTo>
                  <a:lnTo>
                    <a:pt x="3700475" y="181800"/>
                  </a:lnTo>
                  <a:close/>
                </a:path>
                <a:path w="3710940" h="542925">
                  <a:moveTo>
                    <a:pt x="3710609" y="91274"/>
                  </a:moveTo>
                  <a:lnTo>
                    <a:pt x="3514293" y="91274"/>
                  </a:lnTo>
                  <a:lnTo>
                    <a:pt x="3514293" y="108356"/>
                  </a:lnTo>
                  <a:lnTo>
                    <a:pt x="3710609" y="108356"/>
                  </a:lnTo>
                  <a:lnTo>
                    <a:pt x="3710609" y="9127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6" name="object 46" descr="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0190396" y="6501805"/>
              <a:ext cx="175143" cy="202626"/>
            </a:xfrm>
            <a:prstGeom prst="rect">
              <a:avLst/>
            </a:prstGeom>
          </p:spPr>
        </p:pic>
        <p:pic>
          <p:nvPicPr>
            <p:cNvPr id="47" name="object 47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401904" y="6501805"/>
              <a:ext cx="205523" cy="202626"/>
            </a:xfrm>
            <a:prstGeom prst="rect">
              <a:avLst/>
            </a:prstGeom>
          </p:spPr>
        </p:pic>
        <p:sp>
          <p:nvSpPr>
            <p:cNvPr id="48" name="object 48" descr=""/>
            <p:cNvSpPr/>
            <p:nvPr/>
          </p:nvSpPr>
          <p:spPr>
            <a:xfrm>
              <a:off x="10685387" y="6509257"/>
              <a:ext cx="62865" cy="191135"/>
            </a:xfrm>
            <a:custGeom>
              <a:avLst/>
              <a:gdLst/>
              <a:ahLst/>
              <a:cxnLst/>
              <a:rect l="l" t="t" r="r" b="b"/>
              <a:pathLst>
                <a:path w="62865" h="191134">
                  <a:moveTo>
                    <a:pt x="62369" y="0"/>
                  </a:moveTo>
                  <a:lnTo>
                    <a:pt x="0" y="0"/>
                  </a:lnTo>
                  <a:lnTo>
                    <a:pt x="0" y="21920"/>
                  </a:lnTo>
                  <a:lnTo>
                    <a:pt x="38201" y="21920"/>
                  </a:lnTo>
                  <a:lnTo>
                    <a:pt x="38201" y="190817"/>
                  </a:lnTo>
                  <a:lnTo>
                    <a:pt x="62369" y="190817"/>
                  </a:lnTo>
                  <a:lnTo>
                    <a:pt x="62369" y="21920"/>
                  </a:lnTo>
                  <a:lnTo>
                    <a:pt x="6236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9" name="object 49" descr="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0790801" y="6504890"/>
              <a:ext cx="136018" cy="198830"/>
            </a:xfrm>
            <a:prstGeom prst="rect">
              <a:avLst/>
            </a:prstGeom>
          </p:spPr>
        </p:pic>
        <p:pic>
          <p:nvPicPr>
            <p:cNvPr id="50" name="object 50" descr="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0955588" y="6501805"/>
              <a:ext cx="184580" cy="202626"/>
            </a:xfrm>
            <a:prstGeom prst="rect">
              <a:avLst/>
            </a:prstGeom>
          </p:spPr>
        </p:pic>
        <p:pic>
          <p:nvPicPr>
            <p:cNvPr id="51" name="object 51" descr="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1168477" y="6501805"/>
              <a:ext cx="188722" cy="202626"/>
            </a:xfrm>
            <a:prstGeom prst="rect">
              <a:avLst/>
            </a:prstGeom>
          </p:spPr>
        </p:pic>
        <p:sp>
          <p:nvSpPr>
            <p:cNvPr id="52" name="object 52" descr=""/>
            <p:cNvSpPr/>
            <p:nvPr/>
          </p:nvSpPr>
          <p:spPr>
            <a:xfrm>
              <a:off x="11464430" y="6501815"/>
              <a:ext cx="183515" cy="203200"/>
            </a:xfrm>
            <a:custGeom>
              <a:avLst/>
              <a:gdLst/>
              <a:ahLst/>
              <a:cxnLst/>
              <a:rect l="l" t="t" r="r" b="b"/>
              <a:pathLst>
                <a:path w="183515" h="203200">
                  <a:moveTo>
                    <a:pt x="135331" y="82219"/>
                  </a:moveTo>
                  <a:lnTo>
                    <a:pt x="84239" y="82219"/>
                  </a:lnTo>
                  <a:lnTo>
                    <a:pt x="84239" y="28067"/>
                  </a:lnTo>
                  <a:lnTo>
                    <a:pt x="84239" y="7442"/>
                  </a:lnTo>
                  <a:lnTo>
                    <a:pt x="62826" y="7442"/>
                  </a:lnTo>
                  <a:lnTo>
                    <a:pt x="62826" y="28067"/>
                  </a:lnTo>
                  <a:lnTo>
                    <a:pt x="62826" y="82219"/>
                  </a:lnTo>
                  <a:lnTo>
                    <a:pt x="62826" y="104140"/>
                  </a:lnTo>
                  <a:lnTo>
                    <a:pt x="62826" y="168605"/>
                  </a:lnTo>
                  <a:lnTo>
                    <a:pt x="21399" y="168605"/>
                  </a:lnTo>
                  <a:lnTo>
                    <a:pt x="21399" y="28067"/>
                  </a:lnTo>
                  <a:lnTo>
                    <a:pt x="62826" y="28067"/>
                  </a:lnTo>
                  <a:lnTo>
                    <a:pt x="62826" y="7442"/>
                  </a:lnTo>
                  <a:lnTo>
                    <a:pt x="0" y="7442"/>
                  </a:lnTo>
                  <a:lnTo>
                    <a:pt x="0" y="28067"/>
                  </a:lnTo>
                  <a:lnTo>
                    <a:pt x="0" y="168605"/>
                  </a:lnTo>
                  <a:lnTo>
                    <a:pt x="0" y="190525"/>
                  </a:lnTo>
                  <a:lnTo>
                    <a:pt x="84239" y="190525"/>
                  </a:lnTo>
                  <a:lnTo>
                    <a:pt x="84239" y="168605"/>
                  </a:lnTo>
                  <a:lnTo>
                    <a:pt x="84239" y="104140"/>
                  </a:lnTo>
                  <a:lnTo>
                    <a:pt x="113919" y="104140"/>
                  </a:lnTo>
                  <a:lnTo>
                    <a:pt x="113919" y="199059"/>
                  </a:lnTo>
                  <a:lnTo>
                    <a:pt x="135331" y="199059"/>
                  </a:lnTo>
                  <a:lnTo>
                    <a:pt x="135331" y="104140"/>
                  </a:lnTo>
                  <a:lnTo>
                    <a:pt x="135331" y="103924"/>
                  </a:lnTo>
                  <a:lnTo>
                    <a:pt x="135331" y="82219"/>
                  </a:lnTo>
                  <a:close/>
                </a:path>
                <a:path w="183515" h="203200">
                  <a:moveTo>
                    <a:pt x="135331" y="1181"/>
                  </a:moveTo>
                  <a:lnTo>
                    <a:pt x="113919" y="1181"/>
                  </a:lnTo>
                  <a:lnTo>
                    <a:pt x="113919" y="81610"/>
                  </a:lnTo>
                  <a:lnTo>
                    <a:pt x="135331" y="81610"/>
                  </a:lnTo>
                  <a:lnTo>
                    <a:pt x="135331" y="1181"/>
                  </a:lnTo>
                  <a:close/>
                </a:path>
                <a:path w="183515" h="203200">
                  <a:moveTo>
                    <a:pt x="182968" y="0"/>
                  </a:moveTo>
                  <a:lnTo>
                    <a:pt x="161328" y="0"/>
                  </a:lnTo>
                  <a:lnTo>
                    <a:pt x="161328" y="202628"/>
                  </a:lnTo>
                  <a:lnTo>
                    <a:pt x="182968" y="202628"/>
                  </a:lnTo>
                  <a:lnTo>
                    <a:pt x="18296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3" name="object 53" descr="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1681696" y="6501805"/>
              <a:ext cx="186881" cy="200016"/>
            </a:xfrm>
            <a:prstGeom prst="rect">
              <a:avLst/>
            </a:prstGeom>
          </p:spPr>
        </p:pic>
        <p:pic>
          <p:nvPicPr>
            <p:cNvPr id="54" name="object 54" descr="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1900338" y="6499670"/>
              <a:ext cx="206444" cy="204762"/>
            </a:xfrm>
            <a:prstGeom prst="rect">
              <a:avLst/>
            </a:prstGeom>
          </p:spPr>
        </p:pic>
        <p:sp>
          <p:nvSpPr>
            <p:cNvPr id="55" name="object 55" descr=""/>
            <p:cNvSpPr/>
            <p:nvPr/>
          </p:nvSpPr>
          <p:spPr>
            <a:xfrm>
              <a:off x="12130939" y="6501523"/>
              <a:ext cx="180975" cy="200025"/>
            </a:xfrm>
            <a:custGeom>
              <a:avLst/>
              <a:gdLst/>
              <a:ahLst/>
              <a:cxnLst/>
              <a:rect l="l" t="t" r="r" b="b"/>
              <a:pathLst>
                <a:path w="180975" h="200025">
                  <a:moveTo>
                    <a:pt x="110477" y="5156"/>
                  </a:moveTo>
                  <a:lnTo>
                    <a:pt x="87922" y="5156"/>
                  </a:lnTo>
                  <a:lnTo>
                    <a:pt x="87922" y="25781"/>
                  </a:lnTo>
                  <a:lnTo>
                    <a:pt x="87922" y="94119"/>
                  </a:lnTo>
                  <a:lnTo>
                    <a:pt x="22326" y="94119"/>
                  </a:lnTo>
                  <a:lnTo>
                    <a:pt x="22326" y="25781"/>
                  </a:lnTo>
                  <a:lnTo>
                    <a:pt x="87922" y="25781"/>
                  </a:lnTo>
                  <a:lnTo>
                    <a:pt x="87922" y="5156"/>
                  </a:lnTo>
                  <a:lnTo>
                    <a:pt x="0" y="5156"/>
                  </a:lnTo>
                  <a:lnTo>
                    <a:pt x="0" y="25781"/>
                  </a:lnTo>
                  <a:lnTo>
                    <a:pt x="0" y="94119"/>
                  </a:lnTo>
                  <a:lnTo>
                    <a:pt x="0" y="114744"/>
                  </a:lnTo>
                  <a:lnTo>
                    <a:pt x="110477" y="114744"/>
                  </a:lnTo>
                  <a:lnTo>
                    <a:pt x="110477" y="94488"/>
                  </a:lnTo>
                  <a:lnTo>
                    <a:pt x="110477" y="94119"/>
                  </a:lnTo>
                  <a:lnTo>
                    <a:pt x="110477" y="25781"/>
                  </a:lnTo>
                  <a:lnTo>
                    <a:pt x="110477" y="5156"/>
                  </a:lnTo>
                  <a:close/>
                </a:path>
                <a:path w="180975" h="200025">
                  <a:moveTo>
                    <a:pt x="176758" y="0"/>
                  </a:moveTo>
                  <a:lnTo>
                    <a:pt x="154203" y="0"/>
                  </a:lnTo>
                  <a:lnTo>
                    <a:pt x="154203" y="23202"/>
                  </a:lnTo>
                  <a:lnTo>
                    <a:pt x="121983" y="23202"/>
                  </a:lnTo>
                  <a:lnTo>
                    <a:pt x="121983" y="43827"/>
                  </a:lnTo>
                  <a:lnTo>
                    <a:pt x="154203" y="43827"/>
                  </a:lnTo>
                  <a:lnTo>
                    <a:pt x="154203" y="72199"/>
                  </a:lnTo>
                  <a:lnTo>
                    <a:pt x="121983" y="72199"/>
                  </a:lnTo>
                  <a:lnTo>
                    <a:pt x="121983" y="92824"/>
                  </a:lnTo>
                  <a:lnTo>
                    <a:pt x="154203" y="92824"/>
                  </a:lnTo>
                  <a:lnTo>
                    <a:pt x="154203" y="150850"/>
                  </a:lnTo>
                  <a:lnTo>
                    <a:pt x="176758" y="150850"/>
                  </a:lnTo>
                  <a:lnTo>
                    <a:pt x="176758" y="92824"/>
                  </a:lnTo>
                  <a:lnTo>
                    <a:pt x="176758" y="72199"/>
                  </a:lnTo>
                  <a:lnTo>
                    <a:pt x="176758" y="43827"/>
                  </a:lnTo>
                  <a:lnTo>
                    <a:pt x="176758" y="23202"/>
                  </a:lnTo>
                  <a:lnTo>
                    <a:pt x="176758" y="0"/>
                  </a:lnTo>
                  <a:close/>
                </a:path>
                <a:path w="180975" h="200025">
                  <a:moveTo>
                    <a:pt x="180898" y="179209"/>
                  </a:moveTo>
                  <a:lnTo>
                    <a:pt x="32689" y="179209"/>
                  </a:lnTo>
                  <a:lnTo>
                    <a:pt x="32689" y="134086"/>
                  </a:lnTo>
                  <a:lnTo>
                    <a:pt x="9436" y="134086"/>
                  </a:lnTo>
                  <a:lnTo>
                    <a:pt x="9436" y="179209"/>
                  </a:lnTo>
                  <a:lnTo>
                    <a:pt x="9436" y="199847"/>
                  </a:lnTo>
                  <a:lnTo>
                    <a:pt x="180898" y="199847"/>
                  </a:lnTo>
                  <a:lnTo>
                    <a:pt x="180898" y="17920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6" name="object 56" descr="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2346598" y="6501805"/>
              <a:ext cx="186421" cy="202626"/>
            </a:xfrm>
            <a:prstGeom prst="rect">
              <a:avLst/>
            </a:prstGeom>
          </p:spPr>
        </p:pic>
        <p:pic>
          <p:nvPicPr>
            <p:cNvPr id="57" name="object 57" descr="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2629960" y="6493738"/>
              <a:ext cx="196317" cy="208321"/>
            </a:xfrm>
            <a:prstGeom prst="rect">
              <a:avLst/>
            </a:prstGeom>
          </p:spPr>
        </p:pic>
        <p:pic>
          <p:nvPicPr>
            <p:cNvPr id="58" name="object 58" descr="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2858959" y="6501805"/>
              <a:ext cx="177445" cy="202626"/>
            </a:xfrm>
            <a:prstGeom prst="rect">
              <a:avLst/>
            </a:prstGeom>
          </p:spPr>
        </p:pic>
      </p:grpSp>
      <p:pic>
        <p:nvPicPr>
          <p:cNvPr id="59" name="object 59" descr=""/>
          <p:cNvPicPr/>
          <p:nvPr/>
        </p:nvPicPr>
        <p:blipFill>
          <a:blip r:embed="rId32" cstate="print"/>
          <a:stretch>
            <a:fillRect/>
          </a:stretch>
        </p:blipFill>
        <p:spPr>
          <a:xfrm>
            <a:off x="9934199" y="5411730"/>
            <a:ext cx="232057" cy="239234"/>
          </a:xfrm>
          <a:prstGeom prst="rect">
            <a:avLst/>
          </a:prstGeom>
        </p:spPr>
      </p:pic>
      <p:sp>
        <p:nvSpPr>
          <p:cNvPr id="60" name="object 60" descr=""/>
          <p:cNvSpPr/>
          <p:nvPr/>
        </p:nvSpPr>
        <p:spPr>
          <a:xfrm>
            <a:off x="10519664" y="5311304"/>
            <a:ext cx="457200" cy="481965"/>
          </a:xfrm>
          <a:custGeom>
            <a:avLst/>
            <a:gdLst/>
            <a:ahLst/>
            <a:cxnLst/>
            <a:rect l="l" t="t" r="r" b="b"/>
            <a:pathLst>
              <a:path w="457200" h="481964">
                <a:moveTo>
                  <a:pt x="338239" y="177546"/>
                </a:moveTo>
                <a:lnTo>
                  <a:pt x="212356" y="177546"/>
                </a:lnTo>
                <a:lnTo>
                  <a:pt x="212356" y="97612"/>
                </a:lnTo>
                <a:lnTo>
                  <a:pt x="212356" y="11226"/>
                </a:lnTo>
                <a:lnTo>
                  <a:pt x="126974" y="11226"/>
                </a:lnTo>
                <a:lnTo>
                  <a:pt x="126974" y="97612"/>
                </a:lnTo>
                <a:lnTo>
                  <a:pt x="126974" y="177546"/>
                </a:lnTo>
                <a:lnTo>
                  <a:pt x="126974" y="267804"/>
                </a:lnTo>
                <a:lnTo>
                  <a:pt x="126974" y="373532"/>
                </a:lnTo>
                <a:lnTo>
                  <a:pt x="85382" y="373532"/>
                </a:lnTo>
                <a:lnTo>
                  <a:pt x="85382" y="97612"/>
                </a:lnTo>
                <a:lnTo>
                  <a:pt x="126974" y="97612"/>
                </a:lnTo>
                <a:lnTo>
                  <a:pt x="126974" y="11226"/>
                </a:lnTo>
                <a:lnTo>
                  <a:pt x="0" y="11226"/>
                </a:lnTo>
                <a:lnTo>
                  <a:pt x="0" y="97612"/>
                </a:lnTo>
                <a:lnTo>
                  <a:pt x="0" y="373532"/>
                </a:lnTo>
                <a:lnTo>
                  <a:pt x="0" y="459917"/>
                </a:lnTo>
                <a:lnTo>
                  <a:pt x="212356" y="459917"/>
                </a:lnTo>
                <a:lnTo>
                  <a:pt x="212356" y="373532"/>
                </a:lnTo>
                <a:lnTo>
                  <a:pt x="212356" y="267804"/>
                </a:lnTo>
                <a:lnTo>
                  <a:pt x="252857" y="267804"/>
                </a:lnTo>
                <a:lnTo>
                  <a:pt x="252857" y="473392"/>
                </a:lnTo>
                <a:lnTo>
                  <a:pt x="338239" y="473392"/>
                </a:lnTo>
                <a:lnTo>
                  <a:pt x="338239" y="267804"/>
                </a:lnTo>
                <a:lnTo>
                  <a:pt x="338239" y="267449"/>
                </a:lnTo>
                <a:lnTo>
                  <a:pt x="338239" y="177546"/>
                </a:lnTo>
                <a:close/>
              </a:path>
              <a:path w="457200" h="481964">
                <a:moveTo>
                  <a:pt x="338239" y="2247"/>
                </a:moveTo>
                <a:lnTo>
                  <a:pt x="252857" y="2247"/>
                </a:lnTo>
                <a:lnTo>
                  <a:pt x="252857" y="177165"/>
                </a:lnTo>
                <a:lnTo>
                  <a:pt x="338239" y="177165"/>
                </a:lnTo>
                <a:lnTo>
                  <a:pt x="338239" y="2247"/>
                </a:lnTo>
                <a:close/>
              </a:path>
              <a:path w="457200" h="481964">
                <a:moveTo>
                  <a:pt x="457009" y="0"/>
                </a:moveTo>
                <a:lnTo>
                  <a:pt x="370535" y="0"/>
                </a:lnTo>
                <a:lnTo>
                  <a:pt x="370535" y="481850"/>
                </a:lnTo>
                <a:lnTo>
                  <a:pt x="457009" y="481850"/>
                </a:lnTo>
                <a:lnTo>
                  <a:pt x="457009" y="0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1" name="object 61" descr=""/>
          <p:cNvSpPr/>
          <p:nvPr/>
        </p:nvSpPr>
        <p:spPr>
          <a:xfrm>
            <a:off x="11036332" y="5311295"/>
            <a:ext cx="460375" cy="481965"/>
          </a:xfrm>
          <a:custGeom>
            <a:avLst/>
            <a:gdLst/>
            <a:ahLst/>
            <a:cxnLst/>
            <a:rect l="l" t="t" r="r" b="b"/>
            <a:pathLst>
              <a:path w="460375" h="481964">
                <a:moveTo>
                  <a:pt x="453716" y="356594"/>
                </a:moveTo>
                <a:lnTo>
                  <a:pt x="361221" y="356594"/>
                </a:lnTo>
                <a:lnTo>
                  <a:pt x="361221" y="0"/>
                </a:lnTo>
                <a:lnTo>
                  <a:pt x="453716" y="0"/>
                </a:lnTo>
                <a:lnTo>
                  <a:pt x="453716" y="356594"/>
                </a:lnTo>
                <a:close/>
              </a:path>
              <a:path w="460375" h="481964">
                <a:moveTo>
                  <a:pt x="153792" y="289451"/>
                </a:moveTo>
                <a:lnTo>
                  <a:pt x="102700" y="282824"/>
                </a:lnTo>
                <a:lnTo>
                  <a:pt x="60172" y="263794"/>
                </a:lnTo>
                <a:lnTo>
                  <a:pt x="27811" y="233632"/>
                </a:lnTo>
                <a:lnTo>
                  <a:pt x="7220" y="193612"/>
                </a:lnTo>
                <a:lnTo>
                  <a:pt x="0" y="145007"/>
                </a:lnTo>
                <a:lnTo>
                  <a:pt x="7177" y="96906"/>
                </a:lnTo>
                <a:lnTo>
                  <a:pt x="7220" y="96619"/>
                </a:lnTo>
                <a:lnTo>
                  <a:pt x="27811" y="56626"/>
                </a:lnTo>
                <a:lnTo>
                  <a:pt x="60172" y="26383"/>
                </a:lnTo>
                <a:lnTo>
                  <a:pt x="102700" y="7244"/>
                </a:lnTo>
                <a:lnTo>
                  <a:pt x="153792" y="564"/>
                </a:lnTo>
                <a:lnTo>
                  <a:pt x="204884" y="7244"/>
                </a:lnTo>
                <a:lnTo>
                  <a:pt x="247412" y="26383"/>
                </a:lnTo>
                <a:lnTo>
                  <a:pt x="279773" y="56626"/>
                </a:lnTo>
                <a:lnTo>
                  <a:pt x="291870" y="80121"/>
                </a:lnTo>
                <a:lnTo>
                  <a:pt x="153792" y="80121"/>
                </a:lnTo>
                <a:lnTo>
                  <a:pt x="129121" y="84388"/>
                </a:lnTo>
                <a:lnTo>
                  <a:pt x="109529" y="96906"/>
                </a:lnTo>
                <a:lnTo>
                  <a:pt x="96607" y="117254"/>
                </a:lnTo>
                <a:lnTo>
                  <a:pt x="91947" y="145007"/>
                </a:lnTo>
                <a:lnTo>
                  <a:pt x="96607" y="172760"/>
                </a:lnTo>
                <a:lnTo>
                  <a:pt x="109529" y="193108"/>
                </a:lnTo>
                <a:lnTo>
                  <a:pt x="129121" y="205627"/>
                </a:lnTo>
                <a:lnTo>
                  <a:pt x="153792" y="209894"/>
                </a:lnTo>
                <a:lnTo>
                  <a:pt x="291988" y="209894"/>
                </a:lnTo>
                <a:lnTo>
                  <a:pt x="279773" y="233632"/>
                </a:lnTo>
                <a:lnTo>
                  <a:pt x="247412" y="263794"/>
                </a:lnTo>
                <a:lnTo>
                  <a:pt x="204884" y="282824"/>
                </a:lnTo>
                <a:lnTo>
                  <a:pt x="153792" y="289451"/>
                </a:lnTo>
                <a:close/>
              </a:path>
              <a:path w="460375" h="481964">
                <a:moveTo>
                  <a:pt x="291988" y="209894"/>
                </a:moveTo>
                <a:lnTo>
                  <a:pt x="153792" y="209894"/>
                </a:lnTo>
                <a:lnTo>
                  <a:pt x="178464" y="205627"/>
                </a:lnTo>
                <a:lnTo>
                  <a:pt x="198056" y="193108"/>
                </a:lnTo>
                <a:lnTo>
                  <a:pt x="210977" y="172760"/>
                </a:lnTo>
                <a:lnTo>
                  <a:pt x="215638" y="145007"/>
                </a:lnTo>
                <a:lnTo>
                  <a:pt x="210977" y="117254"/>
                </a:lnTo>
                <a:lnTo>
                  <a:pt x="198056" y="96906"/>
                </a:lnTo>
                <a:lnTo>
                  <a:pt x="178464" y="84388"/>
                </a:lnTo>
                <a:lnTo>
                  <a:pt x="153792" y="80121"/>
                </a:lnTo>
                <a:lnTo>
                  <a:pt x="291870" y="80121"/>
                </a:lnTo>
                <a:lnTo>
                  <a:pt x="300365" y="96619"/>
                </a:lnTo>
                <a:lnTo>
                  <a:pt x="307585" y="145007"/>
                </a:lnTo>
                <a:lnTo>
                  <a:pt x="300440" y="193108"/>
                </a:lnTo>
                <a:lnTo>
                  <a:pt x="300365" y="193612"/>
                </a:lnTo>
                <a:lnTo>
                  <a:pt x="291988" y="209894"/>
                </a:lnTo>
                <a:close/>
              </a:path>
              <a:path w="460375" h="481964">
                <a:moveTo>
                  <a:pt x="460283" y="481854"/>
                </a:moveTo>
                <a:lnTo>
                  <a:pt x="41047" y="481854"/>
                </a:lnTo>
                <a:lnTo>
                  <a:pt x="41047" y="313149"/>
                </a:lnTo>
                <a:lnTo>
                  <a:pt x="135184" y="313149"/>
                </a:lnTo>
                <a:lnTo>
                  <a:pt x="135184" y="396091"/>
                </a:lnTo>
                <a:lnTo>
                  <a:pt x="460283" y="396091"/>
                </a:lnTo>
                <a:lnTo>
                  <a:pt x="460283" y="481854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2" name="object 62" descr=""/>
          <p:cNvSpPr/>
          <p:nvPr/>
        </p:nvSpPr>
        <p:spPr>
          <a:xfrm>
            <a:off x="11714191" y="5311295"/>
            <a:ext cx="468630" cy="481965"/>
          </a:xfrm>
          <a:custGeom>
            <a:avLst/>
            <a:gdLst/>
            <a:ahLst/>
            <a:cxnLst/>
            <a:rect l="l" t="t" r="r" b="b"/>
            <a:pathLst>
              <a:path w="468629" h="481964">
                <a:moveTo>
                  <a:pt x="468493" y="481854"/>
                </a:moveTo>
                <a:lnTo>
                  <a:pt x="384755" y="481854"/>
                </a:lnTo>
                <a:lnTo>
                  <a:pt x="384755" y="0"/>
                </a:lnTo>
                <a:lnTo>
                  <a:pt x="468493" y="0"/>
                </a:lnTo>
                <a:lnTo>
                  <a:pt x="468493" y="481854"/>
                </a:lnTo>
                <a:close/>
              </a:path>
              <a:path w="468629" h="481964">
                <a:moveTo>
                  <a:pt x="356295" y="473391"/>
                </a:moveTo>
                <a:lnTo>
                  <a:pt x="273652" y="473391"/>
                </a:lnTo>
                <a:lnTo>
                  <a:pt x="273652" y="267446"/>
                </a:lnTo>
                <a:lnTo>
                  <a:pt x="239719" y="267446"/>
                </a:lnTo>
                <a:lnTo>
                  <a:pt x="239719" y="177168"/>
                </a:lnTo>
                <a:lnTo>
                  <a:pt x="273652" y="177168"/>
                </a:lnTo>
                <a:lnTo>
                  <a:pt x="273652" y="2256"/>
                </a:lnTo>
                <a:lnTo>
                  <a:pt x="356295" y="2256"/>
                </a:lnTo>
                <a:lnTo>
                  <a:pt x="356295" y="473391"/>
                </a:lnTo>
                <a:close/>
              </a:path>
              <a:path w="468629" h="481964">
                <a:moveTo>
                  <a:pt x="240814" y="94791"/>
                </a:moveTo>
                <a:lnTo>
                  <a:pt x="3831" y="94791"/>
                </a:lnTo>
                <a:lnTo>
                  <a:pt x="3831" y="11284"/>
                </a:lnTo>
                <a:lnTo>
                  <a:pt x="240814" y="11284"/>
                </a:lnTo>
                <a:lnTo>
                  <a:pt x="240814" y="94791"/>
                </a:lnTo>
                <a:close/>
              </a:path>
              <a:path w="468629" h="481964">
                <a:moveTo>
                  <a:pt x="106724" y="375778"/>
                </a:moveTo>
                <a:lnTo>
                  <a:pt x="25723" y="375778"/>
                </a:lnTo>
                <a:lnTo>
                  <a:pt x="25723" y="94791"/>
                </a:lnTo>
                <a:lnTo>
                  <a:pt x="106724" y="94791"/>
                </a:lnTo>
                <a:lnTo>
                  <a:pt x="106724" y="375778"/>
                </a:lnTo>
                <a:close/>
              </a:path>
              <a:path w="468629" h="481964">
                <a:moveTo>
                  <a:pt x="139015" y="459285"/>
                </a:moveTo>
                <a:lnTo>
                  <a:pt x="0" y="459285"/>
                </a:lnTo>
                <a:lnTo>
                  <a:pt x="0" y="375778"/>
                </a:lnTo>
                <a:lnTo>
                  <a:pt x="136826" y="375778"/>
                </a:lnTo>
                <a:lnTo>
                  <a:pt x="136826" y="94791"/>
                </a:lnTo>
                <a:lnTo>
                  <a:pt x="217827" y="94791"/>
                </a:lnTo>
                <a:lnTo>
                  <a:pt x="217827" y="369008"/>
                </a:lnTo>
                <a:lnTo>
                  <a:pt x="252307" y="369008"/>
                </a:lnTo>
                <a:lnTo>
                  <a:pt x="252307" y="441229"/>
                </a:lnTo>
                <a:lnTo>
                  <a:pt x="228602" y="449525"/>
                </a:lnTo>
                <a:lnTo>
                  <a:pt x="200587" y="455123"/>
                </a:lnTo>
                <a:lnTo>
                  <a:pt x="170109" y="458288"/>
                </a:lnTo>
                <a:lnTo>
                  <a:pt x="139015" y="459285"/>
                </a:lnTo>
                <a:close/>
              </a:path>
              <a:path w="468629" h="481964">
                <a:moveTo>
                  <a:pt x="252307" y="369008"/>
                </a:moveTo>
                <a:lnTo>
                  <a:pt x="217827" y="369008"/>
                </a:lnTo>
                <a:lnTo>
                  <a:pt x="227371" y="366786"/>
                </a:lnTo>
                <a:lnTo>
                  <a:pt x="236299" y="364353"/>
                </a:lnTo>
                <a:lnTo>
                  <a:pt x="244611" y="361708"/>
                </a:lnTo>
                <a:lnTo>
                  <a:pt x="252307" y="358851"/>
                </a:lnTo>
                <a:lnTo>
                  <a:pt x="252307" y="369008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3" name="object 63" descr=""/>
          <p:cNvSpPr/>
          <p:nvPr/>
        </p:nvSpPr>
        <p:spPr>
          <a:xfrm>
            <a:off x="12257665" y="5311295"/>
            <a:ext cx="438784" cy="481965"/>
          </a:xfrm>
          <a:custGeom>
            <a:avLst/>
            <a:gdLst/>
            <a:ahLst/>
            <a:cxnLst/>
            <a:rect l="l" t="t" r="r" b="b"/>
            <a:pathLst>
              <a:path w="438784" h="481964">
                <a:moveTo>
                  <a:pt x="438391" y="481854"/>
                </a:moveTo>
                <a:lnTo>
                  <a:pt x="345897" y="481854"/>
                </a:lnTo>
                <a:lnTo>
                  <a:pt x="345897" y="0"/>
                </a:lnTo>
                <a:lnTo>
                  <a:pt x="438391" y="0"/>
                </a:lnTo>
                <a:lnTo>
                  <a:pt x="438391" y="481854"/>
                </a:lnTo>
                <a:close/>
              </a:path>
              <a:path w="438784" h="481964">
                <a:moveTo>
                  <a:pt x="147225" y="464927"/>
                </a:moveTo>
                <a:lnTo>
                  <a:pt x="79502" y="447135"/>
                </a:lnTo>
                <a:lnTo>
                  <a:pt x="30200" y="392232"/>
                </a:lnTo>
                <a:lnTo>
                  <a:pt x="13773" y="350148"/>
                </a:lnTo>
                <a:lnTo>
                  <a:pt x="3531" y="297927"/>
                </a:lnTo>
                <a:lnTo>
                  <a:pt x="0" y="235284"/>
                </a:lnTo>
                <a:lnTo>
                  <a:pt x="3531" y="172641"/>
                </a:lnTo>
                <a:lnTo>
                  <a:pt x="13773" y="120421"/>
                </a:lnTo>
                <a:lnTo>
                  <a:pt x="30200" y="78337"/>
                </a:lnTo>
                <a:lnTo>
                  <a:pt x="52286" y="46104"/>
                </a:lnTo>
                <a:lnTo>
                  <a:pt x="111324" y="10042"/>
                </a:lnTo>
                <a:lnTo>
                  <a:pt x="147225" y="5642"/>
                </a:lnTo>
                <a:lnTo>
                  <a:pt x="183095" y="10042"/>
                </a:lnTo>
                <a:lnTo>
                  <a:pt x="214838" y="23434"/>
                </a:lnTo>
                <a:lnTo>
                  <a:pt x="241948" y="46104"/>
                </a:lnTo>
                <a:lnTo>
                  <a:pt x="263917" y="78337"/>
                </a:lnTo>
                <a:lnTo>
                  <a:pt x="269641" y="93098"/>
                </a:lnTo>
                <a:lnTo>
                  <a:pt x="147225" y="93098"/>
                </a:lnTo>
                <a:lnTo>
                  <a:pt x="125341" y="100160"/>
                </a:lnTo>
                <a:lnTo>
                  <a:pt x="107613" y="123778"/>
                </a:lnTo>
                <a:lnTo>
                  <a:pt x="95735" y="167603"/>
                </a:lnTo>
                <a:lnTo>
                  <a:pt x="91400" y="235284"/>
                </a:lnTo>
                <a:lnTo>
                  <a:pt x="95735" y="303204"/>
                </a:lnTo>
                <a:lnTo>
                  <a:pt x="107613" y="347002"/>
                </a:lnTo>
                <a:lnTo>
                  <a:pt x="125341" y="370489"/>
                </a:lnTo>
                <a:lnTo>
                  <a:pt x="147225" y="377471"/>
                </a:lnTo>
                <a:lnTo>
                  <a:pt x="269641" y="377471"/>
                </a:lnTo>
                <a:lnTo>
                  <a:pt x="263917" y="392232"/>
                </a:lnTo>
                <a:lnTo>
                  <a:pt x="241948" y="424465"/>
                </a:lnTo>
                <a:lnTo>
                  <a:pt x="214838" y="447135"/>
                </a:lnTo>
                <a:lnTo>
                  <a:pt x="183095" y="460527"/>
                </a:lnTo>
                <a:lnTo>
                  <a:pt x="147225" y="464927"/>
                </a:lnTo>
                <a:close/>
              </a:path>
              <a:path w="438784" h="481964">
                <a:moveTo>
                  <a:pt x="269641" y="377471"/>
                </a:moveTo>
                <a:lnTo>
                  <a:pt x="147225" y="377471"/>
                </a:lnTo>
                <a:lnTo>
                  <a:pt x="168792" y="370489"/>
                </a:lnTo>
                <a:lnTo>
                  <a:pt x="186357" y="347002"/>
                </a:lnTo>
                <a:lnTo>
                  <a:pt x="198175" y="303204"/>
                </a:lnTo>
                <a:lnTo>
                  <a:pt x="202503" y="235284"/>
                </a:lnTo>
                <a:lnTo>
                  <a:pt x="198175" y="167603"/>
                </a:lnTo>
                <a:lnTo>
                  <a:pt x="186357" y="123778"/>
                </a:lnTo>
                <a:lnTo>
                  <a:pt x="168792" y="100160"/>
                </a:lnTo>
                <a:lnTo>
                  <a:pt x="147225" y="93098"/>
                </a:lnTo>
                <a:lnTo>
                  <a:pt x="269641" y="93098"/>
                </a:lnTo>
                <a:lnTo>
                  <a:pt x="280237" y="120421"/>
                </a:lnTo>
                <a:lnTo>
                  <a:pt x="290402" y="172641"/>
                </a:lnTo>
                <a:lnTo>
                  <a:pt x="293903" y="235284"/>
                </a:lnTo>
                <a:lnTo>
                  <a:pt x="290402" y="297927"/>
                </a:lnTo>
                <a:lnTo>
                  <a:pt x="280237" y="350148"/>
                </a:lnTo>
                <a:lnTo>
                  <a:pt x="269641" y="377471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4" name="object 64" descr=""/>
          <p:cNvSpPr/>
          <p:nvPr/>
        </p:nvSpPr>
        <p:spPr>
          <a:xfrm>
            <a:off x="12778700" y="5311295"/>
            <a:ext cx="443865" cy="481965"/>
          </a:xfrm>
          <a:custGeom>
            <a:avLst/>
            <a:gdLst/>
            <a:ahLst/>
            <a:cxnLst/>
            <a:rect l="l" t="t" r="r" b="b"/>
            <a:pathLst>
              <a:path w="443865" h="481964">
                <a:moveTo>
                  <a:pt x="443864" y="481854"/>
                </a:moveTo>
                <a:lnTo>
                  <a:pt x="351370" y="481854"/>
                </a:lnTo>
                <a:lnTo>
                  <a:pt x="351370" y="0"/>
                </a:lnTo>
                <a:lnTo>
                  <a:pt x="443864" y="0"/>
                </a:lnTo>
                <a:lnTo>
                  <a:pt x="443864" y="481854"/>
                </a:lnTo>
                <a:close/>
              </a:path>
              <a:path w="443865" h="481964">
                <a:moveTo>
                  <a:pt x="311964" y="98740"/>
                </a:moveTo>
                <a:lnTo>
                  <a:pt x="13135" y="98740"/>
                </a:lnTo>
                <a:lnTo>
                  <a:pt x="13135" y="11284"/>
                </a:lnTo>
                <a:lnTo>
                  <a:pt x="311964" y="11284"/>
                </a:lnTo>
                <a:lnTo>
                  <a:pt x="311964" y="98740"/>
                </a:lnTo>
                <a:close/>
              </a:path>
              <a:path w="443865" h="481964">
                <a:moveTo>
                  <a:pt x="0" y="459285"/>
                </a:moveTo>
                <a:lnTo>
                  <a:pt x="0" y="363365"/>
                </a:lnTo>
                <a:lnTo>
                  <a:pt x="27947" y="354333"/>
                </a:lnTo>
                <a:lnTo>
                  <a:pt x="52889" y="334492"/>
                </a:lnTo>
                <a:lnTo>
                  <a:pt x="92183" y="265310"/>
                </a:lnTo>
                <a:lnTo>
                  <a:pt x="105751" y="217430"/>
                </a:lnTo>
                <a:lnTo>
                  <a:pt x="114742" y="161663"/>
                </a:lnTo>
                <a:lnTo>
                  <a:pt x="118765" y="98740"/>
                </a:lnTo>
                <a:lnTo>
                  <a:pt x="211807" y="98740"/>
                </a:lnTo>
                <a:lnTo>
                  <a:pt x="210473" y="130690"/>
                </a:lnTo>
                <a:lnTo>
                  <a:pt x="208112" y="161370"/>
                </a:lnTo>
                <a:lnTo>
                  <a:pt x="204726" y="190781"/>
                </a:lnTo>
                <a:lnTo>
                  <a:pt x="200313" y="218922"/>
                </a:lnTo>
                <a:lnTo>
                  <a:pt x="279560" y="324997"/>
                </a:lnTo>
                <a:lnTo>
                  <a:pt x="168570" y="324997"/>
                </a:lnTo>
                <a:lnTo>
                  <a:pt x="143367" y="371842"/>
                </a:lnTo>
                <a:lnTo>
                  <a:pt x="113410" y="409154"/>
                </a:lnTo>
                <a:lnTo>
                  <a:pt x="79197" y="436472"/>
                </a:lnTo>
                <a:lnTo>
                  <a:pt x="41227" y="453335"/>
                </a:lnTo>
                <a:lnTo>
                  <a:pt x="0" y="459285"/>
                </a:lnTo>
                <a:close/>
              </a:path>
              <a:path w="443865" h="481964">
                <a:moveTo>
                  <a:pt x="262706" y="457028"/>
                </a:moveTo>
                <a:lnTo>
                  <a:pt x="168570" y="324997"/>
                </a:lnTo>
                <a:lnTo>
                  <a:pt x="279560" y="324997"/>
                </a:lnTo>
                <a:lnTo>
                  <a:pt x="336045" y="400605"/>
                </a:lnTo>
                <a:lnTo>
                  <a:pt x="262706" y="457028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993508" y="3248938"/>
            <a:ext cx="5715000" cy="4177231"/>
          </a:xfrm>
          <a:prstGeom prst="rect">
            <a:avLst/>
          </a:prstGeom>
        </p:spPr>
      </p:pic>
      <p:sp>
        <p:nvSpPr>
          <p:cNvPr id="3" name="object 3" descr=""/>
          <p:cNvSpPr/>
          <p:nvPr/>
        </p:nvSpPr>
        <p:spPr>
          <a:xfrm>
            <a:off x="572795" y="9629622"/>
            <a:ext cx="151765" cy="173355"/>
          </a:xfrm>
          <a:custGeom>
            <a:avLst/>
            <a:gdLst/>
            <a:ahLst/>
            <a:cxnLst/>
            <a:rect l="l" t="t" r="r" b="b"/>
            <a:pathLst>
              <a:path w="151765" h="173354">
                <a:moveTo>
                  <a:pt x="56769" y="0"/>
                </a:moveTo>
                <a:lnTo>
                  <a:pt x="0" y="0"/>
                </a:lnTo>
                <a:lnTo>
                  <a:pt x="0" y="19342"/>
                </a:lnTo>
                <a:lnTo>
                  <a:pt x="34772" y="19342"/>
                </a:lnTo>
                <a:lnTo>
                  <a:pt x="34772" y="172770"/>
                </a:lnTo>
                <a:lnTo>
                  <a:pt x="56769" y="172770"/>
                </a:lnTo>
                <a:lnTo>
                  <a:pt x="56769" y="19342"/>
                </a:lnTo>
                <a:lnTo>
                  <a:pt x="56769" y="0"/>
                </a:lnTo>
                <a:close/>
              </a:path>
              <a:path w="151765" h="173354">
                <a:moveTo>
                  <a:pt x="151447" y="0"/>
                </a:moveTo>
                <a:lnTo>
                  <a:pt x="94678" y="0"/>
                </a:lnTo>
                <a:lnTo>
                  <a:pt x="94678" y="19342"/>
                </a:lnTo>
                <a:lnTo>
                  <a:pt x="129451" y="19342"/>
                </a:lnTo>
                <a:lnTo>
                  <a:pt x="129451" y="172770"/>
                </a:lnTo>
                <a:lnTo>
                  <a:pt x="151447" y="172770"/>
                </a:lnTo>
                <a:lnTo>
                  <a:pt x="151447" y="19342"/>
                </a:lnTo>
                <a:lnTo>
                  <a:pt x="151447" y="0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/>
          <p:nvPr/>
        </p:nvSpPr>
        <p:spPr>
          <a:xfrm>
            <a:off x="17528044" y="9629622"/>
            <a:ext cx="151765" cy="173355"/>
          </a:xfrm>
          <a:custGeom>
            <a:avLst/>
            <a:gdLst/>
            <a:ahLst/>
            <a:cxnLst/>
            <a:rect l="l" t="t" r="r" b="b"/>
            <a:pathLst>
              <a:path w="151765" h="173354">
                <a:moveTo>
                  <a:pt x="56756" y="0"/>
                </a:moveTo>
                <a:lnTo>
                  <a:pt x="0" y="0"/>
                </a:lnTo>
                <a:lnTo>
                  <a:pt x="0" y="19342"/>
                </a:lnTo>
                <a:lnTo>
                  <a:pt x="34772" y="19342"/>
                </a:lnTo>
                <a:lnTo>
                  <a:pt x="34772" y="172770"/>
                </a:lnTo>
                <a:lnTo>
                  <a:pt x="56756" y="172770"/>
                </a:lnTo>
                <a:lnTo>
                  <a:pt x="56756" y="19342"/>
                </a:lnTo>
                <a:lnTo>
                  <a:pt x="56756" y="0"/>
                </a:lnTo>
                <a:close/>
              </a:path>
              <a:path w="151765" h="173354">
                <a:moveTo>
                  <a:pt x="151434" y="0"/>
                </a:moveTo>
                <a:lnTo>
                  <a:pt x="94665" y="0"/>
                </a:lnTo>
                <a:lnTo>
                  <a:pt x="94665" y="19342"/>
                </a:lnTo>
                <a:lnTo>
                  <a:pt x="129438" y="19342"/>
                </a:lnTo>
                <a:lnTo>
                  <a:pt x="129438" y="172770"/>
                </a:lnTo>
                <a:lnTo>
                  <a:pt x="151434" y="172770"/>
                </a:lnTo>
                <a:lnTo>
                  <a:pt x="151434" y="19342"/>
                </a:lnTo>
                <a:lnTo>
                  <a:pt x="151434" y="0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5" name="object 5" descr=""/>
          <p:cNvGrpSpPr/>
          <p:nvPr/>
        </p:nvGrpSpPr>
        <p:grpSpPr>
          <a:xfrm>
            <a:off x="1112050" y="582048"/>
            <a:ext cx="406400" cy="205740"/>
            <a:chOff x="1112050" y="582048"/>
            <a:chExt cx="406400" cy="205740"/>
          </a:xfrm>
        </p:grpSpPr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12050" y="582048"/>
              <a:ext cx="140693" cy="205460"/>
            </a:xfrm>
            <a:prstGeom prst="rect">
              <a:avLst/>
            </a:prstGeom>
          </p:spPr>
        </p:pic>
        <p:sp>
          <p:nvSpPr>
            <p:cNvPr id="7" name="object 7" descr=""/>
            <p:cNvSpPr/>
            <p:nvPr/>
          </p:nvSpPr>
          <p:spPr>
            <a:xfrm>
              <a:off x="1272273" y="582053"/>
              <a:ext cx="246379" cy="201295"/>
            </a:xfrm>
            <a:custGeom>
              <a:avLst/>
              <a:gdLst/>
              <a:ahLst/>
              <a:cxnLst/>
              <a:rect l="l" t="t" r="r" b="b"/>
              <a:pathLst>
                <a:path w="246380" h="201295">
                  <a:moveTo>
                    <a:pt x="89065" y="88950"/>
                  </a:moveTo>
                  <a:lnTo>
                    <a:pt x="0" y="88950"/>
                  </a:lnTo>
                  <a:lnTo>
                    <a:pt x="0" y="124904"/>
                  </a:lnTo>
                  <a:lnTo>
                    <a:pt x="89065" y="124904"/>
                  </a:lnTo>
                  <a:lnTo>
                    <a:pt x="89065" y="88950"/>
                  </a:lnTo>
                  <a:close/>
                </a:path>
                <a:path w="246380" h="201295">
                  <a:moveTo>
                    <a:pt x="245808" y="163741"/>
                  </a:moveTo>
                  <a:lnTo>
                    <a:pt x="172085" y="163741"/>
                  </a:lnTo>
                  <a:lnTo>
                    <a:pt x="199301" y="134734"/>
                  </a:lnTo>
                  <a:lnTo>
                    <a:pt x="220014" y="111175"/>
                  </a:lnTo>
                  <a:lnTo>
                    <a:pt x="233159" y="92392"/>
                  </a:lnTo>
                  <a:lnTo>
                    <a:pt x="240080" y="76441"/>
                  </a:lnTo>
                  <a:lnTo>
                    <a:pt x="242087" y="61379"/>
                  </a:lnTo>
                  <a:lnTo>
                    <a:pt x="237490" y="36817"/>
                  </a:lnTo>
                  <a:lnTo>
                    <a:pt x="224205" y="17386"/>
                  </a:lnTo>
                  <a:lnTo>
                    <a:pt x="202946" y="4597"/>
                  </a:lnTo>
                  <a:lnTo>
                    <a:pt x="174409" y="0"/>
                  </a:lnTo>
                  <a:lnTo>
                    <a:pt x="146888" y="5092"/>
                  </a:lnTo>
                  <a:lnTo>
                    <a:pt x="125349" y="19177"/>
                  </a:lnTo>
                  <a:lnTo>
                    <a:pt x="111302" y="40462"/>
                  </a:lnTo>
                  <a:lnTo>
                    <a:pt x="106273" y="67132"/>
                  </a:lnTo>
                  <a:lnTo>
                    <a:pt x="147904" y="67132"/>
                  </a:lnTo>
                  <a:lnTo>
                    <a:pt x="149618" y="56286"/>
                  </a:lnTo>
                  <a:lnTo>
                    <a:pt x="154698" y="46926"/>
                  </a:lnTo>
                  <a:lnTo>
                    <a:pt x="163004" y="40360"/>
                  </a:lnTo>
                  <a:lnTo>
                    <a:pt x="174409" y="37884"/>
                  </a:lnTo>
                  <a:lnTo>
                    <a:pt x="186232" y="39598"/>
                  </a:lnTo>
                  <a:lnTo>
                    <a:pt x="194322" y="44475"/>
                  </a:lnTo>
                  <a:lnTo>
                    <a:pt x="198970" y="52044"/>
                  </a:lnTo>
                  <a:lnTo>
                    <a:pt x="200456" y="61849"/>
                  </a:lnTo>
                  <a:lnTo>
                    <a:pt x="199263" y="70599"/>
                  </a:lnTo>
                  <a:lnTo>
                    <a:pt x="194932" y="80886"/>
                  </a:lnTo>
                  <a:lnTo>
                    <a:pt x="186334" y="93649"/>
                  </a:lnTo>
                  <a:lnTo>
                    <a:pt x="172313" y="109804"/>
                  </a:lnTo>
                  <a:lnTo>
                    <a:pt x="110223" y="175729"/>
                  </a:lnTo>
                  <a:lnTo>
                    <a:pt x="110223" y="200672"/>
                  </a:lnTo>
                  <a:lnTo>
                    <a:pt x="245808" y="200672"/>
                  </a:lnTo>
                  <a:lnTo>
                    <a:pt x="245808" y="163741"/>
                  </a:lnTo>
                  <a:close/>
                </a:path>
              </a:pathLst>
            </a:custGeom>
            <a:solidFill>
              <a:srgbClr val="9E9E9E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 descr=""/>
          <p:cNvSpPr/>
          <p:nvPr/>
        </p:nvSpPr>
        <p:spPr>
          <a:xfrm>
            <a:off x="1789592" y="695503"/>
            <a:ext cx="14251940" cy="27305"/>
          </a:xfrm>
          <a:custGeom>
            <a:avLst/>
            <a:gdLst/>
            <a:ahLst/>
            <a:cxnLst/>
            <a:rect l="l" t="t" r="r" b="b"/>
            <a:pathLst>
              <a:path w="14251940" h="27304">
                <a:moveTo>
                  <a:pt x="14251781" y="26789"/>
                </a:moveTo>
                <a:lnTo>
                  <a:pt x="0" y="26789"/>
                </a:lnTo>
                <a:lnTo>
                  <a:pt x="0" y="0"/>
                </a:lnTo>
                <a:lnTo>
                  <a:pt x="14251781" y="0"/>
                </a:lnTo>
                <a:lnTo>
                  <a:pt x="14251781" y="26789"/>
                </a:lnTo>
                <a:close/>
              </a:path>
            </a:pathLst>
          </a:custGeom>
          <a:solidFill>
            <a:srgbClr val="9E9E9E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9" name="object 9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796586" y="8022102"/>
            <a:ext cx="8239806" cy="1720266"/>
          </a:xfrm>
          <a:prstGeom prst="rect">
            <a:avLst/>
          </a:prstGeom>
        </p:spPr>
      </p:pic>
      <p:grpSp>
        <p:nvGrpSpPr>
          <p:cNvPr id="10" name="object 10" descr=""/>
          <p:cNvGrpSpPr/>
          <p:nvPr/>
        </p:nvGrpSpPr>
        <p:grpSpPr>
          <a:xfrm>
            <a:off x="16285829" y="565471"/>
            <a:ext cx="880744" cy="222250"/>
            <a:chOff x="16285829" y="565471"/>
            <a:chExt cx="880744" cy="222250"/>
          </a:xfrm>
        </p:grpSpPr>
        <p:pic>
          <p:nvPicPr>
            <p:cNvPr id="11" name="object 11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510748" y="569282"/>
              <a:ext cx="205854" cy="202717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285829" y="571060"/>
              <a:ext cx="205854" cy="216435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745321" y="565471"/>
              <a:ext cx="182686" cy="216943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960588" y="565471"/>
              <a:ext cx="205854" cy="217451"/>
            </a:xfrm>
            <a:prstGeom prst="rect">
              <a:avLst/>
            </a:prstGeom>
          </p:spPr>
        </p:pic>
      </p:grpSp>
      <p:grpSp>
        <p:nvGrpSpPr>
          <p:cNvPr id="15" name="object 15" descr=""/>
          <p:cNvGrpSpPr/>
          <p:nvPr/>
        </p:nvGrpSpPr>
        <p:grpSpPr>
          <a:xfrm>
            <a:off x="10655791" y="8582938"/>
            <a:ext cx="832485" cy="156845"/>
            <a:chOff x="10655791" y="8582938"/>
            <a:chExt cx="832485" cy="156845"/>
          </a:xfrm>
        </p:grpSpPr>
        <p:pic>
          <p:nvPicPr>
            <p:cNvPr id="16" name="object 16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655791" y="8583058"/>
              <a:ext cx="144749" cy="156349"/>
            </a:xfrm>
            <a:prstGeom prst="rect">
              <a:avLst/>
            </a:prstGeom>
          </p:spPr>
        </p:pic>
        <p:sp>
          <p:nvSpPr>
            <p:cNvPr id="17" name="object 17" descr=""/>
            <p:cNvSpPr/>
            <p:nvPr/>
          </p:nvSpPr>
          <p:spPr>
            <a:xfrm>
              <a:off x="10825518" y="8589391"/>
              <a:ext cx="151130" cy="142875"/>
            </a:xfrm>
            <a:custGeom>
              <a:avLst/>
              <a:gdLst/>
              <a:ahLst/>
              <a:cxnLst/>
              <a:rect l="l" t="t" r="r" b="b"/>
              <a:pathLst>
                <a:path w="151129" h="142875">
                  <a:moveTo>
                    <a:pt x="139966" y="0"/>
                  </a:moveTo>
                  <a:lnTo>
                    <a:pt x="9740" y="0"/>
                  </a:lnTo>
                  <a:lnTo>
                    <a:pt x="9740" y="16764"/>
                  </a:lnTo>
                  <a:lnTo>
                    <a:pt x="122250" y="16764"/>
                  </a:lnTo>
                  <a:lnTo>
                    <a:pt x="122250" y="56730"/>
                  </a:lnTo>
                  <a:lnTo>
                    <a:pt x="9740" y="56730"/>
                  </a:lnTo>
                  <a:lnTo>
                    <a:pt x="9740" y="73494"/>
                  </a:lnTo>
                  <a:lnTo>
                    <a:pt x="122250" y="73494"/>
                  </a:lnTo>
                  <a:lnTo>
                    <a:pt x="122250" y="110883"/>
                  </a:lnTo>
                  <a:lnTo>
                    <a:pt x="139966" y="110883"/>
                  </a:lnTo>
                  <a:lnTo>
                    <a:pt x="139966" y="73494"/>
                  </a:lnTo>
                  <a:lnTo>
                    <a:pt x="139966" y="56730"/>
                  </a:lnTo>
                  <a:lnTo>
                    <a:pt x="139966" y="16764"/>
                  </a:lnTo>
                  <a:lnTo>
                    <a:pt x="139966" y="0"/>
                  </a:lnTo>
                  <a:close/>
                </a:path>
                <a:path w="151129" h="142875">
                  <a:moveTo>
                    <a:pt x="151130" y="125552"/>
                  </a:moveTo>
                  <a:lnTo>
                    <a:pt x="0" y="125552"/>
                  </a:lnTo>
                  <a:lnTo>
                    <a:pt x="0" y="142532"/>
                  </a:lnTo>
                  <a:lnTo>
                    <a:pt x="151130" y="142532"/>
                  </a:lnTo>
                  <a:lnTo>
                    <a:pt x="151130" y="12555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8" name="object 18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001276" y="8582938"/>
              <a:ext cx="316251" cy="156010"/>
            </a:xfrm>
            <a:prstGeom prst="rect">
              <a:avLst/>
            </a:prstGeom>
          </p:spPr>
        </p:pic>
        <p:sp>
          <p:nvSpPr>
            <p:cNvPr id="19" name="object 19" descr=""/>
            <p:cNvSpPr/>
            <p:nvPr/>
          </p:nvSpPr>
          <p:spPr>
            <a:xfrm>
              <a:off x="11336833" y="8585517"/>
              <a:ext cx="151130" cy="152400"/>
            </a:xfrm>
            <a:custGeom>
              <a:avLst/>
              <a:gdLst/>
              <a:ahLst/>
              <a:cxnLst/>
              <a:rect l="l" t="t" r="r" b="b"/>
              <a:pathLst>
                <a:path w="151129" h="152400">
                  <a:moveTo>
                    <a:pt x="142443" y="45135"/>
                  </a:moveTo>
                  <a:lnTo>
                    <a:pt x="27990" y="45135"/>
                  </a:lnTo>
                  <a:lnTo>
                    <a:pt x="27990" y="34823"/>
                  </a:lnTo>
                  <a:lnTo>
                    <a:pt x="140322" y="34823"/>
                  </a:lnTo>
                  <a:lnTo>
                    <a:pt x="140322" y="23215"/>
                  </a:lnTo>
                  <a:lnTo>
                    <a:pt x="140322" y="12903"/>
                  </a:lnTo>
                  <a:lnTo>
                    <a:pt x="140322" y="0"/>
                  </a:lnTo>
                  <a:lnTo>
                    <a:pt x="10985" y="0"/>
                  </a:lnTo>
                  <a:lnTo>
                    <a:pt x="10985" y="12903"/>
                  </a:lnTo>
                  <a:lnTo>
                    <a:pt x="123317" y="12903"/>
                  </a:lnTo>
                  <a:lnTo>
                    <a:pt x="123317" y="23215"/>
                  </a:lnTo>
                  <a:lnTo>
                    <a:pt x="10985" y="23215"/>
                  </a:lnTo>
                  <a:lnTo>
                    <a:pt x="10985" y="34823"/>
                  </a:lnTo>
                  <a:lnTo>
                    <a:pt x="10985" y="45135"/>
                  </a:lnTo>
                  <a:lnTo>
                    <a:pt x="10985" y="58026"/>
                  </a:lnTo>
                  <a:lnTo>
                    <a:pt x="142443" y="58026"/>
                  </a:lnTo>
                  <a:lnTo>
                    <a:pt x="142443" y="45135"/>
                  </a:lnTo>
                  <a:close/>
                </a:path>
                <a:path w="151129" h="152400">
                  <a:moveTo>
                    <a:pt x="143332" y="139255"/>
                  </a:moveTo>
                  <a:lnTo>
                    <a:pt x="27457" y="139255"/>
                  </a:lnTo>
                  <a:lnTo>
                    <a:pt x="27457" y="128943"/>
                  </a:lnTo>
                  <a:lnTo>
                    <a:pt x="140677" y="128943"/>
                  </a:lnTo>
                  <a:lnTo>
                    <a:pt x="140677" y="117335"/>
                  </a:lnTo>
                  <a:lnTo>
                    <a:pt x="140677" y="107022"/>
                  </a:lnTo>
                  <a:lnTo>
                    <a:pt x="140677" y="94132"/>
                  </a:lnTo>
                  <a:lnTo>
                    <a:pt x="10096" y="94132"/>
                  </a:lnTo>
                  <a:lnTo>
                    <a:pt x="10096" y="107022"/>
                  </a:lnTo>
                  <a:lnTo>
                    <a:pt x="123672" y="107022"/>
                  </a:lnTo>
                  <a:lnTo>
                    <a:pt x="123672" y="117335"/>
                  </a:lnTo>
                  <a:lnTo>
                    <a:pt x="10452" y="117335"/>
                  </a:lnTo>
                  <a:lnTo>
                    <a:pt x="10452" y="128943"/>
                  </a:lnTo>
                  <a:lnTo>
                    <a:pt x="10452" y="139255"/>
                  </a:lnTo>
                  <a:lnTo>
                    <a:pt x="10452" y="152146"/>
                  </a:lnTo>
                  <a:lnTo>
                    <a:pt x="143332" y="152146"/>
                  </a:lnTo>
                  <a:lnTo>
                    <a:pt x="143332" y="139255"/>
                  </a:lnTo>
                  <a:close/>
                </a:path>
                <a:path w="151129" h="152400">
                  <a:moveTo>
                    <a:pt x="151130" y="69697"/>
                  </a:moveTo>
                  <a:lnTo>
                    <a:pt x="0" y="69697"/>
                  </a:lnTo>
                  <a:lnTo>
                    <a:pt x="0" y="82842"/>
                  </a:lnTo>
                  <a:lnTo>
                    <a:pt x="151130" y="82842"/>
                  </a:lnTo>
                  <a:lnTo>
                    <a:pt x="151130" y="6969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0" name="object 20" descr=""/>
          <p:cNvGrpSpPr/>
          <p:nvPr/>
        </p:nvGrpSpPr>
        <p:grpSpPr>
          <a:xfrm>
            <a:off x="11557200" y="8582938"/>
            <a:ext cx="656590" cy="156845"/>
            <a:chOff x="11557200" y="8582938"/>
            <a:chExt cx="656590" cy="156845"/>
          </a:xfrm>
        </p:grpSpPr>
        <p:pic>
          <p:nvPicPr>
            <p:cNvPr id="21" name="object 21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557200" y="8583058"/>
              <a:ext cx="144749" cy="156349"/>
            </a:xfrm>
            <a:prstGeom prst="rect">
              <a:avLst/>
            </a:prstGeom>
          </p:spPr>
        </p:pic>
        <p:sp>
          <p:nvSpPr>
            <p:cNvPr id="22" name="object 22" descr=""/>
            <p:cNvSpPr/>
            <p:nvPr/>
          </p:nvSpPr>
          <p:spPr>
            <a:xfrm>
              <a:off x="11726926" y="8589391"/>
              <a:ext cx="151130" cy="142875"/>
            </a:xfrm>
            <a:custGeom>
              <a:avLst/>
              <a:gdLst/>
              <a:ahLst/>
              <a:cxnLst/>
              <a:rect l="l" t="t" r="r" b="b"/>
              <a:pathLst>
                <a:path w="151129" h="142875">
                  <a:moveTo>
                    <a:pt x="139966" y="0"/>
                  </a:moveTo>
                  <a:lnTo>
                    <a:pt x="9740" y="0"/>
                  </a:lnTo>
                  <a:lnTo>
                    <a:pt x="9740" y="16764"/>
                  </a:lnTo>
                  <a:lnTo>
                    <a:pt x="122250" y="16764"/>
                  </a:lnTo>
                  <a:lnTo>
                    <a:pt x="122250" y="56730"/>
                  </a:lnTo>
                  <a:lnTo>
                    <a:pt x="9740" y="56730"/>
                  </a:lnTo>
                  <a:lnTo>
                    <a:pt x="9740" y="73494"/>
                  </a:lnTo>
                  <a:lnTo>
                    <a:pt x="122250" y="73494"/>
                  </a:lnTo>
                  <a:lnTo>
                    <a:pt x="122250" y="110883"/>
                  </a:lnTo>
                  <a:lnTo>
                    <a:pt x="139966" y="110883"/>
                  </a:lnTo>
                  <a:lnTo>
                    <a:pt x="139966" y="73494"/>
                  </a:lnTo>
                  <a:lnTo>
                    <a:pt x="139966" y="56730"/>
                  </a:lnTo>
                  <a:lnTo>
                    <a:pt x="139966" y="16764"/>
                  </a:lnTo>
                  <a:lnTo>
                    <a:pt x="139966" y="0"/>
                  </a:lnTo>
                  <a:close/>
                </a:path>
                <a:path w="151129" h="142875">
                  <a:moveTo>
                    <a:pt x="151130" y="125552"/>
                  </a:moveTo>
                  <a:lnTo>
                    <a:pt x="0" y="125552"/>
                  </a:lnTo>
                  <a:lnTo>
                    <a:pt x="0" y="142532"/>
                  </a:lnTo>
                  <a:lnTo>
                    <a:pt x="151130" y="142532"/>
                  </a:lnTo>
                  <a:lnTo>
                    <a:pt x="151130" y="12555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3" name="object 23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900736" y="8582938"/>
              <a:ext cx="312708" cy="156469"/>
            </a:xfrm>
            <a:prstGeom prst="rect">
              <a:avLst/>
            </a:prstGeom>
          </p:spPr>
        </p:pic>
      </p:grpSp>
      <p:grpSp>
        <p:nvGrpSpPr>
          <p:cNvPr id="24" name="object 24" descr=""/>
          <p:cNvGrpSpPr/>
          <p:nvPr/>
        </p:nvGrpSpPr>
        <p:grpSpPr>
          <a:xfrm>
            <a:off x="12288040" y="8583423"/>
            <a:ext cx="486409" cy="156210"/>
            <a:chOff x="12288040" y="8583423"/>
            <a:chExt cx="486409" cy="156210"/>
          </a:xfrm>
        </p:grpSpPr>
        <p:pic>
          <p:nvPicPr>
            <p:cNvPr id="25" name="object 25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288040" y="8583423"/>
              <a:ext cx="145280" cy="153975"/>
            </a:xfrm>
            <a:prstGeom prst="rect">
              <a:avLst/>
            </a:prstGeom>
          </p:spPr>
        </p:pic>
        <p:pic>
          <p:nvPicPr>
            <p:cNvPr id="26" name="object 26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462732" y="8583423"/>
              <a:ext cx="140851" cy="155984"/>
            </a:xfrm>
            <a:prstGeom prst="rect">
              <a:avLst/>
            </a:prstGeom>
          </p:spPr>
        </p:pic>
        <p:pic>
          <p:nvPicPr>
            <p:cNvPr id="27" name="object 27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2628564" y="8583423"/>
              <a:ext cx="145635" cy="153975"/>
            </a:xfrm>
            <a:prstGeom prst="rect">
              <a:avLst/>
            </a:prstGeom>
          </p:spPr>
        </p:pic>
      </p:grpSp>
      <p:sp>
        <p:nvSpPr>
          <p:cNvPr id="28" name="object 28" descr=""/>
          <p:cNvSpPr/>
          <p:nvPr/>
        </p:nvSpPr>
        <p:spPr>
          <a:xfrm>
            <a:off x="12848387" y="8585517"/>
            <a:ext cx="151130" cy="153670"/>
          </a:xfrm>
          <a:custGeom>
            <a:avLst/>
            <a:gdLst/>
            <a:ahLst/>
            <a:cxnLst/>
            <a:rect l="l" t="t" r="r" b="b"/>
            <a:pathLst>
              <a:path w="151129" h="153670">
                <a:moveTo>
                  <a:pt x="139966" y="0"/>
                </a:moveTo>
                <a:lnTo>
                  <a:pt x="10452" y="0"/>
                </a:lnTo>
                <a:lnTo>
                  <a:pt x="10452" y="15481"/>
                </a:lnTo>
                <a:lnTo>
                  <a:pt x="122250" y="15481"/>
                </a:lnTo>
                <a:lnTo>
                  <a:pt x="122250" y="58026"/>
                </a:lnTo>
                <a:lnTo>
                  <a:pt x="139966" y="58026"/>
                </a:lnTo>
                <a:lnTo>
                  <a:pt x="139966" y="15481"/>
                </a:lnTo>
                <a:lnTo>
                  <a:pt x="139966" y="0"/>
                </a:lnTo>
                <a:close/>
              </a:path>
              <a:path w="151129" h="153670">
                <a:moveTo>
                  <a:pt x="140500" y="101866"/>
                </a:moveTo>
                <a:lnTo>
                  <a:pt x="9220" y="101866"/>
                </a:lnTo>
                <a:lnTo>
                  <a:pt x="9220" y="117335"/>
                </a:lnTo>
                <a:lnTo>
                  <a:pt x="122783" y="117335"/>
                </a:lnTo>
                <a:lnTo>
                  <a:pt x="122783" y="153441"/>
                </a:lnTo>
                <a:lnTo>
                  <a:pt x="140500" y="153441"/>
                </a:lnTo>
                <a:lnTo>
                  <a:pt x="140500" y="117335"/>
                </a:lnTo>
                <a:lnTo>
                  <a:pt x="140500" y="101866"/>
                </a:lnTo>
                <a:close/>
              </a:path>
              <a:path w="151129" h="153670">
                <a:moveTo>
                  <a:pt x="151130" y="69875"/>
                </a:moveTo>
                <a:lnTo>
                  <a:pt x="74422" y="69875"/>
                </a:lnTo>
                <a:lnTo>
                  <a:pt x="74422" y="36449"/>
                </a:lnTo>
                <a:lnTo>
                  <a:pt x="56705" y="36449"/>
                </a:lnTo>
                <a:lnTo>
                  <a:pt x="56705" y="69875"/>
                </a:lnTo>
                <a:lnTo>
                  <a:pt x="0" y="69875"/>
                </a:lnTo>
                <a:lnTo>
                  <a:pt x="0" y="85217"/>
                </a:lnTo>
                <a:lnTo>
                  <a:pt x="151130" y="85217"/>
                </a:lnTo>
                <a:lnTo>
                  <a:pt x="151130" y="6987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29" name="object 29" descr=""/>
          <p:cNvGrpSpPr/>
          <p:nvPr/>
        </p:nvGrpSpPr>
        <p:grpSpPr>
          <a:xfrm>
            <a:off x="13071769" y="8582327"/>
            <a:ext cx="483234" cy="161290"/>
            <a:chOff x="13071769" y="8582327"/>
            <a:chExt cx="483234" cy="161290"/>
          </a:xfrm>
        </p:grpSpPr>
        <p:pic>
          <p:nvPicPr>
            <p:cNvPr id="30" name="object 30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3071769" y="8583423"/>
              <a:ext cx="142091" cy="155984"/>
            </a:xfrm>
            <a:prstGeom prst="rect">
              <a:avLst/>
            </a:prstGeom>
          </p:spPr>
        </p:pic>
        <p:pic>
          <p:nvPicPr>
            <p:cNvPr id="31" name="object 31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3238842" y="8582327"/>
              <a:ext cx="151127" cy="160733"/>
            </a:xfrm>
            <a:prstGeom prst="rect">
              <a:avLst/>
            </a:prstGeom>
          </p:spPr>
        </p:pic>
        <p:pic>
          <p:nvPicPr>
            <p:cNvPr id="32" name="object 32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3411230" y="8583423"/>
              <a:ext cx="143509" cy="155984"/>
            </a:xfrm>
            <a:prstGeom prst="rect">
              <a:avLst/>
            </a:prstGeom>
          </p:spPr>
        </p:pic>
      </p:grpSp>
      <p:pic>
        <p:nvPicPr>
          <p:cNvPr id="33" name="object 33" descr="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13634429" y="8583423"/>
            <a:ext cx="323338" cy="155984"/>
          </a:xfrm>
          <a:prstGeom prst="rect">
            <a:avLst/>
          </a:prstGeom>
        </p:spPr>
      </p:pic>
      <p:grpSp>
        <p:nvGrpSpPr>
          <p:cNvPr id="34" name="object 34" descr=""/>
          <p:cNvGrpSpPr/>
          <p:nvPr/>
        </p:nvGrpSpPr>
        <p:grpSpPr>
          <a:xfrm>
            <a:off x="10655082" y="8848190"/>
            <a:ext cx="484505" cy="156210"/>
            <a:chOff x="10655082" y="8848190"/>
            <a:chExt cx="484505" cy="156210"/>
          </a:xfrm>
        </p:grpSpPr>
        <p:sp>
          <p:nvSpPr>
            <p:cNvPr id="35" name="object 35" descr=""/>
            <p:cNvSpPr/>
            <p:nvPr/>
          </p:nvSpPr>
          <p:spPr>
            <a:xfrm>
              <a:off x="10655071" y="8850020"/>
              <a:ext cx="321945" cy="152400"/>
            </a:xfrm>
            <a:custGeom>
              <a:avLst/>
              <a:gdLst/>
              <a:ahLst/>
              <a:cxnLst/>
              <a:rect l="l" t="t" r="r" b="b"/>
              <a:pathLst>
                <a:path w="321945" h="152400">
                  <a:moveTo>
                    <a:pt x="142278" y="39458"/>
                  </a:moveTo>
                  <a:lnTo>
                    <a:pt x="115519" y="39458"/>
                  </a:lnTo>
                  <a:lnTo>
                    <a:pt x="115519" y="13703"/>
                  </a:lnTo>
                  <a:lnTo>
                    <a:pt x="140677" y="13703"/>
                  </a:lnTo>
                  <a:lnTo>
                    <a:pt x="140677" y="0"/>
                  </a:lnTo>
                  <a:lnTo>
                    <a:pt x="97980" y="0"/>
                  </a:lnTo>
                  <a:lnTo>
                    <a:pt x="97980" y="13703"/>
                  </a:lnTo>
                  <a:lnTo>
                    <a:pt x="97980" y="39458"/>
                  </a:lnTo>
                  <a:lnTo>
                    <a:pt x="52984" y="39458"/>
                  </a:lnTo>
                  <a:lnTo>
                    <a:pt x="52984" y="13703"/>
                  </a:lnTo>
                  <a:lnTo>
                    <a:pt x="97980" y="13703"/>
                  </a:lnTo>
                  <a:lnTo>
                    <a:pt x="97980" y="0"/>
                  </a:lnTo>
                  <a:lnTo>
                    <a:pt x="10287" y="0"/>
                  </a:lnTo>
                  <a:lnTo>
                    <a:pt x="10287" y="13703"/>
                  </a:lnTo>
                  <a:lnTo>
                    <a:pt x="35445" y="13703"/>
                  </a:lnTo>
                  <a:lnTo>
                    <a:pt x="35445" y="39458"/>
                  </a:lnTo>
                  <a:lnTo>
                    <a:pt x="8686" y="39458"/>
                  </a:lnTo>
                  <a:lnTo>
                    <a:pt x="8686" y="53149"/>
                  </a:lnTo>
                  <a:lnTo>
                    <a:pt x="142278" y="53149"/>
                  </a:lnTo>
                  <a:lnTo>
                    <a:pt x="142278" y="39458"/>
                  </a:lnTo>
                  <a:close/>
                </a:path>
                <a:path w="321945" h="152400">
                  <a:moveTo>
                    <a:pt x="143332" y="139065"/>
                  </a:moveTo>
                  <a:lnTo>
                    <a:pt x="27647" y="139065"/>
                  </a:lnTo>
                  <a:lnTo>
                    <a:pt x="27647" y="128752"/>
                  </a:lnTo>
                  <a:lnTo>
                    <a:pt x="140677" y="128752"/>
                  </a:lnTo>
                  <a:lnTo>
                    <a:pt x="140677" y="115862"/>
                  </a:lnTo>
                  <a:lnTo>
                    <a:pt x="140677" y="105549"/>
                  </a:lnTo>
                  <a:lnTo>
                    <a:pt x="140677" y="92646"/>
                  </a:lnTo>
                  <a:lnTo>
                    <a:pt x="10109" y="92646"/>
                  </a:lnTo>
                  <a:lnTo>
                    <a:pt x="10109" y="105549"/>
                  </a:lnTo>
                  <a:lnTo>
                    <a:pt x="123494" y="105549"/>
                  </a:lnTo>
                  <a:lnTo>
                    <a:pt x="123494" y="115862"/>
                  </a:lnTo>
                  <a:lnTo>
                    <a:pt x="10452" y="115862"/>
                  </a:lnTo>
                  <a:lnTo>
                    <a:pt x="10452" y="128752"/>
                  </a:lnTo>
                  <a:lnTo>
                    <a:pt x="10452" y="139065"/>
                  </a:lnTo>
                  <a:lnTo>
                    <a:pt x="10452" y="151955"/>
                  </a:lnTo>
                  <a:lnTo>
                    <a:pt x="143332" y="151955"/>
                  </a:lnTo>
                  <a:lnTo>
                    <a:pt x="143332" y="139065"/>
                  </a:lnTo>
                  <a:close/>
                </a:path>
                <a:path w="321945" h="152400">
                  <a:moveTo>
                    <a:pt x="151130" y="66116"/>
                  </a:moveTo>
                  <a:lnTo>
                    <a:pt x="0" y="66116"/>
                  </a:lnTo>
                  <a:lnTo>
                    <a:pt x="0" y="80187"/>
                  </a:lnTo>
                  <a:lnTo>
                    <a:pt x="151130" y="80187"/>
                  </a:lnTo>
                  <a:lnTo>
                    <a:pt x="151130" y="66116"/>
                  </a:lnTo>
                  <a:close/>
                </a:path>
                <a:path w="321945" h="152400">
                  <a:moveTo>
                    <a:pt x="321576" y="130035"/>
                  </a:moveTo>
                  <a:lnTo>
                    <a:pt x="254596" y="130035"/>
                  </a:lnTo>
                  <a:lnTo>
                    <a:pt x="254596" y="100380"/>
                  </a:lnTo>
                  <a:lnTo>
                    <a:pt x="313956" y="100380"/>
                  </a:lnTo>
                  <a:lnTo>
                    <a:pt x="313956" y="84912"/>
                  </a:lnTo>
                  <a:lnTo>
                    <a:pt x="198081" y="84912"/>
                  </a:lnTo>
                  <a:lnTo>
                    <a:pt x="198081" y="60413"/>
                  </a:lnTo>
                  <a:lnTo>
                    <a:pt x="311645" y="60413"/>
                  </a:lnTo>
                  <a:lnTo>
                    <a:pt x="311645" y="44945"/>
                  </a:lnTo>
                  <a:lnTo>
                    <a:pt x="311645" y="20447"/>
                  </a:lnTo>
                  <a:lnTo>
                    <a:pt x="311645" y="3683"/>
                  </a:lnTo>
                  <a:lnTo>
                    <a:pt x="180543" y="3683"/>
                  </a:lnTo>
                  <a:lnTo>
                    <a:pt x="180543" y="20447"/>
                  </a:lnTo>
                  <a:lnTo>
                    <a:pt x="294284" y="20447"/>
                  </a:lnTo>
                  <a:lnTo>
                    <a:pt x="294284" y="44945"/>
                  </a:lnTo>
                  <a:lnTo>
                    <a:pt x="180543" y="44945"/>
                  </a:lnTo>
                  <a:lnTo>
                    <a:pt x="180543" y="60413"/>
                  </a:lnTo>
                  <a:lnTo>
                    <a:pt x="180543" y="84912"/>
                  </a:lnTo>
                  <a:lnTo>
                    <a:pt x="180543" y="100380"/>
                  </a:lnTo>
                  <a:lnTo>
                    <a:pt x="236702" y="100380"/>
                  </a:lnTo>
                  <a:lnTo>
                    <a:pt x="236702" y="130035"/>
                  </a:lnTo>
                  <a:lnTo>
                    <a:pt x="170446" y="130035"/>
                  </a:lnTo>
                  <a:lnTo>
                    <a:pt x="170446" y="146799"/>
                  </a:lnTo>
                  <a:lnTo>
                    <a:pt x="321576" y="146799"/>
                  </a:lnTo>
                  <a:lnTo>
                    <a:pt x="321576" y="13003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6" name="object 36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1002871" y="8848190"/>
              <a:ext cx="136599" cy="155984"/>
            </a:xfrm>
            <a:prstGeom prst="rect">
              <a:avLst/>
            </a:prstGeom>
          </p:spPr>
        </p:pic>
      </p:grpSp>
      <p:sp>
        <p:nvSpPr>
          <p:cNvPr id="37" name="object 37" descr=""/>
          <p:cNvSpPr/>
          <p:nvPr/>
        </p:nvSpPr>
        <p:spPr>
          <a:xfrm>
            <a:off x="11291130" y="8848190"/>
            <a:ext cx="17780" cy="64135"/>
          </a:xfrm>
          <a:custGeom>
            <a:avLst/>
            <a:gdLst/>
            <a:ahLst/>
            <a:cxnLst/>
            <a:rect l="l" t="t" r="r" b="b"/>
            <a:pathLst>
              <a:path w="17779" h="64134">
                <a:moveTo>
                  <a:pt x="17717" y="63927"/>
                </a:moveTo>
                <a:lnTo>
                  <a:pt x="0" y="63927"/>
                </a:lnTo>
                <a:lnTo>
                  <a:pt x="0" y="0"/>
                </a:lnTo>
                <a:lnTo>
                  <a:pt x="17717" y="0"/>
                </a:lnTo>
                <a:lnTo>
                  <a:pt x="17717" y="6392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8" name="object 38" descr=""/>
          <p:cNvGrpSpPr/>
          <p:nvPr/>
        </p:nvGrpSpPr>
        <p:grpSpPr>
          <a:xfrm>
            <a:off x="11174196" y="8848190"/>
            <a:ext cx="478790" cy="156210"/>
            <a:chOff x="11174196" y="8848190"/>
            <a:chExt cx="478790" cy="156210"/>
          </a:xfrm>
        </p:grpSpPr>
        <p:sp>
          <p:nvSpPr>
            <p:cNvPr id="39" name="object 39" descr=""/>
            <p:cNvSpPr/>
            <p:nvPr/>
          </p:nvSpPr>
          <p:spPr>
            <a:xfrm>
              <a:off x="11174184" y="8849842"/>
              <a:ext cx="314325" cy="154940"/>
            </a:xfrm>
            <a:custGeom>
              <a:avLst/>
              <a:gdLst/>
              <a:ahLst/>
              <a:cxnLst/>
              <a:rect l="l" t="t" r="r" b="b"/>
              <a:pathLst>
                <a:path w="314325" h="154940">
                  <a:moveTo>
                    <a:pt x="84162" y="2921"/>
                  </a:moveTo>
                  <a:lnTo>
                    <a:pt x="66802" y="2921"/>
                  </a:lnTo>
                  <a:lnTo>
                    <a:pt x="66802" y="56616"/>
                  </a:lnTo>
                  <a:lnTo>
                    <a:pt x="84162" y="56616"/>
                  </a:lnTo>
                  <a:lnTo>
                    <a:pt x="84162" y="2921"/>
                  </a:lnTo>
                  <a:close/>
                </a:path>
                <a:path w="314325" h="154940">
                  <a:moveTo>
                    <a:pt x="134658" y="79273"/>
                  </a:moveTo>
                  <a:lnTo>
                    <a:pt x="116941" y="79273"/>
                  </a:lnTo>
                  <a:lnTo>
                    <a:pt x="116941" y="154343"/>
                  </a:lnTo>
                  <a:lnTo>
                    <a:pt x="134658" y="154343"/>
                  </a:lnTo>
                  <a:lnTo>
                    <a:pt x="134658" y="79273"/>
                  </a:lnTo>
                  <a:close/>
                </a:path>
                <a:path w="314325" h="154940">
                  <a:moveTo>
                    <a:pt x="134658" y="61887"/>
                  </a:moveTo>
                  <a:lnTo>
                    <a:pt x="84162" y="61887"/>
                  </a:lnTo>
                  <a:lnTo>
                    <a:pt x="84162" y="56730"/>
                  </a:lnTo>
                  <a:lnTo>
                    <a:pt x="66802" y="56730"/>
                  </a:lnTo>
                  <a:lnTo>
                    <a:pt x="66802" y="73482"/>
                  </a:lnTo>
                  <a:lnTo>
                    <a:pt x="66802" y="78651"/>
                  </a:lnTo>
                  <a:lnTo>
                    <a:pt x="66802" y="128930"/>
                  </a:lnTo>
                  <a:lnTo>
                    <a:pt x="17373" y="128930"/>
                  </a:lnTo>
                  <a:lnTo>
                    <a:pt x="17373" y="73482"/>
                  </a:lnTo>
                  <a:lnTo>
                    <a:pt x="66802" y="73482"/>
                  </a:lnTo>
                  <a:lnTo>
                    <a:pt x="66802" y="56730"/>
                  </a:lnTo>
                  <a:lnTo>
                    <a:pt x="17373" y="56730"/>
                  </a:lnTo>
                  <a:lnTo>
                    <a:pt x="17373" y="2578"/>
                  </a:lnTo>
                  <a:lnTo>
                    <a:pt x="0" y="2578"/>
                  </a:lnTo>
                  <a:lnTo>
                    <a:pt x="0" y="144399"/>
                  </a:lnTo>
                  <a:lnTo>
                    <a:pt x="84162" y="144399"/>
                  </a:lnTo>
                  <a:lnTo>
                    <a:pt x="84162" y="128930"/>
                  </a:lnTo>
                  <a:lnTo>
                    <a:pt x="84162" y="78651"/>
                  </a:lnTo>
                  <a:lnTo>
                    <a:pt x="134658" y="78651"/>
                  </a:lnTo>
                  <a:lnTo>
                    <a:pt x="134658" y="73482"/>
                  </a:lnTo>
                  <a:lnTo>
                    <a:pt x="134658" y="61887"/>
                  </a:lnTo>
                  <a:close/>
                </a:path>
                <a:path w="314325" h="154940">
                  <a:moveTo>
                    <a:pt x="305092" y="58013"/>
                  </a:moveTo>
                  <a:lnTo>
                    <a:pt x="191173" y="58013"/>
                  </a:lnTo>
                  <a:lnTo>
                    <a:pt x="191173" y="42545"/>
                  </a:lnTo>
                  <a:lnTo>
                    <a:pt x="301193" y="42545"/>
                  </a:lnTo>
                  <a:lnTo>
                    <a:pt x="301193" y="29654"/>
                  </a:lnTo>
                  <a:lnTo>
                    <a:pt x="191173" y="29654"/>
                  </a:lnTo>
                  <a:lnTo>
                    <a:pt x="191173" y="14173"/>
                  </a:lnTo>
                  <a:lnTo>
                    <a:pt x="303682" y="14173"/>
                  </a:lnTo>
                  <a:lnTo>
                    <a:pt x="303682" y="0"/>
                  </a:lnTo>
                  <a:lnTo>
                    <a:pt x="173634" y="0"/>
                  </a:lnTo>
                  <a:lnTo>
                    <a:pt x="173634" y="14173"/>
                  </a:lnTo>
                  <a:lnTo>
                    <a:pt x="173634" y="29654"/>
                  </a:lnTo>
                  <a:lnTo>
                    <a:pt x="173634" y="42545"/>
                  </a:lnTo>
                  <a:lnTo>
                    <a:pt x="173634" y="58013"/>
                  </a:lnTo>
                  <a:lnTo>
                    <a:pt x="173634" y="72199"/>
                  </a:lnTo>
                  <a:lnTo>
                    <a:pt x="305092" y="72199"/>
                  </a:lnTo>
                  <a:lnTo>
                    <a:pt x="305092" y="58013"/>
                  </a:lnTo>
                  <a:close/>
                </a:path>
                <a:path w="314325" h="154940">
                  <a:moveTo>
                    <a:pt x="305981" y="137960"/>
                  </a:moveTo>
                  <a:lnTo>
                    <a:pt x="190995" y="137960"/>
                  </a:lnTo>
                  <a:lnTo>
                    <a:pt x="190995" y="113461"/>
                  </a:lnTo>
                  <a:lnTo>
                    <a:pt x="173101" y="113461"/>
                  </a:lnTo>
                  <a:lnTo>
                    <a:pt x="173101" y="137960"/>
                  </a:lnTo>
                  <a:lnTo>
                    <a:pt x="173101" y="152133"/>
                  </a:lnTo>
                  <a:lnTo>
                    <a:pt x="305981" y="152133"/>
                  </a:lnTo>
                  <a:lnTo>
                    <a:pt x="305981" y="137960"/>
                  </a:lnTo>
                  <a:close/>
                </a:path>
                <a:path w="314325" h="154940">
                  <a:moveTo>
                    <a:pt x="313778" y="86944"/>
                  </a:moveTo>
                  <a:lnTo>
                    <a:pt x="162648" y="86944"/>
                  </a:lnTo>
                  <a:lnTo>
                    <a:pt x="162648" y="101549"/>
                  </a:lnTo>
                  <a:lnTo>
                    <a:pt x="313778" y="101549"/>
                  </a:lnTo>
                  <a:lnTo>
                    <a:pt x="313778" y="8694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0" name="object 40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1509228" y="8848190"/>
              <a:ext cx="143509" cy="155984"/>
            </a:xfrm>
            <a:prstGeom prst="rect">
              <a:avLst/>
            </a:prstGeom>
          </p:spPr>
        </p:pic>
      </p:grpSp>
      <p:grpSp>
        <p:nvGrpSpPr>
          <p:cNvPr id="41" name="object 41" descr=""/>
          <p:cNvGrpSpPr/>
          <p:nvPr/>
        </p:nvGrpSpPr>
        <p:grpSpPr>
          <a:xfrm>
            <a:off x="11729995" y="8848190"/>
            <a:ext cx="318770" cy="156210"/>
            <a:chOff x="11729995" y="8848190"/>
            <a:chExt cx="318770" cy="156210"/>
          </a:xfrm>
        </p:grpSpPr>
        <p:pic>
          <p:nvPicPr>
            <p:cNvPr id="42" name="object 42" descr="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1729995" y="8848190"/>
              <a:ext cx="140674" cy="155984"/>
            </a:xfrm>
            <a:prstGeom prst="rect">
              <a:avLst/>
            </a:prstGeom>
          </p:spPr>
        </p:pic>
        <p:sp>
          <p:nvSpPr>
            <p:cNvPr id="43" name="object 43" descr=""/>
            <p:cNvSpPr/>
            <p:nvPr/>
          </p:nvSpPr>
          <p:spPr>
            <a:xfrm>
              <a:off x="11897411" y="8852420"/>
              <a:ext cx="151130" cy="144780"/>
            </a:xfrm>
            <a:custGeom>
              <a:avLst/>
              <a:gdLst/>
              <a:ahLst/>
              <a:cxnLst/>
              <a:rect l="l" t="t" r="r" b="b"/>
              <a:pathLst>
                <a:path w="151129" h="144779">
                  <a:moveTo>
                    <a:pt x="141033" y="342"/>
                  </a:moveTo>
                  <a:lnTo>
                    <a:pt x="123672" y="342"/>
                  </a:lnTo>
                  <a:lnTo>
                    <a:pt x="123672" y="28282"/>
                  </a:lnTo>
                  <a:lnTo>
                    <a:pt x="141033" y="28282"/>
                  </a:lnTo>
                  <a:lnTo>
                    <a:pt x="141033" y="342"/>
                  </a:lnTo>
                  <a:close/>
                </a:path>
                <a:path w="151129" h="144779">
                  <a:moveTo>
                    <a:pt x="151130" y="127279"/>
                  </a:moveTo>
                  <a:lnTo>
                    <a:pt x="84340" y="127279"/>
                  </a:lnTo>
                  <a:lnTo>
                    <a:pt x="84340" y="92824"/>
                  </a:lnTo>
                  <a:lnTo>
                    <a:pt x="141033" y="92824"/>
                  </a:lnTo>
                  <a:lnTo>
                    <a:pt x="141033" y="76073"/>
                  </a:lnTo>
                  <a:lnTo>
                    <a:pt x="27292" y="76073"/>
                  </a:lnTo>
                  <a:lnTo>
                    <a:pt x="27292" y="45123"/>
                  </a:lnTo>
                  <a:lnTo>
                    <a:pt x="123672" y="45123"/>
                  </a:lnTo>
                  <a:lnTo>
                    <a:pt x="123672" y="75958"/>
                  </a:lnTo>
                  <a:lnTo>
                    <a:pt x="141033" y="75958"/>
                  </a:lnTo>
                  <a:lnTo>
                    <a:pt x="141033" y="45123"/>
                  </a:lnTo>
                  <a:lnTo>
                    <a:pt x="141033" y="44538"/>
                  </a:lnTo>
                  <a:lnTo>
                    <a:pt x="141033" y="28359"/>
                  </a:lnTo>
                  <a:lnTo>
                    <a:pt x="27292" y="28359"/>
                  </a:lnTo>
                  <a:lnTo>
                    <a:pt x="27292" y="0"/>
                  </a:lnTo>
                  <a:lnTo>
                    <a:pt x="9931" y="0"/>
                  </a:lnTo>
                  <a:lnTo>
                    <a:pt x="9931" y="28359"/>
                  </a:lnTo>
                  <a:lnTo>
                    <a:pt x="9931" y="45123"/>
                  </a:lnTo>
                  <a:lnTo>
                    <a:pt x="9931" y="76073"/>
                  </a:lnTo>
                  <a:lnTo>
                    <a:pt x="9931" y="92824"/>
                  </a:lnTo>
                  <a:lnTo>
                    <a:pt x="66446" y="92824"/>
                  </a:lnTo>
                  <a:lnTo>
                    <a:pt x="66446" y="127279"/>
                  </a:lnTo>
                  <a:lnTo>
                    <a:pt x="0" y="127279"/>
                  </a:lnTo>
                  <a:lnTo>
                    <a:pt x="0" y="144272"/>
                  </a:lnTo>
                  <a:lnTo>
                    <a:pt x="151130" y="144272"/>
                  </a:lnTo>
                  <a:lnTo>
                    <a:pt x="151130" y="12727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44" name="object 44" descr="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12287686" y="8841979"/>
            <a:ext cx="151127" cy="160367"/>
          </a:xfrm>
          <a:prstGeom prst="rect">
            <a:avLst/>
          </a:prstGeom>
        </p:spPr>
      </p:pic>
      <p:pic>
        <p:nvPicPr>
          <p:cNvPr id="45" name="object 45" descr="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12073354" y="8848190"/>
            <a:ext cx="152722" cy="155984"/>
          </a:xfrm>
          <a:prstGeom prst="rect">
            <a:avLst/>
          </a:prstGeom>
        </p:spPr>
      </p:pic>
      <p:grpSp>
        <p:nvGrpSpPr>
          <p:cNvPr id="46" name="object 46" descr=""/>
          <p:cNvGrpSpPr/>
          <p:nvPr/>
        </p:nvGrpSpPr>
        <p:grpSpPr>
          <a:xfrm>
            <a:off x="12463972" y="8848190"/>
            <a:ext cx="528955" cy="170815"/>
            <a:chOff x="12463972" y="8848190"/>
            <a:chExt cx="528955" cy="170815"/>
          </a:xfrm>
        </p:grpSpPr>
        <p:pic>
          <p:nvPicPr>
            <p:cNvPr id="47" name="object 47" descr="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2463972" y="8848190"/>
              <a:ext cx="136599" cy="155984"/>
            </a:xfrm>
            <a:prstGeom prst="rect">
              <a:avLst/>
            </a:prstGeom>
          </p:spPr>
        </p:pic>
        <p:pic>
          <p:nvPicPr>
            <p:cNvPr id="48" name="object 48" descr="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2628565" y="8848190"/>
              <a:ext cx="141560" cy="155984"/>
            </a:xfrm>
            <a:prstGeom prst="rect">
              <a:avLst/>
            </a:prstGeom>
          </p:spPr>
        </p:pic>
        <p:sp>
          <p:nvSpPr>
            <p:cNvPr id="49" name="object 49" descr=""/>
            <p:cNvSpPr/>
            <p:nvPr/>
          </p:nvSpPr>
          <p:spPr>
            <a:xfrm>
              <a:off x="12798997" y="8853703"/>
              <a:ext cx="194310" cy="165100"/>
            </a:xfrm>
            <a:custGeom>
              <a:avLst/>
              <a:gdLst/>
              <a:ahLst/>
              <a:cxnLst/>
              <a:rect l="l" t="t" r="r" b="b"/>
              <a:pathLst>
                <a:path w="194309" h="165100">
                  <a:moveTo>
                    <a:pt x="141033" y="0"/>
                  </a:moveTo>
                  <a:lnTo>
                    <a:pt x="9220" y="0"/>
                  </a:lnTo>
                  <a:lnTo>
                    <a:pt x="9220" y="16764"/>
                  </a:lnTo>
                  <a:lnTo>
                    <a:pt x="122783" y="16764"/>
                  </a:lnTo>
                  <a:lnTo>
                    <a:pt x="122783" y="103149"/>
                  </a:lnTo>
                  <a:lnTo>
                    <a:pt x="141033" y="103149"/>
                  </a:lnTo>
                  <a:lnTo>
                    <a:pt x="141033" y="16764"/>
                  </a:lnTo>
                  <a:lnTo>
                    <a:pt x="141033" y="0"/>
                  </a:lnTo>
                  <a:close/>
                </a:path>
                <a:path w="194309" h="165100">
                  <a:moveTo>
                    <a:pt x="151130" y="125996"/>
                  </a:moveTo>
                  <a:lnTo>
                    <a:pt x="74409" y="125996"/>
                  </a:lnTo>
                  <a:lnTo>
                    <a:pt x="74409" y="56413"/>
                  </a:lnTo>
                  <a:lnTo>
                    <a:pt x="56337" y="56413"/>
                  </a:lnTo>
                  <a:lnTo>
                    <a:pt x="56337" y="125996"/>
                  </a:lnTo>
                  <a:lnTo>
                    <a:pt x="0" y="125996"/>
                  </a:lnTo>
                  <a:lnTo>
                    <a:pt x="0" y="142989"/>
                  </a:lnTo>
                  <a:lnTo>
                    <a:pt x="151130" y="142989"/>
                  </a:lnTo>
                  <a:lnTo>
                    <a:pt x="151130" y="125996"/>
                  </a:lnTo>
                  <a:close/>
                </a:path>
                <a:path w="194309" h="165100">
                  <a:moveTo>
                    <a:pt x="193827" y="123812"/>
                  </a:moveTo>
                  <a:lnTo>
                    <a:pt x="176110" y="123812"/>
                  </a:lnTo>
                  <a:lnTo>
                    <a:pt x="170446" y="165087"/>
                  </a:lnTo>
                  <a:lnTo>
                    <a:pt x="184962" y="165087"/>
                  </a:lnTo>
                  <a:lnTo>
                    <a:pt x="193827" y="12381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0" name="object 50" descr=""/>
          <p:cNvGrpSpPr/>
          <p:nvPr/>
        </p:nvGrpSpPr>
        <p:grpSpPr>
          <a:xfrm>
            <a:off x="13061621" y="8848190"/>
            <a:ext cx="364490" cy="170815"/>
            <a:chOff x="13061621" y="8848190"/>
            <a:chExt cx="364490" cy="170815"/>
          </a:xfrm>
        </p:grpSpPr>
        <p:sp>
          <p:nvSpPr>
            <p:cNvPr id="51" name="object 51" descr=""/>
            <p:cNvSpPr/>
            <p:nvPr/>
          </p:nvSpPr>
          <p:spPr>
            <a:xfrm>
              <a:off x="13061620" y="8849842"/>
              <a:ext cx="151130" cy="152400"/>
            </a:xfrm>
            <a:custGeom>
              <a:avLst/>
              <a:gdLst/>
              <a:ahLst/>
              <a:cxnLst/>
              <a:rect l="l" t="t" r="r" b="b"/>
              <a:pathLst>
                <a:path w="151130" h="152400">
                  <a:moveTo>
                    <a:pt x="142087" y="39966"/>
                  </a:moveTo>
                  <a:lnTo>
                    <a:pt x="28346" y="39966"/>
                  </a:lnTo>
                  <a:lnTo>
                    <a:pt x="28346" y="14173"/>
                  </a:lnTo>
                  <a:lnTo>
                    <a:pt x="140309" y="14173"/>
                  </a:lnTo>
                  <a:lnTo>
                    <a:pt x="140309" y="0"/>
                  </a:lnTo>
                  <a:lnTo>
                    <a:pt x="10807" y="0"/>
                  </a:lnTo>
                  <a:lnTo>
                    <a:pt x="10807" y="14173"/>
                  </a:lnTo>
                  <a:lnTo>
                    <a:pt x="10807" y="39966"/>
                  </a:lnTo>
                  <a:lnTo>
                    <a:pt x="10807" y="54152"/>
                  </a:lnTo>
                  <a:lnTo>
                    <a:pt x="142087" y="54152"/>
                  </a:lnTo>
                  <a:lnTo>
                    <a:pt x="142087" y="39966"/>
                  </a:lnTo>
                  <a:close/>
                </a:path>
                <a:path w="151130" h="152400">
                  <a:moveTo>
                    <a:pt x="142443" y="137960"/>
                  </a:moveTo>
                  <a:lnTo>
                    <a:pt x="28168" y="137960"/>
                  </a:lnTo>
                  <a:lnTo>
                    <a:pt x="28168" y="113461"/>
                  </a:lnTo>
                  <a:lnTo>
                    <a:pt x="140665" y="113461"/>
                  </a:lnTo>
                  <a:lnTo>
                    <a:pt x="140665" y="99275"/>
                  </a:lnTo>
                  <a:lnTo>
                    <a:pt x="10452" y="99275"/>
                  </a:lnTo>
                  <a:lnTo>
                    <a:pt x="10452" y="113461"/>
                  </a:lnTo>
                  <a:lnTo>
                    <a:pt x="10452" y="137960"/>
                  </a:lnTo>
                  <a:lnTo>
                    <a:pt x="10452" y="152133"/>
                  </a:lnTo>
                  <a:lnTo>
                    <a:pt x="142443" y="152133"/>
                  </a:lnTo>
                  <a:lnTo>
                    <a:pt x="142443" y="137960"/>
                  </a:lnTo>
                  <a:close/>
                </a:path>
                <a:path w="151130" h="152400">
                  <a:moveTo>
                    <a:pt x="151117" y="69773"/>
                  </a:moveTo>
                  <a:lnTo>
                    <a:pt x="0" y="69773"/>
                  </a:lnTo>
                  <a:lnTo>
                    <a:pt x="0" y="84378"/>
                  </a:lnTo>
                  <a:lnTo>
                    <a:pt x="151117" y="84378"/>
                  </a:lnTo>
                  <a:lnTo>
                    <a:pt x="151117" y="6977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2" name="object 52" descr="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3239147" y="8848190"/>
              <a:ext cx="134119" cy="155984"/>
            </a:xfrm>
            <a:prstGeom prst="rect">
              <a:avLst/>
            </a:prstGeom>
          </p:spPr>
        </p:pic>
        <p:sp>
          <p:nvSpPr>
            <p:cNvPr id="53" name="object 53" descr=""/>
            <p:cNvSpPr/>
            <p:nvPr/>
          </p:nvSpPr>
          <p:spPr>
            <a:xfrm>
              <a:off x="13402500" y="8977507"/>
              <a:ext cx="23495" cy="41275"/>
            </a:xfrm>
            <a:custGeom>
              <a:avLst/>
              <a:gdLst/>
              <a:ahLst/>
              <a:cxnLst/>
              <a:rect l="l" t="t" r="r" b="b"/>
              <a:pathLst>
                <a:path w="23494" h="41275">
                  <a:moveTo>
                    <a:pt x="14528" y="41279"/>
                  </a:moveTo>
                  <a:lnTo>
                    <a:pt x="0" y="41279"/>
                  </a:lnTo>
                  <a:lnTo>
                    <a:pt x="5669" y="0"/>
                  </a:lnTo>
                  <a:lnTo>
                    <a:pt x="23386" y="0"/>
                  </a:lnTo>
                  <a:lnTo>
                    <a:pt x="14528" y="4127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4" name="object 54" descr=""/>
          <p:cNvGrpSpPr/>
          <p:nvPr/>
        </p:nvGrpSpPr>
        <p:grpSpPr>
          <a:xfrm>
            <a:off x="13496089" y="8844353"/>
            <a:ext cx="1045210" cy="174625"/>
            <a:chOff x="13496089" y="8844353"/>
            <a:chExt cx="1045210" cy="174625"/>
          </a:xfrm>
        </p:grpSpPr>
        <p:pic>
          <p:nvPicPr>
            <p:cNvPr id="55" name="object 55" descr="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3496089" y="8848189"/>
              <a:ext cx="144217" cy="155984"/>
            </a:xfrm>
            <a:prstGeom prst="rect">
              <a:avLst/>
            </a:prstGeom>
          </p:spPr>
        </p:pic>
        <p:pic>
          <p:nvPicPr>
            <p:cNvPr id="56" name="object 56" descr="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3665288" y="8848189"/>
              <a:ext cx="147761" cy="155984"/>
            </a:xfrm>
            <a:prstGeom prst="rect">
              <a:avLst/>
            </a:prstGeom>
          </p:spPr>
        </p:pic>
        <p:sp>
          <p:nvSpPr>
            <p:cNvPr id="57" name="object 57" descr=""/>
            <p:cNvSpPr/>
            <p:nvPr/>
          </p:nvSpPr>
          <p:spPr>
            <a:xfrm>
              <a:off x="13835723" y="8849842"/>
              <a:ext cx="321945" cy="154940"/>
            </a:xfrm>
            <a:custGeom>
              <a:avLst/>
              <a:gdLst/>
              <a:ahLst/>
              <a:cxnLst/>
              <a:rect l="l" t="t" r="r" b="b"/>
              <a:pathLst>
                <a:path w="321944" h="154940">
                  <a:moveTo>
                    <a:pt x="140144" y="14795"/>
                  </a:moveTo>
                  <a:lnTo>
                    <a:pt x="122783" y="14795"/>
                  </a:lnTo>
                  <a:lnTo>
                    <a:pt x="122783" y="44742"/>
                  </a:lnTo>
                  <a:lnTo>
                    <a:pt x="140144" y="44742"/>
                  </a:lnTo>
                  <a:lnTo>
                    <a:pt x="140144" y="14795"/>
                  </a:lnTo>
                  <a:close/>
                </a:path>
                <a:path w="321944" h="154940">
                  <a:moveTo>
                    <a:pt x="140144" y="0"/>
                  </a:moveTo>
                  <a:lnTo>
                    <a:pt x="10807" y="0"/>
                  </a:lnTo>
                  <a:lnTo>
                    <a:pt x="10807" y="14173"/>
                  </a:lnTo>
                  <a:lnTo>
                    <a:pt x="10807" y="45123"/>
                  </a:lnTo>
                  <a:lnTo>
                    <a:pt x="10807" y="59309"/>
                  </a:lnTo>
                  <a:lnTo>
                    <a:pt x="140144" y="59309"/>
                  </a:lnTo>
                  <a:lnTo>
                    <a:pt x="140144" y="45123"/>
                  </a:lnTo>
                  <a:lnTo>
                    <a:pt x="28346" y="45123"/>
                  </a:lnTo>
                  <a:lnTo>
                    <a:pt x="28346" y="14173"/>
                  </a:lnTo>
                  <a:lnTo>
                    <a:pt x="140144" y="14173"/>
                  </a:lnTo>
                  <a:lnTo>
                    <a:pt x="140144" y="0"/>
                  </a:lnTo>
                  <a:close/>
                </a:path>
                <a:path w="321944" h="154940">
                  <a:moveTo>
                    <a:pt x="140500" y="107010"/>
                  </a:moveTo>
                  <a:lnTo>
                    <a:pt x="9207" y="107010"/>
                  </a:lnTo>
                  <a:lnTo>
                    <a:pt x="9207" y="121196"/>
                  </a:lnTo>
                  <a:lnTo>
                    <a:pt x="122783" y="121196"/>
                  </a:lnTo>
                  <a:lnTo>
                    <a:pt x="122783" y="154711"/>
                  </a:lnTo>
                  <a:lnTo>
                    <a:pt x="140500" y="154711"/>
                  </a:lnTo>
                  <a:lnTo>
                    <a:pt x="140500" y="121196"/>
                  </a:lnTo>
                  <a:lnTo>
                    <a:pt x="140500" y="107010"/>
                  </a:lnTo>
                  <a:close/>
                </a:path>
                <a:path w="321944" h="154940">
                  <a:moveTo>
                    <a:pt x="151130" y="76161"/>
                  </a:moveTo>
                  <a:lnTo>
                    <a:pt x="84150" y="76161"/>
                  </a:lnTo>
                  <a:lnTo>
                    <a:pt x="84150" y="59359"/>
                  </a:lnTo>
                  <a:lnTo>
                    <a:pt x="66789" y="59359"/>
                  </a:lnTo>
                  <a:lnTo>
                    <a:pt x="66789" y="76161"/>
                  </a:lnTo>
                  <a:lnTo>
                    <a:pt x="0" y="76161"/>
                  </a:lnTo>
                  <a:lnTo>
                    <a:pt x="0" y="91135"/>
                  </a:lnTo>
                  <a:lnTo>
                    <a:pt x="151130" y="91135"/>
                  </a:lnTo>
                  <a:lnTo>
                    <a:pt x="151130" y="76161"/>
                  </a:lnTo>
                  <a:close/>
                </a:path>
                <a:path w="321944" h="154940">
                  <a:moveTo>
                    <a:pt x="310934" y="112166"/>
                  </a:moveTo>
                  <a:lnTo>
                    <a:pt x="179654" y="112166"/>
                  </a:lnTo>
                  <a:lnTo>
                    <a:pt x="179654" y="126352"/>
                  </a:lnTo>
                  <a:lnTo>
                    <a:pt x="293217" y="126352"/>
                  </a:lnTo>
                  <a:lnTo>
                    <a:pt x="293217" y="154711"/>
                  </a:lnTo>
                  <a:lnTo>
                    <a:pt x="310934" y="154711"/>
                  </a:lnTo>
                  <a:lnTo>
                    <a:pt x="310934" y="126352"/>
                  </a:lnTo>
                  <a:lnTo>
                    <a:pt x="310934" y="112166"/>
                  </a:lnTo>
                  <a:close/>
                </a:path>
                <a:path w="321944" h="154940">
                  <a:moveTo>
                    <a:pt x="321564" y="84378"/>
                  </a:moveTo>
                  <a:lnTo>
                    <a:pt x="254596" y="84378"/>
                  </a:lnTo>
                  <a:lnTo>
                    <a:pt x="254596" y="69621"/>
                  </a:lnTo>
                  <a:lnTo>
                    <a:pt x="312889" y="69621"/>
                  </a:lnTo>
                  <a:lnTo>
                    <a:pt x="312889" y="55435"/>
                  </a:lnTo>
                  <a:lnTo>
                    <a:pt x="198602" y="55435"/>
                  </a:lnTo>
                  <a:lnTo>
                    <a:pt x="198602" y="41249"/>
                  </a:lnTo>
                  <a:lnTo>
                    <a:pt x="310756" y="41249"/>
                  </a:lnTo>
                  <a:lnTo>
                    <a:pt x="310756" y="27076"/>
                  </a:lnTo>
                  <a:lnTo>
                    <a:pt x="310756" y="14173"/>
                  </a:lnTo>
                  <a:lnTo>
                    <a:pt x="310756" y="0"/>
                  </a:lnTo>
                  <a:lnTo>
                    <a:pt x="181419" y="0"/>
                  </a:lnTo>
                  <a:lnTo>
                    <a:pt x="181419" y="14173"/>
                  </a:lnTo>
                  <a:lnTo>
                    <a:pt x="293573" y="14173"/>
                  </a:lnTo>
                  <a:lnTo>
                    <a:pt x="293573" y="27076"/>
                  </a:lnTo>
                  <a:lnTo>
                    <a:pt x="181419" y="27076"/>
                  </a:lnTo>
                  <a:lnTo>
                    <a:pt x="181419" y="41249"/>
                  </a:lnTo>
                  <a:lnTo>
                    <a:pt x="181419" y="55435"/>
                  </a:lnTo>
                  <a:lnTo>
                    <a:pt x="181419" y="69621"/>
                  </a:lnTo>
                  <a:lnTo>
                    <a:pt x="237236" y="69621"/>
                  </a:lnTo>
                  <a:lnTo>
                    <a:pt x="237236" y="84378"/>
                  </a:lnTo>
                  <a:lnTo>
                    <a:pt x="170434" y="84378"/>
                  </a:lnTo>
                  <a:lnTo>
                    <a:pt x="170434" y="98806"/>
                  </a:lnTo>
                  <a:lnTo>
                    <a:pt x="321564" y="98806"/>
                  </a:lnTo>
                  <a:lnTo>
                    <a:pt x="321564" y="8437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8" name="object 58" descr="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4176606" y="8844353"/>
              <a:ext cx="151127" cy="163473"/>
            </a:xfrm>
            <a:prstGeom prst="rect">
              <a:avLst/>
            </a:prstGeom>
          </p:spPr>
        </p:pic>
        <p:pic>
          <p:nvPicPr>
            <p:cNvPr id="59" name="object 59" descr="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4352538" y="8848189"/>
              <a:ext cx="188333" cy="170596"/>
            </a:xfrm>
            <a:prstGeom prst="rect">
              <a:avLst/>
            </a:prstGeom>
          </p:spPr>
        </p:pic>
      </p:grpSp>
      <p:grpSp>
        <p:nvGrpSpPr>
          <p:cNvPr id="60" name="object 60" descr=""/>
          <p:cNvGrpSpPr/>
          <p:nvPr/>
        </p:nvGrpSpPr>
        <p:grpSpPr>
          <a:xfrm>
            <a:off x="10655082" y="9112956"/>
            <a:ext cx="652780" cy="156210"/>
            <a:chOff x="10655082" y="9112956"/>
            <a:chExt cx="652780" cy="156210"/>
          </a:xfrm>
        </p:grpSpPr>
        <p:sp>
          <p:nvSpPr>
            <p:cNvPr id="61" name="object 61" descr=""/>
            <p:cNvSpPr/>
            <p:nvPr/>
          </p:nvSpPr>
          <p:spPr>
            <a:xfrm>
              <a:off x="10655071" y="9114789"/>
              <a:ext cx="151130" cy="153035"/>
            </a:xfrm>
            <a:custGeom>
              <a:avLst/>
              <a:gdLst/>
              <a:ahLst/>
              <a:cxnLst/>
              <a:rect l="l" t="t" r="r" b="b"/>
              <a:pathLst>
                <a:path w="151129" h="153034">
                  <a:moveTo>
                    <a:pt x="142278" y="39446"/>
                  </a:moveTo>
                  <a:lnTo>
                    <a:pt x="115519" y="39446"/>
                  </a:lnTo>
                  <a:lnTo>
                    <a:pt x="115519" y="13703"/>
                  </a:lnTo>
                  <a:lnTo>
                    <a:pt x="140677" y="13703"/>
                  </a:lnTo>
                  <a:lnTo>
                    <a:pt x="140677" y="0"/>
                  </a:lnTo>
                  <a:lnTo>
                    <a:pt x="97980" y="0"/>
                  </a:lnTo>
                  <a:lnTo>
                    <a:pt x="97980" y="13703"/>
                  </a:lnTo>
                  <a:lnTo>
                    <a:pt x="97980" y="39446"/>
                  </a:lnTo>
                  <a:lnTo>
                    <a:pt x="52984" y="39446"/>
                  </a:lnTo>
                  <a:lnTo>
                    <a:pt x="52984" y="13703"/>
                  </a:lnTo>
                  <a:lnTo>
                    <a:pt x="97980" y="13703"/>
                  </a:lnTo>
                  <a:lnTo>
                    <a:pt x="97980" y="0"/>
                  </a:lnTo>
                  <a:lnTo>
                    <a:pt x="10287" y="0"/>
                  </a:lnTo>
                  <a:lnTo>
                    <a:pt x="10287" y="13703"/>
                  </a:lnTo>
                  <a:lnTo>
                    <a:pt x="35445" y="13703"/>
                  </a:lnTo>
                  <a:lnTo>
                    <a:pt x="35445" y="39446"/>
                  </a:lnTo>
                  <a:lnTo>
                    <a:pt x="8686" y="39446"/>
                  </a:lnTo>
                  <a:lnTo>
                    <a:pt x="8686" y="53149"/>
                  </a:lnTo>
                  <a:lnTo>
                    <a:pt x="142278" y="53149"/>
                  </a:lnTo>
                  <a:lnTo>
                    <a:pt x="142278" y="39446"/>
                  </a:lnTo>
                  <a:close/>
                </a:path>
                <a:path w="151129" h="153034">
                  <a:moveTo>
                    <a:pt x="143332" y="138607"/>
                  </a:moveTo>
                  <a:lnTo>
                    <a:pt x="27647" y="138607"/>
                  </a:lnTo>
                  <a:lnTo>
                    <a:pt x="27647" y="128295"/>
                  </a:lnTo>
                  <a:lnTo>
                    <a:pt x="140677" y="128295"/>
                  </a:lnTo>
                  <a:lnTo>
                    <a:pt x="140677" y="116687"/>
                  </a:lnTo>
                  <a:lnTo>
                    <a:pt x="140677" y="106375"/>
                  </a:lnTo>
                  <a:lnTo>
                    <a:pt x="140677" y="92189"/>
                  </a:lnTo>
                  <a:lnTo>
                    <a:pt x="10109" y="92189"/>
                  </a:lnTo>
                  <a:lnTo>
                    <a:pt x="10109" y="106375"/>
                  </a:lnTo>
                  <a:lnTo>
                    <a:pt x="123494" y="106375"/>
                  </a:lnTo>
                  <a:lnTo>
                    <a:pt x="123494" y="116687"/>
                  </a:lnTo>
                  <a:lnTo>
                    <a:pt x="10452" y="116687"/>
                  </a:lnTo>
                  <a:lnTo>
                    <a:pt x="10452" y="128295"/>
                  </a:lnTo>
                  <a:lnTo>
                    <a:pt x="10452" y="138607"/>
                  </a:lnTo>
                  <a:lnTo>
                    <a:pt x="10452" y="152793"/>
                  </a:lnTo>
                  <a:lnTo>
                    <a:pt x="143332" y="152793"/>
                  </a:lnTo>
                  <a:lnTo>
                    <a:pt x="143332" y="138607"/>
                  </a:lnTo>
                  <a:close/>
                </a:path>
                <a:path w="151129" h="153034">
                  <a:moveTo>
                    <a:pt x="151130" y="66116"/>
                  </a:moveTo>
                  <a:lnTo>
                    <a:pt x="0" y="66116"/>
                  </a:lnTo>
                  <a:lnTo>
                    <a:pt x="0" y="80187"/>
                  </a:lnTo>
                  <a:lnTo>
                    <a:pt x="151130" y="80187"/>
                  </a:lnTo>
                  <a:lnTo>
                    <a:pt x="151130" y="6611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2" name="object 62" descr="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0833849" y="9112956"/>
              <a:ext cx="132878" cy="155984"/>
            </a:xfrm>
            <a:prstGeom prst="rect">
              <a:avLst/>
            </a:prstGeom>
          </p:spPr>
        </p:pic>
        <p:pic>
          <p:nvPicPr>
            <p:cNvPr id="63" name="object 63" descr="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1001276" y="9112956"/>
              <a:ext cx="152899" cy="153975"/>
            </a:xfrm>
            <a:prstGeom prst="rect">
              <a:avLst/>
            </a:prstGeom>
          </p:spPr>
        </p:pic>
        <p:pic>
          <p:nvPicPr>
            <p:cNvPr id="64" name="object 64" descr="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1173487" y="9112956"/>
              <a:ext cx="134119" cy="155984"/>
            </a:xfrm>
            <a:prstGeom prst="rect">
              <a:avLst/>
            </a:prstGeom>
          </p:spPr>
        </p:pic>
      </p:grpSp>
      <p:grpSp>
        <p:nvGrpSpPr>
          <p:cNvPr id="65" name="object 65" descr=""/>
          <p:cNvGrpSpPr/>
          <p:nvPr/>
        </p:nvGrpSpPr>
        <p:grpSpPr>
          <a:xfrm>
            <a:off x="11386138" y="9112956"/>
            <a:ext cx="312420" cy="156845"/>
            <a:chOff x="11386138" y="9112956"/>
            <a:chExt cx="312420" cy="156845"/>
          </a:xfrm>
        </p:grpSpPr>
        <p:pic>
          <p:nvPicPr>
            <p:cNvPr id="66" name="object 66" descr="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1386138" y="9114782"/>
              <a:ext cx="151127" cy="154705"/>
            </a:xfrm>
            <a:prstGeom prst="rect">
              <a:avLst/>
            </a:prstGeom>
          </p:spPr>
        </p:pic>
        <p:pic>
          <p:nvPicPr>
            <p:cNvPr id="67" name="object 67" descr="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1556577" y="9112956"/>
              <a:ext cx="141737" cy="155984"/>
            </a:xfrm>
            <a:prstGeom prst="rect">
              <a:avLst/>
            </a:prstGeom>
          </p:spPr>
        </p:pic>
      </p:grpSp>
      <p:grpSp>
        <p:nvGrpSpPr>
          <p:cNvPr id="68" name="object 68" descr=""/>
          <p:cNvGrpSpPr/>
          <p:nvPr/>
        </p:nvGrpSpPr>
        <p:grpSpPr>
          <a:xfrm>
            <a:off x="11783583" y="9112408"/>
            <a:ext cx="485140" cy="157480"/>
            <a:chOff x="11783583" y="9112408"/>
            <a:chExt cx="485140" cy="157480"/>
          </a:xfrm>
        </p:grpSpPr>
        <p:pic>
          <p:nvPicPr>
            <p:cNvPr id="69" name="object 69" descr="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1783583" y="9112956"/>
              <a:ext cx="134119" cy="155984"/>
            </a:xfrm>
            <a:prstGeom prst="rect">
              <a:avLst/>
            </a:prstGeom>
          </p:spPr>
        </p:pic>
        <p:pic>
          <p:nvPicPr>
            <p:cNvPr id="70" name="object 70" descr="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1946936" y="9112956"/>
              <a:ext cx="151127" cy="156349"/>
            </a:xfrm>
            <a:prstGeom prst="rect">
              <a:avLst/>
            </a:prstGeom>
          </p:spPr>
        </p:pic>
        <p:pic>
          <p:nvPicPr>
            <p:cNvPr id="71" name="object 71" descr="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12117375" y="9112408"/>
              <a:ext cx="151127" cy="154705"/>
            </a:xfrm>
            <a:prstGeom prst="rect">
              <a:avLst/>
            </a:prstGeom>
          </p:spPr>
        </p:pic>
      </p:grpSp>
      <p:grpSp>
        <p:nvGrpSpPr>
          <p:cNvPr id="72" name="object 72" descr=""/>
          <p:cNvGrpSpPr/>
          <p:nvPr/>
        </p:nvGrpSpPr>
        <p:grpSpPr>
          <a:xfrm>
            <a:off x="12343586" y="9112043"/>
            <a:ext cx="315595" cy="157480"/>
            <a:chOff x="12343586" y="9112043"/>
            <a:chExt cx="315595" cy="157480"/>
          </a:xfrm>
        </p:grpSpPr>
        <p:pic>
          <p:nvPicPr>
            <p:cNvPr id="73" name="object 73" descr="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12343586" y="9112956"/>
              <a:ext cx="135004" cy="155984"/>
            </a:xfrm>
            <a:prstGeom prst="rect">
              <a:avLst/>
            </a:prstGeom>
          </p:spPr>
        </p:pic>
        <p:pic>
          <p:nvPicPr>
            <p:cNvPr id="74" name="object 74" descr="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12507648" y="9112043"/>
              <a:ext cx="151127" cy="157262"/>
            </a:xfrm>
            <a:prstGeom prst="rect">
              <a:avLst/>
            </a:prstGeom>
          </p:spPr>
        </p:pic>
      </p:grpSp>
      <p:pic>
        <p:nvPicPr>
          <p:cNvPr id="75" name="object 75" descr=""/>
          <p:cNvPicPr/>
          <p:nvPr/>
        </p:nvPicPr>
        <p:blipFill>
          <a:blip r:embed="rId39" cstate="print"/>
          <a:stretch>
            <a:fillRect/>
          </a:stretch>
        </p:blipFill>
        <p:spPr>
          <a:xfrm>
            <a:off x="12727035" y="9110216"/>
            <a:ext cx="158745" cy="156714"/>
          </a:xfrm>
          <a:prstGeom prst="rect">
            <a:avLst/>
          </a:prstGeom>
        </p:spPr>
      </p:pic>
      <p:pic>
        <p:nvPicPr>
          <p:cNvPr id="76" name="object 76" descr=""/>
          <p:cNvPicPr/>
          <p:nvPr/>
        </p:nvPicPr>
        <p:blipFill>
          <a:blip r:embed="rId40" cstate="print"/>
          <a:stretch>
            <a:fillRect/>
          </a:stretch>
        </p:blipFill>
        <p:spPr>
          <a:xfrm>
            <a:off x="12947571" y="9111860"/>
            <a:ext cx="151127" cy="160733"/>
          </a:xfrm>
          <a:prstGeom prst="rect">
            <a:avLst/>
          </a:prstGeom>
        </p:spPr>
      </p:pic>
      <p:pic>
        <p:nvPicPr>
          <p:cNvPr id="77" name="object 77" descr=""/>
          <p:cNvPicPr/>
          <p:nvPr/>
        </p:nvPicPr>
        <p:blipFill>
          <a:blip r:embed="rId41" cstate="print"/>
          <a:stretch>
            <a:fillRect/>
          </a:stretch>
        </p:blipFill>
        <p:spPr>
          <a:xfrm>
            <a:off x="13169712" y="9112043"/>
            <a:ext cx="319440" cy="155618"/>
          </a:xfrm>
          <a:prstGeom prst="rect">
            <a:avLst/>
          </a:prstGeom>
        </p:spPr>
      </p:pic>
      <p:grpSp>
        <p:nvGrpSpPr>
          <p:cNvPr id="78" name="object 78" descr=""/>
          <p:cNvGrpSpPr/>
          <p:nvPr/>
        </p:nvGrpSpPr>
        <p:grpSpPr>
          <a:xfrm>
            <a:off x="3207786" y="164320"/>
            <a:ext cx="12344400" cy="9421495"/>
            <a:chOff x="3207786" y="164320"/>
            <a:chExt cx="12344400" cy="9421495"/>
          </a:xfrm>
        </p:grpSpPr>
        <p:sp>
          <p:nvSpPr>
            <p:cNvPr id="79" name="object 79" descr=""/>
            <p:cNvSpPr/>
            <p:nvPr/>
          </p:nvSpPr>
          <p:spPr>
            <a:xfrm>
              <a:off x="4572014" y="8342743"/>
              <a:ext cx="2686050" cy="1003935"/>
            </a:xfrm>
            <a:custGeom>
              <a:avLst/>
              <a:gdLst/>
              <a:ahLst/>
              <a:cxnLst/>
              <a:rect l="l" t="t" r="r" b="b"/>
              <a:pathLst>
                <a:path w="2686050" h="1003934">
                  <a:moveTo>
                    <a:pt x="0" y="0"/>
                  </a:moveTo>
                  <a:lnTo>
                    <a:pt x="0" y="1003586"/>
                  </a:lnTo>
                  <a:lnTo>
                    <a:pt x="2685440" y="1003586"/>
                  </a:lnTo>
                  <a:lnTo>
                    <a:pt x="2685440" y="0"/>
                  </a:lnTo>
                  <a:lnTo>
                    <a:pt x="0" y="0"/>
                  </a:lnTo>
                  <a:close/>
                </a:path>
              </a:pathLst>
            </a:custGeom>
            <a:ln w="57150">
              <a:solidFill>
                <a:srgbClr val="D01717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80" name="object 80" descr="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3207786" y="164320"/>
              <a:ext cx="12344400" cy="8677122"/>
            </a:xfrm>
            <a:prstGeom prst="rect">
              <a:avLst/>
            </a:prstGeom>
          </p:spPr>
        </p:pic>
        <p:pic>
          <p:nvPicPr>
            <p:cNvPr id="81" name="object 81" descr="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6057900" y="2097614"/>
              <a:ext cx="6172200" cy="4338561"/>
            </a:xfrm>
            <a:prstGeom prst="rect">
              <a:avLst/>
            </a:prstGeom>
          </p:spPr>
        </p:pic>
        <p:sp>
          <p:nvSpPr>
            <p:cNvPr id="82" name="object 82" descr=""/>
            <p:cNvSpPr/>
            <p:nvPr/>
          </p:nvSpPr>
          <p:spPr>
            <a:xfrm>
              <a:off x="10460985" y="8314168"/>
              <a:ext cx="4269740" cy="1252220"/>
            </a:xfrm>
            <a:custGeom>
              <a:avLst/>
              <a:gdLst/>
              <a:ahLst/>
              <a:cxnLst/>
              <a:rect l="l" t="t" r="r" b="b"/>
              <a:pathLst>
                <a:path w="4269740" h="1252220">
                  <a:moveTo>
                    <a:pt x="0" y="0"/>
                  </a:moveTo>
                  <a:lnTo>
                    <a:pt x="0" y="1252063"/>
                  </a:lnTo>
                  <a:lnTo>
                    <a:pt x="4269411" y="1252063"/>
                  </a:lnTo>
                  <a:lnTo>
                    <a:pt x="4269411" y="0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69249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3" name="object 83" descr=""/>
            <p:cNvSpPr/>
            <p:nvPr/>
          </p:nvSpPr>
          <p:spPr>
            <a:xfrm>
              <a:off x="8677415" y="1754187"/>
              <a:ext cx="320040" cy="157480"/>
            </a:xfrm>
            <a:custGeom>
              <a:avLst/>
              <a:gdLst/>
              <a:ahLst/>
              <a:cxnLst/>
              <a:rect l="l" t="t" r="r" b="b"/>
              <a:pathLst>
                <a:path w="320040" h="157480">
                  <a:moveTo>
                    <a:pt x="104724" y="136296"/>
                  </a:moveTo>
                  <a:lnTo>
                    <a:pt x="72936" y="97561"/>
                  </a:lnTo>
                  <a:lnTo>
                    <a:pt x="56883" y="78016"/>
                  </a:lnTo>
                  <a:lnTo>
                    <a:pt x="58343" y="69697"/>
                  </a:lnTo>
                  <a:lnTo>
                    <a:pt x="59524" y="60960"/>
                  </a:lnTo>
                  <a:lnTo>
                    <a:pt x="60401" y="51828"/>
                  </a:lnTo>
                  <a:lnTo>
                    <a:pt x="60960" y="42392"/>
                  </a:lnTo>
                  <a:lnTo>
                    <a:pt x="99771" y="42392"/>
                  </a:lnTo>
                  <a:lnTo>
                    <a:pt x="99771" y="25577"/>
                  </a:lnTo>
                  <a:lnTo>
                    <a:pt x="61137" y="25577"/>
                  </a:lnTo>
                  <a:lnTo>
                    <a:pt x="61137" y="0"/>
                  </a:lnTo>
                  <a:lnTo>
                    <a:pt x="43243" y="0"/>
                  </a:lnTo>
                  <a:lnTo>
                    <a:pt x="43243" y="25577"/>
                  </a:lnTo>
                  <a:lnTo>
                    <a:pt x="2654" y="25577"/>
                  </a:lnTo>
                  <a:lnTo>
                    <a:pt x="2654" y="42392"/>
                  </a:lnTo>
                  <a:lnTo>
                    <a:pt x="43243" y="42392"/>
                  </a:lnTo>
                  <a:lnTo>
                    <a:pt x="39243" y="75438"/>
                  </a:lnTo>
                  <a:lnTo>
                    <a:pt x="30454" y="102374"/>
                  </a:lnTo>
                  <a:lnTo>
                    <a:pt x="17246" y="121335"/>
                  </a:lnTo>
                  <a:lnTo>
                    <a:pt x="0" y="130441"/>
                  </a:lnTo>
                  <a:lnTo>
                    <a:pt x="0" y="148170"/>
                  </a:lnTo>
                  <a:lnTo>
                    <a:pt x="16129" y="143319"/>
                  </a:lnTo>
                  <a:lnTo>
                    <a:pt x="30276" y="133070"/>
                  </a:lnTo>
                  <a:lnTo>
                    <a:pt x="42138" y="117716"/>
                  </a:lnTo>
                  <a:lnTo>
                    <a:pt x="51384" y="97561"/>
                  </a:lnTo>
                  <a:lnTo>
                    <a:pt x="91973" y="147980"/>
                  </a:lnTo>
                  <a:lnTo>
                    <a:pt x="104724" y="136296"/>
                  </a:lnTo>
                  <a:close/>
                </a:path>
                <a:path w="320040" h="157480">
                  <a:moveTo>
                    <a:pt x="156476" y="64681"/>
                  </a:moveTo>
                  <a:lnTo>
                    <a:pt x="135204" y="64681"/>
                  </a:lnTo>
                  <a:lnTo>
                    <a:pt x="135204" y="1460"/>
                  </a:lnTo>
                  <a:lnTo>
                    <a:pt x="117665" y="1460"/>
                  </a:lnTo>
                  <a:lnTo>
                    <a:pt x="117665" y="157480"/>
                  </a:lnTo>
                  <a:lnTo>
                    <a:pt x="135204" y="157480"/>
                  </a:lnTo>
                  <a:lnTo>
                    <a:pt x="135204" y="82029"/>
                  </a:lnTo>
                  <a:lnTo>
                    <a:pt x="156476" y="82029"/>
                  </a:lnTo>
                  <a:lnTo>
                    <a:pt x="156476" y="64681"/>
                  </a:lnTo>
                  <a:close/>
                </a:path>
                <a:path w="320040" h="157480">
                  <a:moveTo>
                    <a:pt x="312242" y="91160"/>
                  </a:moveTo>
                  <a:lnTo>
                    <a:pt x="196342" y="91160"/>
                  </a:lnTo>
                  <a:lnTo>
                    <a:pt x="196342" y="65379"/>
                  </a:lnTo>
                  <a:lnTo>
                    <a:pt x="307987" y="65379"/>
                  </a:lnTo>
                  <a:lnTo>
                    <a:pt x="307987" y="48615"/>
                  </a:lnTo>
                  <a:lnTo>
                    <a:pt x="196342" y="48615"/>
                  </a:lnTo>
                  <a:lnTo>
                    <a:pt x="196342" y="22834"/>
                  </a:lnTo>
                  <a:lnTo>
                    <a:pt x="309943" y="22834"/>
                  </a:lnTo>
                  <a:lnTo>
                    <a:pt x="309943" y="7353"/>
                  </a:lnTo>
                  <a:lnTo>
                    <a:pt x="178803" y="7353"/>
                  </a:lnTo>
                  <a:lnTo>
                    <a:pt x="178803" y="22834"/>
                  </a:lnTo>
                  <a:lnTo>
                    <a:pt x="178803" y="48615"/>
                  </a:lnTo>
                  <a:lnTo>
                    <a:pt x="178803" y="65379"/>
                  </a:lnTo>
                  <a:lnTo>
                    <a:pt x="178803" y="91160"/>
                  </a:lnTo>
                  <a:lnTo>
                    <a:pt x="178803" y="106641"/>
                  </a:lnTo>
                  <a:lnTo>
                    <a:pt x="312242" y="106641"/>
                  </a:lnTo>
                  <a:lnTo>
                    <a:pt x="312242" y="91160"/>
                  </a:lnTo>
                  <a:close/>
                </a:path>
                <a:path w="320040" h="157480">
                  <a:moveTo>
                    <a:pt x="319862" y="133362"/>
                  </a:moveTo>
                  <a:lnTo>
                    <a:pt x="168706" y="133362"/>
                  </a:lnTo>
                  <a:lnTo>
                    <a:pt x="168706" y="149987"/>
                  </a:lnTo>
                  <a:lnTo>
                    <a:pt x="319862" y="149987"/>
                  </a:lnTo>
                  <a:lnTo>
                    <a:pt x="319862" y="13336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4" name="object 84" descr="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9065268" y="1755646"/>
              <a:ext cx="146374" cy="156016"/>
            </a:xfrm>
            <a:prstGeom prst="rect">
              <a:avLst/>
            </a:prstGeom>
          </p:spPr>
        </p:pic>
        <p:pic>
          <p:nvPicPr>
            <p:cNvPr id="85" name="object 85" descr="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9243008" y="1755646"/>
              <a:ext cx="135033" cy="156016"/>
            </a:xfrm>
            <a:prstGeom prst="rect">
              <a:avLst/>
            </a:prstGeom>
          </p:spPr>
        </p:pic>
        <p:pic>
          <p:nvPicPr>
            <p:cNvPr id="86" name="object 86" descr="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9410471" y="1755646"/>
              <a:ext cx="137868" cy="156016"/>
            </a:xfrm>
            <a:prstGeom prst="rect">
              <a:avLst/>
            </a:prstGeom>
          </p:spPr>
        </p:pic>
        <p:pic>
          <p:nvPicPr>
            <p:cNvPr id="87" name="object 87" descr="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10939335" y="7628790"/>
              <a:ext cx="141589" cy="158026"/>
            </a:xfrm>
            <a:prstGeom prst="rect">
              <a:avLst/>
            </a:prstGeom>
          </p:spPr>
        </p:pic>
        <p:pic>
          <p:nvPicPr>
            <p:cNvPr id="88" name="object 88" descr="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11112114" y="7630799"/>
              <a:ext cx="143007" cy="154007"/>
            </a:xfrm>
            <a:prstGeom prst="rect">
              <a:avLst/>
            </a:prstGeom>
          </p:spPr>
        </p:pic>
        <p:pic>
          <p:nvPicPr>
            <p:cNvPr id="89" name="object 89" descr="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11280285" y="7629886"/>
              <a:ext cx="151159" cy="155103"/>
            </a:xfrm>
            <a:prstGeom prst="rect">
              <a:avLst/>
            </a:prstGeom>
          </p:spPr>
        </p:pic>
        <p:pic>
          <p:nvPicPr>
            <p:cNvPr id="90" name="object 90" descr="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11450937" y="7630799"/>
              <a:ext cx="158070" cy="156016"/>
            </a:xfrm>
            <a:prstGeom prst="rect">
              <a:avLst/>
            </a:prstGeom>
          </p:spPr>
        </p:pic>
        <p:pic>
          <p:nvPicPr>
            <p:cNvPr id="91" name="object 91" descr="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11669939" y="7630799"/>
              <a:ext cx="146374" cy="156016"/>
            </a:xfrm>
            <a:prstGeom prst="rect">
              <a:avLst/>
            </a:prstGeom>
          </p:spPr>
        </p:pic>
        <p:pic>
          <p:nvPicPr>
            <p:cNvPr id="92" name="object 92" descr="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11847680" y="7630799"/>
              <a:ext cx="135033" cy="156016"/>
            </a:xfrm>
            <a:prstGeom prst="rect">
              <a:avLst/>
            </a:prstGeom>
          </p:spPr>
        </p:pic>
        <p:pic>
          <p:nvPicPr>
            <p:cNvPr id="93" name="object 93" descr="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12015142" y="7630799"/>
              <a:ext cx="137868" cy="156016"/>
            </a:xfrm>
            <a:prstGeom prst="rect">
              <a:avLst/>
            </a:prstGeom>
          </p:spPr>
        </p:pic>
      </p:grpSp>
      <p:sp>
        <p:nvSpPr>
          <p:cNvPr id="94" name="object 94" descr=""/>
          <p:cNvSpPr/>
          <p:nvPr/>
        </p:nvSpPr>
        <p:spPr>
          <a:xfrm>
            <a:off x="1130249" y="1111795"/>
            <a:ext cx="727710" cy="358140"/>
          </a:xfrm>
          <a:custGeom>
            <a:avLst/>
            <a:gdLst/>
            <a:ahLst/>
            <a:cxnLst/>
            <a:rect l="l" t="t" r="r" b="b"/>
            <a:pathLst>
              <a:path w="727710" h="358140">
                <a:moveTo>
                  <a:pt x="241719" y="133286"/>
                </a:moveTo>
                <a:lnTo>
                  <a:pt x="229679" y="125425"/>
                </a:lnTo>
                <a:lnTo>
                  <a:pt x="148564" y="72440"/>
                </a:lnTo>
                <a:lnTo>
                  <a:pt x="153301" y="56375"/>
                </a:lnTo>
                <a:lnTo>
                  <a:pt x="156692" y="39890"/>
                </a:lnTo>
                <a:lnTo>
                  <a:pt x="158724" y="23012"/>
                </a:lnTo>
                <a:lnTo>
                  <a:pt x="159410" y="5791"/>
                </a:lnTo>
                <a:lnTo>
                  <a:pt x="91147" y="1651"/>
                </a:lnTo>
                <a:lnTo>
                  <a:pt x="84010" y="50520"/>
                </a:lnTo>
                <a:lnTo>
                  <a:pt x="65443" y="89928"/>
                </a:lnTo>
                <a:lnTo>
                  <a:pt x="36931" y="117373"/>
                </a:lnTo>
                <a:lnTo>
                  <a:pt x="0" y="130390"/>
                </a:lnTo>
                <a:lnTo>
                  <a:pt x="0" y="192900"/>
                </a:lnTo>
                <a:lnTo>
                  <a:pt x="36106" y="186601"/>
                </a:lnTo>
                <a:lnTo>
                  <a:pt x="68757" y="172669"/>
                </a:lnTo>
                <a:lnTo>
                  <a:pt x="97345" y="151980"/>
                </a:lnTo>
                <a:lnTo>
                  <a:pt x="121259" y="125425"/>
                </a:lnTo>
                <a:lnTo>
                  <a:pt x="207187" y="183794"/>
                </a:lnTo>
                <a:lnTo>
                  <a:pt x="241719" y="133286"/>
                </a:lnTo>
                <a:close/>
              </a:path>
              <a:path w="727710" h="358140">
                <a:moveTo>
                  <a:pt x="325234" y="278587"/>
                </a:moveTo>
                <a:lnTo>
                  <a:pt x="317741" y="255409"/>
                </a:lnTo>
                <a:lnTo>
                  <a:pt x="313220" y="241439"/>
                </a:lnTo>
                <a:lnTo>
                  <a:pt x="280314" y="217017"/>
                </a:lnTo>
                <a:lnTo>
                  <a:pt x="252158" y="209334"/>
                </a:lnTo>
                <a:lnTo>
                  <a:pt x="252158" y="278587"/>
                </a:lnTo>
                <a:lnTo>
                  <a:pt x="245808" y="289369"/>
                </a:lnTo>
                <a:lnTo>
                  <a:pt x="228422" y="296545"/>
                </a:lnTo>
                <a:lnTo>
                  <a:pt x="202526" y="300532"/>
                </a:lnTo>
                <a:lnTo>
                  <a:pt x="170649" y="301764"/>
                </a:lnTo>
                <a:lnTo>
                  <a:pt x="138772" y="300532"/>
                </a:lnTo>
                <a:lnTo>
                  <a:pt x="112877" y="296545"/>
                </a:lnTo>
                <a:lnTo>
                  <a:pt x="95491" y="289369"/>
                </a:lnTo>
                <a:lnTo>
                  <a:pt x="89141" y="278587"/>
                </a:lnTo>
                <a:lnTo>
                  <a:pt x="95491" y="267982"/>
                </a:lnTo>
                <a:lnTo>
                  <a:pt x="112877" y="260794"/>
                </a:lnTo>
                <a:lnTo>
                  <a:pt x="138772" y="256705"/>
                </a:lnTo>
                <a:lnTo>
                  <a:pt x="170649" y="255409"/>
                </a:lnTo>
                <a:lnTo>
                  <a:pt x="202526" y="256705"/>
                </a:lnTo>
                <a:lnTo>
                  <a:pt x="228422" y="260794"/>
                </a:lnTo>
                <a:lnTo>
                  <a:pt x="245808" y="267982"/>
                </a:lnTo>
                <a:lnTo>
                  <a:pt x="252158" y="278587"/>
                </a:lnTo>
                <a:lnTo>
                  <a:pt x="252158" y="209334"/>
                </a:lnTo>
                <a:lnTo>
                  <a:pt x="231228" y="203606"/>
                </a:lnTo>
                <a:lnTo>
                  <a:pt x="170649" y="199517"/>
                </a:lnTo>
                <a:lnTo>
                  <a:pt x="110070" y="203606"/>
                </a:lnTo>
                <a:lnTo>
                  <a:pt x="60972" y="217017"/>
                </a:lnTo>
                <a:lnTo>
                  <a:pt x="28067" y="241439"/>
                </a:lnTo>
                <a:lnTo>
                  <a:pt x="16052" y="278587"/>
                </a:lnTo>
                <a:lnTo>
                  <a:pt x="28067" y="315747"/>
                </a:lnTo>
                <a:lnTo>
                  <a:pt x="60972" y="340169"/>
                </a:lnTo>
                <a:lnTo>
                  <a:pt x="110070" y="353568"/>
                </a:lnTo>
                <a:lnTo>
                  <a:pt x="170649" y="357657"/>
                </a:lnTo>
                <a:lnTo>
                  <a:pt x="231228" y="353568"/>
                </a:lnTo>
                <a:lnTo>
                  <a:pt x="280314" y="340169"/>
                </a:lnTo>
                <a:lnTo>
                  <a:pt x="313220" y="315747"/>
                </a:lnTo>
                <a:lnTo>
                  <a:pt x="317741" y="301764"/>
                </a:lnTo>
                <a:lnTo>
                  <a:pt x="325234" y="278587"/>
                </a:lnTo>
                <a:close/>
              </a:path>
              <a:path w="727710" h="358140">
                <a:moveTo>
                  <a:pt x="362178" y="54229"/>
                </a:moveTo>
                <a:lnTo>
                  <a:pt x="322033" y="54229"/>
                </a:lnTo>
                <a:lnTo>
                  <a:pt x="322033" y="0"/>
                </a:lnTo>
                <a:lnTo>
                  <a:pt x="254165" y="0"/>
                </a:lnTo>
                <a:lnTo>
                  <a:pt x="254165" y="194551"/>
                </a:lnTo>
                <a:lnTo>
                  <a:pt x="322033" y="194551"/>
                </a:lnTo>
                <a:lnTo>
                  <a:pt x="322033" y="120865"/>
                </a:lnTo>
                <a:lnTo>
                  <a:pt x="362178" y="120865"/>
                </a:lnTo>
                <a:lnTo>
                  <a:pt x="362178" y="54229"/>
                </a:lnTo>
                <a:close/>
              </a:path>
              <a:path w="727710" h="358140">
                <a:moveTo>
                  <a:pt x="637235" y="1651"/>
                </a:moveTo>
                <a:lnTo>
                  <a:pt x="574192" y="1651"/>
                </a:lnTo>
                <a:lnTo>
                  <a:pt x="574192" y="108458"/>
                </a:lnTo>
                <a:lnTo>
                  <a:pt x="536448" y="108458"/>
                </a:lnTo>
                <a:lnTo>
                  <a:pt x="536448" y="174688"/>
                </a:lnTo>
                <a:lnTo>
                  <a:pt x="574192" y="174688"/>
                </a:lnTo>
                <a:lnTo>
                  <a:pt x="574192" y="290182"/>
                </a:lnTo>
                <a:lnTo>
                  <a:pt x="550926" y="244233"/>
                </a:lnTo>
                <a:lnTo>
                  <a:pt x="503123" y="149847"/>
                </a:lnTo>
                <a:lnTo>
                  <a:pt x="506577" y="118262"/>
                </a:lnTo>
                <a:lnTo>
                  <a:pt x="509092" y="84340"/>
                </a:lnTo>
                <a:lnTo>
                  <a:pt x="510628" y="48094"/>
                </a:lnTo>
                <a:lnTo>
                  <a:pt x="511149" y="9512"/>
                </a:lnTo>
                <a:lnTo>
                  <a:pt x="446900" y="7035"/>
                </a:lnTo>
                <a:lnTo>
                  <a:pt x="446836" y="9512"/>
                </a:lnTo>
                <a:lnTo>
                  <a:pt x="445058" y="79375"/>
                </a:lnTo>
                <a:lnTo>
                  <a:pt x="439661" y="141351"/>
                </a:lnTo>
                <a:lnTo>
                  <a:pt x="430898" y="191973"/>
                </a:lnTo>
                <a:lnTo>
                  <a:pt x="418947" y="230238"/>
                </a:lnTo>
                <a:lnTo>
                  <a:pt x="404012" y="255155"/>
                </a:lnTo>
                <a:lnTo>
                  <a:pt x="386270" y="265760"/>
                </a:lnTo>
                <a:lnTo>
                  <a:pt x="386270" y="336956"/>
                </a:lnTo>
                <a:lnTo>
                  <a:pt x="416458" y="329920"/>
                </a:lnTo>
                <a:lnTo>
                  <a:pt x="442544" y="312013"/>
                </a:lnTo>
                <a:lnTo>
                  <a:pt x="464477" y="283400"/>
                </a:lnTo>
                <a:lnTo>
                  <a:pt x="482244" y="244233"/>
                </a:lnTo>
                <a:lnTo>
                  <a:pt x="524802" y="333641"/>
                </a:lnTo>
                <a:lnTo>
                  <a:pt x="574192" y="308813"/>
                </a:lnTo>
                <a:lnTo>
                  <a:pt x="574192" y="347306"/>
                </a:lnTo>
                <a:lnTo>
                  <a:pt x="637235" y="347306"/>
                </a:lnTo>
                <a:lnTo>
                  <a:pt x="637235" y="308813"/>
                </a:lnTo>
                <a:lnTo>
                  <a:pt x="637235" y="290182"/>
                </a:lnTo>
                <a:lnTo>
                  <a:pt x="637235" y="1651"/>
                </a:lnTo>
                <a:close/>
              </a:path>
              <a:path w="727710" h="358140">
                <a:moveTo>
                  <a:pt x="727583" y="0"/>
                </a:moveTo>
                <a:lnTo>
                  <a:pt x="663740" y="0"/>
                </a:lnTo>
                <a:lnTo>
                  <a:pt x="663740" y="353517"/>
                </a:lnTo>
                <a:lnTo>
                  <a:pt x="727583" y="353517"/>
                </a:lnTo>
                <a:lnTo>
                  <a:pt x="727583" y="0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5" name="object 95" descr=""/>
          <p:cNvSpPr/>
          <p:nvPr/>
        </p:nvSpPr>
        <p:spPr>
          <a:xfrm>
            <a:off x="2028445" y="1111785"/>
            <a:ext cx="318770" cy="353695"/>
          </a:xfrm>
          <a:custGeom>
            <a:avLst/>
            <a:gdLst/>
            <a:ahLst/>
            <a:cxnLst/>
            <a:rect l="l" t="t" r="r" b="b"/>
            <a:pathLst>
              <a:path w="318769" h="353694">
                <a:moveTo>
                  <a:pt x="318419" y="353518"/>
                </a:moveTo>
                <a:lnTo>
                  <a:pt x="250559" y="353518"/>
                </a:lnTo>
                <a:lnTo>
                  <a:pt x="250559" y="0"/>
                </a:lnTo>
                <a:lnTo>
                  <a:pt x="318419" y="0"/>
                </a:lnTo>
                <a:lnTo>
                  <a:pt x="318419" y="353518"/>
                </a:lnTo>
                <a:close/>
              </a:path>
              <a:path w="318769" h="353694">
                <a:moveTo>
                  <a:pt x="0" y="336960"/>
                </a:moveTo>
                <a:lnTo>
                  <a:pt x="0" y="270727"/>
                </a:lnTo>
                <a:lnTo>
                  <a:pt x="45238" y="262875"/>
                </a:lnTo>
                <a:lnTo>
                  <a:pt x="80994" y="241094"/>
                </a:lnTo>
                <a:lnTo>
                  <a:pt x="106940" y="206557"/>
                </a:lnTo>
                <a:lnTo>
                  <a:pt x="122748" y="160436"/>
                </a:lnTo>
                <a:lnTo>
                  <a:pt x="128090" y="103903"/>
                </a:lnTo>
                <a:lnTo>
                  <a:pt x="128090" y="72028"/>
                </a:lnTo>
                <a:lnTo>
                  <a:pt x="0" y="72028"/>
                </a:lnTo>
                <a:lnTo>
                  <a:pt x="0" y="8279"/>
                </a:lnTo>
                <a:lnTo>
                  <a:pt x="197556" y="8279"/>
                </a:lnTo>
                <a:lnTo>
                  <a:pt x="197556" y="103903"/>
                </a:lnTo>
                <a:lnTo>
                  <a:pt x="193992" y="155158"/>
                </a:lnTo>
                <a:lnTo>
                  <a:pt x="183571" y="200917"/>
                </a:lnTo>
                <a:lnTo>
                  <a:pt x="166704" y="240768"/>
                </a:lnTo>
                <a:lnTo>
                  <a:pt x="143800" y="274297"/>
                </a:lnTo>
                <a:lnTo>
                  <a:pt x="115268" y="301094"/>
                </a:lnTo>
                <a:lnTo>
                  <a:pt x="81518" y="320745"/>
                </a:lnTo>
                <a:lnTo>
                  <a:pt x="42959" y="332838"/>
                </a:lnTo>
                <a:lnTo>
                  <a:pt x="0" y="336960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6" name="object 96" descr=""/>
          <p:cNvSpPr/>
          <p:nvPr/>
        </p:nvSpPr>
        <p:spPr>
          <a:xfrm>
            <a:off x="2401473" y="1109715"/>
            <a:ext cx="347345" cy="360045"/>
          </a:xfrm>
          <a:custGeom>
            <a:avLst/>
            <a:gdLst/>
            <a:ahLst/>
            <a:cxnLst/>
            <a:rect l="l" t="t" r="r" b="b"/>
            <a:pathLst>
              <a:path w="347344" h="360044">
                <a:moveTo>
                  <a:pt x="330064" y="131638"/>
                </a:moveTo>
                <a:lnTo>
                  <a:pt x="20879" y="131638"/>
                </a:lnTo>
                <a:lnTo>
                  <a:pt x="20879" y="0"/>
                </a:lnTo>
                <a:lnTo>
                  <a:pt x="88739" y="0"/>
                </a:lnTo>
                <a:lnTo>
                  <a:pt x="88739" y="78237"/>
                </a:lnTo>
                <a:lnTo>
                  <a:pt x="330064" y="78237"/>
                </a:lnTo>
                <a:lnTo>
                  <a:pt x="330064" y="131638"/>
                </a:lnTo>
                <a:close/>
              </a:path>
              <a:path w="347344" h="360044">
                <a:moveTo>
                  <a:pt x="346928" y="205322"/>
                </a:moveTo>
                <a:lnTo>
                  <a:pt x="0" y="205322"/>
                </a:lnTo>
                <a:lnTo>
                  <a:pt x="0" y="151508"/>
                </a:lnTo>
                <a:lnTo>
                  <a:pt x="346928" y="151508"/>
                </a:lnTo>
                <a:lnTo>
                  <a:pt x="346928" y="205322"/>
                </a:lnTo>
                <a:close/>
              </a:path>
              <a:path w="347344" h="360044">
                <a:moveTo>
                  <a:pt x="173464" y="359728"/>
                </a:moveTo>
                <a:lnTo>
                  <a:pt x="110033" y="356022"/>
                </a:lnTo>
                <a:lnTo>
                  <a:pt x="60531" y="344049"/>
                </a:lnTo>
                <a:lnTo>
                  <a:pt x="28346" y="322530"/>
                </a:lnTo>
                <a:lnTo>
                  <a:pt x="16864" y="290183"/>
                </a:lnTo>
                <a:lnTo>
                  <a:pt x="28346" y="257836"/>
                </a:lnTo>
                <a:lnTo>
                  <a:pt x="60531" y="236317"/>
                </a:lnTo>
                <a:lnTo>
                  <a:pt x="110033" y="224345"/>
                </a:lnTo>
                <a:lnTo>
                  <a:pt x="173464" y="220638"/>
                </a:lnTo>
                <a:lnTo>
                  <a:pt x="236894" y="224345"/>
                </a:lnTo>
                <a:lnTo>
                  <a:pt x="286396" y="236317"/>
                </a:lnTo>
                <a:lnTo>
                  <a:pt x="318582" y="257836"/>
                </a:lnTo>
                <a:lnTo>
                  <a:pt x="323892" y="272797"/>
                </a:lnTo>
                <a:lnTo>
                  <a:pt x="173464" y="272797"/>
                </a:lnTo>
                <a:lnTo>
                  <a:pt x="139283" y="273767"/>
                </a:lnTo>
                <a:lnTo>
                  <a:pt x="112631" y="276833"/>
                </a:lnTo>
                <a:lnTo>
                  <a:pt x="95315" y="282227"/>
                </a:lnTo>
                <a:lnTo>
                  <a:pt x="89141" y="290183"/>
                </a:lnTo>
                <a:lnTo>
                  <a:pt x="95315" y="298313"/>
                </a:lnTo>
                <a:lnTo>
                  <a:pt x="112631" y="303688"/>
                </a:lnTo>
                <a:lnTo>
                  <a:pt x="139283" y="306657"/>
                </a:lnTo>
                <a:lnTo>
                  <a:pt x="173464" y="307569"/>
                </a:lnTo>
                <a:lnTo>
                  <a:pt x="323892" y="307569"/>
                </a:lnTo>
                <a:lnTo>
                  <a:pt x="318582" y="322530"/>
                </a:lnTo>
                <a:lnTo>
                  <a:pt x="286396" y="344049"/>
                </a:lnTo>
                <a:lnTo>
                  <a:pt x="236894" y="356022"/>
                </a:lnTo>
                <a:lnTo>
                  <a:pt x="173464" y="359728"/>
                </a:lnTo>
                <a:close/>
              </a:path>
              <a:path w="347344" h="360044">
                <a:moveTo>
                  <a:pt x="323892" y="307569"/>
                </a:moveTo>
                <a:lnTo>
                  <a:pt x="173464" y="307569"/>
                </a:lnTo>
                <a:lnTo>
                  <a:pt x="207645" y="306657"/>
                </a:lnTo>
                <a:lnTo>
                  <a:pt x="234297" y="303688"/>
                </a:lnTo>
                <a:lnTo>
                  <a:pt x="251613" y="298313"/>
                </a:lnTo>
                <a:lnTo>
                  <a:pt x="257787" y="290183"/>
                </a:lnTo>
                <a:lnTo>
                  <a:pt x="251613" y="282227"/>
                </a:lnTo>
                <a:lnTo>
                  <a:pt x="234297" y="276833"/>
                </a:lnTo>
                <a:lnTo>
                  <a:pt x="207645" y="273767"/>
                </a:lnTo>
                <a:lnTo>
                  <a:pt x="173464" y="272797"/>
                </a:lnTo>
                <a:lnTo>
                  <a:pt x="323892" y="272797"/>
                </a:lnTo>
                <a:lnTo>
                  <a:pt x="330064" y="290183"/>
                </a:lnTo>
                <a:lnTo>
                  <a:pt x="323892" y="307569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97" name="object 97" descr=""/>
          <p:cNvGrpSpPr/>
          <p:nvPr/>
        </p:nvGrpSpPr>
        <p:grpSpPr>
          <a:xfrm>
            <a:off x="1109582" y="1575316"/>
            <a:ext cx="963930" cy="90170"/>
            <a:chOff x="1109582" y="1575316"/>
            <a:chExt cx="963930" cy="90170"/>
          </a:xfrm>
        </p:grpSpPr>
        <p:pic>
          <p:nvPicPr>
            <p:cNvPr id="98" name="object 98" descr="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1109582" y="1577359"/>
              <a:ext cx="65507" cy="86137"/>
            </a:xfrm>
            <a:prstGeom prst="rect">
              <a:avLst/>
            </a:prstGeom>
          </p:spPr>
        </p:pic>
        <p:pic>
          <p:nvPicPr>
            <p:cNvPr id="99" name="object 99" descr="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1217350" y="1575316"/>
              <a:ext cx="297808" cy="90116"/>
            </a:xfrm>
            <a:prstGeom prst="rect">
              <a:avLst/>
            </a:prstGeom>
          </p:spPr>
        </p:pic>
        <p:pic>
          <p:nvPicPr>
            <p:cNvPr id="100" name="object 100" descr="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1552346" y="1577359"/>
              <a:ext cx="65507" cy="86137"/>
            </a:xfrm>
            <a:prstGeom prst="rect">
              <a:avLst/>
            </a:prstGeom>
          </p:spPr>
        </p:pic>
        <p:pic>
          <p:nvPicPr>
            <p:cNvPr id="101" name="object 101" descr="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1660261" y="1577359"/>
              <a:ext cx="413176" cy="86137"/>
            </a:xfrm>
            <a:prstGeom prst="rect">
              <a:avLst/>
            </a:prstGeom>
          </p:spPr>
        </p:pic>
      </p:grpSp>
      <p:grpSp>
        <p:nvGrpSpPr>
          <p:cNvPr id="102" name="object 102" descr=""/>
          <p:cNvGrpSpPr/>
          <p:nvPr/>
        </p:nvGrpSpPr>
        <p:grpSpPr>
          <a:xfrm>
            <a:off x="933363" y="5879758"/>
            <a:ext cx="3963670" cy="916940"/>
            <a:chOff x="933363" y="5879758"/>
            <a:chExt cx="3963670" cy="916940"/>
          </a:xfrm>
        </p:grpSpPr>
        <p:sp>
          <p:nvSpPr>
            <p:cNvPr id="103" name="object 103" descr=""/>
            <p:cNvSpPr/>
            <p:nvPr/>
          </p:nvSpPr>
          <p:spPr>
            <a:xfrm>
              <a:off x="961938" y="5908333"/>
              <a:ext cx="3906520" cy="859790"/>
            </a:xfrm>
            <a:custGeom>
              <a:avLst/>
              <a:gdLst/>
              <a:ahLst/>
              <a:cxnLst/>
              <a:rect l="l" t="t" r="r" b="b"/>
              <a:pathLst>
                <a:path w="3906520" h="859790">
                  <a:moveTo>
                    <a:pt x="0" y="0"/>
                  </a:moveTo>
                  <a:lnTo>
                    <a:pt x="0" y="859636"/>
                  </a:lnTo>
                  <a:lnTo>
                    <a:pt x="3906168" y="859636"/>
                  </a:lnTo>
                  <a:lnTo>
                    <a:pt x="3906168" y="0"/>
                  </a:lnTo>
                  <a:lnTo>
                    <a:pt x="0" y="0"/>
                  </a:lnTo>
                  <a:close/>
                </a:path>
              </a:pathLst>
            </a:custGeom>
            <a:ln w="57150">
              <a:solidFill>
                <a:srgbClr val="692498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04" name="object 104" descr="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1166529" y="6078276"/>
              <a:ext cx="194032" cy="198177"/>
            </a:xfrm>
            <a:prstGeom prst="rect">
              <a:avLst/>
            </a:prstGeom>
          </p:spPr>
        </p:pic>
        <p:pic>
          <p:nvPicPr>
            <p:cNvPr id="105" name="object 105" descr="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1381946" y="6078276"/>
              <a:ext cx="178951" cy="198177"/>
            </a:xfrm>
            <a:prstGeom prst="rect">
              <a:avLst/>
            </a:prstGeom>
          </p:spPr>
        </p:pic>
        <p:sp>
          <p:nvSpPr>
            <p:cNvPr id="106" name="object 106" descr=""/>
            <p:cNvSpPr/>
            <p:nvPr/>
          </p:nvSpPr>
          <p:spPr>
            <a:xfrm>
              <a:off x="1592630" y="6085471"/>
              <a:ext cx="192405" cy="181610"/>
            </a:xfrm>
            <a:custGeom>
              <a:avLst/>
              <a:gdLst/>
              <a:ahLst/>
              <a:cxnLst/>
              <a:rect l="l" t="t" r="r" b="b"/>
              <a:pathLst>
                <a:path w="192405" h="181610">
                  <a:moveTo>
                    <a:pt x="179171" y="0"/>
                  </a:moveTo>
                  <a:lnTo>
                    <a:pt x="11709" y="0"/>
                  </a:lnTo>
                  <a:lnTo>
                    <a:pt x="11709" y="21920"/>
                  </a:lnTo>
                  <a:lnTo>
                    <a:pt x="155994" y="21920"/>
                  </a:lnTo>
                  <a:lnTo>
                    <a:pt x="155994" y="130225"/>
                  </a:lnTo>
                  <a:lnTo>
                    <a:pt x="179171" y="130225"/>
                  </a:lnTo>
                  <a:lnTo>
                    <a:pt x="179171" y="21920"/>
                  </a:lnTo>
                  <a:lnTo>
                    <a:pt x="179171" y="0"/>
                  </a:lnTo>
                  <a:close/>
                </a:path>
                <a:path w="192405" h="181610">
                  <a:moveTo>
                    <a:pt x="192011" y="159893"/>
                  </a:moveTo>
                  <a:lnTo>
                    <a:pt x="94538" y="159893"/>
                  </a:lnTo>
                  <a:lnTo>
                    <a:pt x="94538" y="71475"/>
                  </a:lnTo>
                  <a:lnTo>
                    <a:pt x="71577" y="71475"/>
                  </a:lnTo>
                  <a:lnTo>
                    <a:pt x="71577" y="159893"/>
                  </a:lnTo>
                  <a:lnTo>
                    <a:pt x="0" y="159893"/>
                  </a:lnTo>
                  <a:lnTo>
                    <a:pt x="0" y="181470"/>
                  </a:lnTo>
                  <a:lnTo>
                    <a:pt x="192011" y="181470"/>
                  </a:lnTo>
                  <a:lnTo>
                    <a:pt x="192011" y="15989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7" name="object 107" descr="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1819757" y="6078276"/>
              <a:ext cx="168821" cy="198177"/>
            </a:xfrm>
            <a:prstGeom prst="rect">
              <a:avLst/>
            </a:prstGeom>
          </p:spPr>
        </p:pic>
        <p:sp>
          <p:nvSpPr>
            <p:cNvPr id="108" name="object 108" descr=""/>
            <p:cNvSpPr/>
            <p:nvPr/>
          </p:nvSpPr>
          <p:spPr>
            <a:xfrm>
              <a:off x="2096401" y="6077737"/>
              <a:ext cx="400685" cy="196215"/>
            </a:xfrm>
            <a:custGeom>
              <a:avLst/>
              <a:gdLst/>
              <a:ahLst/>
              <a:cxnLst/>
              <a:rect l="l" t="t" r="r" b="b"/>
              <a:pathLst>
                <a:path w="400685" h="196214">
                  <a:moveTo>
                    <a:pt x="109626" y="4025"/>
                  </a:moveTo>
                  <a:lnTo>
                    <a:pt x="88011" y="4025"/>
                  </a:lnTo>
                  <a:lnTo>
                    <a:pt x="88011" y="28371"/>
                  </a:lnTo>
                  <a:lnTo>
                    <a:pt x="21831" y="28371"/>
                  </a:lnTo>
                  <a:lnTo>
                    <a:pt x="21831" y="3873"/>
                  </a:lnTo>
                  <a:lnTo>
                    <a:pt x="0" y="3873"/>
                  </a:lnTo>
                  <a:lnTo>
                    <a:pt x="0" y="28371"/>
                  </a:lnTo>
                  <a:lnTo>
                    <a:pt x="0" y="46418"/>
                  </a:lnTo>
                  <a:lnTo>
                    <a:pt x="0" y="73494"/>
                  </a:lnTo>
                  <a:lnTo>
                    <a:pt x="0" y="92837"/>
                  </a:lnTo>
                  <a:lnTo>
                    <a:pt x="109626" y="92837"/>
                  </a:lnTo>
                  <a:lnTo>
                    <a:pt x="109626" y="74104"/>
                  </a:lnTo>
                  <a:lnTo>
                    <a:pt x="109626" y="73494"/>
                  </a:lnTo>
                  <a:lnTo>
                    <a:pt x="109626" y="46951"/>
                  </a:lnTo>
                  <a:lnTo>
                    <a:pt x="88011" y="46951"/>
                  </a:lnTo>
                  <a:lnTo>
                    <a:pt x="88011" y="73494"/>
                  </a:lnTo>
                  <a:lnTo>
                    <a:pt x="21831" y="73494"/>
                  </a:lnTo>
                  <a:lnTo>
                    <a:pt x="21831" y="46418"/>
                  </a:lnTo>
                  <a:lnTo>
                    <a:pt x="109626" y="46418"/>
                  </a:lnTo>
                  <a:lnTo>
                    <a:pt x="109626" y="28625"/>
                  </a:lnTo>
                  <a:lnTo>
                    <a:pt x="109626" y="28371"/>
                  </a:lnTo>
                  <a:lnTo>
                    <a:pt x="109626" y="4025"/>
                  </a:lnTo>
                  <a:close/>
                </a:path>
                <a:path w="400685" h="196214">
                  <a:moveTo>
                    <a:pt x="173101" y="0"/>
                  </a:moveTo>
                  <a:lnTo>
                    <a:pt x="150812" y="0"/>
                  </a:lnTo>
                  <a:lnTo>
                    <a:pt x="150812" y="18059"/>
                  </a:lnTo>
                  <a:lnTo>
                    <a:pt x="119532" y="18059"/>
                  </a:lnTo>
                  <a:lnTo>
                    <a:pt x="119532" y="37388"/>
                  </a:lnTo>
                  <a:lnTo>
                    <a:pt x="150812" y="37388"/>
                  </a:lnTo>
                  <a:lnTo>
                    <a:pt x="150812" y="58026"/>
                  </a:lnTo>
                  <a:lnTo>
                    <a:pt x="119532" y="58026"/>
                  </a:lnTo>
                  <a:lnTo>
                    <a:pt x="119532" y="77368"/>
                  </a:lnTo>
                  <a:lnTo>
                    <a:pt x="150812" y="77368"/>
                  </a:lnTo>
                  <a:lnTo>
                    <a:pt x="150812" y="99275"/>
                  </a:lnTo>
                  <a:lnTo>
                    <a:pt x="173101" y="99275"/>
                  </a:lnTo>
                  <a:lnTo>
                    <a:pt x="173101" y="77368"/>
                  </a:lnTo>
                  <a:lnTo>
                    <a:pt x="173101" y="58026"/>
                  </a:lnTo>
                  <a:lnTo>
                    <a:pt x="173101" y="37388"/>
                  </a:lnTo>
                  <a:lnTo>
                    <a:pt x="173101" y="18059"/>
                  </a:lnTo>
                  <a:lnTo>
                    <a:pt x="173101" y="0"/>
                  </a:lnTo>
                  <a:close/>
                </a:path>
                <a:path w="400685" h="196214">
                  <a:moveTo>
                    <a:pt x="177825" y="177927"/>
                  </a:moveTo>
                  <a:lnTo>
                    <a:pt x="31508" y="177927"/>
                  </a:lnTo>
                  <a:lnTo>
                    <a:pt x="31508" y="162458"/>
                  </a:lnTo>
                  <a:lnTo>
                    <a:pt x="173101" y="162458"/>
                  </a:lnTo>
                  <a:lnTo>
                    <a:pt x="173101" y="144411"/>
                  </a:lnTo>
                  <a:lnTo>
                    <a:pt x="173101" y="128943"/>
                  </a:lnTo>
                  <a:lnTo>
                    <a:pt x="173101" y="110883"/>
                  </a:lnTo>
                  <a:lnTo>
                    <a:pt x="9004" y="110883"/>
                  </a:lnTo>
                  <a:lnTo>
                    <a:pt x="9004" y="128943"/>
                  </a:lnTo>
                  <a:lnTo>
                    <a:pt x="151041" y="128943"/>
                  </a:lnTo>
                  <a:lnTo>
                    <a:pt x="151041" y="144411"/>
                  </a:lnTo>
                  <a:lnTo>
                    <a:pt x="9448" y="144411"/>
                  </a:lnTo>
                  <a:lnTo>
                    <a:pt x="9448" y="162458"/>
                  </a:lnTo>
                  <a:lnTo>
                    <a:pt x="9448" y="177927"/>
                  </a:lnTo>
                  <a:lnTo>
                    <a:pt x="9448" y="195986"/>
                  </a:lnTo>
                  <a:lnTo>
                    <a:pt x="177825" y="195986"/>
                  </a:lnTo>
                  <a:lnTo>
                    <a:pt x="177825" y="177927"/>
                  </a:lnTo>
                  <a:close/>
                </a:path>
                <a:path w="400685" h="196214">
                  <a:moveTo>
                    <a:pt x="400672" y="167614"/>
                  </a:moveTo>
                  <a:lnTo>
                    <a:pt x="315582" y="167614"/>
                  </a:lnTo>
                  <a:lnTo>
                    <a:pt x="315582" y="130225"/>
                  </a:lnTo>
                  <a:lnTo>
                    <a:pt x="390994" y="130225"/>
                  </a:lnTo>
                  <a:lnTo>
                    <a:pt x="390994" y="110883"/>
                  </a:lnTo>
                  <a:lnTo>
                    <a:pt x="243776" y="110883"/>
                  </a:lnTo>
                  <a:lnTo>
                    <a:pt x="243776" y="78651"/>
                  </a:lnTo>
                  <a:lnTo>
                    <a:pt x="388061" y="78651"/>
                  </a:lnTo>
                  <a:lnTo>
                    <a:pt x="388061" y="59309"/>
                  </a:lnTo>
                  <a:lnTo>
                    <a:pt x="388061" y="28371"/>
                  </a:lnTo>
                  <a:lnTo>
                    <a:pt x="388061" y="7734"/>
                  </a:lnTo>
                  <a:lnTo>
                    <a:pt x="221500" y="7734"/>
                  </a:lnTo>
                  <a:lnTo>
                    <a:pt x="221500" y="28371"/>
                  </a:lnTo>
                  <a:lnTo>
                    <a:pt x="366001" y="28371"/>
                  </a:lnTo>
                  <a:lnTo>
                    <a:pt x="366001" y="59309"/>
                  </a:lnTo>
                  <a:lnTo>
                    <a:pt x="221500" y="59309"/>
                  </a:lnTo>
                  <a:lnTo>
                    <a:pt x="221500" y="78651"/>
                  </a:lnTo>
                  <a:lnTo>
                    <a:pt x="221500" y="110883"/>
                  </a:lnTo>
                  <a:lnTo>
                    <a:pt x="221500" y="130225"/>
                  </a:lnTo>
                  <a:lnTo>
                    <a:pt x="292849" y="130225"/>
                  </a:lnTo>
                  <a:lnTo>
                    <a:pt x="292849" y="167614"/>
                  </a:lnTo>
                  <a:lnTo>
                    <a:pt x="208661" y="167614"/>
                  </a:lnTo>
                  <a:lnTo>
                    <a:pt x="208661" y="189534"/>
                  </a:lnTo>
                  <a:lnTo>
                    <a:pt x="400672" y="189534"/>
                  </a:lnTo>
                  <a:lnTo>
                    <a:pt x="400672" y="16761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9" name="object 109" descr="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2584558" y="6077116"/>
              <a:ext cx="192006" cy="197016"/>
            </a:xfrm>
            <a:prstGeom prst="rect">
              <a:avLst/>
            </a:prstGeom>
          </p:spPr>
        </p:pic>
        <p:pic>
          <p:nvPicPr>
            <p:cNvPr id="110" name="object 110" descr="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2801100" y="6078276"/>
              <a:ext cx="185929" cy="195624"/>
            </a:xfrm>
            <a:prstGeom prst="rect">
              <a:avLst/>
            </a:prstGeom>
          </p:spPr>
        </p:pic>
        <p:pic>
          <p:nvPicPr>
            <p:cNvPr id="111" name="object 111" descr="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3017642" y="6078276"/>
              <a:ext cx="180076" cy="198177"/>
            </a:xfrm>
            <a:prstGeom prst="rect">
              <a:avLst/>
            </a:prstGeom>
          </p:spPr>
        </p:pic>
        <p:pic>
          <p:nvPicPr>
            <p:cNvPr id="112" name="object 112" descr="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3307714" y="6078276"/>
              <a:ext cx="168821" cy="198177"/>
            </a:xfrm>
            <a:prstGeom prst="rect">
              <a:avLst/>
            </a:prstGeom>
          </p:spPr>
        </p:pic>
        <p:pic>
          <p:nvPicPr>
            <p:cNvPr id="113" name="object 113" descr="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3513677" y="6079205"/>
              <a:ext cx="192006" cy="187734"/>
            </a:xfrm>
            <a:prstGeom prst="rect">
              <a:avLst/>
            </a:prstGeom>
          </p:spPr>
        </p:pic>
        <p:sp>
          <p:nvSpPr>
            <p:cNvPr id="114" name="object 114" descr=""/>
            <p:cNvSpPr/>
            <p:nvPr/>
          </p:nvSpPr>
          <p:spPr>
            <a:xfrm>
              <a:off x="3730218" y="6080315"/>
              <a:ext cx="408940" cy="193675"/>
            </a:xfrm>
            <a:custGeom>
              <a:avLst/>
              <a:gdLst/>
              <a:ahLst/>
              <a:cxnLst/>
              <a:rect l="l" t="t" r="r" b="b"/>
              <a:pathLst>
                <a:path w="408939" h="193675">
                  <a:moveTo>
                    <a:pt x="182321" y="110883"/>
                  </a:moveTo>
                  <a:lnTo>
                    <a:pt x="35115" y="110883"/>
                  </a:lnTo>
                  <a:lnTo>
                    <a:pt x="35115" y="78651"/>
                  </a:lnTo>
                  <a:lnTo>
                    <a:pt x="176923" y="78651"/>
                  </a:lnTo>
                  <a:lnTo>
                    <a:pt x="176923" y="58026"/>
                  </a:lnTo>
                  <a:lnTo>
                    <a:pt x="35115" y="58026"/>
                  </a:lnTo>
                  <a:lnTo>
                    <a:pt x="35115" y="25793"/>
                  </a:lnTo>
                  <a:lnTo>
                    <a:pt x="179400" y="25793"/>
                  </a:lnTo>
                  <a:lnTo>
                    <a:pt x="179400" y="5156"/>
                  </a:lnTo>
                  <a:lnTo>
                    <a:pt x="12827" y="5156"/>
                  </a:lnTo>
                  <a:lnTo>
                    <a:pt x="12827" y="25793"/>
                  </a:lnTo>
                  <a:lnTo>
                    <a:pt x="12827" y="58026"/>
                  </a:lnTo>
                  <a:lnTo>
                    <a:pt x="12827" y="78651"/>
                  </a:lnTo>
                  <a:lnTo>
                    <a:pt x="12827" y="110883"/>
                  </a:lnTo>
                  <a:lnTo>
                    <a:pt x="12827" y="131521"/>
                  </a:lnTo>
                  <a:lnTo>
                    <a:pt x="182321" y="131521"/>
                  </a:lnTo>
                  <a:lnTo>
                    <a:pt x="182321" y="110883"/>
                  </a:lnTo>
                  <a:close/>
                </a:path>
                <a:path w="408939" h="193675">
                  <a:moveTo>
                    <a:pt x="191998" y="165519"/>
                  </a:moveTo>
                  <a:lnTo>
                    <a:pt x="0" y="165519"/>
                  </a:lnTo>
                  <a:lnTo>
                    <a:pt x="0" y="186626"/>
                  </a:lnTo>
                  <a:lnTo>
                    <a:pt x="191998" y="186626"/>
                  </a:lnTo>
                  <a:lnTo>
                    <a:pt x="191998" y="165519"/>
                  </a:lnTo>
                  <a:close/>
                </a:path>
                <a:path w="408939" h="193675">
                  <a:moveTo>
                    <a:pt x="397510" y="58026"/>
                  </a:moveTo>
                  <a:lnTo>
                    <a:pt x="252107" y="58026"/>
                  </a:lnTo>
                  <a:lnTo>
                    <a:pt x="252107" y="45135"/>
                  </a:lnTo>
                  <a:lnTo>
                    <a:pt x="394817" y="45135"/>
                  </a:lnTo>
                  <a:lnTo>
                    <a:pt x="394817" y="29654"/>
                  </a:lnTo>
                  <a:lnTo>
                    <a:pt x="394817" y="16764"/>
                  </a:lnTo>
                  <a:lnTo>
                    <a:pt x="394817" y="0"/>
                  </a:lnTo>
                  <a:lnTo>
                    <a:pt x="230492" y="0"/>
                  </a:lnTo>
                  <a:lnTo>
                    <a:pt x="230492" y="16764"/>
                  </a:lnTo>
                  <a:lnTo>
                    <a:pt x="373202" y="16764"/>
                  </a:lnTo>
                  <a:lnTo>
                    <a:pt x="373202" y="29654"/>
                  </a:lnTo>
                  <a:lnTo>
                    <a:pt x="230492" y="29654"/>
                  </a:lnTo>
                  <a:lnTo>
                    <a:pt x="230492" y="45135"/>
                  </a:lnTo>
                  <a:lnTo>
                    <a:pt x="230492" y="58026"/>
                  </a:lnTo>
                  <a:lnTo>
                    <a:pt x="230492" y="74790"/>
                  </a:lnTo>
                  <a:lnTo>
                    <a:pt x="397510" y="74790"/>
                  </a:lnTo>
                  <a:lnTo>
                    <a:pt x="397510" y="58026"/>
                  </a:lnTo>
                  <a:close/>
                </a:path>
                <a:path w="408939" h="193675">
                  <a:moveTo>
                    <a:pt x="398640" y="177927"/>
                  </a:moveTo>
                  <a:lnTo>
                    <a:pt x="251421" y="177927"/>
                  </a:lnTo>
                  <a:lnTo>
                    <a:pt x="251421" y="165036"/>
                  </a:lnTo>
                  <a:lnTo>
                    <a:pt x="395262" y="165036"/>
                  </a:lnTo>
                  <a:lnTo>
                    <a:pt x="395262" y="149567"/>
                  </a:lnTo>
                  <a:lnTo>
                    <a:pt x="395262" y="136677"/>
                  </a:lnTo>
                  <a:lnTo>
                    <a:pt x="395262" y="119913"/>
                  </a:lnTo>
                  <a:lnTo>
                    <a:pt x="229362" y="119913"/>
                  </a:lnTo>
                  <a:lnTo>
                    <a:pt x="229362" y="136677"/>
                  </a:lnTo>
                  <a:lnTo>
                    <a:pt x="373659" y="136677"/>
                  </a:lnTo>
                  <a:lnTo>
                    <a:pt x="373659" y="149567"/>
                  </a:lnTo>
                  <a:lnTo>
                    <a:pt x="229819" y="149567"/>
                  </a:lnTo>
                  <a:lnTo>
                    <a:pt x="229819" y="165036"/>
                  </a:lnTo>
                  <a:lnTo>
                    <a:pt x="229819" y="177927"/>
                  </a:lnTo>
                  <a:lnTo>
                    <a:pt x="229819" y="193408"/>
                  </a:lnTo>
                  <a:lnTo>
                    <a:pt x="398640" y="193408"/>
                  </a:lnTo>
                  <a:lnTo>
                    <a:pt x="398640" y="177927"/>
                  </a:lnTo>
                  <a:close/>
                </a:path>
                <a:path w="408939" h="193675">
                  <a:moveTo>
                    <a:pt x="408546" y="89166"/>
                  </a:moveTo>
                  <a:lnTo>
                    <a:pt x="216535" y="89166"/>
                  </a:lnTo>
                  <a:lnTo>
                    <a:pt x="216535" y="105879"/>
                  </a:lnTo>
                  <a:lnTo>
                    <a:pt x="408546" y="105879"/>
                  </a:lnTo>
                  <a:lnTo>
                    <a:pt x="408546" y="8916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5" name="object 115" descr="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4226261" y="6080597"/>
              <a:ext cx="192006" cy="197016"/>
            </a:xfrm>
            <a:prstGeom prst="rect">
              <a:avLst/>
            </a:prstGeom>
          </p:spPr>
        </p:pic>
        <p:pic>
          <p:nvPicPr>
            <p:cNvPr id="116" name="object 116" descr="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4448881" y="6078276"/>
              <a:ext cx="194933" cy="198177"/>
            </a:xfrm>
            <a:prstGeom prst="rect">
              <a:avLst/>
            </a:prstGeom>
          </p:spPr>
        </p:pic>
        <p:pic>
          <p:nvPicPr>
            <p:cNvPr id="117" name="object 117" descr="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1159551" y="6418114"/>
              <a:ext cx="192006" cy="185181"/>
            </a:xfrm>
            <a:prstGeom prst="rect">
              <a:avLst/>
            </a:prstGeom>
          </p:spPr>
        </p:pic>
        <p:sp>
          <p:nvSpPr>
            <p:cNvPr id="118" name="object 118" descr=""/>
            <p:cNvSpPr/>
            <p:nvPr/>
          </p:nvSpPr>
          <p:spPr>
            <a:xfrm>
              <a:off x="1376083" y="6414261"/>
              <a:ext cx="518795" cy="217170"/>
            </a:xfrm>
            <a:custGeom>
              <a:avLst/>
              <a:gdLst/>
              <a:ahLst/>
              <a:cxnLst/>
              <a:rect l="l" t="t" r="r" b="b"/>
              <a:pathLst>
                <a:path w="518794" h="217170">
                  <a:moveTo>
                    <a:pt x="29718" y="164668"/>
                  </a:moveTo>
                  <a:lnTo>
                    <a:pt x="7213" y="164668"/>
                  </a:lnTo>
                  <a:lnTo>
                    <a:pt x="0" y="217119"/>
                  </a:lnTo>
                  <a:lnTo>
                    <a:pt x="18465" y="217119"/>
                  </a:lnTo>
                  <a:lnTo>
                    <a:pt x="29718" y="164668"/>
                  </a:lnTo>
                  <a:close/>
                </a:path>
                <a:path w="518794" h="217170">
                  <a:moveTo>
                    <a:pt x="236448" y="3860"/>
                  </a:moveTo>
                  <a:lnTo>
                    <a:pt x="214617" y="3860"/>
                  </a:lnTo>
                  <a:lnTo>
                    <a:pt x="214617" y="28359"/>
                  </a:lnTo>
                  <a:lnTo>
                    <a:pt x="145961" y="28359"/>
                  </a:lnTo>
                  <a:lnTo>
                    <a:pt x="145961" y="3860"/>
                  </a:lnTo>
                  <a:lnTo>
                    <a:pt x="124129" y="3860"/>
                  </a:lnTo>
                  <a:lnTo>
                    <a:pt x="124129" y="28359"/>
                  </a:lnTo>
                  <a:lnTo>
                    <a:pt x="124129" y="46418"/>
                  </a:lnTo>
                  <a:lnTo>
                    <a:pt x="124129" y="73482"/>
                  </a:lnTo>
                  <a:lnTo>
                    <a:pt x="124129" y="92824"/>
                  </a:lnTo>
                  <a:lnTo>
                    <a:pt x="236448" y="92824"/>
                  </a:lnTo>
                  <a:lnTo>
                    <a:pt x="236448" y="73939"/>
                  </a:lnTo>
                  <a:lnTo>
                    <a:pt x="236448" y="73482"/>
                  </a:lnTo>
                  <a:lnTo>
                    <a:pt x="236448" y="46786"/>
                  </a:lnTo>
                  <a:lnTo>
                    <a:pt x="214617" y="46786"/>
                  </a:lnTo>
                  <a:lnTo>
                    <a:pt x="214617" y="73482"/>
                  </a:lnTo>
                  <a:lnTo>
                    <a:pt x="145961" y="73482"/>
                  </a:lnTo>
                  <a:lnTo>
                    <a:pt x="145961" y="46418"/>
                  </a:lnTo>
                  <a:lnTo>
                    <a:pt x="236448" y="46418"/>
                  </a:lnTo>
                  <a:lnTo>
                    <a:pt x="236448" y="28460"/>
                  </a:lnTo>
                  <a:lnTo>
                    <a:pt x="236448" y="3860"/>
                  </a:lnTo>
                  <a:close/>
                </a:path>
                <a:path w="518794" h="217170">
                  <a:moveTo>
                    <a:pt x="296100" y="177927"/>
                  </a:moveTo>
                  <a:lnTo>
                    <a:pt x="152946" y="177927"/>
                  </a:lnTo>
                  <a:lnTo>
                    <a:pt x="152946" y="161163"/>
                  </a:lnTo>
                  <a:lnTo>
                    <a:pt x="291376" y="161163"/>
                  </a:lnTo>
                  <a:lnTo>
                    <a:pt x="291376" y="144399"/>
                  </a:lnTo>
                  <a:lnTo>
                    <a:pt x="291376" y="128930"/>
                  </a:lnTo>
                  <a:lnTo>
                    <a:pt x="291376" y="110883"/>
                  </a:lnTo>
                  <a:lnTo>
                    <a:pt x="130429" y="110883"/>
                  </a:lnTo>
                  <a:lnTo>
                    <a:pt x="130429" y="128930"/>
                  </a:lnTo>
                  <a:lnTo>
                    <a:pt x="269316" y="128930"/>
                  </a:lnTo>
                  <a:lnTo>
                    <a:pt x="269316" y="144399"/>
                  </a:lnTo>
                  <a:lnTo>
                    <a:pt x="130886" y="144399"/>
                  </a:lnTo>
                  <a:lnTo>
                    <a:pt x="130886" y="161163"/>
                  </a:lnTo>
                  <a:lnTo>
                    <a:pt x="130886" y="177927"/>
                  </a:lnTo>
                  <a:lnTo>
                    <a:pt x="130886" y="195973"/>
                  </a:lnTo>
                  <a:lnTo>
                    <a:pt x="296100" y="195973"/>
                  </a:lnTo>
                  <a:lnTo>
                    <a:pt x="296100" y="177927"/>
                  </a:lnTo>
                  <a:close/>
                </a:path>
                <a:path w="518794" h="217170">
                  <a:moveTo>
                    <a:pt x="318389" y="36093"/>
                  </a:moveTo>
                  <a:lnTo>
                    <a:pt x="291376" y="36093"/>
                  </a:lnTo>
                  <a:lnTo>
                    <a:pt x="291376" y="0"/>
                  </a:lnTo>
                  <a:lnTo>
                    <a:pt x="269087" y="0"/>
                  </a:lnTo>
                  <a:lnTo>
                    <a:pt x="269087" y="36093"/>
                  </a:lnTo>
                  <a:lnTo>
                    <a:pt x="269087" y="56730"/>
                  </a:lnTo>
                  <a:lnTo>
                    <a:pt x="269087" y="99275"/>
                  </a:lnTo>
                  <a:lnTo>
                    <a:pt x="291376" y="99275"/>
                  </a:lnTo>
                  <a:lnTo>
                    <a:pt x="291376" y="56730"/>
                  </a:lnTo>
                  <a:lnTo>
                    <a:pt x="318389" y="56730"/>
                  </a:lnTo>
                  <a:lnTo>
                    <a:pt x="318389" y="36093"/>
                  </a:lnTo>
                  <a:close/>
                </a:path>
                <a:path w="518794" h="217170">
                  <a:moveTo>
                    <a:pt x="422160" y="28460"/>
                  </a:moveTo>
                  <a:lnTo>
                    <a:pt x="401218" y="28460"/>
                  </a:lnTo>
                  <a:lnTo>
                    <a:pt x="401218" y="165836"/>
                  </a:lnTo>
                  <a:lnTo>
                    <a:pt x="422160" y="165836"/>
                  </a:lnTo>
                  <a:lnTo>
                    <a:pt x="422160" y="28460"/>
                  </a:lnTo>
                  <a:close/>
                </a:path>
                <a:path w="518794" h="217170">
                  <a:moveTo>
                    <a:pt x="422160" y="7734"/>
                  </a:moveTo>
                  <a:lnTo>
                    <a:pt x="339775" y="7734"/>
                  </a:lnTo>
                  <a:lnTo>
                    <a:pt x="339775" y="28359"/>
                  </a:lnTo>
                  <a:lnTo>
                    <a:pt x="339775" y="166319"/>
                  </a:lnTo>
                  <a:lnTo>
                    <a:pt x="339775" y="186944"/>
                  </a:lnTo>
                  <a:lnTo>
                    <a:pt x="422160" y="186944"/>
                  </a:lnTo>
                  <a:lnTo>
                    <a:pt x="422160" y="166319"/>
                  </a:lnTo>
                  <a:lnTo>
                    <a:pt x="360934" y="166319"/>
                  </a:lnTo>
                  <a:lnTo>
                    <a:pt x="360934" y="28359"/>
                  </a:lnTo>
                  <a:lnTo>
                    <a:pt x="422160" y="28359"/>
                  </a:lnTo>
                  <a:lnTo>
                    <a:pt x="422160" y="7734"/>
                  </a:lnTo>
                  <a:close/>
                </a:path>
                <a:path w="518794" h="217170">
                  <a:moveTo>
                    <a:pt x="518718" y="102019"/>
                  </a:moveTo>
                  <a:lnTo>
                    <a:pt x="497560" y="102019"/>
                  </a:lnTo>
                  <a:lnTo>
                    <a:pt x="497560" y="198551"/>
                  </a:lnTo>
                  <a:lnTo>
                    <a:pt x="518718" y="198551"/>
                  </a:lnTo>
                  <a:lnTo>
                    <a:pt x="518718" y="102019"/>
                  </a:lnTo>
                  <a:close/>
                </a:path>
                <a:path w="518794" h="217170">
                  <a:moveTo>
                    <a:pt x="518718" y="381"/>
                  </a:moveTo>
                  <a:lnTo>
                    <a:pt x="497560" y="381"/>
                  </a:lnTo>
                  <a:lnTo>
                    <a:pt x="497560" y="79933"/>
                  </a:lnTo>
                  <a:lnTo>
                    <a:pt x="466280" y="79933"/>
                  </a:lnTo>
                  <a:lnTo>
                    <a:pt x="466280" y="1282"/>
                  </a:lnTo>
                  <a:lnTo>
                    <a:pt x="445122" y="1282"/>
                  </a:lnTo>
                  <a:lnTo>
                    <a:pt x="445122" y="79933"/>
                  </a:lnTo>
                  <a:lnTo>
                    <a:pt x="445122" y="101854"/>
                  </a:lnTo>
                  <a:lnTo>
                    <a:pt x="445122" y="194691"/>
                  </a:lnTo>
                  <a:lnTo>
                    <a:pt x="466280" y="194691"/>
                  </a:lnTo>
                  <a:lnTo>
                    <a:pt x="466280" y="101854"/>
                  </a:lnTo>
                  <a:lnTo>
                    <a:pt x="518718" y="101854"/>
                  </a:lnTo>
                  <a:lnTo>
                    <a:pt x="518718" y="80200"/>
                  </a:lnTo>
                  <a:lnTo>
                    <a:pt x="518718" y="79933"/>
                  </a:lnTo>
                  <a:lnTo>
                    <a:pt x="518718" y="38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9" name="object 119" descr="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1930153" y="6414633"/>
              <a:ext cx="180526" cy="195624"/>
            </a:xfrm>
            <a:prstGeom prst="rect">
              <a:avLst/>
            </a:prstGeom>
          </p:spPr>
        </p:pic>
        <p:pic>
          <p:nvPicPr>
            <p:cNvPr id="120" name="object 120" descr=""/>
            <p:cNvPicPr/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2206269" y="6409992"/>
              <a:ext cx="192006" cy="200497"/>
            </a:xfrm>
            <a:prstGeom prst="rect">
              <a:avLst/>
            </a:prstGeom>
          </p:spPr>
        </p:pic>
        <p:pic>
          <p:nvPicPr>
            <p:cNvPr id="121" name="object 121" descr=""/>
            <p:cNvPicPr/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2424162" y="6414633"/>
              <a:ext cx="179401" cy="198177"/>
            </a:xfrm>
            <a:prstGeom prst="rect">
              <a:avLst/>
            </a:prstGeom>
          </p:spPr>
        </p:pic>
        <p:sp>
          <p:nvSpPr>
            <p:cNvPr id="122" name="object 122" descr=""/>
            <p:cNvSpPr/>
            <p:nvPr/>
          </p:nvSpPr>
          <p:spPr>
            <a:xfrm>
              <a:off x="2639123" y="6421996"/>
              <a:ext cx="192405" cy="182245"/>
            </a:xfrm>
            <a:custGeom>
              <a:avLst/>
              <a:gdLst/>
              <a:ahLst/>
              <a:cxnLst/>
              <a:rect l="l" t="t" r="r" b="b"/>
              <a:pathLst>
                <a:path w="192405" h="182245">
                  <a:moveTo>
                    <a:pt x="192011" y="159880"/>
                  </a:moveTo>
                  <a:lnTo>
                    <a:pt x="106921" y="159880"/>
                  </a:lnTo>
                  <a:lnTo>
                    <a:pt x="106921" y="122478"/>
                  </a:lnTo>
                  <a:lnTo>
                    <a:pt x="182321" y="122478"/>
                  </a:lnTo>
                  <a:lnTo>
                    <a:pt x="182321" y="101854"/>
                  </a:lnTo>
                  <a:lnTo>
                    <a:pt x="35115" y="101854"/>
                  </a:lnTo>
                  <a:lnTo>
                    <a:pt x="35115" y="70916"/>
                  </a:lnTo>
                  <a:lnTo>
                    <a:pt x="179400" y="70916"/>
                  </a:lnTo>
                  <a:lnTo>
                    <a:pt x="179400" y="51574"/>
                  </a:lnTo>
                  <a:lnTo>
                    <a:pt x="179400" y="20624"/>
                  </a:lnTo>
                  <a:lnTo>
                    <a:pt x="179400" y="0"/>
                  </a:lnTo>
                  <a:lnTo>
                    <a:pt x="12827" y="0"/>
                  </a:lnTo>
                  <a:lnTo>
                    <a:pt x="12827" y="20624"/>
                  </a:lnTo>
                  <a:lnTo>
                    <a:pt x="157340" y="20624"/>
                  </a:lnTo>
                  <a:lnTo>
                    <a:pt x="157340" y="51574"/>
                  </a:lnTo>
                  <a:lnTo>
                    <a:pt x="12827" y="51574"/>
                  </a:lnTo>
                  <a:lnTo>
                    <a:pt x="12827" y="70916"/>
                  </a:lnTo>
                  <a:lnTo>
                    <a:pt x="12827" y="101854"/>
                  </a:lnTo>
                  <a:lnTo>
                    <a:pt x="12827" y="122478"/>
                  </a:lnTo>
                  <a:lnTo>
                    <a:pt x="84188" y="122478"/>
                  </a:lnTo>
                  <a:lnTo>
                    <a:pt x="84188" y="159880"/>
                  </a:lnTo>
                  <a:lnTo>
                    <a:pt x="0" y="159880"/>
                  </a:lnTo>
                  <a:lnTo>
                    <a:pt x="0" y="181800"/>
                  </a:lnTo>
                  <a:lnTo>
                    <a:pt x="192011" y="181800"/>
                  </a:lnTo>
                  <a:lnTo>
                    <a:pt x="192011" y="15988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3" name="object 123" descr=""/>
            <p:cNvPicPr/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2922448" y="6414633"/>
              <a:ext cx="178726" cy="198177"/>
            </a:xfrm>
            <a:prstGeom prst="rect">
              <a:avLst/>
            </a:prstGeom>
          </p:spPr>
        </p:pic>
        <p:pic>
          <p:nvPicPr>
            <p:cNvPr id="124" name="object 124" descr=""/>
            <p:cNvPicPr/>
            <p:nvPr/>
          </p:nvPicPr>
          <p:blipFill>
            <a:blip r:embed="rId71" cstate="print"/>
            <a:stretch>
              <a:fillRect/>
            </a:stretch>
          </p:blipFill>
          <p:spPr>
            <a:xfrm>
              <a:off x="3142591" y="6414633"/>
              <a:ext cx="177600" cy="195624"/>
            </a:xfrm>
            <a:prstGeom prst="rect">
              <a:avLst/>
            </a:prstGeom>
          </p:spPr>
        </p:pic>
        <p:pic>
          <p:nvPicPr>
            <p:cNvPr id="125" name="object 125" descr=""/>
            <p:cNvPicPr/>
            <p:nvPr/>
          </p:nvPicPr>
          <p:blipFill>
            <a:blip r:embed="rId72" cstate="print"/>
            <a:stretch>
              <a:fillRect/>
            </a:stretch>
          </p:blipFill>
          <p:spPr>
            <a:xfrm>
              <a:off x="3347429" y="6414169"/>
              <a:ext cx="189080" cy="198641"/>
            </a:xfrm>
            <a:prstGeom prst="rect">
              <a:avLst/>
            </a:prstGeom>
          </p:spPr>
        </p:pic>
        <p:pic>
          <p:nvPicPr>
            <p:cNvPr id="126" name="object 126" descr=""/>
            <p:cNvPicPr/>
            <p:nvPr/>
          </p:nvPicPr>
          <p:blipFill>
            <a:blip r:embed="rId73" cstate="print"/>
            <a:stretch>
              <a:fillRect/>
            </a:stretch>
          </p:blipFill>
          <p:spPr>
            <a:xfrm>
              <a:off x="3569824" y="6414633"/>
              <a:ext cx="179401" cy="198177"/>
            </a:xfrm>
            <a:prstGeom prst="rect">
              <a:avLst/>
            </a:prstGeom>
          </p:spPr>
        </p:pic>
        <p:sp>
          <p:nvSpPr>
            <p:cNvPr id="127" name="object 127" descr=""/>
            <p:cNvSpPr/>
            <p:nvPr/>
          </p:nvSpPr>
          <p:spPr>
            <a:xfrm>
              <a:off x="3847731" y="6420446"/>
              <a:ext cx="192405" cy="182880"/>
            </a:xfrm>
            <a:custGeom>
              <a:avLst/>
              <a:gdLst/>
              <a:ahLst/>
              <a:cxnLst/>
              <a:rect l="l" t="t" r="r" b="b"/>
              <a:pathLst>
                <a:path w="192404" h="182879">
                  <a:moveTo>
                    <a:pt x="179171" y="0"/>
                  </a:moveTo>
                  <a:lnTo>
                    <a:pt x="157111" y="0"/>
                  </a:lnTo>
                  <a:lnTo>
                    <a:pt x="157111" y="35064"/>
                  </a:lnTo>
                  <a:lnTo>
                    <a:pt x="34671" y="35064"/>
                  </a:lnTo>
                  <a:lnTo>
                    <a:pt x="34671" y="254"/>
                  </a:lnTo>
                  <a:lnTo>
                    <a:pt x="12611" y="254"/>
                  </a:lnTo>
                  <a:lnTo>
                    <a:pt x="12611" y="35064"/>
                  </a:lnTo>
                  <a:lnTo>
                    <a:pt x="12611" y="55702"/>
                  </a:lnTo>
                  <a:lnTo>
                    <a:pt x="12611" y="95669"/>
                  </a:lnTo>
                  <a:lnTo>
                    <a:pt x="12611" y="116293"/>
                  </a:lnTo>
                  <a:lnTo>
                    <a:pt x="179171" y="116293"/>
                  </a:lnTo>
                  <a:lnTo>
                    <a:pt x="179171" y="96062"/>
                  </a:lnTo>
                  <a:lnTo>
                    <a:pt x="179171" y="95669"/>
                  </a:lnTo>
                  <a:lnTo>
                    <a:pt x="179171" y="56146"/>
                  </a:lnTo>
                  <a:lnTo>
                    <a:pt x="157111" y="56146"/>
                  </a:lnTo>
                  <a:lnTo>
                    <a:pt x="157111" y="95669"/>
                  </a:lnTo>
                  <a:lnTo>
                    <a:pt x="34671" y="95669"/>
                  </a:lnTo>
                  <a:lnTo>
                    <a:pt x="34671" y="55702"/>
                  </a:lnTo>
                  <a:lnTo>
                    <a:pt x="179171" y="55702"/>
                  </a:lnTo>
                  <a:lnTo>
                    <a:pt x="179171" y="35496"/>
                  </a:lnTo>
                  <a:lnTo>
                    <a:pt x="179171" y="35064"/>
                  </a:lnTo>
                  <a:lnTo>
                    <a:pt x="179171" y="0"/>
                  </a:lnTo>
                  <a:close/>
                </a:path>
                <a:path w="192404" h="182879">
                  <a:moveTo>
                    <a:pt x="192011" y="161277"/>
                  </a:moveTo>
                  <a:lnTo>
                    <a:pt x="107149" y="161277"/>
                  </a:lnTo>
                  <a:lnTo>
                    <a:pt x="107149" y="116713"/>
                  </a:lnTo>
                  <a:lnTo>
                    <a:pt x="84416" y="116713"/>
                  </a:lnTo>
                  <a:lnTo>
                    <a:pt x="84416" y="161277"/>
                  </a:lnTo>
                  <a:lnTo>
                    <a:pt x="0" y="161277"/>
                  </a:lnTo>
                  <a:lnTo>
                    <a:pt x="0" y="182854"/>
                  </a:lnTo>
                  <a:lnTo>
                    <a:pt x="192011" y="182854"/>
                  </a:lnTo>
                  <a:lnTo>
                    <a:pt x="192011" y="16127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8" name="object 128" descr=""/>
            <p:cNvPicPr/>
            <p:nvPr/>
          </p:nvPicPr>
          <p:blipFill>
            <a:blip r:embed="rId74" cstate="print"/>
            <a:stretch>
              <a:fillRect/>
            </a:stretch>
          </p:blipFill>
          <p:spPr>
            <a:xfrm>
              <a:off x="4071484" y="6414633"/>
              <a:ext cx="173773" cy="198177"/>
            </a:xfrm>
            <a:prstGeom prst="rect">
              <a:avLst/>
            </a:prstGeom>
          </p:spPr>
        </p:pic>
        <p:pic>
          <p:nvPicPr>
            <p:cNvPr id="129" name="object 129" descr=""/>
            <p:cNvPicPr/>
            <p:nvPr/>
          </p:nvPicPr>
          <p:blipFill>
            <a:blip r:embed="rId75" cstate="print"/>
            <a:stretch>
              <a:fillRect/>
            </a:stretch>
          </p:blipFill>
          <p:spPr>
            <a:xfrm>
              <a:off x="4280823" y="6416953"/>
              <a:ext cx="192006" cy="193536"/>
            </a:xfrm>
            <a:prstGeom prst="rect">
              <a:avLst/>
            </a:prstGeom>
          </p:spPr>
        </p:pic>
        <p:sp>
          <p:nvSpPr>
            <p:cNvPr id="130" name="object 130" descr=""/>
            <p:cNvSpPr/>
            <p:nvPr/>
          </p:nvSpPr>
          <p:spPr>
            <a:xfrm>
              <a:off x="4498041" y="6578001"/>
              <a:ext cx="31750" cy="33020"/>
            </a:xfrm>
            <a:custGeom>
              <a:avLst/>
              <a:gdLst/>
              <a:ahLst/>
              <a:cxnLst/>
              <a:rect l="l" t="t" r="r" b="b"/>
              <a:pathLst>
                <a:path w="31750" h="33020">
                  <a:moveTo>
                    <a:pt x="24985" y="32952"/>
                  </a:moveTo>
                  <a:lnTo>
                    <a:pt x="15981" y="32952"/>
                  </a:lnTo>
                  <a:lnTo>
                    <a:pt x="6977" y="32952"/>
                  </a:lnTo>
                  <a:lnTo>
                    <a:pt x="0" y="25758"/>
                  </a:lnTo>
                  <a:lnTo>
                    <a:pt x="0" y="7193"/>
                  </a:lnTo>
                  <a:lnTo>
                    <a:pt x="6977" y="0"/>
                  </a:lnTo>
                  <a:lnTo>
                    <a:pt x="24985" y="0"/>
                  </a:lnTo>
                  <a:lnTo>
                    <a:pt x="31738" y="7193"/>
                  </a:lnTo>
                  <a:lnTo>
                    <a:pt x="31738" y="25758"/>
                  </a:lnTo>
                  <a:lnTo>
                    <a:pt x="24985" y="3295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1" name="object 131" descr=""/>
          <p:cNvSpPr/>
          <p:nvPr/>
        </p:nvSpPr>
        <p:spPr>
          <a:xfrm>
            <a:off x="931615" y="4604148"/>
            <a:ext cx="266065" cy="274320"/>
          </a:xfrm>
          <a:custGeom>
            <a:avLst/>
            <a:gdLst/>
            <a:ahLst/>
            <a:cxnLst/>
            <a:rect l="l" t="t" r="r" b="b"/>
            <a:pathLst>
              <a:path w="266065" h="274320">
                <a:moveTo>
                  <a:pt x="132781" y="273776"/>
                </a:moveTo>
                <a:lnTo>
                  <a:pt x="90592" y="266854"/>
                </a:lnTo>
                <a:lnTo>
                  <a:pt x="54114" y="247535"/>
                </a:lnTo>
                <a:lnTo>
                  <a:pt x="25454" y="217988"/>
                </a:lnTo>
                <a:lnTo>
                  <a:pt x="6714" y="180382"/>
                </a:lnTo>
                <a:lnTo>
                  <a:pt x="0" y="136888"/>
                </a:lnTo>
                <a:lnTo>
                  <a:pt x="6714" y="93394"/>
                </a:lnTo>
                <a:lnTo>
                  <a:pt x="25454" y="55788"/>
                </a:lnTo>
                <a:lnTo>
                  <a:pt x="54114" y="26241"/>
                </a:lnTo>
                <a:lnTo>
                  <a:pt x="90592" y="6921"/>
                </a:lnTo>
                <a:lnTo>
                  <a:pt x="132781" y="0"/>
                </a:lnTo>
                <a:lnTo>
                  <a:pt x="174971" y="6921"/>
                </a:lnTo>
                <a:lnTo>
                  <a:pt x="211448" y="26241"/>
                </a:lnTo>
                <a:lnTo>
                  <a:pt x="240109" y="55788"/>
                </a:lnTo>
                <a:lnTo>
                  <a:pt x="258849" y="93394"/>
                </a:lnTo>
                <a:lnTo>
                  <a:pt x="265563" y="136888"/>
                </a:lnTo>
                <a:lnTo>
                  <a:pt x="258849" y="180382"/>
                </a:lnTo>
                <a:lnTo>
                  <a:pt x="240109" y="217988"/>
                </a:lnTo>
                <a:lnTo>
                  <a:pt x="211448" y="247535"/>
                </a:lnTo>
                <a:lnTo>
                  <a:pt x="174971" y="266854"/>
                </a:lnTo>
                <a:lnTo>
                  <a:pt x="132781" y="273776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2" name="object 132" descr=""/>
          <p:cNvSpPr/>
          <p:nvPr/>
        </p:nvSpPr>
        <p:spPr>
          <a:xfrm>
            <a:off x="1596036" y="4487277"/>
            <a:ext cx="561340" cy="553720"/>
          </a:xfrm>
          <a:custGeom>
            <a:avLst/>
            <a:gdLst/>
            <a:ahLst/>
            <a:cxnLst/>
            <a:rect l="l" t="t" r="r" b="b"/>
            <a:pathLst>
              <a:path w="561339" h="553720">
                <a:moveTo>
                  <a:pt x="241136" y="67798"/>
                </a:moveTo>
                <a:lnTo>
                  <a:pt x="132781" y="67798"/>
                </a:lnTo>
                <a:lnTo>
                  <a:pt x="132781" y="0"/>
                </a:lnTo>
                <a:lnTo>
                  <a:pt x="241136" y="0"/>
                </a:lnTo>
                <a:lnTo>
                  <a:pt x="241136" y="67798"/>
                </a:lnTo>
                <a:close/>
              </a:path>
              <a:path w="561339" h="553720">
                <a:moveTo>
                  <a:pt x="355754" y="168527"/>
                </a:moveTo>
                <a:lnTo>
                  <a:pt x="11900" y="168527"/>
                </a:lnTo>
                <a:lnTo>
                  <a:pt x="11900" y="67798"/>
                </a:lnTo>
                <a:lnTo>
                  <a:pt x="355754" y="67798"/>
                </a:lnTo>
                <a:lnTo>
                  <a:pt x="355754" y="168527"/>
                </a:lnTo>
                <a:close/>
              </a:path>
              <a:path w="561339" h="553720">
                <a:moveTo>
                  <a:pt x="0" y="527536"/>
                </a:moveTo>
                <a:lnTo>
                  <a:pt x="0" y="420350"/>
                </a:lnTo>
                <a:lnTo>
                  <a:pt x="31285" y="411517"/>
                </a:lnTo>
                <a:lnTo>
                  <a:pt x="58933" y="392225"/>
                </a:lnTo>
                <a:lnTo>
                  <a:pt x="102265" y="325652"/>
                </a:lnTo>
                <a:lnTo>
                  <a:pt x="117422" y="280066"/>
                </a:lnTo>
                <a:lnTo>
                  <a:pt x="127891" y="227408"/>
                </a:lnTo>
                <a:lnTo>
                  <a:pt x="133408" y="168527"/>
                </a:lnTo>
                <a:lnTo>
                  <a:pt x="239883" y="168527"/>
                </a:lnTo>
                <a:lnTo>
                  <a:pt x="238122" y="195263"/>
                </a:lnTo>
                <a:lnTo>
                  <a:pt x="235656" y="221152"/>
                </a:lnTo>
                <a:lnTo>
                  <a:pt x="232485" y="246072"/>
                </a:lnTo>
                <a:lnTo>
                  <a:pt x="228609" y="269902"/>
                </a:lnTo>
                <a:lnTo>
                  <a:pt x="321714" y="385482"/>
                </a:lnTo>
                <a:lnTo>
                  <a:pt x="191656" y="385482"/>
                </a:lnTo>
                <a:lnTo>
                  <a:pt x="162825" y="434907"/>
                </a:lnTo>
                <a:lnTo>
                  <a:pt x="128612" y="474351"/>
                </a:lnTo>
                <a:lnTo>
                  <a:pt x="89650" y="503289"/>
                </a:lnTo>
                <a:lnTo>
                  <a:pt x="46568" y="521193"/>
                </a:lnTo>
                <a:lnTo>
                  <a:pt x="0" y="527536"/>
                </a:lnTo>
                <a:close/>
              </a:path>
              <a:path w="561339" h="553720">
                <a:moveTo>
                  <a:pt x="300011" y="527536"/>
                </a:moveTo>
                <a:lnTo>
                  <a:pt x="191656" y="385482"/>
                </a:lnTo>
                <a:lnTo>
                  <a:pt x="321714" y="385482"/>
                </a:lnTo>
                <a:lnTo>
                  <a:pt x="378928" y="456509"/>
                </a:lnTo>
                <a:lnTo>
                  <a:pt x="300011" y="527536"/>
                </a:lnTo>
                <a:close/>
              </a:path>
              <a:path w="561339" h="553720">
                <a:moveTo>
                  <a:pt x="498557" y="553364"/>
                </a:moveTo>
                <a:lnTo>
                  <a:pt x="392708" y="553364"/>
                </a:lnTo>
                <a:lnTo>
                  <a:pt x="392708" y="1937"/>
                </a:lnTo>
                <a:lnTo>
                  <a:pt x="498557" y="1937"/>
                </a:lnTo>
                <a:lnTo>
                  <a:pt x="498557" y="203395"/>
                </a:lnTo>
                <a:lnTo>
                  <a:pt x="561190" y="203395"/>
                </a:lnTo>
                <a:lnTo>
                  <a:pt x="561190" y="309290"/>
                </a:lnTo>
                <a:lnTo>
                  <a:pt x="498557" y="309290"/>
                </a:lnTo>
                <a:lnTo>
                  <a:pt x="498557" y="553364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3" name="object 133" descr=""/>
          <p:cNvSpPr/>
          <p:nvPr/>
        </p:nvSpPr>
        <p:spPr>
          <a:xfrm>
            <a:off x="2224862" y="4502556"/>
            <a:ext cx="488315" cy="367665"/>
          </a:xfrm>
          <a:custGeom>
            <a:avLst/>
            <a:gdLst/>
            <a:ahLst/>
            <a:cxnLst/>
            <a:rect l="l" t="t" r="r" b="b"/>
            <a:pathLst>
              <a:path w="488314" h="367664">
                <a:moveTo>
                  <a:pt x="487908" y="272046"/>
                </a:moveTo>
                <a:lnTo>
                  <a:pt x="104597" y="272046"/>
                </a:lnTo>
                <a:lnTo>
                  <a:pt x="104597" y="228219"/>
                </a:lnTo>
                <a:lnTo>
                  <a:pt x="472884" y="228219"/>
                </a:lnTo>
                <a:lnTo>
                  <a:pt x="472884" y="137960"/>
                </a:lnTo>
                <a:lnTo>
                  <a:pt x="104597" y="137960"/>
                </a:lnTo>
                <a:lnTo>
                  <a:pt x="104597" y="95415"/>
                </a:lnTo>
                <a:lnTo>
                  <a:pt x="481647" y="95415"/>
                </a:lnTo>
                <a:lnTo>
                  <a:pt x="481647" y="0"/>
                </a:lnTo>
                <a:lnTo>
                  <a:pt x="0" y="0"/>
                </a:lnTo>
                <a:lnTo>
                  <a:pt x="0" y="95415"/>
                </a:lnTo>
                <a:lnTo>
                  <a:pt x="0" y="137960"/>
                </a:lnTo>
                <a:lnTo>
                  <a:pt x="0" y="228219"/>
                </a:lnTo>
                <a:lnTo>
                  <a:pt x="0" y="272046"/>
                </a:lnTo>
                <a:lnTo>
                  <a:pt x="0" y="367461"/>
                </a:lnTo>
                <a:lnTo>
                  <a:pt x="487908" y="367461"/>
                </a:lnTo>
                <a:lnTo>
                  <a:pt x="487908" y="272046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4" name="object 134" descr=""/>
          <p:cNvSpPr/>
          <p:nvPr/>
        </p:nvSpPr>
        <p:spPr>
          <a:xfrm>
            <a:off x="2194807" y="4921187"/>
            <a:ext cx="541655" cy="100330"/>
          </a:xfrm>
          <a:custGeom>
            <a:avLst/>
            <a:gdLst/>
            <a:ahLst/>
            <a:cxnLst/>
            <a:rect l="l" t="t" r="r" b="b"/>
            <a:pathLst>
              <a:path w="541655" h="100329">
                <a:moveTo>
                  <a:pt x="541148" y="100083"/>
                </a:moveTo>
                <a:lnTo>
                  <a:pt x="0" y="100083"/>
                </a:lnTo>
                <a:lnTo>
                  <a:pt x="0" y="0"/>
                </a:lnTo>
                <a:lnTo>
                  <a:pt x="541148" y="0"/>
                </a:lnTo>
                <a:lnTo>
                  <a:pt x="541148" y="100083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5" name="object 135" descr=""/>
          <p:cNvSpPr/>
          <p:nvPr/>
        </p:nvSpPr>
        <p:spPr>
          <a:xfrm>
            <a:off x="2968920" y="4489214"/>
            <a:ext cx="536575" cy="551815"/>
          </a:xfrm>
          <a:custGeom>
            <a:avLst/>
            <a:gdLst/>
            <a:ahLst/>
            <a:cxnLst/>
            <a:rect l="l" t="t" r="r" b="b"/>
            <a:pathLst>
              <a:path w="536575" h="551814">
                <a:moveTo>
                  <a:pt x="536137" y="551427"/>
                </a:moveTo>
                <a:lnTo>
                  <a:pt x="440309" y="551427"/>
                </a:lnTo>
                <a:lnTo>
                  <a:pt x="440309" y="0"/>
                </a:lnTo>
                <a:lnTo>
                  <a:pt x="536137" y="0"/>
                </a:lnTo>
                <a:lnTo>
                  <a:pt x="536137" y="551427"/>
                </a:lnTo>
                <a:close/>
              </a:path>
              <a:path w="536575" h="551814">
                <a:moveTo>
                  <a:pt x="407740" y="541742"/>
                </a:moveTo>
                <a:lnTo>
                  <a:pt x="313164" y="541742"/>
                </a:lnTo>
                <a:lnTo>
                  <a:pt x="313164" y="306061"/>
                </a:lnTo>
                <a:lnTo>
                  <a:pt x="274331" y="306061"/>
                </a:lnTo>
                <a:lnTo>
                  <a:pt x="274331" y="202749"/>
                </a:lnTo>
                <a:lnTo>
                  <a:pt x="313164" y="202749"/>
                </a:lnTo>
                <a:lnTo>
                  <a:pt x="313164" y="2582"/>
                </a:lnTo>
                <a:lnTo>
                  <a:pt x="407740" y="2582"/>
                </a:lnTo>
                <a:lnTo>
                  <a:pt x="407740" y="541742"/>
                </a:lnTo>
                <a:close/>
              </a:path>
              <a:path w="536575" h="551814">
                <a:moveTo>
                  <a:pt x="275584" y="108477"/>
                </a:moveTo>
                <a:lnTo>
                  <a:pt x="4384" y="108477"/>
                </a:lnTo>
                <a:lnTo>
                  <a:pt x="4384" y="12913"/>
                </a:lnTo>
                <a:lnTo>
                  <a:pt x="275584" y="12913"/>
                </a:lnTo>
                <a:lnTo>
                  <a:pt x="275584" y="108477"/>
                </a:lnTo>
                <a:close/>
              </a:path>
              <a:path w="536575" h="551814">
                <a:moveTo>
                  <a:pt x="122134" y="430036"/>
                </a:moveTo>
                <a:lnTo>
                  <a:pt x="29437" y="430036"/>
                </a:lnTo>
                <a:lnTo>
                  <a:pt x="29437" y="108477"/>
                </a:lnTo>
                <a:lnTo>
                  <a:pt x="122134" y="108477"/>
                </a:lnTo>
                <a:lnTo>
                  <a:pt x="122134" y="430036"/>
                </a:lnTo>
                <a:close/>
              </a:path>
              <a:path w="536575" h="551814">
                <a:moveTo>
                  <a:pt x="159087" y="525599"/>
                </a:moveTo>
                <a:lnTo>
                  <a:pt x="0" y="525599"/>
                </a:lnTo>
                <a:lnTo>
                  <a:pt x="0" y="430036"/>
                </a:lnTo>
                <a:lnTo>
                  <a:pt x="156582" y="430036"/>
                </a:lnTo>
                <a:lnTo>
                  <a:pt x="156582" y="108477"/>
                </a:lnTo>
                <a:lnTo>
                  <a:pt x="249278" y="108477"/>
                </a:lnTo>
                <a:lnTo>
                  <a:pt x="249278" y="422287"/>
                </a:lnTo>
                <a:lnTo>
                  <a:pt x="288737" y="422287"/>
                </a:lnTo>
                <a:lnTo>
                  <a:pt x="288737" y="504937"/>
                </a:lnTo>
                <a:lnTo>
                  <a:pt x="261609" y="514431"/>
                </a:lnTo>
                <a:lnTo>
                  <a:pt x="229549" y="520837"/>
                </a:lnTo>
                <a:lnTo>
                  <a:pt x="194670" y="524459"/>
                </a:lnTo>
                <a:lnTo>
                  <a:pt x="159087" y="525599"/>
                </a:lnTo>
                <a:close/>
              </a:path>
              <a:path w="536575" h="551814">
                <a:moveTo>
                  <a:pt x="288737" y="422287"/>
                </a:moveTo>
                <a:lnTo>
                  <a:pt x="249278" y="422287"/>
                </a:lnTo>
                <a:lnTo>
                  <a:pt x="260200" y="419745"/>
                </a:lnTo>
                <a:lnTo>
                  <a:pt x="270417" y="416960"/>
                </a:lnTo>
                <a:lnTo>
                  <a:pt x="279929" y="413933"/>
                </a:lnTo>
                <a:lnTo>
                  <a:pt x="288737" y="410665"/>
                </a:lnTo>
                <a:lnTo>
                  <a:pt x="288737" y="422287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6" name="object 136" descr=""/>
          <p:cNvSpPr/>
          <p:nvPr/>
        </p:nvSpPr>
        <p:spPr>
          <a:xfrm>
            <a:off x="3590864" y="4489214"/>
            <a:ext cx="502284" cy="551815"/>
          </a:xfrm>
          <a:custGeom>
            <a:avLst/>
            <a:gdLst/>
            <a:ahLst/>
            <a:cxnLst/>
            <a:rect l="l" t="t" r="r" b="b"/>
            <a:pathLst>
              <a:path w="502285" h="551814">
                <a:moveTo>
                  <a:pt x="501689" y="551427"/>
                </a:moveTo>
                <a:lnTo>
                  <a:pt x="395839" y="551427"/>
                </a:lnTo>
                <a:lnTo>
                  <a:pt x="395839" y="0"/>
                </a:lnTo>
                <a:lnTo>
                  <a:pt x="501689" y="0"/>
                </a:lnTo>
                <a:lnTo>
                  <a:pt x="501689" y="551427"/>
                </a:lnTo>
                <a:close/>
              </a:path>
              <a:path w="502285" h="551814">
                <a:moveTo>
                  <a:pt x="168482" y="532056"/>
                </a:moveTo>
                <a:lnTo>
                  <a:pt x="99615" y="516509"/>
                </a:lnTo>
                <a:lnTo>
                  <a:pt x="46426" y="468697"/>
                </a:lnTo>
                <a:lnTo>
                  <a:pt x="26720" y="432143"/>
                </a:lnTo>
                <a:lnTo>
                  <a:pt x="12144" y="386864"/>
                </a:lnTo>
                <a:lnTo>
                  <a:pt x="3103" y="332642"/>
                </a:lnTo>
                <a:lnTo>
                  <a:pt x="0" y="269256"/>
                </a:lnTo>
                <a:lnTo>
                  <a:pt x="3103" y="205871"/>
                </a:lnTo>
                <a:lnTo>
                  <a:pt x="12144" y="151648"/>
                </a:lnTo>
                <a:lnTo>
                  <a:pt x="26665" y="106540"/>
                </a:lnTo>
                <a:lnTo>
                  <a:pt x="46426" y="69816"/>
                </a:lnTo>
                <a:lnTo>
                  <a:pt x="99615" y="22004"/>
                </a:lnTo>
                <a:lnTo>
                  <a:pt x="168482" y="6456"/>
                </a:lnTo>
                <a:lnTo>
                  <a:pt x="204646" y="10307"/>
                </a:lnTo>
                <a:lnTo>
                  <a:pt x="265907" y="41767"/>
                </a:lnTo>
                <a:lnTo>
                  <a:pt x="309816" y="106370"/>
                </a:lnTo>
                <a:lnTo>
                  <a:pt x="309870" y="106540"/>
                </a:lnTo>
                <a:lnTo>
                  <a:pt x="168482" y="106540"/>
                </a:lnTo>
                <a:lnTo>
                  <a:pt x="143439" y="114621"/>
                </a:lnTo>
                <a:lnTo>
                  <a:pt x="123151" y="141650"/>
                </a:lnTo>
                <a:lnTo>
                  <a:pt x="109558" y="191803"/>
                </a:lnTo>
                <a:lnTo>
                  <a:pt x="104596" y="269256"/>
                </a:lnTo>
                <a:lnTo>
                  <a:pt x="109558" y="346982"/>
                </a:lnTo>
                <a:lnTo>
                  <a:pt x="123151" y="397105"/>
                </a:lnTo>
                <a:lnTo>
                  <a:pt x="143439" y="423982"/>
                </a:lnTo>
                <a:lnTo>
                  <a:pt x="168482" y="431973"/>
                </a:lnTo>
                <a:lnTo>
                  <a:pt x="309870" y="431973"/>
                </a:lnTo>
                <a:lnTo>
                  <a:pt x="309816" y="432143"/>
                </a:lnTo>
                <a:lnTo>
                  <a:pt x="290225" y="468697"/>
                </a:lnTo>
                <a:lnTo>
                  <a:pt x="265907" y="496746"/>
                </a:lnTo>
                <a:lnTo>
                  <a:pt x="237251" y="516509"/>
                </a:lnTo>
                <a:lnTo>
                  <a:pt x="204646" y="528206"/>
                </a:lnTo>
                <a:lnTo>
                  <a:pt x="168482" y="532056"/>
                </a:lnTo>
                <a:close/>
              </a:path>
              <a:path w="502285" h="551814">
                <a:moveTo>
                  <a:pt x="309870" y="431973"/>
                </a:moveTo>
                <a:lnTo>
                  <a:pt x="168482" y="431973"/>
                </a:lnTo>
                <a:lnTo>
                  <a:pt x="193163" y="423982"/>
                </a:lnTo>
                <a:lnTo>
                  <a:pt x="213264" y="397105"/>
                </a:lnTo>
                <a:lnTo>
                  <a:pt x="226789" y="346982"/>
                </a:lnTo>
                <a:lnTo>
                  <a:pt x="231741" y="269256"/>
                </a:lnTo>
                <a:lnTo>
                  <a:pt x="226789" y="191803"/>
                </a:lnTo>
                <a:lnTo>
                  <a:pt x="213264" y="141650"/>
                </a:lnTo>
                <a:lnTo>
                  <a:pt x="193163" y="114621"/>
                </a:lnTo>
                <a:lnTo>
                  <a:pt x="168482" y="106540"/>
                </a:lnTo>
                <a:lnTo>
                  <a:pt x="309870" y="106540"/>
                </a:lnTo>
                <a:lnTo>
                  <a:pt x="324291" y="151648"/>
                </a:lnTo>
                <a:lnTo>
                  <a:pt x="333261" y="205871"/>
                </a:lnTo>
                <a:lnTo>
                  <a:pt x="336338" y="269256"/>
                </a:lnTo>
                <a:lnTo>
                  <a:pt x="333261" y="332642"/>
                </a:lnTo>
                <a:lnTo>
                  <a:pt x="324291" y="386864"/>
                </a:lnTo>
                <a:lnTo>
                  <a:pt x="309870" y="431973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7" name="object 137" descr=""/>
          <p:cNvSpPr/>
          <p:nvPr/>
        </p:nvSpPr>
        <p:spPr>
          <a:xfrm>
            <a:off x="4187129" y="4489214"/>
            <a:ext cx="508000" cy="551815"/>
          </a:xfrm>
          <a:custGeom>
            <a:avLst/>
            <a:gdLst/>
            <a:ahLst/>
            <a:cxnLst/>
            <a:rect l="l" t="t" r="r" b="b"/>
            <a:pathLst>
              <a:path w="508000" h="551814">
                <a:moveTo>
                  <a:pt x="507952" y="551427"/>
                </a:moveTo>
                <a:lnTo>
                  <a:pt x="402103" y="551427"/>
                </a:lnTo>
                <a:lnTo>
                  <a:pt x="402103" y="0"/>
                </a:lnTo>
                <a:lnTo>
                  <a:pt x="507952" y="0"/>
                </a:lnTo>
                <a:lnTo>
                  <a:pt x="507952" y="551427"/>
                </a:lnTo>
                <a:close/>
              </a:path>
              <a:path w="508000" h="551814">
                <a:moveTo>
                  <a:pt x="357007" y="112997"/>
                </a:moveTo>
                <a:lnTo>
                  <a:pt x="15031" y="112997"/>
                </a:lnTo>
                <a:lnTo>
                  <a:pt x="15031" y="12913"/>
                </a:lnTo>
                <a:lnTo>
                  <a:pt x="357007" y="12913"/>
                </a:lnTo>
                <a:lnTo>
                  <a:pt x="357007" y="112997"/>
                </a:lnTo>
                <a:close/>
              </a:path>
              <a:path w="508000" h="551814">
                <a:moveTo>
                  <a:pt x="0" y="525599"/>
                </a:moveTo>
                <a:lnTo>
                  <a:pt x="0" y="415830"/>
                </a:lnTo>
                <a:lnTo>
                  <a:pt x="28163" y="407479"/>
                </a:lnTo>
                <a:lnTo>
                  <a:pt x="53737" y="389578"/>
                </a:lnTo>
                <a:lnTo>
                  <a:pt x="95906" y="327369"/>
                </a:lnTo>
                <a:lnTo>
                  <a:pt x="111901" y="284181"/>
                </a:lnTo>
                <a:lnTo>
                  <a:pt x="124101" y="233682"/>
                </a:lnTo>
                <a:lnTo>
                  <a:pt x="132205" y="176434"/>
                </a:lnTo>
                <a:lnTo>
                  <a:pt x="135913" y="112997"/>
                </a:lnTo>
                <a:lnTo>
                  <a:pt x="242389" y="112997"/>
                </a:lnTo>
                <a:lnTo>
                  <a:pt x="240862" y="149560"/>
                </a:lnTo>
                <a:lnTo>
                  <a:pt x="238161" y="184670"/>
                </a:lnTo>
                <a:lnTo>
                  <a:pt x="234286" y="218327"/>
                </a:lnTo>
                <a:lnTo>
                  <a:pt x="229236" y="250531"/>
                </a:lnTo>
                <a:lnTo>
                  <a:pt x="319925" y="371923"/>
                </a:lnTo>
                <a:lnTo>
                  <a:pt x="192909" y="371923"/>
                </a:lnTo>
                <a:lnTo>
                  <a:pt x="164068" y="425531"/>
                </a:lnTo>
                <a:lnTo>
                  <a:pt x="129785" y="468230"/>
                </a:lnTo>
                <a:lnTo>
                  <a:pt x="90632" y="499492"/>
                </a:lnTo>
                <a:lnTo>
                  <a:pt x="47180" y="518791"/>
                </a:lnTo>
                <a:lnTo>
                  <a:pt x="0" y="525599"/>
                </a:lnTo>
                <a:close/>
              </a:path>
              <a:path w="508000" h="551814">
                <a:moveTo>
                  <a:pt x="300637" y="523016"/>
                </a:moveTo>
                <a:lnTo>
                  <a:pt x="192909" y="371923"/>
                </a:lnTo>
                <a:lnTo>
                  <a:pt x="319925" y="371923"/>
                </a:lnTo>
                <a:lnTo>
                  <a:pt x="384565" y="458446"/>
                </a:lnTo>
                <a:lnTo>
                  <a:pt x="300637" y="523016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8" name="object 138" descr=""/>
          <p:cNvSpPr/>
          <p:nvPr/>
        </p:nvSpPr>
        <p:spPr>
          <a:xfrm>
            <a:off x="4780889" y="4916022"/>
            <a:ext cx="122555" cy="167640"/>
          </a:xfrm>
          <a:custGeom>
            <a:avLst/>
            <a:gdLst/>
            <a:ahLst/>
            <a:cxnLst/>
            <a:rect l="l" t="t" r="r" b="b"/>
            <a:pathLst>
              <a:path w="122554" h="167639">
                <a:moveTo>
                  <a:pt x="83301" y="167236"/>
                </a:moveTo>
                <a:lnTo>
                  <a:pt x="0" y="167236"/>
                </a:lnTo>
                <a:lnTo>
                  <a:pt x="22547" y="0"/>
                </a:lnTo>
                <a:lnTo>
                  <a:pt x="122134" y="0"/>
                </a:lnTo>
                <a:lnTo>
                  <a:pt x="83301" y="167236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9" name="object 139" descr=""/>
          <p:cNvSpPr/>
          <p:nvPr/>
        </p:nvSpPr>
        <p:spPr>
          <a:xfrm>
            <a:off x="931615" y="5301560"/>
            <a:ext cx="266065" cy="274320"/>
          </a:xfrm>
          <a:custGeom>
            <a:avLst/>
            <a:gdLst/>
            <a:ahLst/>
            <a:cxnLst/>
            <a:rect l="l" t="t" r="r" b="b"/>
            <a:pathLst>
              <a:path w="266065" h="274320">
                <a:moveTo>
                  <a:pt x="132781" y="273776"/>
                </a:moveTo>
                <a:lnTo>
                  <a:pt x="90592" y="266854"/>
                </a:lnTo>
                <a:lnTo>
                  <a:pt x="54114" y="247535"/>
                </a:lnTo>
                <a:lnTo>
                  <a:pt x="25454" y="217988"/>
                </a:lnTo>
                <a:lnTo>
                  <a:pt x="6714" y="180382"/>
                </a:lnTo>
                <a:lnTo>
                  <a:pt x="0" y="136888"/>
                </a:lnTo>
                <a:lnTo>
                  <a:pt x="6714" y="93394"/>
                </a:lnTo>
                <a:lnTo>
                  <a:pt x="25454" y="55788"/>
                </a:lnTo>
                <a:lnTo>
                  <a:pt x="54114" y="26241"/>
                </a:lnTo>
                <a:lnTo>
                  <a:pt x="90592" y="6921"/>
                </a:lnTo>
                <a:lnTo>
                  <a:pt x="132781" y="0"/>
                </a:lnTo>
                <a:lnTo>
                  <a:pt x="174971" y="6921"/>
                </a:lnTo>
                <a:lnTo>
                  <a:pt x="211448" y="26241"/>
                </a:lnTo>
                <a:lnTo>
                  <a:pt x="240109" y="55788"/>
                </a:lnTo>
                <a:lnTo>
                  <a:pt x="258849" y="93394"/>
                </a:lnTo>
                <a:lnTo>
                  <a:pt x="265563" y="136888"/>
                </a:lnTo>
                <a:lnTo>
                  <a:pt x="258849" y="180382"/>
                </a:lnTo>
                <a:lnTo>
                  <a:pt x="240109" y="217988"/>
                </a:lnTo>
                <a:lnTo>
                  <a:pt x="211448" y="247535"/>
                </a:lnTo>
                <a:lnTo>
                  <a:pt x="174971" y="266854"/>
                </a:lnTo>
                <a:lnTo>
                  <a:pt x="132781" y="273776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0" name="object 140" descr=""/>
          <p:cNvSpPr/>
          <p:nvPr/>
        </p:nvSpPr>
        <p:spPr>
          <a:xfrm>
            <a:off x="1592278" y="5179522"/>
            <a:ext cx="518795" cy="558800"/>
          </a:xfrm>
          <a:custGeom>
            <a:avLst/>
            <a:gdLst/>
            <a:ahLst/>
            <a:cxnLst/>
            <a:rect l="l" t="t" r="r" b="b"/>
            <a:pathLst>
              <a:path w="518794" h="558800">
                <a:moveTo>
                  <a:pt x="239883" y="55530"/>
                </a:moveTo>
                <a:lnTo>
                  <a:pt x="132155" y="55530"/>
                </a:lnTo>
                <a:lnTo>
                  <a:pt x="132155" y="0"/>
                </a:lnTo>
                <a:lnTo>
                  <a:pt x="239883" y="0"/>
                </a:lnTo>
                <a:lnTo>
                  <a:pt x="239883" y="55530"/>
                </a:lnTo>
                <a:close/>
              </a:path>
              <a:path w="518794" h="558800">
                <a:moveTo>
                  <a:pt x="351370" y="153676"/>
                </a:moveTo>
                <a:lnTo>
                  <a:pt x="20668" y="153676"/>
                </a:lnTo>
                <a:lnTo>
                  <a:pt x="20668" y="55530"/>
                </a:lnTo>
                <a:lnTo>
                  <a:pt x="351370" y="55530"/>
                </a:lnTo>
                <a:lnTo>
                  <a:pt x="351370" y="153676"/>
                </a:lnTo>
                <a:close/>
              </a:path>
              <a:path w="518794" h="558800">
                <a:moveTo>
                  <a:pt x="9394" y="362237"/>
                </a:moveTo>
                <a:lnTo>
                  <a:pt x="9394" y="264736"/>
                </a:lnTo>
                <a:lnTo>
                  <a:pt x="52415" y="254284"/>
                </a:lnTo>
                <a:lnTo>
                  <a:pt x="87686" y="230514"/>
                </a:lnTo>
                <a:lnTo>
                  <a:pt x="114030" y="196090"/>
                </a:lnTo>
                <a:lnTo>
                  <a:pt x="130276" y="153676"/>
                </a:lnTo>
                <a:lnTo>
                  <a:pt x="239257" y="153676"/>
                </a:lnTo>
                <a:lnTo>
                  <a:pt x="238093" y="162282"/>
                </a:lnTo>
                <a:lnTo>
                  <a:pt x="236517" y="170706"/>
                </a:lnTo>
                <a:lnTo>
                  <a:pt x="234589" y="179010"/>
                </a:lnTo>
                <a:lnTo>
                  <a:pt x="232367" y="187252"/>
                </a:lnTo>
                <a:lnTo>
                  <a:pt x="361860" y="271839"/>
                </a:lnTo>
                <a:lnTo>
                  <a:pt x="191030" y="271839"/>
                </a:lnTo>
                <a:lnTo>
                  <a:pt x="156396" y="308392"/>
                </a:lnTo>
                <a:lnTo>
                  <a:pt x="114070" y="336651"/>
                </a:lnTo>
                <a:lnTo>
                  <a:pt x="64815" y="355104"/>
                </a:lnTo>
                <a:lnTo>
                  <a:pt x="9394" y="362237"/>
                </a:lnTo>
                <a:close/>
              </a:path>
              <a:path w="518794" h="558800">
                <a:moveTo>
                  <a:pt x="320680" y="361591"/>
                </a:moveTo>
                <a:lnTo>
                  <a:pt x="191030" y="271839"/>
                </a:lnTo>
                <a:lnTo>
                  <a:pt x="361860" y="271839"/>
                </a:lnTo>
                <a:lnTo>
                  <a:pt x="377676" y="282170"/>
                </a:lnTo>
                <a:lnTo>
                  <a:pt x="320680" y="361591"/>
                </a:lnTo>
                <a:close/>
              </a:path>
              <a:path w="518794" h="558800">
                <a:moveTo>
                  <a:pt x="236752" y="432618"/>
                </a:moveTo>
                <a:lnTo>
                  <a:pt x="131529" y="432618"/>
                </a:lnTo>
                <a:lnTo>
                  <a:pt x="131529" y="350614"/>
                </a:lnTo>
                <a:lnTo>
                  <a:pt x="236752" y="350614"/>
                </a:lnTo>
                <a:lnTo>
                  <a:pt x="236752" y="432618"/>
                </a:lnTo>
                <a:close/>
              </a:path>
              <a:path w="518794" h="558800">
                <a:moveTo>
                  <a:pt x="241762" y="532702"/>
                </a:moveTo>
                <a:lnTo>
                  <a:pt x="0" y="532702"/>
                </a:lnTo>
                <a:lnTo>
                  <a:pt x="0" y="432618"/>
                </a:lnTo>
                <a:lnTo>
                  <a:pt x="243641" y="432618"/>
                </a:lnTo>
                <a:lnTo>
                  <a:pt x="281476" y="431367"/>
                </a:lnTo>
                <a:lnTo>
                  <a:pt x="318957" y="427453"/>
                </a:lnTo>
                <a:lnTo>
                  <a:pt x="353386" y="420633"/>
                </a:lnTo>
                <a:lnTo>
                  <a:pt x="382060" y="410665"/>
                </a:lnTo>
                <a:lnTo>
                  <a:pt x="382060" y="510748"/>
                </a:lnTo>
                <a:lnTo>
                  <a:pt x="353621" y="520716"/>
                </a:lnTo>
                <a:lnTo>
                  <a:pt x="319427" y="527536"/>
                </a:lnTo>
                <a:lnTo>
                  <a:pt x="281476" y="531451"/>
                </a:lnTo>
                <a:lnTo>
                  <a:pt x="241762" y="532702"/>
                </a:lnTo>
                <a:close/>
              </a:path>
              <a:path w="518794" h="558800">
                <a:moveTo>
                  <a:pt x="518600" y="558530"/>
                </a:moveTo>
                <a:lnTo>
                  <a:pt x="412750" y="558530"/>
                </a:lnTo>
                <a:lnTo>
                  <a:pt x="412750" y="7102"/>
                </a:lnTo>
                <a:lnTo>
                  <a:pt x="518600" y="7102"/>
                </a:lnTo>
                <a:lnTo>
                  <a:pt x="518600" y="558530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1" name="object 141" descr=""/>
          <p:cNvSpPr/>
          <p:nvPr/>
        </p:nvSpPr>
        <p:spPr>
          <a:xfrm>
            <a:off x="2201696" y="5186625"/>
            <a:ext cx="518159" cy="551815"/>
          </a:xfrm>
          <a:custGeom>
            <a:avLst/>
            <a:gdLst/>
            <a:ahLst/>
            <a:cxnLst/>
            <a:rect l="l" t="t" r="r" b="b"/>
            <a:pathLst>
              <a:path w="518160" h="551814">
                <a:moveTo>
                  <a:pt x="510457" y="408082"/>
                </a:moveTo>
                <a:lnTo>
                  <a:pt x="404608" y="408082"/>
                </a:lnTo>
                <a:lnTo>
                  <a:pt x="404608" y="0"/>
                </a:lnTo>
                <a:lnTo>
                  <a:pt x="510457" y="0"/>
                </a:lnTo>
                <a:lnTo>
                  <a:pt x="510457" y="408082"/>
                </a:lnTo>
                <a:close/>
              </a:path>
              <a:path w="518160" h="551814">
                <a:moveTo>
                  <a:pt x="0" y="333181"/>
                </a:moveTo>
                <a:lnTo>
                  <a:pt x="0" y="231806"/>
                </a:lnTo>
                <a:lnTo>
                  <a:pt x="39992" y="219669"/>
                </a:lnTo>
                <a:lnTo>
                  <a:pt x="74834" y="194762"/>
                </a:lnTo>
                <a:lnTo>
                  <a:pt x="103657" y="158842"/>
                </a:lnTo>
                <a:lnTo>
                  <a:pt x="125590" y="113667"/>
                </a:lnTo>
                <a:lnTo>
                  <a:pt x="139764" y="60994"/>
                </a:lnTo>
                <a:lnTo>
                  <a:pt x="145308" y="2582"/>
                </a:lnTo>
                <a:lnTo>
                  <a:pt x="251784" y="9039"/>
                </a:lnTo>
                <a:lnTo>
                  <a:pt x="250394" y="41798"/>
                </a:lnTo>
                <a:lnTo>
                  <a:pt x="246303" y="74013"/>
                </a:lnTo>
                <a:lnTo>
                  <a:pt x="239629" y="105380"/>
                </a:lnTo>
                <a:lnTo>
                  <a:pt x="230488" y="135596"/>
                </a:lnTo>
                <a:lnTo>
                  <a:pt x="348260" y="221475"/>
                </a:lnTo>
                <a:lnTo>
                  <a:pt x="186645" y="221475"/>
                </a:lnTo>
                <a:lnTo>
                  <a:pt x="157193" y="257267"/>
                </a:lnTo>
                <a:lnTo>
                  <a:pt x="123291" y="287295"/>
                </a:lnTo>
                <a:lnTo>
                  <a:pt x="85451" y="310597"/>
                </a:lnTo>
                <a:lnTo>
                  <a:pt x="44183" y="326212"/>
                </a:lnTo>
                <a:lnTo>
                  <a:pt x="0" y="333181"/>
                </a:lnTo>
                <a:close/>
              </a:path>
              <a:path w="518160" h="551814">
                <a:moveTo>
                  <a:pt x="322559" y="325432"/>
                </a:moveTo>
                <a:lnTo>
                  <a:pt x="186645" y="221475"/>
                </a:lnTo>
                <a:lnTo>
                  <a:pt x="348260" y="221475"/>
                </a:lnTo>
                <a:lnTo>
                  <a:pt x="384565" y="247948"/>
                </a:lnTo>
                <a:lnTo>
                  <a:pt x="322559" y="325432"/>
                </a:lnTo>
                <a:close/>
              </a:path>
              <a:path w="518160" h="551814">
                <a:moveTo>
                  <a:pt x="517973" y="551427"/>
                </a:moveTo>
                <a:lnTo>
                  <a:pt x="31942" y="551427"/>
                </a:lnTo>
                <a:lnTo>
                  <a:pt x="31942" y="358363"/>
                </a:lnTo>
                <a:lnTo>
                  <a:pt x="139671" y="358363"/>
                </a:lnTo>
                <a:lnTo>
                  <a:pt x="139671" y="453281"/>
                </a:lnTo>
                <a:lnTo>
                  <a:pt x="517973" y="453281"/>
                </a:lnTo>
                <a:lnTo>
                  <a:pt x="517973" y="551427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2" name="object 142" descr=""/>
          <p:cNvSpPr/>
          <p:nvPr/>
        </p:nvSpPr>
        <p:spPr>
          <a:xfrm>
            <a:off x="2797335" y="5177585"/>
            <a:ext cx="541655" cy="560705"/>
          </a:xfrm>
          <a:custGeom>
            <a:avLst/>
            <a:gdLst/>
            <a:ahLst/>
            <a:cxnLst/>
            <a:rect l="l" t="t" r="r" b="b"/>
            <a:pathLst>
              <a:path w="541654" h="560704">
                <a:moveTo>
                  <a:pt x="270574" y="224703"/>
                </a:moveTo>
                <a:lnTo>
                  <a:pt x="203548" y="221896"/>
                </a:lnTo>
                <a:lnTo>
                  <a:pt x="144612" y="213224"/>
                </a:lnTo>
                <a:lnTo>
                  <a:pt x="95593" y="198310"/>
                </a:lnTo>
                <a:lnTo>
                  <a:pt x="58318" y="176778"/>
                </a:lnTo>
                <a:lnTo>
                  <a:pt x="26305" y="112351"/>
                </a:lnTo>
                <a:lnTo>
                  <a:pt x="34613" y="76452"/>
                </a:lnTo>
                <a:lnTo>
                  <a:pt x="95593" y="26392"/>
                </a:lnTo>
                <a:lnTo>
                  <a:pt x="144612" y="11479"/>
                </a:lnTo>
                <a:lnTo>
                  <a:pt x="203548" y="2807"/>
                </a:lnTo>
                <a:lnTo>
                  <a:pt x="270574" y="0"/>
                </a:lnTo>
                <a:lnTo>
                  <a:pt x="337599" y="2807"/>
                </a:lnTo>
                <a:lnTo>
                  <a:pt x="396535" y="11479"/>
                </a:lnTo>
                <a:lnTo>
                  <a:pt x="445554" y="26392"/>
                </a:lnTo>
                <a:lnTo>
                  <a:pt x="482829" y="47925"/>
                </a:lnTo>
                <a:lnTo>
                  <a:pt x="507819" y="82003"/>
                </a:lnTo>
                <a:lnTo>
                  <a:pt x="270574" y="82003"/>
                </a:lnTo>
                <a:lnTo>
                  <a:pt x="216200" y="83840"/>
                </a:lnTo>
                <a:lnTo>
                  <a:pt x="174745" y="89429"/>
                </a:lnTo>
                <a:lnTo>
                  <a:pt x="148322" y="98892"/>
                </a:lnTo>
                <a:lnTo>
                  <a:pt x="139044" y="112351"/>
                </a:lnTo>
                <a:lnTo>
                  <a:pt x="148322" y="126082"/>
                </a:lnTo>
                <a:lnTo>
                  <a:pt x="174745" y="135516"/>
                </a:lnTo>
                <a:lnTo>
                  <a:pt x="216200" y="140954"/>
                </a:lnTo>
                <a:lnTo>
                  <a:pt x="270574" y="142699"/>
                </a:lnTo>
                <a:lnTo>
                  <a:pt x="507819" y="142699"/>
                </a:lnTo>
                <a:lnTo>
                  <a:pt x="506534" y="148250"/>
                </a:lnTo>
                <a:lnTo>
                  <a:pt x="482829" y="176778"/>
                </a:lnTo>
                <a:lnTo>
                  <a:pt x="445554" y="198310"/>
                </a:lnTo>
                <a:lnTo>
                  <a:pt x="396535" y="213224"/>
                </a:lnTo>
                <a:lnTo>
                  <a:pt x="337599" y="221896"/>
                </a:lnTo>
                <a:lnTo>
                  <a:pt x="270574" y="224703"/>
                </a:lnTo>
                <a:close/>
              </a:path>
              <a:path w="541654" h="560704">
                <a:moveTo>
                  <a:pt x="507819" y="142699"/>
                </a:moveTo>
                <a:lnTo>
                  <a:pt x="270574" y="142699"/>
                </a:lnTo>
                <a:lnTo>
                  <a:pt x="324947" y="140954"/>
                </a:lnTo>
                <a:lnTo>
                  <a:pt x="366402" y="135516"/>
                </a:lnTo>
                <a:lnTo>
                  <a:pt x="392825" y="126082"/>
                </a:lnTo>
                <a:lnTo>
                  <a:pt x="402103" y="112351"/>
                </a:lnTo>
                <a:lnTo>
                  <a:pt x="392825" y="98892"/>
                </a:lnTo>
                <a:lnTo>
                  <a:pt x="366402" y="89429"/>
                </a:lnTo>
                <a:lnTo>
                  <a:pt x="324947" y="83840"/>
                </a:lnTo>
                <a:lnTo>
                  <a:pt x="270574" y="82003"/>
                </a:lnTo>
                <a:lnTo>
                  <a:pt x="507819" y="82003"/>
                </a:lnTo>
                <a:lnTo>
                  <a:pt x="514842" y="112351"/>
                </a:lnTo>
                <a:lnTo>
                  <a:pt x="507819" y="142699"/>
                </a:lnTo>
                <a:close/>
              </a:path>
              <a:path w="541654" h="560704">
                <a:moveTo>
                  <a:pt x="541148" y="328661"/>
                </a:moveTo>
                <a:lnTo>
                  <a:pt x="0" y="328661"/>
                </a:lnTo>
                <a:lnTo>
                  <a:pt x="0" y="244720"/>
                </a:lnTo>
                <a:lnTo>
                  <a:pt x="541148" y="244720"/>
                </a:lnTo>
                <a:lnTo>
                  <a:pt x="541148" y="328661"/>
                </a:lnTo>
                <a:close/>
              </a:path>
              <a:path w="541654" h="560704">
                <a:moveTo>
                  <a:pt x="509831" y="560467"/>
                </a:moveTo>
                <a:lnTo>
                  <a:pt x="31316" y="560467"/>
                </a:lnTo>
                <a:lnTo>
                  <a:pt x="31316" y="357071"/>
                </a:lnTo>
                <a:lnTo>
                  <a:pt x="509831" y="357071"/>
                </a:lnTo>
                <a:lnTo>
                  <a:pt x="509831" y="439075"/>
                </a:lnTo>
                <a:lnTo>
                  <a:pt x="135913" y="439075"/>
                </a:lnTo>
                <a:lnTo>
                  <a:pt x="135913" y="478463"/>
                </a:lnTo>
                <a:lnTo>
                  <a:pt x="509831" y="478463"/>
                </a:lnTo>
                <a:lnTo>
                  <a:pt x="509831" y="560467"/>
                </a:lnTo>
                <a:close/>
              </a:path>
              <a:path w="541654" h="560704">
                <a:moveTo>
                  <a:pt x="509831" y="478463"/>
                </a:moveTo>
                <a:lnTo>
                  <a:pt x="405234" y="478463"/>
                </a:lnTo>
                <a:lnTo>
                  <a:pt x="405234" y="439075"/>
                </a:lnTo>
                <a:lnTo>
                  <a:pt x="509831" y="439075"/>
                </a:lnTo>
                <a:lnTo>
                  <a:pt x="509831" y="478463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3" name="object 143" descr=""/>
          <p:cNvSpPr/>
          <p:nvPr/>
        </p:nvSpPr>
        <p:spPr>
          <a:xfrm>
            <a:off x="3393600" y="5186625"/>
            <a:ext cx="571500" cy="558165"/>
          </a:xfrm>
          <a:custGeom>
            <a:avLst/>
            <a:gdLst/>
            <a:ahLst/>
            <a:cxnLst/>
            <a:rect l="l" t="t" r="r" b="b"/>
            <a:pathLst>
              <a:path w="571500" h="558164">
                <a:moveTo>
                  <a:pt x="508578" y="328015"/>
                </a:moveTo>
                <a:lnTo>
                  <a:pt x="402729" y="328015"/>
                </a:lnTo>
                <a:lnTo>
                  <a:pt x="402729" y="0"/>
                </a:lnTo>
                <a:lnTo>
                  <a:pt x="508578" y="0"/>
                </a:lnTo>
                <a:lnTo>
                  <a:pt x="508578" y="100729"/>
                </a:lnTo>
                <a:lnTo>
                  <a:pt x="571211" y="100729"/>
                </a:lnTo>
                <a:lnTo>
                  <a:pt x="571211" y="205332"/>
                </a:lnTo>
                <a:lnTo>
                  <a:pt x="508578" y="205332"/>
                </a:lnTo>
                <a:lnTo>
                  <a:pt x="508578" y="328015"/>
                </a:lnTo>
                <a:close/>
              </a:path>
              <a:path w="571500" h="558164">
                <a:moveTo>
                  <a:pt x="172240" y="317038"/>
                </a:moveTo>
                <a:lnTo>
                  <a:pt x="123815" y="311777"/>
                </a:lnTo>
                <a:lnTo>
                  <a:pt x="81933" y="296687"/>
                </a:lnTo>
                <a:lnTo>
                  <a:pt x="47600" y="272808"/>
                </a:lnTo>
                <a:lnTo>
                  <a:pt x="21828" y="241180"/>
                </a:lnTo>
                <a:lnTo>
                  <a:pt x="5625" y="202845"/>
                </a:lnTo>
                <a:lnTo>
                  <a:pt x="0" y="158842"/>
                </a:lnTo>
                <a:lnTo>
                  <a:pt x="5625" y="115063"/>
                </a:lnTo>
                <a:lnTo>
                  <a:pt x="21828" y="76790"/>
                </a:lnTo>
                <a:lnTo>
                  <a:pt x="47600" y="45118"/>
                </a:lnTo>
                <a:lnTo>
                  <a:pt x="81933" y="21140"/>
                </a:lnTo>
                <a:lnTo>
                  <a:pt x="123815" y="5951"/>
                </a:lnTo>
                <a:lnTo>
                  <a:pt x="172240" y="645"/>
                </a:lnTo>
                <a:lnTo>
                  <a:pt x="220664" y="5951"/>
                </a:lnTo>
                <a:lnTo>
                  <a:pt x="262547" y="21140"/>
                </a:lnTo>
                <a:lnTo>
                  <a:pt x="296879" y="45118"/>
                </a:lnTo>
                <a:lnTo>
                  <a:pt x="322652" y="76790"/>
                </a:lnTo>
                <a:lnTo>
                  <a:pt x="328413" y="90397"/>
                </a:lnTo>
                <a:lnTo>
                  <a:pt x="172240" y="90397"/>
                </a:lnTo>
                <a:lnTo>
                  <a:pt x="144858" y="95099"/>
                </a:lnTo>
                <a:lnTo>
                  <a:pt x="123699" y="108638"/>
                </a:lnTo>
                <a:lnTo>
                  <a:pt x="110057" y="130169"/>
                </a:lnTo>
                <a:lnTo>
                  <a:pt x="105223" y="158842"/>
                </a:lnTo>
                <a:lnTo>
                  <a:pt x="110057" y="187515"/>
                </a:lnTo>
                <a:lnTo>
                  <a:pt x="123699" y="209045"/>
                </a:lnTo>
                <a:lnTo>
                  <a:pt x="144858" y="222584"/>
                </a:lnTo>
                <a:lnTo>
                  <a:pt x="172240" y="227286"/>
                </a:lnTo>
                <a:lnTo>
                  <a:pt x="328524" y="227286"/>
                </a:lnTo>
                <a:lnTo>
                  <a:pt x="322652" y="241180"/>
                </a:lnTo>
                <a:lnTo>
                  <a:pt x="296879" y="272808"/>
                </a:lnTo>
                <a:lnTo>
                  <a:pt x="262547" y="296687"/>
                </a:lnTo>
                <a:lnTo>
                  <a:pt x="220664" y="311777"/>
                </a:lnTo>
                <a:lnTo>
                  <a:pt x="172240" y="317038"/>
                </a:lnTo>
                <a:close/>
              </a:path>
              <a:path w="571500" h="558164">
                <a:moveTo>
                  <a:pt x="328524" y="227286"/>
                </a:moveTo>
                <a:lnTo>
                  <a:pt x="172240" y="227286"/>
                </a:lnTo>
                <a:lnTo>
                  <a:pt x="199358" y="222584"/>
                </a:lnTo>
                <a:lnTo>
                  <a:pt x="220546" y="209045"/>
                </a:lnTo>
                <a:lnTo>
                  <a:pt x="234335" y="187515"/>
                </a:lnTo>
                <a:lnTo>
                  <a:pt x="239257" y="158842"/>
                </a:lnTo>
                <a:lnTo>
                  <a:pt x="234335" y="130169"/>
                </a:lnTo>
                <a:lnTo>
                  <a:pt x="220546" y="108638"/>
                </a:lnTo>
                <a:lnTo>
                  <a:pt x="199358" y="95099"/>
                </a:lnTo>
                <a:lnTo>
                  <a:pt x="172240" y="90397"/>
                </a:lnTo>
                <a:lnTo>
                  <a:pt x="328413" y="90397"/>
                </a:lnTo>
                <a:lnTo>
                  <a:pt x="338855" y="115063"/>
                </a:lnTo>
                <a:lnTo>
                  <a:pt x="344480" y="158842"/>
                </a:lnTo>
                <a:lnTo>
                  <a:pt x="338855" y="202845"/>
                </a:lnTo>
                <a:lnTo>
                  <a:pt x="328524" y="227286"/>
                </a:lnTo>
                <a:close/>
              </a:path>
              <a:path w="571500" h="558164">
                <a:moveTo>
                  <a:pt x="508578" y="557884"/>
                </a:moveTo>
                <a:lnTo>
                  <a:pt x="400850" y="557884"/>
                </a:lnTo>
                <a:lnTo>
                  <a:pt x="400850" y="441012"/>
                </a:lnTo>
                <a:lnTo>
                  <a:pt x="40085" y="441012"/>
                </a:lnTo>
                <a:lnTo>
                  <a:pt x="40085" y="347386"/>
                </a:lnTo>
                <a:lnTo>
                  <a:pt x="508578" y="347386"/>
                </a:lnTo>
                <a:lnTo>
                  <a:pt x="508578" y="557884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4" name="object 144" descr=""/>
          <p:cNvSpPr/>
          <p:nvPr/>
        </p:nvSpPr>
        <p:spPr>
          <a:xfrm>
            <a:off x="4173921" y="5186625"/>
            <a:ext cx="536575" cy="551815"/>
          </a:xfrm>
          <a:custGeom>
            <a:avLst/>
            <a:gdLst/>
            <a:ahLst/>
            <a:cxnLst/>
            <a:rect l="l" t="t" r="r" b="b"/>
            <a:pathLst>
              <a:path w="536575" h="551814">
                <a:moveTo>
                  <a:pt x="536137" y="551427"/>
                </a:moveTo>
                <a:lnTo>
                  <a:pt x="440309" y="551427"/>
                </a:lnTo>
                <a:lnTo>
                  <a:pt x="440309" y="0"/>
                </a:lnTo>
                <a:lnTo>
                  <a:pt x="536137" y="0"/>
                </a:lnTo>
                <a:lnTo>
                  <a:pt x="536137" y="551427"/>
                </a:lnTo>
                <a:close/>
              </a:path>
              <a:path w="536575" h="551814">
                <a:moveTo>
                  <a:pt x="407740" y="541742"/>
                </a:moveTo>
                <a:lnTo>
                  <a:pt x="313164" y="541742"/>
                </a:lnTo>
                <a:lnTo>
                  <a:pt x="313164" y="306061"/>
                </a:lnTo>
                <a:lnTo>
                  <a:pt x="274331" y="306061"/>
                </a:lnTo>
                <a:lnTo>
                  <a:pt x="274331" y="202749"/>
                </a:lnTo>
                <a:lnTo>
                  <a:pt x="313164" y="202749"/>
                </a:lnTo>
                <a:lnTo>
                  <a:pt x="313164" y="2582"/>
                </a:lnTo>
                <a:lnTo>
                  <a:pt x="407740" y="2582"/>
                </a:lnTo>
                <a:lnTo>
                  <a:pt x="407740" y="541742"/>
                </a:lnTo>
                <a:close/>
              </a:path>
              <a:path w="536575" h="551814">
                <a:moveTo>
                  <a:pt x="275584" y="108477"/>
                </a:moveTo>
                <a:lnTo>
                  <a:pt x="4384" y="108477"/>
                </a:lnTo>
                <a:lnTo>
                  <a:pt x="4384" y="12913"/>
                </a:lnTo>
                <a:lnTo>
                  <a:pt x="275584" y="12913"/>
                </a:lnTo>
                <a:lnTo>
                  <a:pt x="275584" y="108477"/>
                </a:lnTo>
                <a:close/>
              </a:path>
              <a:path w="536575" h="551814">
                <a:moveTo>
                  <a:pt x="122134" y="430036"/>
                </a:moveTo>
                <a:lnTo>
                  <a:pt x="29437" y="430036"/>
                </a:lnTo>
                <a:lnTo>
                  <a:pt x="29437" y="108477"/>
                </a:lnTo>
                <a:lnTo>
                  <a:pt x="122134" y="108477"/>
                </a:lnTo>
                <a:lnTo>
                  <a:pt x="122134" y="430036"/>
                </a:lnTo>
                <a:close/>
              </a:path>
              <a:path w="536575" h="551814">
                <a:moveTo>
                  <a:pt x="159087" y="525599"/>
                </a:moveTo>
                <a:lnTo>
                  <a:pt x="0" y="525599"/>
                </a:lnTo>
                <a:lnTo>
                  <a:pt x="0" y="430036"/>
                </a:lnTo>
                <a:lnTo>
                  <a:pt x="156582" y="430036"/>
                </a:lnTo>
                <a:lnTo>
                  <a:pt x="156582" y="108477"/>
                </a:lnTo>
                <a:lnTo>
                  <a:pt x="249278" y="108477"/>
                </a:lnTo>
                <a:lnTo>
                  <a:pt x="249278" y="422287"/>
                </a:lnTo>
                <a:lnTo>
                  <a:pt x="288737" y="422287"/>
                </a:lnTo>
                <a:lnTo>
                  <a:pt x="288737" y="504937"/>
                </a:lnTo>
                <a:lnTo>
                  <a:pt x="261609" y="514431"/>
                </a:lnTo>
                <a:lnTo>
                  <a:pt x="229549" y="520837"/>
                </a:lnTo>
                <a:lnTo>
                  <a:pt x="194670" y="524459"/>
                </a:lnTo>
                <a:lnTo>
                  <a:pt x="159087" y="525599"/>
                </a:lnTo>
                <a:close/>
              </a:path>
              <a:path w="536575" h="551814">
                <a:moveTo>
                  <a:pt x="288737" y="422287"/>
                </a:moveTo>
                <a:lnTo>
                  <a:pt x="249278" y="422287"/>
                </a:lnTo>
                <a:lnTo>
                  <a:pt x="260200" y="419745"/>
                </a:lnTo>
                <a:lnTo>
                  <a:pt x="270417" y="416960"/>
                </a:lnTo>
                <a:lnTo>
                  <a:pt x="279929" y="413933"/>
                </a:lnTo>
                <a:lnTo>
                  <a:pt x="288737" y="410665"/>
                </a:lnTo>
                <a:lnTo>
                  <a:pt x="288737" y="422287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5" name="object 145" descr=""/>
          <p:cNvSpPr/>
          <p:nvPr/>
        </p:nvSpPr>
        <p:spPr>
          <a:xfrm>
            <a:off x="4795866" y="5186625"/>
            <a:ext cx="502284" cy="551815"/>
          </a:xfrm>
          <a:custGeom>
            <a:avLst/>
            <a:gdLst/>
            <a:ahLst/>
            <a:cxnLst/>
            <a:rect l="l" t="t" r="r" b="b"/>
            <a:pathLst>
              <a:path w="502285" h="551814">
                <a:moveTo>
                  <a:pt x="501689" y="551427"/>
                </a:moveTo>
                <a:lnTo>
                  <a:pt x="395839" y="551427"/>
                </a:lnTo>
                <a:lnTo>
                  <a:pt x="395839" y="0"/>
                </a:lnTo>
                <a:lnTo>
                  <a:pt x="501689" y="0"/>
                </a:lnTo>
                <a:lnTo>
                  <a:pt x="501689" y="551427"/>
                </a:lnTo>
                <a:close/>
              </a:path>
              <a:path w="502285" h="551814">
                <a:moveTo>
                  <a:pt x="168482" y="532056"/>
                </a:moveTo>
                <a:lnTo>
                  <a:pt x="99615" y="516509"/>
                </a:lnTo>
                <a:lnTo>
                  <a:pt x="46426" y="468697"/>
                </a:lnTo>
                <a:lnTo>
                  <a:pt x="26720" y="432143"/>
                </a:lnTo>
                <a:lnTo>
                  <a:pt x="12144" y="386864"/>
                </a:lnTo>
                <a:lnTo>
                  <a:pt x="3103" y="332642"/>
                </a:lnTo>
                <a:lnTo>
                  <a:pt x="0" y="269256"/>
                </a:lnTo>
                <a:lnTo>
                  <a:pt x="3103" y="205871"/>
                </a:lnTo>
                <a:lnTo>
                  <a:pt x="12144" y="151648"/>
                </a:lnTo>
                <a:lnTo>
                  <a:pt x="26665" y="106540"/>
                </a:lnTo>
                <a:lnTo>
                  <a:pt x="46426" y="69816"/>
                </a:lnTo>
                <a:lnTo>
                  <a:pt x="99615" y="22004"/>
                </a:lnTo>
                <a:lnTo>
                  <a:pt x="168482" y="6456"/>
                </a:lnTo>
                <a:lnTo>
                  <a:pt x="204646" y="10307"/>
                </a:lnTo>
                <a:lnTo>
                  <a:pt x="265907" y="41767"/>
                </a:lnTo>
                <a:lnTo>
                  <a:pt x="309816" y="106370"/>
                </a:lnTo>
                <a:lnTo>
                  <a:pt x="309870" y="106540"/>
                </a:lnTo>
                <a:lnTo>
                  <a:pt x="168482" y="106540"/>
                </a:lnTo>
                <a:lnTo>
                  <a:pt x="143439" y="114621"/>
                </a:lnTo>
                <a:lnTo>
                  <a:pt x="123151" y="141650"/>
                </a:lnTo>
                <a:lnTo>
                  <a:pt x="109558" y="191803"/>
                </a:lnTo>
                <a:lnTo>
                  <a:pt x="104596" y="269256"/>
                </a:lnTo>
                <a:lnTo>
                  <a:pt x="109558" y="346982"/>
                </a:lnTo>
                <a:lnTo>
                  <a:pt x="123151" y="397105"/>
                </a:lnTo>
                <a:lnTo>
                  <a:pt x="143439" y="423982"/>
                </a:lnTo>
                <a:lnTo>
                  <a:pt x="168482" y="431973"/>
                </a:lnTo>
                <a:lnTo>
                  <a:pt x="309870" y="431973"/>
                </a:lnTo>
                <a:lnTo>
                  <a:pt x="309816" y="432143"/>
                </a:lnTo>
                <a:lnTo>
                  <a:pt x="290225" y="468697"/>
                </a:lnTo>
                <a:lnTo>
                  <a:pt x="265907" y="496746"/>
                </a:lnTo>
                <a:lnTo>
                  <a:pt x="237251" y="516509"/>
                </a:lnTo>
                <a:lnTo>
                  <a:pt x="204646" y="528206"/>
                </a:lnTo>
                <a:lnTo>
                  <a:pt x="168482" y="532056"/>
                </a:lnTo>
                <a:close/>
              </a:path>
              <a:path w="502285" h="551814">
                <a:moveTo>
                  <a:pt x="309870" y="431973"/>
                </a:moveTo>
                <a:lnTo>
                  <a:pt x="168482" y="431973"/>
                </a:lnTo>
                <a:lnTo>
                  <a:pt x="193163" y="423982"/>
                </a:lnTo>
                <a:lnTo>
                  <a:pt x="213264" y="397105"/>
                </a:lnTo>
                <a:lnTo>
                  <a:pt x="226789" y="346982"/>
                </a:lnTo>
                <a:lnTo>
                  <a:pt x="231741" y="269256"/>
                </a:lnTo>
                <a:lnTo>
                  <a:pt x="226789" y="191803"/>
                </a:lnTo>
                <a:lnTo>
                  <a:pt x="213264" y="141650"/>
                </a:lnTo>
                <a:lnTo>
                  <a:pt x="193163" y="114621"/>
                </a:lnTo>
                <a:lnTo>
                  <a:pt x="168482" y="106540"/>
                </a:lnTo>
                <a:lnTo>
                  <a:pt x="309870" y="106540"/>
                </a:lnTo>
                <a:lnTo>
                  <a:pt x="324291" y="151648"/>
                </a:lnTo>
                <a:lnTo>
                  <a:pt x="333261" y="205871"/>
                </a:lnTo>
                <a:lnTo>
                  <a:pt x="336338" y="269256"/>
                </a:lnTo>
                <a:lnTo>
                  <a:pt x="333261" y="332642"/>
                </a:lnTo>
                <a:lnTo>
                  <a:pt x="324291" y="386864"/>
                </a:lnTo>
                <a:lnTo>
                  <a:pt x="309870" y="431973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6" name="object 146" descr=""/>
          <p:cNvSpPr/>
          <p:nvPr/>
        </p:nvSpPr>
        <p:spPr>
          <a:xfrm>
            <a:off x="5392131" y="5186625"/>
            <a:ext cx="508000" cy="551815"/>
          </a:xfrm>
          <a:custGeom>
            <a:avLst/>
            <a:gdLst/>
            <a:ahLst/>
            <a:cxnLst/>
            <a:rect l="l" t="t" r="r" b="b"/>
            <a:pathLst>
              <a:path w="508000" h="551814">
                <a:moveTo>
                  <a:pt x="507952" y="551427"/>
                </a:moveTo>
                <a:lnTo>
                  <a:pt x="402103" y="551427"/>
                </a:lnTo>
                <a:lnTo>
                  <a:pt x="402103" y="0"/>
                </a:lnTo>
                <a:lnTo>
                  <a:pt x="507952" y="0"/>
                </a:lnTo>
                <a:lnTo>
                  <a:pt x="507952" y="551427"/>
                </a:lnTo>
                <a:close/>
              </a:path>
              <a:path w="508000" h="551814">
                <a:moveTo>
                  <a:pt x="357007" y="112997"/>
                </a:moveTo>
                <a:lnTo>
                  <a:pt x="15031" y="112997"/>
                </a:lnTo>
                <a:lnTo>
                  <a:pt x="15031" y="12913"/>
                </a:lnTo>
                <a:lnTo>
                  <a:pt x="357007" y="12913"/>
                </a:lnTo>
                <a:lnTo>
                  <a:pt x="357007" y="112997"/>
                </a:lnTo>
                <a:close/>
              </a:path>
              <a:path w="508000" h="551814">
                <a:moveTo>
                  <a:pt x="0" y="525599"/>
                </a:moveTo>
                <a:lnTo>
                  <a:pt x="0" y="415830"/>
                </a:lnTo>
                <a:lnTo>
                  <a:pt x="28163" y="407479"/>
                </a:lnTo>
                <a:lnTo>
                  <a:pt x="53737" y="389578"/>
                </a:lnTo>
                <a:lnTo>
                  <a:pt x="95906" y="327369"/>
                </a:lnTo>
                <a:lnTo>
                  <a:pt x="111901" y="284181"/>
                </a:lnTo>
                <a:lnTo>
                  <a:pt x="124101" y="233682"/>
                </a:lnTo>
                <a:lnTo>
                  <a:pt x="132205" y="176434"/>
                </a:lnTo>
                <a:lnTo>
                  <a:pt x="135913" y="112997"/>
                </a:lnTo>
                <a:lnTo>
                  <a:pt x="242389" y="112997"/>
                </a:lnTo>
                <a:lnTo>
                  <a:pt x="240862" y="149560"/>
                </a:lnTo>
                <a:lnTo>
                  <a:pt x="238161" y="184670"/>
                </a:lnTo>
                <a:lnTo>
                  <a:pt x="234286" y="218327"/>
                </a:lnTo>
                <a:lnTo>
                  <a:pt x="229236" y="250531"/>
                </a:lnTo>
                <a:lnTo>
                  <a:pt x="319925" y="371923"/>
                </a:lnTo>
                <a:lnTo>
                  <a:pt x="192909" y="371923"/>
                </a:lnTo>
                <a:lnTo>
                  <a:pt x="164068" y="425531"/>
                </a:lnTo>
                <a:lnTo>
                  <a:pt x="129785" y="468230"/>
                </a:lnTo>
                <a:lnTo>
                  <a:pt x="90632" y="499492"/>
                </a:lnTo>
                <a:lnTo>
                  <a:pt x="47180" y="518791"/>
                </a:lnTo>
                <a:lnTo>
                  <a:pt x="0" y="525599"/>
                </a:lnTo>
                <a:close/>
              </a:path>
              <a:path w="508000" h="551814">
                <a:moveTo>
                  <a:pt x="300637" y="523016"/>
                </a:moveTo>
                <a:lnTo>
                  <a:pt x="192909" y="371923"/>
                </a:lnTo>
                <a:lnTo>
                  <a:pt x="319925" y="371923"/>
                </a:lnTo>
                <a:lnTo>
                  <a:pt x="384565" y="458446"/>
                </a:lnTo>
                <a:lnTo>
                  <a:pt x="300637" y="523016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551384" y="9626349"/>
            <a:ext cx="212725" cy="177165"/>
            <a:chOff x="551384" y="9626349"/>
            <a:chExt cx="212725" cy="177165"/>
          </a:xfrm>
        </p:grpSpPr>
        <p:sp>
          <p:nvSpPr>
            <p:cNvPr id="3" name="object 3" descr=""/>
            <p:cNvSpPr/>
            <p:nvPr/>
          </p:nvSpPr>
          <p:spPr>
            <a:xfrm>
              <a:off x="551383" y="9630701"/>
              <a:ext cx="57150" cy="173355"/>
            </a:xfrm>
            <a:custGeom>
              <a:avLst/>
              <a:gdLst/>
              <a:ahLst/>
              <a:cxnLst/>
              <a:rect l="l" t="t" r="r" b="b"/>
              <a:pathLst>
                <a:path w="57150" h="173354">
                  <a:moveTo>
                    <a:pt x="56756" y="0"/>
                  </a:moveTo>
                  <a:lnTo>
                    <a:pt x="0" y="0"/>
                  </a:lnTo>
                  <a:lnTo>
                    <a:pt x="0" y="19342"/>
                  </a:lnTo>
                  <a:lnTo>
                    <a:pt x="34759" y="19342"/>
                  </a:lnTo>
                  <a:lnTo>
                    <a:pt x="34759" y="172770"/>
                  </a:lnTo>
                  <a:lnTo>
                    <a:pt x="56756" y="172770"/>
                  </a:lnTo>
                  <a:lnTo>
                    <a:pt x="56756" y="19342"/>
                  </a:lnTo>
                  <a:lnTo>
                    <a:pt x="56756" y="0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5010" y="9626349"/>
              <a:ext cx="118550" cy="177064"/>
            </a:xfrm>
            <a:prstGeom prst="rect">
              <a:avLst/>
            </a:prstGeom>
          </p:spPr>
        </p:pic>
      </p:grpSp>
      <p:grpSp>
        <p:nvGrpSpPr>
          <p:cNvPr id="5" name="object 5" descr=""/>
          <p:cNvGrpSpPr/>
          <p:nvPr/>
        </p:nvGrpSpPr>
        <p:grpSpPr>
          <a:xfrm>
            <a:off x="17506689" y="9625270"/>
            <a:ext cx="212725" cy="177165"/>
            <a:chOff x="17506689" y="9625270"/>
            <a:chExt cx="212725" cy="177165"/>
          </a:xfrm>
        </p:grpSpPr>
        <p:sp>
          <p:nvSpPr>
            <p:cNvPr id="6" name="object 6" descr=""/>
            <p:cNvSpPr/>
            <p:nvPr/>
          </p:nvSpPr>
          <p:spPr>
            <a:xfrm>
              <a:off x="17506684" y="9629622"/>
              <a:ext cx="57150" cy="173355"/>
            </a:xfrm>
            <a:custGeom>
              <a:avLst/>
              <a:gdLst/>
              <a:ahLst/>
              <a:cxnLst/>
              <a:rect l="l" t="t" r="r" b="b"/>
              <a:pathLst>
                <a:path w="57150" h="173354">
                  <a:moveTo>
                    <a:pt x="56756" y="0"/>
                  </a:moveTo>
                  <a:lnTo>
                    <a:pt x="0" y="0"/>
                  </a:lnTo>
                  <a:lnTo>
                    <a:pt x="0" y="19342"/>
                  </a:lnTo>
                  <a:lnTo>
                    <a:pt x="34772" y="19342"/>
                  </a:lnTo>
                  <a:lnTo>
                    <a:pt x="34772" y="172770"/>
                  </a:lnTo>
                  <a:lnTo>
                    <a:pt x="56756" y="172770"/>
                  </a:lnTo>
                  <a:lnTo>
                    <a:pt x="56756" y="19342"/>
                  </a:lnTo>
                  <a:lnTo>
                    <a:pt x="56756" y="0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600315" y="9625270"/>
              <a:ext cx="118550" cy="177064"/>
            </a:xfrm>
            <a:prstGeom prst="rect">
              <a:avLst/>
            </a:prstGeom>
          </p:spPr>
        </p:pic>
      </p:grpSp>
      <p:grpSp>
        <p:nvGrpSpPr>
          <p:cNvPr id="8" name="object 8" descr=""/>
          <p:cNvGrpSpPr/>
          <p:nvPr/>
        </p:nvGrpSpPr>
        <p:grpSpPr>
          <a:xfrm>
            <a:off x="1112050" y="582048"/>
            <a:ext cx="406400" cy="205740"/>
            <a:chOff x="1112050" y="582048"/>
            <a:chExt cx="406400" cy="205740"/>
          </a:xfrm>
        </p:grpSpPr>
        <p:pic>
          <p:nvPicPr>
            <p:cNvPr id="9" name="object 9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12050" y="582048"/>
              <a:ext cx="140693" cy="205460"/>
            </a:xfrm>
            <a:prstGeom prst="rect">
              <a:avLst/>
            </a:prstGeom>
          </p:spPr>
        </p:pic>
        <p:sp>
          <p:nvSpPr>
            <p:cNvPr id="10" name="object 10" descr=""/>
            <p:cNvSpPr/>
            <p:nvPr/>
          </p:nvSpPr>
          <p:spPr>
            <a:xfrm>
              <a:off x="1272273" y="582053"/>
              <a:ext cx="246379" cy="201295"/>
            </a:xfrm>
            <a:custGeom>
              <a:avLst/>
              <a:gdLst/>
              <a:ahLst/>
              <a:cxnLst/>
              <a:rect l="l" t="t" r="r" b="b"/>
              <a:pathLst>
                <a:path w="246380" h="201295">
                  <a:moveTo>
                    <a:pt x="89065" y="88950"/>
                  </a:moveTo>
                  <a:lnTo>
                    <a:pt x="0" y="88950"/>
                  </a:lnTo>
                  <a:lnTo>
                    <a:pt x="0" y="124904"/>
                  </a:lnTo>
                  <a:lnTo>
                    <a:pt x="89065" y="124904"/>
                  </a:lnTo>
                  <a:lnTo>
                    <a:pt x="89065" y="88950"/>
                  </a:lnTo>
                  <a:close/>
                </a:path>
                <a:path w="246380" h="201295">
                  <a:moveTo>
                    <a:pt x="245808" y="163741"/>
                  </a:moveTo>
                  <a:lnTo>
                    <a:pt x="172085" y="163741"/>
                  </a:lnTo>
                  <a:lnTo>
                    <a:pt x="199301" y="134734"/>
                  </a:lnTo>
                  <a:lnTo>
                    <a:pt x="220014" y="111175"/>
                  </a:lnTo>
                  <a:lnTo>
                    <a:pt x="233159" y="92392"/>
                  </a:lnTo>
                  <a:lnTo>
                    <a:pt x="240080" y="76441"/>
                  </a:lnTo>
                  <a:lnTo>
                    <a:pt x="242087" y="61379"/>
                  </a:lnTo>
                  <a:lnTo>
                    <a:pt x="237490" y="36817"/>
                  </a:lnTo>
                  <a:lnTo>
                    <a:pt x="224205" y="17386"/>
                  </a:lnTo>
                  <a:lnTo>
                    <a:pt x="202946" y="4597"/>
                  </a:lnTo>
                  <a:lnTo>
                    <a:pt x="174409" y="0"/>
                  </a:lnTo>
                  <a:lnTo>
                    <a:pt x="146888" y="5092"/>
                  </a:lnTo>
                  <a:lnTo>
                    <a:pt x="125349" y="19177"/>
                  </a:lnTo>
                  <a:lnTo>
                    <a:pt x="111302" y="40462"/>
                  </a:lnTo>
                  <a:lnTo>
                    <a:pt x="106273" y="67132"/>
                  </a:lnTo>
                  <a:lnTo>
                    <a:pt x="147904" y="67132"/>
                  </a:lnTo>
                  <a:lnTo>
                    <a:pt x="149618" y="56286"/>
                  </a:lnTo>
                  <a:lnTo>
                    <a:pt x="154698" y="46926"/>
                  </a:lnTo>
                  <a:lnTo>
                    <a:pt x="163004" y="40360"/>
                  </a:lnTo>
                  <a:lnTo>
                    <a:pt x="174409" y="37884"/>
                  </a:lnTo>
                  <a:lnTo>
                    <a:pt x="186232" y="39598"/>
                  </a:lnTo>
                  <a:lnTo>
                    <a:pt x="194322" y="44475"/>
                  </a:lnTo>
                  <a:lnTo>
                    <a:pt x="198970" y="52044"/>
                  </a:lnTo>
                  <a:lnTo>
                    <a:pt x="200456" y="61849"/>
                  </a:lnTo>
                  <a:lnTo>
                    <a:pt x="199263" y="70599"/>
                  </a:lnTo>
                  <a:lnTo>
                    <a:pt x="194932" y="80886"/>
                  </a:lnTo>
                  <a:lnTo>
                    <a:pt x="186334" y="93649"/>
                  </a:lnTo>
                  <a:lnTo>
                    <a:pt x="172313" y="109804"/>
                  </a:lnTo>
                  <a:lnTo>
                    <a:pt x="110223" y="175729"/>
                  </a:lnTo>
                  <a:lnTo>
                    <a:pt x="110223" y="200672"/>
                  </a:lnTo>
                  <a:lnTo>
                    <a:pt x="245808" y="200672"/>
                  </a:lnTo>
                  <a:lnTo>
                    <a:pt x="245808" y="163741"/>
                  </a:lnTo>
                  <a:close/>
                </a:path>
              </a:pathLst>
            </a:custGeom>
            <a:solidFill>
              <a:srgbClr val="9E9E9E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 descr=""/>
          <p:cNvSpPr/>
          <p:nvPr/>
        </p:nvSpPr>
        <p:spPr>
          <a:xfrm>
            <a:off x="1789592" y="695503"/>
            <a:ext cx="14251940" cy="27305"/>
          </a:xfrm>
          <a:custGeom>
            <a:avLst/>
            <a:gdLst/>
            <a:ahLst/>
            <a:cxnLst/>
            <a:rect l="l" t="t" r="r" b="b"/>
            <a:pathLst>
              <a:path w="14251940" h="27304">
                <a:moveTo>
                  <a:pt x="14251781" y="26789"/>
                </a:moveTo>
                <a:lnTo>
                  <a:pt x="0" y="26789"/>
                </a:lnTo>
                <a:lnTo>
                  <a:pt x="0" y="0"/>
                </a:lnTo>
                <a:lnTo>
                  <a:pt x="14251781" y="0"/>
                </a:lnTo>
                <a:lnTo>
                  <a:pt x="14251781" y="26789"/>
                </a:lnTo>
                <a:close/>
              </a:path>
            </a:pathLst>
          </a:custGeom>
          <a:solidFill>
            <a:srgbClr val="9E9E9E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2" name="object 12" descr=""/>
          <p:cNvGrpSpPr/>
          <p:nvPr/>
        </p:nvGrpSpPr>
        <p:grpSpPr>
          <a:xfrm>
            <a:off x="16285829" y="565471"/>
            <a:ext cx="880744" cy="222250"/>
            <a:chOff x="16285829" y="565471"/>
            <a:chExt cx="880744" cy="222250"/>
          </a:xfrm>
        </p:grpSpPr>
        <p:pic>
          <p:nvPicPr>
            <p:cNvPr id="13" name="object 13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285829" y="571060"/>
              <a:ext cx="205854" cy="216435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510748" y="569282"/>
              <a:ext cx="205854" cy="202717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745321" y="565471"/>
              <a:ext cx="182686" cy="216943"/>
            </a:xfrm>
            <a:prstGeom prst="rect">
              <a:avLst/>
            </a:prstGeom>
          </p:spPr>
        </p:pic>
        <p:pic>
          <p:nvPicPr>
            <p:cNvPr id="16" name="object 16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960588" y="565471"/>
              <a:ext cx="205854" cy="217451"/>
            </a:xfrm>
            <a:prstGeom prst="rect">
              <a:avLst/>
            </a:prstGeom>
          </p:spPr>
        </p:pic>
      </p:grpSp>
      <p:pic>
        <p:nvPicPr>
          <p:cNvPr id="17" name="object 17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5510784" y="2128422"/>
            <a:ext cx="9251980" cy="6955960"/>
          </a:xfrm>
          <a:prstGeom prst="rect">
            <a:avLst/>
          </a:prstGeom>
        </p:spPr>
      </p:pic>
      <p:sp>
        <p:nvSpPr>
          <p:cNvPr id="18" name="object 18" descr=""/>
          <p:cNvSpPr/>
          <p:nvPr/>
        </p:nvSpPr>
        <p:spPr>
          <a:xfrm>
            <a:off x="1130249" y="1111795"/>
            <a:ext cx="727710" cy="358140"/>
          </a:xfrm>
          <a:custGeom>
            <a:avLst/>
            <a:gdLst/>
            <a:ahLst/>
            <a:cxnLst/>
            <a:rect l="l" t="t" r="r" b="b"/>
            <a:pathLst>
              <a:path w="727710" h="358140">
                <a:moveTo>
                  <a:pt x="241719" y="133286"/>
                </a:moveTo>
                <a:lnTo>
                  <a:pt x="229679" y="125425"/>
                </a:lnTo>
                <a:lnTo>
                  <a:pt x="148564" y="72440"/>
                </a:lnTo>
                <a:lnTo>
                  <a:pt x="153301" y="56375"/>
                </a:lnTo>
                <a:lnTo>
                  <a:pt x="156692" y="39890"/>
                </a:lnTo>
                <a:lnTo>
                  <a:pt x="158724" y="23012"/>
                </a:lnTo>
                <a:lnTo>
                  <a:pt x="159410" y="5791"/>
                </a:lnTo>
                <a:lnTo>
                  <a:pt x="91147" y="1651"/>
                </a:lnTo>
                <a:lnTo>
                  <a:pt x="84010" y="50520"/>
                </a:lnTo>
                <a:lnTo>
                  <a:pt x="65443" y="89928"/>
                </a:lnTo>
                <a:lnTo>
                  <a:pt x="36931" y="117373"/>
                </a:lnTo>
                <a:lnTo>
                  <a:pt x="0" y="130390"/>
                </a:lnTo>
                <a:lnTo>
                  <a:pt x="0" y="192900"/>
                </a:lnTo>
                <a:lnTo>
                  <a:pt x="36106" y="186601"/>
                </a:lnTo>
                <a:lnTo>
                  <a:pt x="68757" y="172669"/>
                </a:lnTo>
                <a:lnTo>
                  <a:pt x="97345" y="151980"/>
                </a:lnTo>
                <a:lnTo>
                  <a:pt x="121259" y="125425"/>
                </a:lnTo>
                <a:lnTo>
                  <a:pt x="207187" y="183794"/>
                </a:lnTo>
                <a:lnTo>
                  <a:pt x="241719" y="133286"/>
                </a:lnTo>
                <a:close/>
              </a:path>
              <a:path w="727710" h="358140">
                <a:moveTo>
                  <a:pt x="325234" y="278587"/>
                </a:moveTo>
                <a:lnTo>
                  <a:pt x="317741" y="255409"/>
                </a:lnTo>
                <a:lnTo>
                  <a:pt x="313220" y="241439"/>
                </a:lnTo>
                <a:lnTo>
                  <a:pt x="280314" y="217017"/>
                </a:lnTo>
                <a:lnTo>
                  <a:pt x="252158" y="209334"/>
                </a:lnTo>
                <a:lnTo>
                  <a:pt x="252158" y="278587"/>
                </a:lnTo>
                <a:lnTo>
                  <a:pt x="245808" y="289369"/>
                </a:lnTo>
                <a:lnTo>
                  <a:pt x="228422" y="296545"/>
                </a:lnTo>
                <a:lnTo>
                  <a:pt x="202526" y="300532"/>
                </a:lnTo>
                <a:lnTo>
                  <a:pt x="170649" y="301764"/>
                </a:lnTo>
                <a:lnTo>
                  <a:pt x="138772" y="300532"/>
                </a:lnTo>
                <a:lnTo>
                  <a:pt x="112877" y="296545"/>
                </a:lnTo>
                <a:lnTo>
                  <a:pt x="95491" y="289369"/>
                </a:lnTo>
                <a:lnTo>
                  <a:pt x="89141" y="278587"/>
                </a:lnTo>
                <a:lnTo>
                  <a:pt x="95491" y="267982"/>
                </a:lnTo>
                <a:lnTo>
                  <a:pt x="112877" y="260794"/>
                </a:lnTo>
                <a:lnTo>
                  <a:pt x="138772" y="256705"/>
                </a:lnTo>
                <a:lnTo>
                  <a:pt x="170649" y="255409"/>
                </a:lnTo>
                <a:lnTo>
                  <a:pt x="202526" y="256705"/>
                </a:lnTo>
                <a:lnTo>
                  <a:pt x="228422" y="260794"/>
                </a:lnTo>
                <a:lnTo>
                  <a:pt x="245808" y="267982"/>
                </a:lnTo>
                <a:lnTo>
                  <a:pt x="252158" y="278587"/>
                </a:lnTo>
                <a:lnTo>
                  <a:pt x="252158" y="209334"/>
                </a:lnTo>
                <a:lnTo>
                  <a:pt x="231228" y="203606"/>
                </a:lnTo>
                <a:lnTo>
                  <a:pt x="170649" y="199517"/>
                </a:lnTo>
                <a:lnTo>
                  <a:pt x="110070" y="203606"/>
                </a:lnTo>
                <a:lnTo>
                  <a:pt x="60972" y="217017"/>
                </a:lnTo>
                <a:lnTo>
                  <a:pt x="28067" y="241439"/>
                </a:lnTo>
                <a:lnTo>
                  <a:pt x="16052" y="278587"/>
                </a:lnTo>
                <a:lnTo>
                  <a:pt x="28067" y="315747"/>
                </a:lnTo>
                <a:lnTo>
                  <a:pt x="60972" y="340169"/>
                </a:lnTo>
                <a:lnTo>
                  <a:pt x="110070" y="353568"/>
                </a:lnTo>
                <a:lnTo>
                  <a:pt x="170649" y="357657"/>
                </a:lnTo>
                <a:lnTo>
                  <a:pt x="231228" y="353568"/>
                </a:lnTo>
                <a:lnTo>
                  <a:pt x="280314" y="340169"/>
                </a:lnTo>
                <a:lnTo>
                  <a:pt x="313220" y="315747"/>
                </a:lnTo>
                <a:lnTo>
                  <a:pt x="317741" y="301764"/>
                </a:lnTo>
                <a:lnTo>
                  <a:pt x="325234" y="278587"/>
                </a:lnTo>
                <a:close/>
              </a:path>
              <a:path w="727710" h="358140">
                <a:moveTo>
                  <a:pt x="362178" y="54229"/>
                </a:moveTo>
                <a:lnTo>
                  <a:pt x="322033" y="54229"/>
                </a:lnTo>
                <a:lnTo>
                  <a:pt x="322033" y="0"/>
                </a:lnTo>
                <a:lnTo>
                  <a:pt x="254165" y="0"/>
                </a:lnTo>
                <a:lnTo>
                  <a:pt x="254165" y="194551"/>
                </a:lnTo>
                <a:lnTo>
                  <a:pt x="322033" y="194551"/>
                </a:lnTo>
                <a:lnTo>
                  <a:pt x="322033" y="120865"/>
                </a:lnTo>
                <a:lnTo>
                  <a:pt x="362178" y="120865"/>
                </a:lnTo>
                <a:lnTo>
                  <a:pt x="362178" y="54229"/>
                </a:lnTo>
                <a:close/>
              </a:path>
              <a:path w="727710" h="358140">
                <a:moveTo>
                  <a:pt x="637235" y="1651"/>
                </a:moveTo>
                <a:lnTo>
                  <a:pt x="574192" y="1651"/>
                </a:lnTo>
                <a:lnTo>
                  <a:pt x="574192" y="108458"/>
                </a:lnTo>
                <a:lnTo>
                  <a:pt x="536448" y="108458"/>
                </a:lnTo>
                <a:lnTo>
                  <a:pt x="536448" y="174688"/>
                </a:lnTo>
                <a:lnTo>
                  <a:pt x="574192" y="174688"/>
                </a:lnTo>
                <a:lnTo>
                  <a:pt x="574192" y="290182"/>
                </a:lnTo>
                <a:lnTo>
                  <a:pt x="550926" y="244233"/>
                </a:lnTo>
                <a:lnTo>
                  <a:pt x="503123" y="149847"/>
                </a:lnTo>
                <a:lnTo>
                  <a:pt x="506577" y="118262"/>
                </a:lnTo>
                <a:lnTo>
                  <a:pt x="509092" y="84340"/>
                </a:lnTo>
                <a:lnTo>
                  <a:pt x="510628" y="48094"/>
                </a:lnTo>
                <a:lnTo>
                  <a:pt x="511149" y="9512"/>
                </a:lnTo>
                <a:lnTo>
                  <a:pt x="446900" y="7035"/>
                </a:lnTo>
                <a:lnTo>
                  <a:pt x="446836" y="9512"/>
                </a:lnTo>
                <a:lnTo>
                  <a:pt x="445058" y="79375"/>
                </a:lnTo>
                <a:lnTo>
                  <a:pt x="439661" y="141351"/>
                </a:lnTo>
                <a:lnTo>
                  <a:pt x="430898" y="191973"/>
                </a:lnTo>
                <a:lnTo>
                  <a:pt x="418947" y="230238"/>
                </a:lnTo>
                <a:lnTo>
                  <a:pt x="404012" y="255155"/>
                </a:lnTo>
                <a:lnTo>
                  <a:pt x="386270" y="265760"/>
                </a:lnTo>
                <a:lnTo>
                  <a:pt x="386270" y="336956"/>
                </a:lnTo>
                <a:lnTo>
                  <a:pt x="416458" y="329920"/>
                </a:lnTo>
                <a:lnTo>
                  <a:pt x="442544" y="312013"/>
                </a:lnTo>
                <a:lnTo>
                  <a:pt x="464477" y="283400"/>
                </a:lnTo>
                <a:lnTo>
                  <a:pt x="482244" y="244233"/>
                </a:lnTo>
                <a:lnTo>
                  <a:pt x="524802" y="333641"/>
                </a:lnTo>
                <a:lnTo>
                  <a:pt x="574192" y="308813"/>
                </a:lnTo>
                <a:lnTo>
                  <a:pt x="574192" y="347306"/>
                </a:lnTo>
                <a:lnTo>
                  <a:pt x="637235" y="347306"/>
                </a:lnTo>
                <a:lnTo>
                  <a:pt x="637235" y="308813"/>
                </a:lnTo>
                <a:lnTo>
                  <a:pt x="637235" y="290182"/>
                </a:lnTo>
                <a:lnTo>
                  <a:pt x="637235" y="1651"/>
                </a:lnTo>
                <a:close/>
              </a:path>
              <a:path w="727710" h="358140">
                <a:moveTo>
                  <a:pt x="727583" y="0"/>
                </a:moveTo>
                <a:lnTo>
                  <a:pt x="663740" y="0"/>
                </a:lnTo>
                <a:lnTo>
                  <a:pt x="663740" y="353517"/>
                </a:lnTo>
                <a:lnTo>
                  <a:pt x="727583" y="353517"/>
                </a:lnTo>
                <a:lnTo>
                  <a:pt x="727583" y="0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 descr=""/>
          <p:cNvSpPr/>
          <p:nvPr/>
        </p:nvSpPr>
        <p:spPr>
          <a:xfrm>
            <a:off x="2028445" y="1111785"/>
            <a:ext cx="318770" cy="353695"/>
          </a:xfrm>
          <a:custGeom>
            <a:avLst/>
            <a:gdLst/>
            <a:ahLst/>
            <a:cxnLst/>
            <a:rect l="l" t="t" r="r" b="b"/>
            <a:pathLst>
              <a:path w="318769" h="353694">
                <a:moveTo>
                  <a:pt x="318419" y="353518"/>
                </a:moveTo>
                <a:lnTo>
                  <a:pt x="250559" y="353518"/>
                </a:lnTo>
                <a:lnTo>
                  <a:pt x="250559" y="0"/>
                </a:lnTo>
                <a:lnTo>
                  <a:pt x="318419" y="0"/>
                </a:lnTo>
                <a:lnTo>
                  <a:pt x="318419" y="353518"/>
                </a:lnTo>
                <a:close/>
              </a:path>
              <a:path w="318769" h="353694">
                <a:moveTo>
                  <a:pt x="0" y="336960"/>
                </a:moveTo>
                <a:lnTo>
                  <a:pt x="0" y="270727"/>
                </a:lnTo>
                <a:lnTo>
                  <a:pt x="45238" y="262875"/>
                </a:lnTo>
                <a:lnTo>
                  <a:pt x="80994" y="241094"/>
                </a:lnTo>
                <a:lnTo>
                  <a:pt x="106940" y="206557"/>
                </a:lnTo>
                <a:lnTo>
                  <a:pt x="122748" y="160436"/>
                </a:lnTo>
                <a:lnTo>
                  <a:pt x="128090" y="103903"/>
                </a:lnTo>
                <a:lnTo>
                  <a:pt x="128090" y="72028"/>
                </a:lnTo>
                <a:lnTo>
                  <a:pt x="0" y="72028"/>
                </a:lnTo>
                <a:lnTo>
                  <a:pt x="0" y="8279"/>
                </a:lnTo>
                <a:lnTo>
                  <a:pt x="197556" y="8279"/>
                </a:lnTo>
                <a:lnTo>
                  <a:pt x="197556" y="103903"/>
                </a:lnTo>
                <a:lnTo>
                  <a:pt x="193992" y="155158"/>
                </a:lnTo>
                <a:lnTo>
                  <a:pt x="183571" y="200917"/>
                </a:lnTo>
                <a:lnTo>
                  <a:pt x="166704" y="240768"/>
                </a:lnTo>
                <a:lnTo>
                  <a:pt x="143800" y="274297"/>
                </a:lnTo>
                <a:lnTo>
                  <a:pt x="115268" y="301094"/>
                </a:lnTo>
                <a:lnTo>
                  <a:pt x="81518" y="320745"/>
                </a:lnTo>
                <a:lnTo>
                  <a:pt x="42959" y="332838"/>
                </a:lnTo>
                <a:lnTo>
                  <a:pt x="0" y="336960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 descr=""/>
          <p:cNvSpPr/>
          <p:nvPr/>
        </p:nvSpPr>
        <p:spPr>
          <a:xfrm>
            <a:off x="2401473" y="1109715"/>
            <a:ext cx="347345" cy="360045"/>
          </a:xfrm>
          <a:custGeom>
            <a:avLst/>
            <a:gdLst/>
            <a:ahLst/>
            <a:cxnLst/>
            <a:rect l="l" t="t" r="r" b="b"/>
            <a:pathLst>
              <a:path w="347344" h="360044">
                <a:moveTo>
                  <a:pt x="330064" y="131638"/>
                </a:moveTo>
                <a:lnTo>
                  <a:pt x="20879" y="131638"/>
                </a:lnTo>
                <a:lnTo>
                  <a:pt x="20879" y="0"/>
                </a:lnTo>
                <a:lnTo>
                  <a:pt x="88739" y="0"/>
                </a:lnTo>
                <a:lnTo>
                  <a:pt x="88739" y="78237"/>
                </a:lnTo>
                <a:lnTo>
                  <a:pt x="330064" y="78237"/>
                </a:lnTo>
                <a:lnTo>
                  <a:pt x="330064" y="131638"/>
                </a:lnTo>
                <a:close/>
              </a:path>
              <a:path w="347344" h="360044">
                <a:moveTo>
                  <a:pt x="346928" y="205322"/>
                </a:moveTo>
                <a:lnTo>
                  <a:pt x="0" y="205322"/>
                </a:lnTo>
                <a:lnTo>
                  <a:pt x="0" y="151508"/>
                </a:lnTo>
                <a:lnTo>
                  <a:pt x="346928" y="151508"/>
                </a:lnTo>
                <a:lnTo>
                  <a:pt x="346928" y="205322"/>
                </a:lnTo>
                <a:close/>
              </a:path>
              <a:path w="347344" h="360044">
                <a:moveTo>
                  <a:pt x="173464" y="359728"/>
                </a:moveTo>
                <a:lnTo>
                  <a:pt x="110033" y="356022"/>
                </a:lnTo>
                <a:lnTo>
                  <a:pt x="60531" y="344049"/>
                </a:lnTo>
                <a:lnTo>
                  <a:pt x="28346" y="322530"/>
                </a:lnTo>
                <a:lnTo>
                  <a:pt x="16864" y="290183"/>
                </a:lnTo>
                <a:lnTo>
                  <a:pt x="28346" y="257836"/>
                </a:lnTo>
                <a:lnTo>
                  <a:pt x="60531" y="236317"/>
                </a:lnTo>
                <a:lnTo>
                  <a:pt x="110033" y="224345"/>
                </a:lnTo>
                <a:lnTo>
                  <a:pt x="173464" y="220638"/>
                </a:lnTo>
                <a:lnTo>
                  <a:pt x="236894" y="224345"/>
                </a:lnTo>
                <a:lnTo>
                  <a:pt x="286396" y="236317"/>
                </a:lnTo>
                <a:lnTo>
                  <a:pt x="318582" y="257836"/>
                </a:lnTo>
                <a:lnTo>
                  <a:pt x="323892" y="272797"/>
                </a:lnTo>
                <a:lnTo>
                  <a:pt x="173464" y="272797"/>
                </a:lnTo>
                <a:lnTo>
                  <a:pt x="139283" y="273767"/>
                </a:lnTo>
                <a:lnTo>
                  <a:pt x="112631" y="276833"/>
                </a:lnTo>
                <a:lnTo>
                  <a:pt x="95315" y="282227"/>
                </a:lnTo>
                <a:lnTo>
                  <a:pt x="89141" y="290183"/>
                </a:lnTo>
                <a:lnTo>
                  <a:pt x="95315" y="298313"/>
                </a:lnTo>
                <a:lnTo>
                  <a:pt x="112631" y="303688"/>
                </a:lnTo>
                <a:lnTo>
                  <a:pt x="139283" y="306657"/>
                </a:lnTo>
                <a:lnTo>
                  <a:pt x="173464" y="307569"/>
                </a:lnTo>
                <a:lnTo>
                  <a:pt x="323892" y="307569"/>
                </a:lnTo>
                <a:lnTo>
                  <a:pt x="318582" y="322530"/>
                </a:lnTo>
                <a:lnTo>
                  <a:pt x="286396" y="344049"/>
                </a:lnTo>
                <a:lnTo>
                  <a:pt x="236894" y="356022"/>
                </a:lnTo>
                <a:lnTo>
                  <a:pt x="173464" y="359728"/>
                </a:lnTo>
                <a:close/>
              </a:path>
              <a:path w="347344" h="360044">
                <a:moveTo>
                  <a:pt x="323892" y="307569"/>
                </a:moveTo>
                <a:lnTo>
                  <a:pt x="173464" y="307569"/>
                </a:lnTo>
                <a:lnTo>
                  <a:pt x="207645" y="306657"/>
                </a:lnTo>
                <a:lnTo>
                  <a:pt x="234297" y="303688"/>
                </a:lnTo>
                <a:lnTo>
                  <a:pt x="251613" y="298313"/>
                </a:lnTo>
                <a:lnTo>
                  <a:pt x="257787" y="290183"/>
                </a:lnTo>
                <a:lnTo>
                  <a:pt x="251613" y="282227"/>
                </a:lnTo>
                <a:lnTo>
                  <a:pt x="234297" y="276833"/>
                </a:lnTo>
                <a:lnTo>
                  <a:pt x="207645" y="273767"/>
                </a:lnTo>
                <a:lnTo>
                  <a:pt x="173464" y="272797"/>
                </a:lnTo>
                <a:lnTo>
                  <a:pt x="323892" y="272797"/>
                </a:lnTo>
                <a:lnTo>
                  <a:pt x="330064" y="290183"/>
                </a:lnTo>
                <a:lnTo>
                  <a:pt x="323892" y="307569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21" name="object 21" descr=""/>
          <p:cNvGrpSpPr/>
          <p:nvPr/>
        </p:nvGrpSpPr>
        <p:grpSpPr>
          <a:xfrm>
            <a:off x="1109582" y="1575316"/>
            <a:ext cx="963930" cy="90170"/>
            <a:chOff x="1109582" y="1575316"/>
            <a:chExt cx="963930" cy="90170"/>
          </a:xfrm>
        </p:grpSpPr>
        <p:pic>
          <p:nvPicPr>
            <p:cNvPr id="22" name="object 22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09582" y="1577359"/>
              <a:ext cx="65507" cy="86137"/>
            </a:xfrm>
            <a:prstGeom prst="rect">
              <a:avLst/>
            </a:prstGeom>
          </p:spPr>
        </p:pic>
        <p:pic>
          <p:nvPicPr>
            <p:cNvPr id="23" name="object 23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17350" y="1575316"/>
              <a:ext cx="297808" cy="90116"/>
            </a:xfrm>
            <a:prstGeom prst="rect">
              <a:avLst/>
            </a:prstGeom>
          </p:spPr>
        </p:pic>
        <p:pic>
          <p:nvPicPr>
            <p:cNvPr id="24" name="object 24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52346" y="1577359"/>
              <a:ext cx="65507" cy="86137"/>
            </a:xfrm>
            <a:prstGeom prst="rect">
              <a:avLst/>
            </a:prstGeom>
          </p:spPr>
        </p:pic>
        <p:pic>
          <p:nvPicPr>
            <p:cNvPr id="25" name="object 25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60261" y="1577359"/>
              <a:ext cx="413176" cy="86137"/>
            </a:xfrm>
            <a:prstGeom prst="rect">
              <a:avLst/>
            </a:prstGeom>
          </p:spPr>
        </p:pic>
      </p:grpSp>
      <p:grpSp>
        <p:nvGrpSpPr>
          <p:cNvPr id="26" name="object 26" descr=""/>
          <p:cNvGrpSpPr/>
          <p:nvPr/>
        </p:nvGrpSpPr>
        <p:grpSpPr>
          <a:xfrm>
            <a:off x="909921" y="5991090"/>
            <a:ext cx="837565" cy="201930"/>
            <a:chOff x="909921" y="5991090"/>
            <a:chExt cx="837565" cy="201930"/>
          </a:xfrm>
        </p:grpSpPr>
        <p:pic>
          <p:nvPicPr>
            <p:cNvPr id="27" name="object 27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09921" y="5991090"/>
              <a:ext cx="197600" cy="201821"/>
            </a:xfrm>
            <a:prstGeom prst="rect">
              <a:avLst/>
            </a:prstGeom>
          </p:spPr>
        </p:pic>
        <p:pic>
          <p:nvPicPr>
            <p:cNvPr id="28" name="object 28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29299" y="5991090"/>
              <a:ext cx="182241" cy="201821"/>
            </a:xfrm>
            <a:prstGeom prst="rect">
              <a:avLst/>
            </a:prstGeom>
          </p:spPr>
        </p:pic>
        <p:sp>
          <p:nvSpPr>
            <p:cNvPr id="29" name="object 29" descr=""/>
            <p:cNvSpPr/>
            <p:nvPr/>
          </p:nvSpPr>
          <p:spPr>
            <a:xfrm>
              <a:off x="1343850" y="5998755"/>
              <a:ext cx="195580" cy="184785"/>
            </a:xfrm>
            <a:custGeom>
              <a:avLst/>
              <a:gdLst/>
              <a:ahLst/>
              <a:cxnLst/>
              <a:rect l="l" t="t" r="r" b="b"/>
              <a:pathLst>
                <a:path w="195580" h="184785">
                  <a:moveTo>
                    <a:pt x="182473" y="0"/>
                  </a:moveTo>
                  <a:lnTo>
                    <a:pt x="11925" y="0"/>
                  </a:lnTo>
                  <a:lnTo>
                    <a:pt x="11925" y="21920"/>
                  </a:lnTo>
                  <a:lnTo>
                    <a:pt x="158864" y="21920"/>
                  </a:lnTo>
                  <a:lnTo>
                    <a:pt x="158864" y="132803"/>
                  </a:lnTo>
                  <a:lnTo>
                    <a:pt x="182473" y="132803"/>
                  </a:lnTo>
                  <a:lnTo>
                    <a:pt x="182473" y="21920"/>
                  </a:lnTo>
                  <a:lnTo>
                    <a:pt x="182473" y="0"/>
                  </a:lnTo>
                  <a:close/>
                </a:path>
                <a:path w="195580" h="184785">
                  <a:moveTo>
                    <a:pt x="195541" y="162496"/>
                  </a:moveTo>
                  <a:lnTo>
                    <a:pt x="96278" y="162496"/>
                  </a:lnTo>
                  <a:lnTo>
                    <a:pt x="96278" y="72453"/>
                  </a:lnTo>
                  <a:lnTo>
                    <a:pt x="72898" y="72453"/>
                  </a:lnTo>
                  <a:lnTo>
                    <a:pt x="72898" y="162496"/>
                  </a:lnTo>
                  <a:lnTo>
                    <a:pt x="0" y="162496"/>
                  </a:lnTo>
                  <a:lnTo>
                    <a:pt x="0" y="184467"/>
                  </a:lnTo>
                  <a:lnTo>
                    <a:pt x="195541" y="184467"/>
                  </a:lnTo>
                  <a:lnTo>
                    <a:pt x="195541" y="1624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0" name="object 30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575161" y="5991090"/>
              <a:ext cx="171926" cy="201821"/>
            </a:xfrm>
            <a:prstGeom prst="rect">
              <a:avLst/>
            </a:prstGeom>
          </p:spPr>
        </p:pic>
      </p:grpSp>
      <p:sp>
        <p:nvSpPr>
          <p:cNvPr id="31" name="object 31" descr=""/>
          <p:cNvSpPr/>
          <p:nvPr/>
        </p:nvSpPr>
        <p:spPr>
          <a:xfrm>
            <a:off x="1978710" y="5991021"/>
            <a:ext cx="54610" cy="102235"/>
          </a:xfrm>
          <a:custGeom>
            <a:avLst/>
            <a:gdLst/>
            <a:ahLst/>
            <a:cxnLst/>
            <a:rect l="l" t="t" r="r" b="b"/>
            <a:pathLst>
              <a:path w="54610" h="102235">
                <a:moveTo>
                  <a:pt x="54559" y="0"/>
                </a:moveTo>
                <a:lnTo>
                  <a:pt x="31864" y="0"/>
                </a:lnTo>
                <a:lnTo>
                  <a:pt x="31864" y="18059"/>
                </a:lnTo>
                <a:lnTo>
                  <a:pt x="0" y="18059"/>
                </a:lnTo>
                <a:lnTo>
                  <a:pt x="0" y="37388"/>
                </a:lnTo>
                <a:lnTo>
                  <a:pt x="31864" y="37388"/>
                </a:lnTo>
                <a:lnTo>
                  <a:pt x="31864" y="59309"/>
                </a:lnTo>
                <a:lnTo>
                  <a:pt x="0" y="59309"/>
                </a:lnTo>
                <a:lnTo>
                  <a:pt x="0" y="78651"/>
                </a:lnTo>
                <a:lnTo>
                  <a:pt x="31864" y="78651"/>
                </a:lnTo>
                <a:lnTo>
                  <a:pt x="31864" y="101866"/>
                </a:lnTo>
                <a:lnTo>
                  <a:pt x="54559" y="101866"/>
                </a:lnTo>
                <a:lnTo>
                  <a:pt x="54559" y="78651"/>
                </a:lnTo>
                <a:lnTo>
                  <a:pt x="54559" y="59309"/>
                </a:lnTo>
                <a:lnTo>
                  <a:pt x="54559" y="37388"/>
                </a:lnTo>
                <a:lnTo>
                  <a:pt x="54559" y="18059"/>
                </a:lnTo>
                <a:lnTo>
                  <a:pt x="5455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 descr=""/>
          <p:cNvSpPr/>
          <p:nvPr/>
        </p:nvSpPr>
        <p:spPr>
          <a:xfrm>
            <a:off x="1856981" y="5994641"/>
            <a:ext cx="181610" cy="196850"/>
          </a:xfrm>
          <a:custGeom>
            <a:avLst/>
            <a:gdLst/>
            <a:ahLst/>
            <a:cxnLst/>
            <a:rect l="l" t="t" r="r" b="b"/>
            <a:pathLst>
              <a:path w="181610" h="196850">
                <a:moveTo>
                  <a:pt x="111645" y="0"/>
                </a:moveTo>
                <a:lnTo>
                  <a:pt x="89636" y="0"/>
                </a:lnTo>
                <a:lnTo>
                  <a:pt x="89636" y="24752"/>
                </a:lnTo>
                <a:lnTo>
                  <a:pt x="89636" y="44094"/>
                </a:lnTo>
                <a:lnTo>
                  <a:pt x="89636" y="71170"/>
                </a:lnTo>
                <a:lnTo>
                  <a:pt x="22237" y="71170"/>
                </a:lnTo>
                <a:lnTo>
                  <a:pt x="22237" y="44094"/>
                </a:lnTo>
                <a:lnTo>
                  <a:pt x="89636" y="44094"/>
                </a:lnTo>
                <a:lnTo>
                  <a:pt x="89636" y="24752"/>
                </a:lnTo>
                <a:lnTo>
                  <a:pt x="22237" y="24752"/>
                </a:lnTo>
                <a:lnTo>
                  <a:pt x="22237" y="254"/>
                </a:lnTo>
                <a:lnTo>
                  <a:pt x="0" y="254"/>
                </a:lnTo>
                <a:lnTo>
                  <a:pt x="0" y="24752"/>
                </a:lnTo>
                <a:lnTo>
                  <a:pt x="0" y="44094"/>
                </a:lnTo>
                <a:lnTo>
                  <a:pt x="0" y="71170"/>
                </a:lnTo>
                <a:lnTo>
                  <a:pt x="0" y="90500"/>
                </a:lnTo>
                <a:lnTo>
                  <a:pt x="111645" y="90500"/>
                </a:lnTo>
                <a:lnTo>
                  <a:pt x="111645" y="24752"/>
                </a:lnTo>
                <a:lnTo>
                  <a:pt x="111645" y="0"/>
                </a:lnTo>
                <a:close/>
              </a:path>
              <a:path w="181610" h="196850">
                <a:moveTo>
                  <a:pt x="181102" y="176885"/>
                </a:moveTo>
                <a:lnTo>
                  <a:pt x="32092" y="176885"/>
                </a:lnTo>
                <a:lnTo>
                  <a:pt x="32092" y="160134"/>
                </a:lnTo>
                <a:lnTo>
                  <a:pt x="176288" y="160134"/>
                </a:lnTo>
                <a:lnTo>
                  <a:pt x="176288" y="143370"/>
                </a:lnTo>
                <a:lnTo>
                  <a:pt x="176288" y="126606"/>
                </a:lnTo>
                <a:lnTo>
                  <a:pt x="176288" y="108559"/>
                </a:lnTo>
                <a:lnTo>
                  <a:pt x="9169" y="108559"/>
                </a:lnTo>
                <a:lnTo>
                  <a:pt x="9169" y="126606"/>
                </a:lnTo>
                <a:lnTo>
                  <a:pt x="153822" y="126606"/>
                </a:lnTo>
                <a:lnTo>
                  <a:pt x="153822" y="143370"/>
                </a:lnTo>
                <a:lnTo>
                  <a:pt x="9626" y="143370"/>
                </a:lnTo>
                <a:lnTo>
                  <a:pt x="9626" y="160134"/>
                </a:lnTo>
                <a:lnTo>
                  <a:pt x="9626" y="176885"/>
                </a:lnTo>
                <a:lnTo>
                  <a:pt x="9626" y="196227"/>
                </a:lnTo>
                <a:lnTo>
                  <a:pt x="181102" y="196227"/>
                </a:lnTo>
                <a:lnTo>
                  <a:pt x="181102" y="17688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 descr=""/>
          <p:cNvSpPr/>
          <p:nvPr/>
        </p:nvSpPr>
        <p:spPr>
          <a:xfrm>
            <a:off x="2069490" y="5998755"/>
            <a:ext cx="195580" cy="184785"/>
          </a:xfrm>
          <a:custGeom>
            <a:avLst/>
            <a:gdLst/>
            <a:ahLst/>
            <a:cxnLst/>
            <a:rect l="l" t="t" r="r" b="b"/>
            <a:pathLst>
              <a:path w="195580" h="184785">
                <a:moveTo>
                  <a:pt x="195529" y="162458"/>
                </a:moveTo>
                <a:lnTo>
                  <a:pt x="108877" y="162458"/>
                </a:lnTo>
                <a:lnTo>
                  <a:pt x="108877" y="125069"/>
                </a:lnTo>
                <a:lnTo>
                  <a:pt x="185674" y="125069"/>
                </a:lnTo>
                <a:lnTo>
                  <a:pt x="185674" y="104444"/>
                </a:lnTo>
                <a:lnTo>
                  <a:pt x="35763" y="104444"/>
                </a:lnTo>
                <a:lnTo>
                  <a:pt x="35763" y="72212"/>
                </a:lnTo>
                <a:lnTo>
                  <a:pt x="182702" y="72212"/>
                </a:lnTo>
                <a:lnTo>
                  <a:pt x="182702" y="51574"/>
                </a:lnTo>
                <a:lnTo>
                  <a:pt x="182702" y="20637"/>
                </a:lnTo>
                <a:lnTo>
                  <a:pt x="182702" y="0"/>
                </a:lnTo>
                <a:lnTo>
                  <a:pt x="13068" y="0"/>
                </a:lnTo>
                <a:lnTo>
                  <a:pt x="13068" y="20637"/>
                </a:lnTo>
                <a:lnTo>
                  <a:pt x="160235" y="20637"/>
                </a:lnTo>
                <a:lnTo>
                  <a:pt x="160235" y="51574"/>
                </a:lnTo>
                <a:lnTo>
                  <a:pt x="13068" y="51574"/>
                </a:lnTo>
                <a:lnTo>
                  <a:pt x="13068" y="72212"/>
                </a:lnTo>
                <a:lnTo>
                  <a:pt x="13068" y="104444"/>
                </a:lnTo>
                <a:lnTo>
                  <a:pt x="13068" y="125069"/>
                </a:lnTo>
                <a:lnTo>
                  <a:pt x="85725" y="125069"/>
                </a:lnTo>
                <a:lnTo>
                  <a:pt x="85725" y="162458"/>
                </a:lnTo>
                <a:lnTo>
                  <a:pt x="0" y="162458"/>
                </a:lnTo>
                <a:lnTo>
                  <a:pt x="0" y="184378"/>
                </a:lnTo>
                <a:lnTo>
                  <a:pt x="195529" y="184378"/>
                </a:lnTo>
                <a:lnTo>
                  <a:pt x="195529" y="16245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4" name="object 34" descr=""/>
          <p:cNvGrpSpPr/>
          <p:nvPr/>
        </p:nvGrpSpPr>
        <p:grpSpPr>
          <a:xfrm>
            <a:off x="2354245" y="5989909"/>
            <a:ext cx="624840" cy="203200"/>
            <a:chOff x="2354245" y="5989909"/>
            <a:chExt cx="624840" cy="203200"/>
          </a:xfrm>
        </p:grpSpPr>
        <p:pic>
          <p:nvPicPr>
            <p:cNvPr id="35" name="object 35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354245" y="5989909"/>
              <a:ext cx="195537" cy="200639"/>
            </a:xfrm>
            <a:prstGeom prst="rect">
              <a:avLst/>
            </a:prstGeom>
          </p:spPr>
        </p:pic>
        <p:pic>
          <p:nvPicPr>
            <p:cNvPr id="36" name="object 36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574769" y="5991091"/>
              <a:ext cx="189348" cy="199221"/>
            </a:xfrm>
            <a:prstGeom prst="rect">
              <a:avLst/>
            </a:prstGeom>
          </p:spPr>
        </p:pic>
        <p:pic>
          <p:nvPicPr>
            <p:cNvPr id="37" name="object 37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795293" y="5991091"/>
              <a:ext cx="183388" cy="201821"/>
            </a:xfrm>
            <a:prstGeom prst="rect">
              <a:avLst/>
            </a:prstGeom>
          </p:spPr>
        </p:pic>
      </p:grpSp>
      <p:grpSp>
        <p:nvGrpSpPr>
          <p:cNvPr id="38" name="object 38" descr=""/>
          <p:cNvGrpSpPr/>
          <p:nvPr/>
        </p:nvGrpSpPr>
        <p:grpSpPr>
          <a:xfrm>
            <a:off x="3090734" y="5991090"/>
            <a:ext cx="846455" cy="201930"/>
            <a:chOff x="3090734" y="5991090"/>
            <a:chExt cx="846455" cy="201930"/>
          </a:xfrm>
        </p:grpSpPr>
        <p:pic>
          <p:nvPicPr>
            <p:cNvPr id="39" name="object 39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090734" y="5991090"/>
              <a:ext cx="171926" cy="201821"/>
            </a:xfrm>
            <a:prstGeom prst="rect">
              <a:avLst/>
            </a:prstGeom>
          </p:spPr>
        </p:pic>
        <p:pic>
          <p:nvPicPr>
            <p:cNvPr id="40" name="object 40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300485" y="5992036"/>
              <a:ext cx="195537" cy="191186"/>
            </a:xfrm>
            <a:prstGeom prst="rect">
              <a:avLst/>
            </a:prstGeom>
          </p:spPr>
        </p:pic>
        <p:sp>
          <p:nvSpPr>
            <p:cNvPr id="41" name="object 41" descr=""/>
            <p:cNvSpPr/>
            <p:nvPr/>
          </p:nvSpPr>
          <p:spPr>
            <a:xfrm>
              <a:off x="3520998" y="5993599"/>
              <a:ext cx="416559" cy="197485"/>
            </a:xfrm>
            <a:custGeom>
              <a:avLst/>
              <a:gdLst/>
              <a:ahLst/>
              <a:cxnLst/>
              <a:rect l="l" t="t" r="r" b="b"/>
              <a:pathLst>
                <a:path w="416560" h="197485">
                  <a:moveTo>
                    <a:pt x="185686" y="113461"/>
                  </a:moveTo>
                  <a:lnTo>
                    <a:pt x="35763" y="113461"/>
                  </a:lnTo>
                  <a:lnTo>
                    <a:pt x="35763" y="79946"/>
                  </a:lnTo>
                  <a:lnTo>
                    <a:pt x="180187" y="79946"/>
                  </a:lnTo>
                  <a:lnTo>
                    <a:pt x="180187" y="59309"/>
                  </a:lnTo>
                  <a:lnTo>
                    <a:pt x="35763" y="59309"/>
                  </a:lnTo>
                  <a:lnTo>
                    <a:pt x="35763" y="25793"/>
                  </a:lnTo>
                  <a:lnTo>
                    <a:pt x="182702" y="25793"/>
                  </a:lnTo>
                  <a:lnTo>
                    <a:pt x="182702" y="5156"/>
                  </a:lnTo>
                  <a:lnTo>
                    <a:pt x="13068" y="5156"/>
                  </a:lnTo>
                  <a:lnTo>
                    <a:pt x="13068" y="25793"/>
                  </a:lnTo>
                  <a:lnTo>
                    <a:pt x="13068" y="59309"/>
                  </a:lnTo>
                  <a:lnTo>
                    <a:pt x="13068" y="79946"/>
                  </a:lnTo>
                  <a:lnTo>
                    <a:pt x="13068" y="113461"/>
                  </a:lnTo>
                  <a:lnTo>
                    <a:pt x="13068" y="134099"/>
                  </a:lnTo>
                  <a:lnTo>
                    <a:pt x="185686" y="134099"/>
                  </a:lnTo>
                  <a:lnTo>
                    <a:pt x="185686" y="113461"/>
                  </a:lnTo>
                  <a:close/>
                </a:path>
                <a:path w="416560" h="197485">
                  <a:moveTo>
                    <a:pt x="195541" y="168122"/>
                  </a:moveTo>
                  <a:lnTo>
                    <a:pt x="0" y="168122"/>
                  </a:lnTo>
                  <a:lnTo>
                    <a:pt x="0" y="189623"/>
                  </a:lnTo>
                  <a:lnTo>
                    <a:pt x="195541" y="189623"/>
                  </a:lnTo>
                  <a:lnTo>
                    <a:pt x="195541" y="168122"/>
                  </a:lnTo>
                  <a:close/>
                </a:path>
                <a:path w="416560" h="197485">
                  <a:moveTo>
                    <a:pt x="404837" y="59309"/>
                  </a:moveTo>
                  <a:lnTo>
                    <a:pt x="256743" y="59309"/>
                  </a:lnTo>
                  <a:lnTo>
                    <a:pt x="256743" y="45135"/>
                  </a:lnTo>
                  <a:lnTo>
                    <a:pt x="402082" y="45135"/>
                  </a:lnTo>
                  <a:lnTo>
                    <a:pt x="402082" y="29654"/>
                  </a:lnTo>
                  <a:lnTo>
                    <a:pt x="402082" y="16764"/>
                  </a:lnTo>
                  <a:lnTo>
                    <a:pt x="402082" y="0"/>
                  </a:lnTo>
                  <a:lnTo>
                    <a:pt x="234746" y="0"/>
                  </a:lnTo>
                  <a:lnTo>
                    <a:pt x="234746" y="16764"/>
                  </a:lnTo>
                  <a:lnTo>
                    <a:pt x="380072" y="16764"/>
                  </a:lnTo>
                  <a:lnTo>
                    <a:pt x="380072" y="29654"/>
                  </a:lnTo>
                  <a:lnTo>
                    <a:pt x="234746" y="29654"/>
                  </a:lnTo>
                  <a:lnTo>
                    <a:pt x="234746" y="45135"/>
                  </a:lnTo>
                  <a:lnTo>
                    <a:pt x="234746" y="59309"/>
                  </a:lnTo>
                  <a:lnTo>
                    <a:pt x="234746" y="76073"/>
                  </a:lnTo>
                  <a:lnTo>
                    <a:pt x="404837" y="76073"/>
                  </a:lnTo>
                  <a:lnTo>
                    <a:pt x="404837" y="59309"/>
                  </a:lnTo>
                  <a:close/>
                </a:path>
                <a:path w="416560" h="197485">
                  <a:moveTo>
                    <a:pt x="405980" y="180517"/>
                  </a:moveTo>
                  <a:lnTo>
                    <a:pt x="256057" y="180517"/>
                  </a:lnTo>
                  <a:lnTo>
                    <a:pt x="256057" y="167614"/>
                  </a:lnTo>
                  <a:lnTo>
                    <a:pt x="402539" y="167614"/>
                  </a:lnTo>
                  <a:lnTo>
                    <a:pt x="402539" y="152146"/>
                  </a:lnTo>
                  <a:lnTo>
                    <a:pt x="402539" y="137960"/>
                  </a:lnTo>
                  <a:lnTo>
                    <a:pt x="402539" y="122491"/>
                  </a:lnTo>
                  <a:lnTo>
                    <a:pt x="233591" y="122491"/>
                  </a:lnTo>
                  <a:lnTo>
                    <a:pt x="233591" y="137960"/>
                  </a:lnTo>
                  <a:lnTo>
                    <a:pt x="380530" y="137960"/>
                  </a:lnTo>
                  <a:lnTo>
                    <a:pt x="380530" y="152146"/>
                  </a:lnTo>
                  <a:lnTo>
                    <a:pt x="234048" y="152146"/>
                  </a:lnTo>
                  <a:lnTo>
                    <a:pt x="234048" y="167614"/>
                  </a:lnTo>
                  <a:lnTo>
                    <a:pt x="234048" y="180517"/>
                  </a:lnTo>
                  <a:lnTo>
                    <a:pt x="234048" y="197269"/>
                  </a:lnTo>
                  <a:lnTo>
                    <a:pt x="405980" y="197269"/>
                  </a:lnTo>
                  <a:lnTo>
                    <a:pt x="405980" y="180517"/>
                  </a:lnTo>
                  <a:close/>
                </a:path>
                <a:path w="416560" h="197485">
                  <a:moveTo>
                    <a:pt x="416064" y="90373"/>
                  </a:moveTo>
                  <a:lnTo>
                    <a:pt x="220522" y="90373"/>
                  </a:lnTo>
                  <a:lnTo>
                    <a:pt x="220522" y="107391"/>
                  </a:lnTo>
                  <a:lnTo>
                    <a:pt x="416064" y="107391"/>
                  </a:lnTo>
                  <a:lnTo>
                    <a:pt x="416064" y="9037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42" name="object 42" descr=""/>
          <p:cNvGrpSpPr/>
          <p:nvPr/>
        </p:nvGrpSpPr>
        <p:grpSpPr>
          <a:xfrm>
            <a:off x="4026115" y="5991090"/>
            <a:ext cx="692150" cy="220979"/>
            <a:chOff x="4026115" y="5991090"/>
            <a:chExt cx="692150" cy="220979"/>
          </a:xfrm>
        </p:grpSpPr>
        <p:pic>
          <p:nvPicPr>
            <p:cNvPr id="43" name="object 43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026115" y="5993454"/>
              <a:ext cx="195537" cy="200639"/>
            </a:xfrm>
            <a:prstGeom prst="rect">
              <a:avLst/>
            </a:prstGeom>
          </p:spPr>
        </p:pic>
        <p:pic>
          <p:nvPicPr>
            <p:cNvPr id="44" name="object 44" descr="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252828" y="5991090"/>
              <a:ext cx="409872" cy="201821"/>
            </a:xfrm>
            <a:prstGeom prst="rect">
              <a:avLst/>
            </a:prstGeom>
          </p:spPr>
        </p:pic>
        <p:sp>
          <p:nvSpPr>
            <p:cNvPr id="45" name="object 45" descr=""/>
            <p:cNvSpPr/>
            <p:nvPr/>
          </p:nvSpPr>
          <p:spPr>
            <a:xfrm>
              <a:off x="4687687" y="6158408"/>
              <a:ext cx="30480" cy="53975"/>
            </a:xfrm>
            <a:custGeom>
              <a:avLst/>
              <a:gdLst/>
              <a:ahLst/>
              <a:cxnLst/>
              <a:rect l="l" t="t" r="r" b="b"/>
              <a:pathLst>
                <a:path w="30479" h="53975">
                  <a:moveTo>
                    <a:pt x="18797" y="53409"/>
                  </a:moveTo>
                  <a:lnTo>
                    <a:pt x="0" y="53409"/>
                  </a:lnTo>
                  <a:lnTo>
                    <a:pt x="7335" y="0"/>
                  </a:lnTo>
                  <a:lnTo>
                    <a:pt x="30259" y="0"/>
                  </a:lnTo>
                  <a:lnTo>
                    <a:pt x="18797" y="5340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6" name="object 46" descr=""/>
          <p:cNvSpPr/>
          <p:nvPr/>
        </p:nvSpPr>
        <p:spPr>
          <a:xfrm>
            <a:off x="1057313" y="6333985"/>
            <a:ext cx="50800" cy="100965"/>
          </a:xfrm>
          <a:custGeom>
            <a:avLst/>
            <a:gdLst/>
            <a:ahLst/>
            <a:cxnLst/>
            <a:rect l="l" t="t" r="r" b="b"/>
            <a:pathLst>
              <a:path w="50800" h="100964">
                <a:moveTo>
                  <a:pt x="50203" y="36106"/>
                </a:moveTo>
                <a:lnTo>
                  <a:pt x="22694" y="36106"/>
                </a:lnTo>
                <a:lnTo>
                  <a:pt x="22694" y="0"/>
                </a:lnTo>
                <a:lnTo>
                  <a:pt x="0" y="0"/>
                </a:lnTo>
                <a:lnTo>
                  <a:pt x="0" y="36106"/>
                </a:lnTo>
                <a:lnTo>
                  <a:pt x="0" y="56730"/>
                </a:lnTo>
                <a:lnTo>
                  <a:pt x="0" y="100571"/>
                </a:lnTo>
                <a:lnTo>
                  <a:pt x="22694" y="100571"/>
                </a:lnTo>
                <a:lnTo>
                  <a:pt x="22694" y="56730"/>
                </a:lnTo>
                <a:lnTo>
                  <a:pt x="50203" y="56730"/>
                </a:lnTo>
                <a:lnTo>
                  <a:pt x="50203" y="3610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" name="object 47" descr=""/>
          <p:cNvSpPr/>
          <p:nvPr/>
        </p:nvSpPr>
        <p:spPr>
          <a:xfrm>
            <a:off x="909688" y="6337248"/>
            <a:ext cx="175260" cy="195580"/>
          </a:xfrm>
          <a:custGeom>
            <a:avLst/>
            <a:gdLst/>
            <a:ahLst/>
            <a:cxnLst/>
            <a:rect l="l" t="t" r="r" b="b"/>
            <a:pathLst>
              <a:path w="175259" h="195579">
                <a:moveTo>
                  <a:pt x="114388" y="43713"/>
                </a:moveTo>
                <a:lnTo>
                  <a:pt x="92151" y="43713"/>
                </a:lnTo>
                <a:lnTo>
                  <a:pt x="92151" y="71374"/>
                </a:lnTo>
                <a:lnTo>
                  <a:pt x="114388" y="71374"/>
                </a:lnTo>
                <a:lnTo>
                  <a:pt x="114388" y="43713"/>
                </a:lnTo>
                <a:close/>
              </a:path>
              <a:path w="175259" h="195579">
                <a:moveTo>
                  <a:pt x="114388" y="25107"/>
                </a:moveTo>
                <a:lnTo>
                  <a:pt x="22237" y="25107"/>
                </a:lnTo>
                <a:lnTo>
                  <a:pt x="22237" y="609"/>
                </a:lnTo>
                <a:lnTo>
                  <a:pt x="0" y="609"/>
                </a:lnTo>
                <a:lnTo>
                  <a:pt x="0" y="25107"/>
                </a:lnTo>
                <a:lnTo>
                  <a:pt x="0" y="43154"/>
                </a:lnTo>
                <a:lnTo>
                  <a:pt x="0" y="71526"/>
                </a:lnTo>
                <a:lnTo>
                  <a:pt x="0" y="90868"/>
                </a:lnTo>
                <a:lnTo>
                  <a:pt x="114388" y="90868"/>
                </a:lnTo>
                <a:lnTo>
                  <a:pt x="114388" y="71526"/>
                </a:lnTo>
                <a:lnTo>
                  <a:pt x="22237" y="71526"/>
                </a:lnTo>
                <a:lnTo>
                  <a:pt x="22237" y="43154"/>
                </a:lnTo>
                <a:lnTo>
                  <a:pt x="114388" y="43154"/>
                </a:lnTo>
                <a:lnTo>
                  <a:pt x="114388" y="25107"/>
                </a:lnTo>
                <a:close/>
              </a:path>
              <a:path w="175259" h="195579">
                <a:moveTo>
                  <a:pt x="114388" y="0"/>
                </a:moveTo>
                <a:lnTo>
                  <a:pt x="92151" y="0"/>
                </a:lnTo>
                <a:lnTo>
                  <a:pt x="92151" y="25044"/>
                </a:lnTo>
                <a:lnTo>
                  <a:pt x="114388" y="25044"/>
                </a:lnTo>
                <a:lnTo>
                  <a:pt x="114388" y="0"/>
                </a:lnTo>
                <a:close/>
              </a:path>
              <a:path w="175259" h="195579">
                <a:moveTo>
                  <a:pt x="175133" y="177253"/>
                </a:moveTo>
                <a:lnTo>
                  <a:pt x="29337" y="177253"/>
                </a:lnTo>
                <a:lnTo>
                  <a:pt x="29337" y="160489"/>
                </a:lnTo>
                <a:lnTo>
                  <a:pt x="170319" y="160489"/>
                </a:lnTo>
                <a:lnTo>
                  <a:pt x="170319" y="143725"/>
                </a:lnTo>
                <a:lnTo>
                  <a:pt x="170319" y="126961"/>
                </a:lnTo>
                <a:lnTo>
                  <a:pt x="170319" y="108915"/>
                </a:lnTo>
                <a:lnTo>
                  <a:pt x="6413" y="108915"/>
                </a:lnTo>
                <a:lnTo>
                  <a:pt x="6413" y="126961"/>
                </a:lnTo>
                <a:lnTo>
                  <a:pt x="147853" y="126961"/>
                </a:lnTo>
                <a:lnTo>
                  <a:pt x="147853" y="143725"/>
                </a:lnTo>
                <a:lnTo>
                  <a:pt x="6870" y="143725"/>
                </a:lnTo>
                <a:lnTo>
                  <a:pt x="6870" y="160489"/>
                </a:lnTo>
                <a:lnTo>
                  <a:pt x="6870" y="177253"/>
                </a:lnTo>
                <a:lnTo>
                  <a:pt x="6870" y="195300"/>
                </a:lnTo>
                <a:lnTo>
                  <a:pt x="175133" y="195300"/>
                </a:lnTo>
                <a:lnTo>
                  <a:pt x="175133" y="17725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48" name="object 48" descr=""/>
          <p:cNvGrpSpPr/>
          <p:nvPr/>
        </p:nvGrpSpPr>
        <p:grpSpPr>
          <a:xfrm>
            <a:off x="1129298" y="6333695"/>
            <a:ext cx="402590" cy="201930"/>
            <a:chOff x="1129298" y="6333695"/>
            <a:chExt cx="402590" cy="201930"/>
          </a:xfrm>
        </p:grpSpPr>
        <p:sp>
          <p:nvSpPr>
            <p:cNvPr id="49" name="object 49" descr=""/>
            <p:cNvSpPr/>
            <p:nvPr/>
          </p:nvSpPr>
          <p:spPr>
            <a:xfrm>
              <a:off x="1129296" y="6333705"/>
              <a:ext cx="182245" cy="201930"/>
            </a:xfrm>
            <a:custGeom>
              <a:avLst/>
              <a:gdLst/>
              <a:ahLst/>
              <a:cxnLst/>
              <a:rect l="l" t="t" r="r" b="b"/>
              <a:pathLst>
                <a:path w="182244" h="201929">
                  <a:moveTo>
                    <a:pt x="83896" y="6731"/>
                  </a:moveTo>
                  <a:lnTo>
                    <a:pt x="62572" y="6731"/>
                  </a:lnTo>
                  <a:lnTo>
                    <a:pt x="62572" y="28651"/>
                  </a:lnTo>
                  <a:lnTo>
                    <a:pt x="62572" y="167894"/>
                  </a:lnTo>
                  <a:lnTo>
                    <a:pt x="21539" y="167894"/>
                  </a:lnTo>
                  <a:lnTo>
                    <a:pt x="21539" y="28651"/>
                  </a:lnTo>
                  <a:lnTo>
                    <a:pt x="62572" y="28651"/>
                  </a:lnTo>
                  <a:lnTo>
                    <a:pt x="62572" y="6731"/>
                  </a:lnTo>
                  <a:lnTo>
                    <a:pt x="0" y="6731"/>
                  </a:lnTo>
                  <a:lnTo>
                    <a:pt x="0" y="28651"/>
                  </a:lnTo>
                  <a:lnTo>
                    <a:pt x="0" y="167894"/>
                  </a:lnTo>
                  <a:lnTo>
                    <a:pt x="0" y="189814"/>
                  </a:lnTo>
                  <a:lnTo>
                    <a:pt x="83896" y="189814"/>
                  </a:lnTo>
                  <a:lnTo>
                    <a:pt x="83896" y="168490"/>
                  </a:lnTo>
                  <a:lnTo>
                    <a:pt x="83896" y="167894"/>
                  </a:lnTo>
                  <a:lnTo>
                    <a:pt x="83896" y="28651"/>
                  </a:lnTo>
                  <a:lnTo>
                    <a:pt x="83896" y="6731"/>
                  </a:lnTo>
                  <a:close/>
                </a:path>
                <a:path w="182244" h="201929">
                  <a:moveTo>
                    <a:pt x="182232" y="103505"/>
                  </a:moveTo>
                  <a:lnTo>
                    <a:pt x="160693" y="103505"/>
                  </a:lnTo>
                  <a:lnTo>
                    <a:pt x="160693" y="201815"/>
                  </a:lnTo>
                  <a:lnTo>
                    <a:pt x="182232" y="201815"/>
                  </a:lnTo>
                  <a:lnTo>
                    <a:pt x="182232" y="103505"/>
                  </a:lnTo>
                  <a:close/>
                </a:path>
                <a:path w="182244" h="201929">
                  <a:moveTo>
                    <a:pt x="182232" y="81508"/>
                  </a:moveTo>
                  <a:lnTo>
                    <a:pt x="128828" y="81508"/>
                  </a:lnTo>
                  <a:lnTo>
                    <a:pt x="128828" y="1574"/>
                  </a:lnTo>
                  <a:lnTo>
                    <a:pt x="107276" y="1574"/>
                  </a:lnTo>
                  <a:lnTo>
                    <a:pt x="107276" y="81508"/>
                  </a:lnTo>
                  <a:lnTo>
                    <a:pt x="107276" y="103428"/>
                  </a:lnTo>
                  <a:lnTo>
                    <a:pt x="107276" y="198843"/>
                  </a:lnTo>
                  <a:lnTo>
                    <a:pt x="128828" y="198843"/>
                  </a:lnTo>
                  <a:lnTo>
                    <a:pt x="128828" y="103428"/>
                  </a:lnTo>
                  <a:lnTo>
                    <a:pt x="182232" y="103428"/>
                  </a:lnTo>
                  <a:lnTo>
                    <a:pt x="182232" y="81508"/>
                  </a:lnTo>
                  <a:close/>
                </a:path>
                <a:path w="182244" h="201929">
                  <a:moveTo>
                    <a:pt x="182232" y="0"/>
                  </a:moveTo>
                  <a:lnTo>
                    <a:pt x="160693" y="0"/>
                  </a:lnTo>
                  <a:lnTo>
                    <a:pt x="160693" y="81292"/>
                  </a:lnTo>
                  <a:lnTo>
                    <a:pt x="182232" y="81292"/>
                  </a:lnTo>
                  <a:lnTo>
                    <a:pt x="18223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0" name="object 50" descr="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347530" y="6333695"/>
              <a:ext cx="183846" cy="199221"/>
            </a:xfrm>
            <a:prstGeom prst="rect">
              <a:avLst/>
            </a:prstGeom>
          </p:spPr>
        </p:pic>
      </p:grpSp>
      <p:grpSp>
        <p:nvGrpSpPr>
          <p:cNvPr id="51" name="object 51" descr=""/>
          <p:cNvGrpSpPr/>
          <p:nvPr/>
        </p:nvGrpSpPr>
        <p:grpSpPr>
          <a:xfrm>
            <a:off x="1628759" y="6328969"/>
            <a:ext cx="405130" cy="207010"/>
            <a:chOff x="1628759" y="6328969"/>
            <a:chExt cx="405130" cy="207010"/>
          </a:xfrm>
        </p:grpSpPr>
        <p:pic>
          <p:nvPicPr>
            <p:cNvPr id="52" name="object 52" descr="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628759" y="6328969"/>
              <a:ext cx="195537" cy="204184"/>
            </a:xfrm>
            <a:prstGeom prst="rect">
              <a:avLst/>
            </a:prstGeom>
          </p:spPr>
        </p:pic>
        <p:pic>
          <p:nvPicPr>
            <p:cNvPr id="53" name="object 53" descr="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850659" y="6333695"/>
              <a:ext cx="182700" cy="201821"/>
            </a:xfrm>
            <a:prstGeom prst="rect">
              <a:avLst/>
            </a:prstGeom>
          </p:spPr>
        </p:pic>
      </p:grpSp>
      <p:sp>
        <p:nvSpPr>
          <p:cNvPr id="54" name="object 54" descr=""/>
          <p:cNvSpPr/>
          <p:nvPr/>
        </p:nvSpPr>
        <p:spPr>
          <a:xfrm>
            <a:off x="2069566" y="6340436"/>
            <a:ext cx="195580" cy="186055"/>
          </a:xfrm>
          <a:custGeom>
            <a:avLst/>
            <a:gdLst/>
            <a:ahLst/>
            <a:cxnLst/>
            <a:rect l="l" t="t" r="r" b="b"/>
            <a:pathLst>
              <a:path w="195580" h="186054">
                <a:moveTo>
                  <a:pt x="195541" y="163741"/>
                </a:moveTo>
                <a:lnTo>
                  <a:pt x="108889" y="163741"/>
                </a:lnTo>
                <a:lnTo>
                  <a:pt x="108889" y="126352"/>
                </a:lnTo>
                <a:lnTo>
                  <a:pt x="185686" y="126352"/>
                </a:lnTo>
                <a:lnTo>
                  <a:pt x="185686" y="104432"/>
                </a:lnTo>
                <a:lnTo>
                  <a:pt x="35763" y="104432"/>
                </a:lnTo>
                <a:lnTo>
                  <a:pt x="35763" y="73494"/>
                </a:lnTo>
                <a:lnTo>
                  <a:pt x="182702" y="73494"/>
                </a:lnTo>
                <a:lnTo>
                  <a:pt x="182702" y="52857"/>
                </a:lnTo>
                <a:lnTo>
                  <a:pt x="182702" y="21920"/>
                </a:lnTo>
                <a:lnTo>
                  <a:pt x="182702" y="0"/>
                </a:lnTo>
                <a:lnTo>
                  <a:pt x="13068" y="0"/>
                </a:lnTo>
                <a:lnTo>
                  <a:pt x="13068" y="21920"/>
                </a:lnTo>
                <a:lnTo>
                  <a:pt x="160235" y="21920"/>
                </a:lnTo>
                <a:lnTo>
                  <a:pt x="160235" y="52857"/>
                </a:lnTo>
                <a:lnTo>
                  <a:pt x="13068" y="52857"/>
                </a:lnTo>
                <a:lnTo>
                  <a:pt x="13068" y="73494"/>
                </a:lnTo>
                <a:lnTo>
                  <a:pt x="13068" y="104432"/>
                </a:lnTo>
                <a:lnTo>
                  <a:pt x="13068" y="126352"/>
                </a:lnTo>
                <a:lnTo>
                  <a:pt x="85737" y="126352"/>
                </a:lnTo>
                <a:lnTo>
                  <a:pt x="85737" y="163741"/>
                </a:lnTo>
                <a:lnTo>
                  <a:pt x="0" y="163741"/>
                </a:lnTo>
                <a:lnTo>
                  <a:pt x="0" y="185661"/>
                </a:lnTo>
                <a:lnTo>
                  <a:pt x="195541" y="185661"/>
                </a:lnTo>
                <a:lnTo>
                  <a:pt x="195541" y="16374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55" name="object 55" descr=""/>
          <p:cNvGrpSpPr/>
          <p:nvPr/>
        </p:nvGrpSpPr>
        <p:grpSpPr>
          <a:xfrm>
            <a:off x="2358142" y="6333223"/>
            <a:ext cx="842010" cy="202565"/>
            <a:chOff x="2358142" y="6333223"/>
            <a:chExt cx="842010" cy="202565"/>
          </a:xfrm>
        </p:grpSpPr>
        <p:pic>
          <p:nvPicPr>
            <p:cNvPr id="56" name="object 56" descr="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2358142" y="6333695"/>
              <a:ext cx="182012" cy="201821"/>
            </a:xfrm>
            <a:prstGeom prst="rect">
              <a:avLst/>
            </a:prstGeom>
          </p:spPr>
        </p:pic>
        <p:pic>
          <p:nvPicPr>
            <p:cNvPr id="57" name="object 57" descr="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2582334" y="6333695"/>
              <a:ext cx="180866" cy="199221"/>
            </a:xfrm>
            <a:prstGeom prst="rect">
              <a:avLst/>
            </a:prstGeom>
          </p:spPr>
        </p:pic>
        <p:pic>
          <p:nvPicPr>
            <p:cNvPr id="58" name="object 58" descr="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2790938" y="6333223"/>
              <a:ext cx="192557" cy="202294"/>
            </a:xfrm>
            <a:prstGeom prst="rect">
              <a:avLst/>
            </a:prstGeom>
          </p:spPr>
        </p:pic>
        <p:pic>
          <p:nvPicPr>
            <p:cNvPr id="59" name="object 59" descr="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3017422" y="6333695"/>
              <a:ext cx="182700" cy="201821"/>
            </a:xfrm>
            <a:prstGeom prst="rect">
              <a:avLst/>
            </a:prstGeom>
          </p:spPr>
        </p:pic>
      </p:grpSp>
      <p:grpSp>
        <p:nvGrpSpPr>
          <p:cNvPr id="60" name="object 60" descr=""/>
          <p:cNvGrpSpPr/>
          <p:nvPr/>
        </p:nvGrpSpPr>
        <p:grpSpPr>
          <a:xfrm>
            <a:off x="718756" y="5797880"/>
            <a:ext cx="4160520" cy="1000760"/>
            <a:chOff x="718756" y="5797880"/>
            <a:chExt cx="4160520" cy="1000760"/>
          </a:xfrm>
        </p:grpSpPr>
        <p:sp>
          <p:nvSpPr>
            <p:cNvPr id="61" name="object 61" descr=""/>
            <p:cNvSpPr/>
            <p:nvPr/>
          </p:nvSpPr>
          <p:spPr>
            <a:xfrm>
              <a:off x="3300399" y="6339141"/>
              <a:ext cx="195580" cy="186690"/>
            </a:xfrm>
            <a:custGeom>
              <a:avLst/>
              <a:gdLst/>
              <a:ahLst/>
              <a:cxnLst/>
              <a:rect l="l" t="t" r="r" b="b"/>
              <a:pathLst>
                <a:path w="195579" h="186690">
                  <a:moveTo>
                    <a:pt x="195529" y="164719"/>
                  </a:moveTo>
                  <a:lnTo>
                    <a:pt x="109105" y="164719"/>
                  </a:lnTo>
                  <a:lnTo>
                    <a:pt x="109105" y="119913"/>
                  </a:lnTo>
                  <a:lnTo>
                    <a:pt x="182460" y="119913"/>
                  </a:lnTo>
                  <a:lnTo>
                    <a:pt x="182460" y="98310"/>
                  </a:lnTo>
                  <a:lnTo>
                    <a:pt x="182460" y="469"/>
                  </a:lnTo>
                  <a:lnTo>
                    <a:pt x="159994" y="469"/>
                  </a:lnTo>
                  <a:lnTo>
                    <a:pt x="159994" y="36106"/>
                  </a:lnTo>
                  <a:lnTo>
                    <a:pt x="159994" y="58026"/>
                  </a:lnTo>
                  <a:lnTo>
                    <a:pt x="159994" y="97993"/>
                  </a:lnTo>
                  <a:lnTo>
                    <a:pt x="35293" y="97993"/>
                  </a:lnTo>
                  <a:lnTo>
                    <a:pt x="35293" y="58026"/>
                  </a:lnTo>
                  <a:lnTo>
                    <a:pt x="159994" y="58026"/>
                  </a:lnTo>
                  <a:lnTo>
                    <a:pt x="159994" y="36106"/>
                  </a:lnTo>
                  <a:lnTo>
                    <a:pt x="35293" y="36106"/>
                  </a:lnTo>
                  <a:lnTo>
                    <a:pt x="35293" y="0"/>
                  </a:lnTo>
                  <a:lnTo>
                    <a:pt x="12827" y="0"/>
                  </a:lnTo>
                  <a:lnTo>
                    <a:pt x="12827" y="36106"/>
                  </a:lnTo>
                  <a:lnTo>
                    <a:pt x="12827" y="58026"/>
                  </a:lnTo>
                  <a:lnTo>
                    <a:pt x="12827" y="97993"/>
                  </a:lnTo>
                  <a:lnTo>
                    <a:pt x="12827" y="119913"/>
                  </a:lnTo>
                  <a:lnTo>
                    <a:pt x="85953" y="119913"/>
                  </a:lnTo>
                  <a:lnTo>
                    <a:pt x="85953" y="164719"/>
                  </a:lnTo>
                  <a:lnTo>
                    <a:pt x="0" y="164719"/>
                  </a:lnTo>
                  <a:lnTo>
                    <a:pt x="0" y="186690"/>
                  </a:lnTo>
                  <a:lnTo>
                    <a:pt x="195529" y="186690"/>
                  </a:lnTo>
                  <a:lnTo>
                    <a:pt x="195529" y="16471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2" name="object 62" descr="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3528259" y="6333695"/>
              <a:ext cx="176969" cy="201821"/>
            </a:xfrm>
            <a:prstGeom prst="rect">
              <a:avLst/>
            </a:prstGeom>
          </p:spPr>
        </p:pic>
        <p:pic>
          <p:nvPicPr>
            <p:cNvPr id="63" name="object 63" descr="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3741448" y="6336058"/>
              <a:ext cx="195537" cy="197094"/>
            </a:xfrm>
            <a:prstGeom prst="rect">
              <a:avLst/>
            </a:prstGeom>
          </p:spPr>
        </p:pic>
        <p:sp>
          <p:nvSpPr>
            <p:cNvPr id="64" name="object 64" descr=""/>
            <p:cNvSpPr/>
            <p:nvPr/>
          </p:nvSpPr>
          <p:spPr>
            <a:xfrm>
              <a:off x="3962660" y="6500068"/>
              <a:ext cx="32384" cy="33655"/>
            </a:xfrm>
            <a:custGeom>
              <a:avLst/>
              <a:gdLst/>
              <a:ahLst/>
              <a:cxnLst/>
              <a:rect l="l" t="t" r="r" b="b"/>
              <a:pathLst>
                <a:path w="32385" h="33654">
                  <a:moveTo>
                    <a:pt x="25445" y="33558"/>
                  </a:moveTo>
                  <a:lnTo>
                    <a:pt x="16275" y="33558"/>
                  </a:lnTo>
                  <a:lnTo>
                    <a:pt x="7106" y="33558"/>
                  </a:lnTo>
                  <a:lnTo>
                    <a:pt x="0" y="26232"/>
                  </a:lnTo>
                  <a:lnTo>
                    <a:pt x="0" y="7326"/>
                  </a:lnTo>
                  <a:lnTo>
                    <a:pt x="7106" y="0"/>
                  </a:lnTo>
                  <a:lnTo>
                    <a:pt x="25445" y="0"/>
                  </a:lnTo>
                  <a:lnTo>
                    <a:pt x="32322" y="7326"/>
                  </a:lnTo>
                  <a:lnTo>
                    <a:pt x="32322" y="26232"/>
                  </a:lnTo>
                  <a:lnTo>
                    <a:pt x="25445" y="3355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" name="object 65" descr=""/>
            <p:cNvSpPr/>
            <p:nvPr/>
          </p:nvSpPr>
          <p:spPr>
            <a:xfrm>
              <a:off x="747331" y="5826455"/>
              <a:ext cx="4103370" cy="943610"/>
            </a:xfrm>
            <a:custGeom>
              <a:avLst/>
              <a:gdLst/>
              <a:ahLst/>
              <a:cxnLst/>
              <a:rect l="l" t="t" r="r" b="b"/>
              <a:pathLst>
                <a:path w="4103370" h="943609">
                  <a:moveTo>
                    <a:pt x="0" y="0"/>
                  </a:moveTo>
                  <a:lnTo>
                    <a:pt x="0" y="943427"/>
                  </a:lnTo>
                  <a:lnTo>
                    <a:pt x="4102895" y="943427"/>
                  </a:lnTo>
                  <a:lnTo>
                    <a:pt x="4102895" y="0"/>
                  </a:lnTo>
                  <a:lnTo>
                    <a:pt x="0" y="0"/>
                  </a:lnTo>
                  <a:close/>
                </a:path>
              </a:pathLst>
            </a:custGeom>
            <a:ln w="57150">
              <a:solidFill>
                <a:srgbClr val="692498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66" name="object 66" descr="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753549" y="5371266"/>
            <a:ext cx="208460" cy="214908"/>
          </a:xfrm>
          <a:prstGeom prst="rect">
            <a:avLst/>
          </a:prstGeom>
        </p:spPr>
      </p:pic>
      <p:sp>
        <p:nvSpPr>
          <p:cNvPr id="67" name="object 67" descr=""/>
          <p:cNvSpPr/>
          <p:nvPr/>
        </p:nvSpPr>
        <p:spPr>
          <a:xfrm>
            <a:off x="1273560" y="5281053"/>
            <a:ext cx="421005" cy="433070"/>
          </a:xfrm>
          <a:custGeom>
            <a:avLst/>
            <a:gdLst/>
            <a:ahLst/>
            <a:cxnLst/>
            <a:rect l="l" t="t" r="r" b="b"/>
            <a:pathLst>
              <a:path w="421005" h="433070">
                <a:moveTo>
                  <a:pt x="101771" y="220481"/>
                </a:moveTo>
                <a:lnTo>
                  <a:pt x="59527" y="212767"/>
                </a:lnTo>
                <a:lnTo>
                  <a:pt x="27470" y="190703"/>
                </a:lnTo>
                <a:lnTo>
                  <a:pt x="7121" y="155905"/>
                </a:lnTo>
                <a:lnTo>
                  <a:pt x="0" y="109987"/>
                </a:lnTo>
                <a:lnTo>
                  <a:pt x="7121" y="64148"/>
                </a:lnTo>
                <a:lnTo>
                  <a:pt x="27470" y="29524"/>
                </a:lnTo>
                <a:lnTo>
                  <a:pt x="59527" y="7634"/>
                </a:lnTo>
                <a:lnTo>
                  <a:pt x="101771" y="0"/>
                </a:lnTo>
                <a:lnTo>
                  <a:pt x="144014" y="7634"/>
                </a:lnTo>
                <a:lnTo>
                  <a:pt x="176071" y="29524"/>
                </a:lnTo>
                <a:lnTo>
                  <a:pt x="196421" y="64148"/>
                </a:lnTo>
                <a:lnTo>
                  <a:pt x="196770" y="66397"/>
                </a:lnTo>
                <a:lnTo>
                  <a:pt x="101771" y="66397"/>
                </a:lnTo>
                <a:lnTo>
                  <a:pt x="90440" y="69431"/>
                </a:lnTo>
                <a:lnTo>
                  <a:pt x="82289" y="78118"/>
                </a:lnTo>
                <a:lnTo>
                  <a:pt x="77365" y="91843"/>
                </a:lnTo>
                <a:lnTo>
                  <a:pt x="75713" y="109987"/>
                </a:lnTo>
                <a:lnTo>
                  <a:pt x="77365" y="128210"/>
                </a:lnTo>
                <a:lnTo>
                  <a:pt x="82289" y="142109"/>
                </a:lnTo>
                <a:lnTo>
                  <a:pt x="90440" y="150971"/>
                </a:lnTo>
                <a:lnTo>
                  <a:pt x="101771" y="154083"/>
                </a:lnTo>
                <a:lnTo>
                  <a:pt x="196703" y="154083"/>
                </a:lnTo>
                <a:lnTo>
                  <a:pt x="196421" y="155905"/>
                </a:lnTo>
                <a:lnTo>
                  <a:pt x="176071" y="190703"/>
                </a:lnTo>
                <a:lnTo>
                  <a:pt x="144014" y="212767"/>
                </a:lnTo>
                <a:lnTo>
                  <a:pt x="101771" y="220481"/>
                </a:lnTo>
                <a:close/>
              </a:path>
              <a:path w="421005" h="433070">
                <a:moveTo>
                  <a:pt x="196703" y="154083"/>
                </a:moveTo>
                <a:lnTo>
                  <a:pt x="101771" y="154083"/>
                </a:lnTo>
                <a:lnTo>
                  <a:pt x="113309" y="150971"/>
                </a:lnTo>
                <a:lnTo>
                  <a:pt x="121437" y="142109"/>
                </a:lnTo>
                <a:lnTo>
                  <a:pt x="126246" y="128210"/>
                </a:lnTo>
                <a:lnTo>
                  <a:pt x="127828" y="109987"/>
                </a:lnTo>
                <a:lnTo>
                  <a:pt x="126246" y="91843"/>
                </a:lnTo>
                <a:lnTo>
                  <a:pt x="121437" y="78118"/>
                </a:lnTo>
                <a:lnTo>
                  <a:pt x="113309" y="69431"/>
                </a:lnTo>
                <a:lnTo>
                  <a:pt x="101771" y="66397"/>
                </a:lnTo>
                <a:lnTo>
                  <a:pt x="196770" y="66397"/>
                </a:lnTo>
                <a:lnTo>
                  <a:pt x="203542" y="109987"/>
                </a:lnTo>
                <a:lnTo>
                  <a:pt x="196703" y="154083"/>
                </a:lnTo>
                <a:close/>
              </a:path>
              <a:path w="421005" h="433070">
                <a:moveTo>
                  <a:pt x="416426" y="75521"/>
                </a:moveTo>
                <a:lnTo>
                  <a:pt x="338745" y="75521"/>
                </a:lnTo>
                <a:lnTo>
                  <a:pt x="338745" y="0"/>
                </a:lnTo>
                <a:lnTo>
                  <a:pt x="416426" y="0"/>
                </a:lnTo>
                <a:lnTo>
                  <a:pt x="416426" y="75521"/>
                </a:lnTo>
                <a:close/>
              </a:path>
              <a:path w="421005" h="433070">
                <a:moveTo>
                  <a:pt x="303838" y="215412"/>
                </a:moveTo>
                <a:lnTo>
                  <a:pt x="227141" y="215412"/>
                </a:lnTo>
                <a:lnTo>
                  <a:pt x="227141" y="2027"/>
                </a:lnTo>
                <a:lnTo>
                  <a:pt x="303838" y="2027"/>
                </a:lnTo>
                <a:lnTo>
                  <a:pt x="303838" y="75521"/>
                </a:lnTo>
                <a:lnTo>
                  <a:pt x="416426" y="75521"/>
                </a:lnTo>
                <a:lnTo>
                  <a:pt x="416426" y="155604"/>
                </a:lnTo>
                <a:lnTo>
                  <a:pt x="303838" y="155604"/>
                </a:lnTo>
                <a:lnTo>
                  <a:pt x="303838" y="215412"/>
                </a:lnTo>
                <a:close/>
              </a:path>
              <a:path w="421005" h="433070">
                <a:moveTo>
                  <a:pt x="416426" y="219974"/>
                </a:moveTo>
                <a:lnTo>
                  <a:pt x="338745" y="219974"/>
                </a:lnTo>
                <a:lnTo>
                  <a:pt x="338745" y="155604"/>
                </a:lnTo>
                <a:lnTo>
                  <a:pt x="416426" y="155604"/>
                </a:lnTo>
                <a:lnTo>
                  <a:pt x="416426" y="219974"/>
                </a:lnTo>
                <a:close/>
              </a:path>
              <a:path w="421005" h="433070">
                <a:moveTo>
                  <a:pt x="420850" y="432853"/>
                </a:moveTo>
                <a:lnTo>
                  <a:pt x="34907" y="432853"/>
                </a:lnTo>
                <a:lnTo>
                  <a:pt x="34907" y="309687"/>
                </a:lnTo>
                <a:lnTo>
                  <a:pt x="335304" y="309687"/>
                </a:lnTo>
                <a:lnTo>
                  <a:pt x="335304" y="295495"/>
                </a:lnTo>
                <a:lnTo>
                  <a:pt x="33923" y="295495"/>
                </a:lnTo>
                <a:lnTo>
                  <a:pt x="33923" y="235180"/>
                </a:lnTo>
                <a:lnTo>
                  <a:pt x="416426" y="235180"/>
                </a:lnTo>
                <a:lnTo>
                  <a:pt x="416426" y="358345"/>
                </a:lnTo>
                <a:lnTo>
                  <a:pt x="116028" y="358345"/>
                </a:lnTo>
                <a:lnTo>
                  <a:pt x="116028" y="372537"/>
                </a:lnTo>
                <a:lnTo>
                  <a:pt x="420850" y="372537"/>
                </a:lnTo>
                <a:lnTo>
                  <a:pt x="420850" y="432853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8" name="object 68" descr=""/>
          <p:cNvSpPr/>
          <p:nvPr/>
        </p:nvSpPr>
        <p:spPr>
          <a:xfrm>
            <a:off x="2070030" y="5281053"/>
            <a:ext cx="83185" cy="74930"/>
          </a:xfrm>
          <a:custGeom>
            <a:avLst/>
            <a:gdLst/>
            <a:ahLst/>
            <a:cxnLst/>
            <a:rect l="l" t="t" r="r" b="b"/>
            <a:pathLst>
              <a:path w="83185" h="74929">
                <a:moveTo>
                  <a:pt x="83088" y="74507"/>
                </a:moveTo>
                <a:lnTo>
                  <a:pt x="0" y="74507"/>
                </a:lnTo>
                <a:lnTo>
                  <a:pt x="0" y="0"/>
                </a:lnTo>
                <a:lnTo>
                  <a:pt x="83088" y="0"/>
                </a:lnTo>
                <a:lnTo>
                  <a:pt x="83088" y="74507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9" name="object 69" descr=""/>
          <p:cNvSpPr/>
          <p:nvPr/>
        </p:nvSpPr>
        <p:spPr>
          <a:xfrm>
            <a:off x="1756841" y="5286133"/>
            <a:ext cx="396875" cy="427355"/>
          </a:xfrm>
          <a:custGeom>
            <a:avLst/>
            <a:gdLst/>
            <a:ahLst/>
            <a:cxnLst/>
            <a:rect l="l" t="t" r="r" b="b"/>
            <a:pathLst>
              <a:path w="396875" h="427354">
                <a:moveTo>
                  <a:pt x="396265" y="251841"/>
                </a:moveTo>
                <a:lnTo>
                  <a:pt x="20650" y="251841"/>
                </a:lnTo>
                <a:lnTo>
                  <a:pt x="20650" y="321462"/>
                </a:lnTo>
                <a:lnTo>
                  <a:pt x="20650" y="358851"/>
                </a:lnTo>
                <a:lnTo>
                  <a:pt x="20650" y="427189"/>
                </a:lnTo>
                <a:lnTo>
                  <a:pt x="396265" y="427189"/>
                </a:lnTo>
                <a:lnTo>
                  <a:pt x="396265" y="358851"/>
                </a:lnTo>
                <a:lnTo>
                  <a:pt x="103746" y="358851"/>
                </a:lnTo>
                <a:lnTo>
                  <a:pt x="103746" y="321462"/>
                </a:lnTo>
                <a:lnTo>
                  <a:pt x="313182" y="321462"/>
                </a:lnTo>
                <a:lnTo>
                  <a:pt x="313182" y="358343"/>
                </a:lnTo>
                <a:lnTo>
                  <a:pt x="396265" y="358343"/>
                </a:lnTo>
                <a:lnTo>
                  <a:pt x="396265" y="321462"/>
                </a:lnTo>
                <a:lnTo>
                  <a:pt x="396265" y="320827"/>
                </a:lnTo>
                <a:lnTo>
                  <a:pt x="396265" y="251841"/>
                </a:lnTo>
                <a:close/>
              </a:path>
              <a:path w="396875" h="427354">
                <a:moveTo>
                  <a:pt x="396265" y="70040"/>
                </a:moveTo>
                <a:lnTo>
                  <a:pt x="256146" y="70040"/>
                </a:lnTo>
                <a:lnTo>
                  <a:pt x="256146" y="43586"/>
                </a:lnTo>
                <a:lnTo>
                  <a:pt x="256146" y="42964"/>
                </a:lnTo>
                <a:lnTo>
                  <a:pt x="256146" y="0"/>
                </a:lnTo>
                <a:lnTo>
                  <a:pt x="175526" y="0"/>
                </a:lnTo>
                <a:lnTo>
                  <a:pt x="175526" y="42964"/>
                </a:lnTo>
                <a:lnTo>
                  <a:pt x="175526" y="110007"/>
                </a:lnTo>
                <a:lnTo>
                  <a:pt x="175526" y="149974"/>
                </a:lnTo>
                <a:lnTo>
                  <a:pt x="175526" y="155130"/>
                </a:lnTo>
                <a:lnTo>
                  <a:pt x="80632" y="155130"/>
                </a:lnTo>
                <a:lnTo>
                  <a:pt x="80632" y="110007"/>
                </a:lnTo>
                <a:lnTo>
                  <a:pt x="175526" y="110007"/>
                </a:lnTo>
                <a:lnTo>
                  <a:pt x="175526" y="42964"/>
                </a:lnTo>
                <a:lnTo>
                  <a:pt x="80632" y="42964"/>
                </a:lnTo>
                <a:lnTo>
                  <a:pt x="80632" y="419"/>
                </a:lnTo>
                <a:lnTo>
                  <a:pt x="0" y="419"/>
                </a:lnTo>
                <a:lnTo>
                  <a:pt x="0" y="223469"/>
                </a:lnTo>
                <a:lnTo>
                  <a:pt x="256146" y="223469"/>
                </a:lnTo>
                <a:lnTo>
                  <a:pt x="256146" y="155130"/>
                </a:lnTo>
                <a:lnTo>
                  <a:pt x="256146" y="149974"/>
                </a:lnTo>
                <a:lnTo>
                  <a:pt x="313182" y="149974"/>
                </a:lnTo>
                <a:lnTo>
                  <a:pt x="313182" y="236194"/>
                </a:lnTo>
                <a:lnTo>
                  <a:pt x="396265" y="236194"/>
                </a:lnTo>
                <a:lnTo>
                  <a:pt x="396265" y="149974"/>
                </a:lnTo>
                <a:lnTo>
                  <a:pt x="396265" y="149517"/>
                </a:lnTo>
                <a:lnTo>
                  <a:pt x="396265" y="110007"/>
                </a:lnTo>
                <a:lnTo>
                  <a:pt x="396265" y="70040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0" name="object 70" descr=""/>
          <p:cNvSpPr/>
          <p:nvPr/>
        </p:nvSpPr>
        <p:spPr>
          <a:xfrm>
            <a:off x="2235716" y="5281053"/>
            <a:ext cx="388620" cy="433070"/>
          </a:xfrm>
          <a:custGeom>
            <a:avLst/>
            <a:gdLst/>
            <a:ahLst/>
            <a:cxnLst/>
            <a:rect l="l" t="t" r="r" b="b"/>
            <a:pathLst>
              <a:path w="388619" h="433070">
                <a:moveTo>
                  <a:pt x="388402" y="432853"/>
                </a:moveTo>
                <a:lnTo>
                  <a:pt x="305313" y="432853"/>
                </a:lnTo>
                <a:lnTo>
                  <a:pt x="305313" y="0"/>
                </a:lnTo>
                <a:lnTo>
                  <a:pt x="388402" y="0"/>
                </a:lnTo>
                <a:lnTo>
                  <a:pt x="388402" y="432853"/>
                </a:lnTo>
                <a:close/>
              </a:path>
              <a:path w="388619" h="433070">
                <a:moveTo>
                  <a:pt x="171093" y="412579"/>
                </a:moveTo>
                <a:lnTo>
                  <a:pt x="983" y="412579"/>
                </a:lnTo>
                <a:lnTo>
                  <a:pt x="983" y="172330"/>
                </a:lnTo>
                <a:lnTo>
                  <a:pt x="161752" y="172330"/>
                </a:lnTo>
                <a:lnTo>
                  <a:pt x="161752" y="87178"/>
                </a:lnTo>
                <a:lnTo>
                  <a:pt x="0" y="87178"/>
                </a:lnTo>
                <a:lnTo>
                  <a:pt x="0" y="10137"/>
                </a:lnTo>
                <a:lnTo>
                  <a:pt x="244349" y="10137"/>
                </a:lnTo>
                <a:lnTo>
                  <a:pt x="244349" y="248358"/>
                </a:lnTo>
                <a:lnTo>
                  <a:pt x="83580" y="248358"/>
                </a:lnTo>
                <a:lnTo>
                  <a:pt x="83580" y="335537"/>
                </a:lnTo>
                <a:lnTo>
                  <a:pt x="283189" y="335537"/>
                </a:lnTo>
                <a:lnTo>
                  <a:pt x="283189" y="391798"/>
                </a:lnTo>
                <a:lnTo>
                  <a:pt x="260765" y="400604"/>
                </a:lnTo>
                <a:lnTo>
                  <a:pt x="233225" y="407130"/>
                </a:lnTo>
                <a:lnTo>
                  <a:pt x="202643" y="411185"/>
                </a:lnTo>
                <a:lnTo>
                  <a:pt x="171093" y="412579"/>
                </a:lnTo>
                <a:close/>
              </a:path>
              <a:path w="388619" h="433070">
                <a:moveTo>
                  <a:pt x="283189" y="335537"/>
                </a:moveTo>
                <a:lnTo>
                  <a:pt x="174535" y="335537"/>
                </a:lnTo>
                <a:lnTo>
                  <a:pt x="204717" y="334000"/>
                </a:lnTo>
                <a:lnTo>
                  <a:pt x="234208" y="329708"/>
                </a:lnTo>
                <a:lnTo>
                  <a:pt x="261026" y="323135"/>
                </a:lnTo>
                <a:lnTo>
                  <a:pt x="283189" y="314756"/>
                </a:lnTo>
                <a:lnTo>
                  <a:pt x="283189" y="335537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1" name="object 71" descr=""/>
          <p:cNvSpPr/>
          <p:nvPr/>
        </p:nvSpPr>
        <p:spPr>
          <a:xfrm>
            <a:off x="2690982" y="5279532"/>
            <a:ext cx="425450" cy="419734"/>
          </a:xfrm>
          <a:custGeom>
            <a:avLst/>
            <a:gdLst/>
            <a:ahLst/>
            <a:cxnLst/>
            <a:rect l="l" t="t" r="r" b="b"/>
            <a:pathLst>
              <a:path w="425450" h="419735">
                <a:moveTo>
                  <a:pt x="8358" y="277755"/>
                </a:moveTo>
                <a:lnTo>
                  <a:pt x="8358" y="196659"/>
                </a:lnTo>
                <a:lnTo>
                  <a:pt x="49394" y="189976"/>
                </a:lnTo>
                <a:lnTo>
                  <a:pt x="87877" y="171241"/>
                </a:lnTo>
                <a:lnTo>
                  <a:pt x="122236" y="141665"/>
                </a:lnTo>
                <a:lnTo>
                  <a:pt x="150899" y="102459"/>
                </a:lnTo>
                <a:lnTo>
                  <a:pt x="172297" y="54834"/>
                </a:lnTo>
                <a:lnTo>
                  <a:pt x="184859" y="0"/>
                </a:lnTo>
                <a:lnTo>
                  <a:pt x="269423" y="13685"/>
                </a:lnTo>
                <a:lnTo>
                  <a:pt x="265743" y="36121"/>
                </a:lnTo>
                <a:lnTo>
                  <a:pt x="260635" y="57844"/>
                </a:lnTo>
                <a:lnTo>
                  <a:pt x="254143" y="78902"/>
                </a:lnTo>
                <a:lnTo>
                  <a:pt x="246315" y="99343"/>
                </a:lnTo>
                <a:lnTo>
                  <a:pt x="354182" y="166248"/>
                </a:lnTo>
                <a:lnTo>
                  <a:pt x="209442" y="166248"/>
                </a:lnTo>
                <a:lnTo>
                  <a:pt x="177532" y="203876"/>
                </a:lnTo>
                <a:lnTo>
                  <a:pt x="140713" y="234693"/>
                </a:lnTo>
                <a:lnTo>
                  <a:pt x="99741" y="257846"/>
                </a:lnTo>
                <a:lnTo>
                  <a:pt x="55371" y="272484"/>
                </a:lnTo>
                <a:lnTo>
                  <a:pt x="8358" y="277755"/>
                </a:lnTo>
                <a:close/>
              </a:path>
              <a:path w="425450" h="419735">
                <a:moveTo>
                  <a:pt x="381519" y="279783"/>
                </a:moveTo>
                <a:lnTo>
                  <a:pt x="209442" y="166248"/>
                </a:lnTo>
                <a:lnTo>
                  <a:pt x="354182" y="166248"/>
                </a:lnTo>
                <a:lnTo>
                  <a:pt x="425275" y="210344"/>
                </a:lnTo>
                <a:lnTo>
                  <a:pt x="381519" y="279783"/>
                </a:lnTo>
                <a:close/>
              </a:path>
              <a:path w="425450" h="419735">
                <a:moveTo>
                  <a:pt x="424784" y="419168"/>
                </a:moveTo>
                <a:lnTo>
                  <a:pt x="0" y="419168"/>
                </a:lnTo>
                <a:lnTo>
                  <a:pt x="0" y="339085"/>
                </a:lnTo>
                <a:lnTo>
                  <a:pt x="424784" y="339085"/>
                </a:lnTo>
                <a:lnTo>
                  <a:pt x="424784" y="419168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2" name="object 72" descr=""/>
          <p:cNvSpPr/>
          <p:nvPr/>
        </p:nvSpPr>
        <p:spPr>
          <a:xfrm>
            <a:off x="3163938" y="5291708"/>
            <a:ext cx="424815" cy="407034"/>
          </a:xfrm>
          <a:custGeom>
            <a:avLst/>
            <a:gdLst/>
            <a:ahLst/>
            <a:cxnLst/>
            <a:rect l="l" t="t" r="r" b="b"/>
            <a:pathLst>
              <a:path w="424814" h="407035">
                <a:moveTo>
                  <a:pt x="406590" y="212737"/>
                </a:moveTo>
                <a:lnTo>
                  <a:pt x="105702" y="212737"/>
                </a:lnTo>
                <a:lnTo>
                  <a:pt x="105702" y="179209"/>
                </a:lnTo>
                <a:lnTo>
                  <a:pt x="394792" y="179209"/>
                </a:lnTo>
                <a:lnTo>
                  <a:pt x="394792" y="108305"/>
                </a:lnTo>
                <a:lnTo>
                  <a:pt x="105702" y="108305"/>
                </a:lnTo>
                <a:lnTo>
                  <a:pt x="105702" y="74777"/>
                </a:lnTo>
                <a:lnTo>
                  <a:pt x="401675" y="74777"/>
                </a:lnTo>
                <a:lnTo>
                  <a:pt x="401675" y="0"/>
                </a:lnTo>
                <a:lnTo>
                  <a:pt x="23596" y="0"/>
                </a:lnTo>
                <a:lnTo>
                  <a:pt x="23596" y="74777"/>
                </a:lnTo>
                <a:lnTo>
                  <a:pt x="23596" y="108305"/>
                </a:lnTo>
                <a:lnTo>
                  <a:pt x="23596" y="179209"/>
                </a:lnTo>
                <a:lnTo>
                  <a:pt x="23596" y="212737"/>
                </a:lnTo>
                <a:lnTo>
                  <a:pt x="23596" y="288810"/>
                </a:lnTo>
                <a:lnTo>
                  <a:pt x="406590" y="288810"/>
                </a:lnTo>
                <a:lnTo>
                  <a:pt x="406590" y="212737"/>
                </a:lnTo>
                <a:close/>
              </a:path>
              <a:path w="424814" h="407035">
                <a:moveTo>
                  <a:pt x="424789" y="328434"/>
                </a:moveTo>
                <a:lnTo>
                  <a:pt x="0" y="328434"/>
                </a:lnTo>
                <a:lnTo>
                  <a:pt x="0" y="406996"/>
                </a:lnTo>
                <a:lnTo>
                  <a:pt x="424789" y="406996"/>
                </a:lnTo>
                <a:lnTo>
                  <a:pt x="424789" y="328434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3" name="object 73" descr=""/>
          <p:cNvSpPr/>
          <p:nvPr/>
        </p:nvSpPr>
        <p:spPr>
          <a:xfrm>
            <a:off x="3771383" y="5281053"/>
            <a:ext cx="421005" cy="433070"/>
          </a:xfrm>
          <a:custGeom>
            <a:avLst/>
            <a:gdLst/>
            <a:ahLst/>
            <a:cxnLst/>
            <a:rect l="l" t="t" r="r" b="b"/>
            <a:pathLst>
              <a:path w="421004" h="433070">
                <a:moveTo>
                  <a:pt x="420850" y="432853"/>
                </a:moveTo>
                <a:lnTo>
                  <a:pt x="345628" y="432853"/>
                </a:lnTo>
                <a:lnTo>
                  <a:pt x="345628" y="0"/>
                </a:lnTo>
                <a:lnTo>
                  <a:pt x="420850" y="0"/>
                </a:lnTo>
                <a:lnTo>
                  <a:pt x="420850" y="432853"/>
                </a:lnTo>
                <a:close/>
              </a:path>
              <a:path w="421004" h="433070">
                <a:moveTo>
                  <a:pt x="320062" y="425250"/>
                </a:moveTo>
                <a:lnTo>
                  <a:pt x="245824" y="425250"/>
                </a:lnTo>
                <a:lnTo>
                  <a:pt x="245824" y="240248"/>
                </a:lnTo>
                <a:lnTo>
                  <a:pt x="215341" y="240248"/>
                </a:lnTo>
                <a:lnTo>
                  <a:pt x="215341" y="159152"/>
                </a:lnTo>
                <a:lnTo>
                  <a:pt x="245824" y="159152"/>
                </a:lnTo>
                <a:lnTo>
                  <a:pt x="245824" y="2027"/>
                </a:lnTo>
                <a:lnTo>
                  <a:pt x="320062" y="2027"/>
                </a:lnTo>
                <a:lnTo>
                  <a:pt x="320062" y="425250"/>
                </a:lnTo>
                <a:close/>
              </a:path>
              <a:path w="421004" h="433070">
                <a:moveTo>
                  <a:pt x="216325" y="85151"/>
                </a:moveTo>
                <a:lnTo>
                  <a:pt x="3441" y="85151"/>
                </a:lnTo>
                <a:lnTo>
                  <a:pt x="3441" y="10137"/>
                </a:lnTo>
                <a:lnTo>
                  <a:pt x="216325" y="10137"/>
                </a:lnTo>
                <a:lnTo>
                  <a:pt x="216325" y="85151"/>
                </a:lnTo>
                <a:close/>
              </a:path>
              <a:path w="421004" h="433070">
                <a:moveTo>
                  <a:pt x="95871" y="337564"/>
                </a:moveTo>
                <a:lnTo>
                  <a:pt x="23107" y="337564"/>
                </a:lnTo>
                <a:lnTo>
                  <a:pt x="23107" y="85151"/>
                </a:lnTo>
                <a:lnTo>
                  <a:pt x="95871" y="85151"/>
                </a:lnTo>
                <a:lnTo>
                  <a:pt x="95871" y="337564"/>
                </a:lnTo>
                <a:close/>
              </a:path>
              <a:path w="421004" h="433070">
                <a:moveTo>
                  <a:pt x="124878" y="412579"/>
                </a:moveTo>
                <a:lnTo>
                  <a:pt x="0" y="412579"/>
                </a:lnTo>
                <a:lnTo>
                  <a:pt x="0" y="337564"/>
                </a:lnTo>
                <a:lnTo>
                  <a:pt x="122912" y="337564"/>
                </a:lnTo>
                <a:lnTo>
                  <a:pt x="122912" y="85151"/>
                </a:lnTo>
                <a:lnTo>
                  <a:pt x="195675" y="85151"/>
                </a:lnTo>
                <a:lnTo>
                  <a:pt x="195675" y="331482"/>
                </a:lnTo>
                <a:lnTo>
                  <a:pt x="226649" y="331482"/>
                </a:lnTo>
                <a:lnTo>
                  <a:pt x="226649" y="396359"/>
                </a:lnTo>
                <a:lnTo>
                  <a:pt x="205355" y="403812"/>
                </a:lnTo>
                <a:lnTo>
                  <a:pt x="180189" y="408840"/>
                </a:lnTo>
                <a:lnTo>
                  <a:pt x="152810" y="411684"/>
                </a:lnTo>
                <a:lnTo>
                  <a:pt x="124878" y="412579"/>
                </a:lnTo>
                <a:close/>
              </a:path>
              <a:path w="421004" h="433070">
                <a:moveTo>
                  <a:pt x="226649" y="331482"/>
                </a:moveTo>
                <a:lnTo>
                  <a:pt x="195675" y="331482"/>
                </a:lnTo>
                <a:lnTo>
                  <a:pt x="204249" y="329486"/>
                </a:lnTo>
                <a:lnTo>
                  <a:pt x="212269" y="327300"/>
                </a:lnTo>
                <a:lnTo>
                  <a:pt x="219736" y="324924"/>
                </a:lnTo>
                <a:lnTo>
                  <a:pt x="226649" y="322359"/>
                </a:lnTo>
                <a:lnTo>
                  <a:pt x="226649" y="331482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4" name="object 74" descr=""/>
          <p:cNvSpPr/>
          <p:nvPr/>
        </p:nvSpPr>
        <p:spPr>
          <a:xfrm>
            <a:off x="4259589" y="5281053"/>
            <a:ext cx="394335" cy="433070"/>
          </a:xfrm>
          <a:custGeom>
            <a:avLst/>
            <a:gdLst/>
            <a:ahLst/>
            <a:cxnLst/>
            <a:rect l="l" t="t" r="r" b="b"/>
            <a:pathLst>
              <a:path w="394335" h="433070">
                <a:moveTo>
                  <a:pt x="393810" y="432853"/>
                </a:moveTo>
                <a:lnTo>
                  <a:pt x="310721" y="432853"/>
                </a:lnTo>
                <a:lnTo>
                  <a:pt x="310721" y="0"/>
                </a:lnTo>
                <a:lnTo>
                  <a:pt x="393810" y="0"/>
                </a:lnTo>
                <a:lnTo>
                  <a:pt x="393810" y="432853"/>
                </a:lnTo>
                <a:close/>
              </a:path>
              <a:path w="394335" h="433070">
                <a:moveTo>
                  <a:pt x="132253" y="417647"/>
                </a:moveTo>
                <a:lnTo>
                  <a:pt x="62785" y="395815"/>
                </a:lnTo>
                <a:lnTo>
                  <a:pt x="36443" y="367912"/>
                </a:lnTo>
                <a:lnTo>
                  <a:pt x="16697" y="328140"/>
                </a:lnTo>
                <a:lnTo>
                  <a:pt x="4299" y="276092"/>
                </a:lnTo>
                <a:lnTo>
                  <a:pt x="0" y="211358"/>
                </a:lnTo>
                <a:lnTo>
                  <a:pt x="4299" y="146623"/>
                </a:lnTo>
                <a:lnTo>
                  <a:pt x="16697" y="94575"/>
                </a:lnTo>
                <a:lnTo>
                  <a:pt x="36443" y="54803"/>
                </a:lnTo>
                <a:lnTo>
                  <a:pt x="62785" y="26900"/>
                </a:lnTo>
                <a:lnTo>
                  <a:pt x="132253" y="5068"/>
                </a:lnTo>
                <a:lnTo>
                  <a:pt x="169497" y="10458"/>
                </a:lnTo>
                <a:lnTo>
                  <a:pt x="201593" y="26900"/>
                </a:lnTo>
                <a:lnTo>
                  <a:pt x="227817" y="54803"/>
                </a:lnTo>
                <a:lnTo>
                  <a:pt x="242043" y="83630"/>
                </a:lnTo>
                <a:lnTo>
                  <a:pt x="132253" y="83630"/>
                </a:lnTo>
                <a:lnTo>
                  <a:pt x="112595" y="89974"/>
                </a:lnTo>
                <a:lnTo>
                  <a:pt x="96670" y="111191"/>
                </a:lnTo>
                <a:lnTo>
                  <a:pt x="86000" y="150559"/>
                </a:lnTo>
                <a:lnTo>
                  <a:pt x="82105" y="211358"/>
                </a:lnTo>
                <a:lnTo>
                  <a:pt x="86000" y="272370"/>
                </a:lnTo>
                <a:lnTo>
                  <a:pt x="96670" y="311715"/>
                </a:lnTo>
                <a:lnTo>
                  <a:pt x="112595" y="332812"/>
                </a:lnTo>
                <a:lnTo>
                  <a:pt x="132253" y="339085"/>
                </a:lnTo>
                <a:lnTo>
                  <a:pt x="242043" y="339085"/>
                </a:lnTo>
                <a:lnTo>
                  <a:pt x="227817" y="367912"/>
                </a:lnTo>
                <a:lnTo>
                  <a:pt x="201593" y="395815"/>
                </a:lnTo>
                <a:lnTo>
                  <a:pt x="169497" y="412257"/>
                </a:lnTo>
                <a:lnTo>
                  <a:pt x="132253" y="417647"/>
                </a:lnTo>
                <a:close/>
              </a:path>
              <a:path w="394335" h="433070">
                <a:moveTo>
                  <a:pt x="242043" y="339085"/>
                </a:moveTo>
                <a:lnTo>
                  <a:pt x="132253" y="339085"/>
                </a:lnTo>
                <a:lnTo>
                  <a:pt x="151627" y="332812"/>
                </a:lnTo>
                <a:lnTo>
                  <a:pt x="167406" y="311715"/>
                </a:lnTo>
                <a:lnTo>
                  <a:pt x="178022" y="272370"/>
                </a:lnTo>
                <a:lnTo>
                  <a:pt x="181909" y="211358"/>
                </a:lnTo>
                <a:lnTo>
                  <a:pt x="178022" y="150559"/>
                </a:lnTo>
                <a:lnTo>
                  <a:pt x="167406" y="111191"/>
                </a:lnTo>
                <a:lnTo>
                  <a:pt x="151627" y="89974"/>
                </a:lnTo>
                <a:lnTo>
                  <a:pt x="132253" y="83630"/>
                </a:lnTo>
                <a:lnTo>
                  <a:pt x="242043" y="83630"/>
                </a:lnTo>
                <a:lnTo>
                  <a:pt x="247444" y="94575"/>
                </a:lnTo>
                <a:lnTo>
                  <a:pt x="259751" y="146623"/>
                </a:lnTo>
                <a:lnTo>
                  <a:pt x="264015" y="211358"/>
                </a:lnTo>
                <a:lnTo>
                  <a:pt x="259751" y="276092"/>
                </a:lnTo>
                <a:lnTo>
                  <a:pt x="247444" y="328140"/>
                </a:lnTo>
                <a:lnTo>
                  <a:pt x="242043" y="339085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5" name="object 75" descr=""/>
          <p:cNvSpPr/>
          <p:nvPr/>
        </p:nvSpPr>
        <p:spPr>
          <a:xfrm>
            <a:off x="4727638" y="5281053"/>
            <a:ext cx="398780" cy="433070"/>
          </a:xfrm>
          <a:custGeom>
            <a:avLst/>
            <a:gdLst/>
            <a:ahLst/>
            <a:cxnLst/>
            <a:rect l="l" t="t" r="r" b="b"/>
            <a:pathLst>
              <a:path w="398779" h="433070">
                <a:moveTo>
                  <a:pt x="398726" y="432853"/>
                </a:moveTo>
                <a:lnTo>
                  <a:pt x="315638" y="432853"/>
                </a:lnTo>
                <a:lnTo>
                  <a:pt x="315638" y="0"/>
                </a:lnTo>
                <a:lnTo>
                  <a:pt x="398726" y="0"/>
                </a:lnTo>
                <a:lnTo>
                  <a:pt x="398726" y="432853"/>
                </a:lnTo>
                <a:close/>
              </a:path>
              <a:path w="398779" h="433070">
                <a:moveTo>
                  <a:pt x="280239" y="88699"/>
                </a:moveTo>
                <a:lnTo>
                  <a:pt x="11799" y="88699"/>
                </a:lnTo>
                <a:lnTo>
                  <a:pt x="11799" y="10137"/>
                </a:lnTo>
                <a:lnTo>
                  <a:pt x="280239" y="10137"/>
                </a:lnTo>
                <a:lnTo>
                  <a:pt x="280239" y="88699"/>
                </a:lnTo>
                <a:close/>
              </a:path>
              <a:path w="398779" h="433070">
                <a:moveTo>
                  <a:pt x="0" y="412579"/>
                </a:moveTo>
                <a:lnTo>
                  <a:pt x="0" y="326413"/>
                </a:lnTo>
                <a:lnTo>
                  <a:pt x="29036" y="315985"/>
                </a:lnTo>
                <a:lnTo>
                  <a:pt x="54318" y="292492"/>
                </a:lnTo>
                <a:lnTo>
                  <a:pt x="75283" y="256974"/>
                </a:lnTo>
                <a:lnTo>
                  <a:pt x="91373" y="210475"/>
                </a:lnTo>
                <a:lnTo>
                  <a:pt x="102028" y="154036"/>
                </a:lnTo>
                <a:lnTo>
                  <a:pt x="106687" y="88699"/>
                </a:lnTo>
                <a:lnTo>
                  <a:pt x="190267" y="88699"/>
                </a:lnTo>
                <a:lnTo>
                  <a:pt x="189069" y="117400"/>
                </a:lnTo>
                <a:lnTo>
                  <a:pt x="186949" y="144960"/>
                </a:lnTo>
                <a:lnTo>
                  <a:pt x="183907" y="171379"/>
                </a:lnTo>
                <a:lnTo>
                  <a:pt x="179943" y="196659"/>
                </a:lnTo>
                <a:lnTo>
                  <a:pt x="251131" y="291947"/>
                </a:lnTo>
                <a:lnTo>
                  <a:pt x="151427" y="291947"/>
                </a:lnTo>
                <a:lnTo>
                  <a:pt x="122443" y="343227"/>
                </a:lnTo>
                <a:lnTo>
                  <a:pt x="86960" y="380964"/>
                </a:lnTo>
                <a:lnTo>
                  <a:pt x="45853" y="404350"/>
                </a:lnTo>
                <a:lnTo>
                  <a:pt x="0" y="412579"/>
                </a:lnTo>
                <a:close/>
              </a:path>
              <a:path w="398779" h="433070">
                <a:moveTo>
                  <a:pt x="235991" y="410551"/>
                </a:moveTo>
                <a:lnTo>
                  <a:pt x="151427" y="291947"/>
                </a:lnTo>
                <a:lnTo>
                  <a:pt x="251131" y="291947"/>
                </a:lnTo>
                <a:lnTo>
                  <a:pt x="301872" y="359866"/>
                </a:lnTo>
                <a:lnTo>
                  <a:pt x="235991" y="410551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551151" y="9625270"/>
            <a:ext cx="213360" cy="180975"/>
            <a:chOff x="551151" y="9625270"/>
            <a:chExt cx="213360" cy="180975"/>
          </a:xfrm>
        </p:grpSpPr>
        <p:sp>
          <p:nvSpPr>
            <p:cNvPr id="3" name="object 3" descr=""/>
            <p:cNvSpPr/>
            <p:nvPr/>
          </p:nvSpPr>
          <p:spPr>
            <a:xfrm>
              <a:off x="551141" y="9629622"/>
              <a:ext cx="57150" cy="173355"/>
            </a:xfrm>
            <a:custGeom>
              <a:avLst/>
              <a:gdLst/>
              <a:ahLst/>
              <a:cxnLst/>
              <a:rect l="l" t="t" r="r" b="b"/>
              <a:pathLst>
                <a:path w="57150" h="173354">
                  <a:moveTo>
                    <a:pt x="56769" y="0"/>
                  </a:moveTo>
                  <a:lnTo>
                    <a:pt x="0" y="0"/>
                  </a:lnTo>
                  <a:lnTo>
                    <a:pt x="0" y="19342"/>
                  </a:lnTo>
                  <a:lnTo>
                    <a:pt x="34772" y="19342"/>
                  </a:lnTo>
                  <a:lnTo>
                    <a:pt x="34772" y="172770"/>
                  </a:lnTo>
                  <a:lnTo>
                    <a:pt x="56769" y="172770"/>
                  </a:lnTo>
                  <a:lnTo>
                    <a:pt x="56769" y="19342"/>
                  </a:lnTo>
                  <a:lnTo>
                    <a:pt x="56769" y="0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5405" y="9625270"/>
              <a:ext cx="118550" cy="180950"/>
            </a:xfrm>
            <a:prstGeom prst="rect">
              <a:avLst/>
            </a:prstGeom>
          </p:spPr>
        </p:pic>
      </p:grpSp>
      <p:grpSp>
        <p:nvGrpSpPr>
          <p:cNvPr id="5" name="object 5" descr=""/>
          <p:cNvGrpSpPr/>
          <p:nvPr/>
        </p:nvGrpSpPr>
        <p:grpSpPr>
          <a:xfrm>
            <a:off x="17506478" y="9626349"/>
            <a:ext cx="213360" cy="180975"/>
            <a:chOff x="17506478" y="9626349"/>
            <a:chExt cx="213360" cy="180975"/>
          </a:xfrm>
        </p:grpSpPr>
        <p:sp>
          <p:nvSpPr>
            <p:cNvPr id="6" name="object 6" descr=""/>
            <p:cNvSpPr/>
            <p:nvPr/>
          </p:nvSpPr>
          <p:spPr>
            <a:xfrm>
              <a:off x="17506468" y="9630701"/>
              <a:ext cx="57150" cy="173355"/>
            </a:xfrm>
            <a:custGeom>
              <a:avLst/>
              <a:gdLst/>
              <a:ahLst/>
              <a:cxnLst/>
              <a:rect l="l" t="t" r="r" b="b"/>
              <a:pathLst>
                <a:path w="57150" h="173354">
                  <a:moveTo>
                    <a:pt x="56769" y="0"/>
                  </a:moveTo>
                  <a:lnTo>
                    <a:pt x="0" y="0"/>
                  </a:lnTo>
                  <a:lnTo>
                    <a:pt x="0" y="19342"/>
                  </a:lnTo>
                  <a:lnTo>
                    <a:pt x="34772" y="19342"/>
                  </a:lnTo>
                  <a:lnTo>
                    <a:pt x="34772" y="172770"/>
                  </a:lnTo>
                  <a:lnTo>
                    <a:pt x="56769" y="172770"/>
                  </a:lnTo>
                  <a:lnTo>
                    <a:pt x="56769" y="19342"/>
                  </a:lnTo>
                  <a:lnTo>
                    <a:pt x="56769" y="0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600732" y="9626349"/>
              <a:ext cx="118550" cy="180950"/>
            </a:xfrm>
            <a:prstGeom prst="rect">
              <a:avLst/>
            </a:prstGeom>
          </p:spPr>
        </p:pic>
      </p:grpSp>
      <p:grpSp>
        <p:nvGrpSpPr>
          <p:cNvPr id="8" name="object 8" descr=""/>
          <p:cNvGrpSpPr/>
          <p:nvPr/>
        </p:nvGrpSpPr>
        <p:grpSpPr>
          <a:xfrm>
            <a:off x="1112050" y="582048"/>
            <a:ext cx="406400" cy="205740"/>
            <a:chOff x="1112050" y="582048"/>
            <a:chExt cx="406400" cy="205740"/>
          </a:xfrm>
        </p:grpSpPr>
        <p:pic>
          <p:nvPicPr>
            <p:cNvPr id="9" name="object 9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12050" y="582048"/>
              <a:ext cx="140693" cy="205460"/>
            </a:xfrm>
            <a:prstGeom prst="rect">
              <a:avLst/>
            </a:prstGeom>
          </p:spPr>
        </p:pic>
        <p:sp>
          <p:nvSpPr>
            <p:cNvPr id="10" name="object 10" descr=""/>
            <p:cNvSpPr/>
            <p:nvPr/>
          </p:nvSpPr>
          <p:spPr>
            <a:xfrm>
              <a:off x="1272273" y="582053"/>
              <a:ext cx="246379" cy="201295"/>
            </a:xfrm>
            <a:custGeom>
              <a:avLst/>
              <a:gdLst/>
              <a:ahLst/>
              <a:cxnLst/>
              <a:rect l="l" t="t" r="r" b="b"/>
              <a:pathLst>
                <a:path w="246380" h="201295">
                  <a:moveTo>
                    <a:pt x="89065" y="88950"/>
                  </a:moveTo>
                  <a:lnTo>
                    <a:pt x="0" y="88950"/>
                  </a:lnTo>
                  <a:lnTo>
                    <a:pt x="0" y="124904"/>
                  </a:lnTo>
                  <a:lnTo>
                    <a:pt x="89065" y="124904"/>
                  </a:lnTo>
                  <a:lnTo>
                    <a:pt x="89065" y="88950"/>
                  </a:lnTo>
                  <a:close/>
                </a:path>
                <a:path w="246380" h="201295">
                  <a:moveTo>
                    <a:pt x="245808" y="163741"/>
                  </a:moveTo>
                  <a:lnTo>
                    <a:pt x="172085" y="163741"/>
                  </a:lnTo>
                  <a:lnTo>
                    <a:pt x="199301" y="134734"/>
                  </a:lnTo>
                  <a:lnTo>
                    <a:pt x="220014" y="111175"/>
                  </a:lnTo>
                  <a:lnTo>
                    <a:pt x="233159" y="92392"/>
                  </a:lnTo>
                  <a:lnTo>
                    <a:pt x="240080" y="76441"/>
                  </a:lnTo>
                  <a:lnTo>
                    <a:pt x="242087" y="61379"/>
                  </a:lnTo>
                  <a:lnTo>
                    <a:pt x="237490" y="36817"/>
                  </a:lnTo>
                  <a:lnTo>
                    <a:pt x="224205" y="17386"/>
                  </a:lnTo>
                  <a:lnTo>
                    <a:pt x="202946" y="4597"/>
                  </a:lnTo>
                  <a:lnTo>
                    <a:pt x="174409" y="0"/>
                  </a:lnTo>
                  <a:lnTo>
                    <a:pt x="146888" y="5092"/>
                  </a:lnTo>
                  <a:lnTo>
                    <a:pt x="125349" y="19177"/>
                  </a:lnTo>
                  <a:lnTo>
                    <a:pt x="111302" y="40462"/>
                  </a:lnTo>
                  <a:lnTo>
                    <a:pt x="106273" y="67132"/>
                  </a:lnTo>
                  <a:lnTo>
                    <a:pt x="147904" y="67132"/>
                  </a:lnTo>
                  <a:lnTo>
                    <a:pt x="149618" y="56286"/>
                  </a:lnTo>
                  <a:lnTo>
                    <a:pt x="154698" y="46926"/>
                  </a:lnTo>
                  <a:lnTo>
                    <a:pt x="163004" y="40360"/>
                  </a:lnTo>
                  <a:lnTo>
                    <a:pt x="174409" y="37884"/>
                  </a:lnTo>
                  <a:lnTo>
                    <a:pt x="186232" y="39598"/>
                  </a:lnTo>
                  <a:lnTo>
                    <a:pt x="194322" y="44475"/>
                  </a:lnTo>
                  <a:lnTo>
                    <a:pt x="198970" y="52044"/>
                  </a:lnTo>
                  <a:lnTo>
                    <a:pt x="200456" y="61849"/>
                  </a:lnTo>
                  <a:lnTo>
                    <a:pt x="199263" y="70599"/>
                  </a:lnTo>
                  <a:lnTo>
                    <a:pt x="194932" y="80886"/>
                  </a:lnTo>
                  <a:lnTo>
                    <a:pt x="186334" y="93649"/>
                  </a:lnTo>
                  <a:lnTo>
                    <a:pt x="172313" y="109804"/>
                  </a:lnTo>
                  <a:lnTo>
                    <a:pt x="110223" y="175729"/>
                  </a:lnTo>
                  <a:lnTo>
                    <a:pt x="110223" y="200672"/>
                  </a:lnTo>
                  <a:lnTo>
                    <a:pt x="245808" y="200672"/>
                  </a:lnTo>
                  <a:lnTo>
                    <a:pt x="245808" y="163741"/>
                  </a:lnTo>
                  <a:close/>
                </a:path>
              </a:pathLst>
            </a:custGeom>
            <a:solidFill>
              <a:srgbClr val="9E9E9E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 descr=""/>
          <p:cNvSpPr/>
          <p:nvPr/>
        </p:nvSpPr>
        <p:spPr>
          <a:xfrm>
            <a:off x="1789592" y="695503"/>
            <a:ext cx="14251940" cy="27305"/>
          </a:xfrm>
          <a:custGeom>
            <a:avLst/>
            <a:gdLst/>
            <a:ahLst/>
            <a:cxnLst/>
            <a:rect l="l" t="t" r="r" b="b"/>
            <a:pathLst>
              <a:path w="14251940" h="27304">
                <a:moveTo>
                  <a:pt x="14251781" y="26789"/>
                </a:moveTo>
                <a:lnTo>
                  <a:pt x="0" y="26789"/>
                </a:lnTo>
                <a:lnTo>
                  <a:pt x="0" y="0"/>
                </a:lnTo>
                <a:lnTo>
                  <a:pt x="14251781" y="0"/>
                </a:lnTo>
                <a:lnTo>
                  <a:pt x="14251781" y="26789"/>
                </a:lnTo>
                <a:close/>
              </a:path>
            </a:pathLst>
          </a:custGeom>
          <a:solidFill>
            <a:srgbClr val="9E9E9E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2" name="object 12" descr=""/>
          <p:cNvGrpSpPr/>
          <p:nvPr/>
        </p:nvGrpSpPr>
        <p:grpSpPr>
          <a:xfrm>
            <a:off x="6866164" y="1776719"/>
            <a:ext cx="10445115" cy="7347584"/>
            <a:chOff x="6866164" y="1776719"/>
            <a:chExt cx="10445115" cy="7347584"/>
          </a:xfrm>
        </p:grpSpPr>
        <p:pic>
          <p:nvPicPr>
            <p:cNvPr id="13" name="object 13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866164" y="1910880"/>
              <a:ext cx="10444969" cy="7213240"/>
            </a:xfrm>
            <a:prstGeom prst="rect">
              <a:avLst/>
            </a:prstGeom>
          </p:spPr>
        </p:pic>
        <p:sp>
          <p:nvSpPr>
            <p:cNvPr id="14" name="object 14" descr=""/>
            <p:cNvSpPr/>
            <p:nvPr/>
          </p:nvSpPr>
          <p:spPr>
            <a:xfrm>
              <a:off x="7949931" y="1805294"/>
              <a:ext cx="7261859" cy="1144905"/>
            </a:xfrm>
            <a:custGeom>
              <a:avLst/>
              <a:gdLst/>
              <a:ahLst/>
              <a:cxnLst/>
              <a:rect l="l" t="t" r="r" b="b"/>
              <a:pathLst>
                <a:path w="7261859" h="1144905">
                  <a:moveTo>
                    <a:pt x="0" y="0"/>
                  </a:moveTo>
                  <a:lnTo>
                    <a:pt x="0" y="1144575"/>
                  </a:lnTo>
                  <a:lnTo>
                    <a:pt x="7261271" y="1144575"/>
                  </a:lnTo>
                  <a:lnTo>
                    <a:pt x="7261271" y="0"/>
                  </a:lnTo>
                  <a:lnTo>
                    <a:pt x="0" y="0"/>
                  </a:lnTo>
                  <a:close/>
                </a:path>
              </a:pathLst>
            </a:custGeom>
            <a:ln w="57150">
              <a:solidFill>
                <a:srgbClr val="D01717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5" name="object 15" descr=""/>
          <p:cNvGrpSpPr/>
          <p:nvPr/>
        </p:nvGrpSpPr>
        <p:grpSpPr>
          <a:xfrm>
            <a:off x="16285829" y="565471"/>
            <a:ext cx="880744" cy="222250"/>
            <a:chOff x="16285829" y="565471"/>
            <a:chExt cx="880744" cy="222250"/>
          </a:xfrm>
        </p:grpSpPr>
        <p:pic>
          <p:nvPicPr>
            <p:cNvPr id="16" name="object 16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285829" y="571060"/>
              <a:ext cx="205854" cy="216435"/>
            </a:xfrm>
            <a:prstGeom prst="rect">
              <a:avLst/>
            </a:prstGeom>
          </p:spPr>
        </p:pic>
        <p:pic>
          <p:nvPicPr>
            <p:cNvPr id="17" name="object 17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510748" y="569282"/>
              <a:ext cx="205854" cy="202717"/>
            </a:xfrm>
            <a:prstGeom prst="rect">
              <a:avLst/>
            </a:prstGeom>
          </p:spPr>
        </p:pic>
        <p:pic>
          <p:nvPicPr>
            <p:cNvPr id="18" name="object 18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745321" y="565471"/>
              <a:ext cx="182686" cy="216943"/>
            </a:xfrm>
            <a:prstGeom prst="rect">
              <a:avLst/>
            </a:prstGeom>
          </p:spPr>
        </p:pic>
        <p:pic>
          <p:nvPicPr>
            <p:cNvPr id="19" name="object 19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960588" y="565471"/>
              <a:ext cx="205854" cy="217451"/>
            </a:xfrm>
            <a:prstGeom prst="rect">
              <a:avLst/>
            </a:prstGeom>
          </p:spPr>
        </p:pic>
      </p:grpSp>
      <p:sp>
        <p:nvSpPr>
          <p:cNvPr id="20" name="object 20" descr=""/>
          <p:cNvSpPr/>
          <p:nvPr/>
        </p:nvSpPr>
        <p:spPr>
          <a:xfrm>
            <a:off x="1130249" y="1111795"/>
            <a:ext cx="727710" cy="358140"/>
          </a:xfrm>
          <a:custGeom>
            <a:avLst/>
            <a:gdLst/>
            <a:ahLst/>
            <a:cxnLst/>
            <a:rect l="l" t="t" r="r" b="b"/>
            <a:pathLst>
              <a:path w="727710" h="358140">
                <a:moveTo>
                  <a:pt x="241719" y="133286"/>
                </a:moveTo>
                <a:lnTo>
                  <a:pt x="229679" y="125425"/>
                </a:lnTo>
                <a:lnTo>
                  <a:pt x="148564" y="72440"/>
                </a:lnTo>
                <a:lnTo>
                  <a:pt x="153301" y="56375"/>
                </a:lnTo>
                <a:lnTo>
                  <a:pt x="156692" y="39890"/>
                </a:lnTo>
                <a:lnTo>
                  <a:pt x="158724" y="23012"/>
                </a:lnTo>
                <a:lnTo>
                  <a:pt x="159410" y="5791"/>
                </a:lnTo>
                <a:lnTo>
                  <a:pt x="91147" y="1651"/>
                </a:lnTo>
                <a:lnTo>
                  <a:pt x="84010" y="50520"/>
                </a:lnTo>
                <a:lnTo>
                  <a:pt x="65443" y="89928"/>
                </a:lnTo>
                <a:lnTo>
                  <a:pt x="36931" y="117373"/>
                </a:lnTo>
                <a:lnTo>
                  <a:pt x="0" y="130390"/>
                </a:lnTo>
                <a:lnTo>
                  <a:pt x="0" y="192900"/>
                </a:lnTo>
                <a:lnTo>
                  <a:pt x="36106" y="186601"/>
                </a:lnTo>
                <a:lnTo>
                  <a:pt x="68757" y="172669"/>
                </a:lnTo>
                <a:lnTo>
                  <a:pt x="97345" y="151980"/>
                </a:lnTo>
                <a:lnTo>
                  <a:pt x="121259" y="125425"/>
                </a:lnTo>
                <a:lnTo>
                  <a:pt x="207187" y="183794"/>
                </a:lnTo>
                <a:lnTo>
                  <a:pt x="241719" y="133286"/>
                </a:lnTo>
                <a:close/>
              </a:path>
              <a:path w="727710" h="358140">
                <a:moveTo>
                  <a:pt x="325234" y="278587"/>
                </a:moveTo>
                <a:lnTo>
                  <a:pt x="317741" y="255409"/>
                </a:lnTo>
                <a:lnTo>
                  <a:pt x="313220" y="241439"/>
                </a:lnTo>
                <a:lnTo>
                  <a:pt x="280314" y="217017"/>
                </a:lnTo>
                <a:lnTo>
                  <a:pt x="252158" y="209334"/>
                </a:lnTo>
                <a:lnTo>
                  <a:pt x="252158" y="278587"/>
                </a:lnTo>
                <a:lnTo>
                  <a:pt x="245808" y="289369"/>
                </a:lnTo>
                <a:lnTo>
                  <a:pt x="228422" y="296545"/>
                </a:lnTo>
                <a:lnTo>
                  <a:pt x="202526" y="300532"/>
                </a:lnTo>
                <a:lnTo>
                  <a:pt x="170649" y="301764"/>
                </a:lnTo>
                <a:lnTo>
                  <a:pt x="138772" y="300532"/>
                </a:lnTo>
                <a:lnTo>
                  <a:pt x="112877" y="296545"/>
                </a:lnTo>
                <a:lnTo>
                  <a:pt x="95491" y="289369"/>
                </a:lnTo>
                <a:lnTo>
                  <a:pt x="89141" y="278587"/>
                </a:lnTo>
                <a:lnTo>
                  <a:pt x="95491" y="267982"/>
                </a:lnTo>
                <a:lnTo>
                  <a:pt x="112877" y="260794"/>
                </a:lnTo>
                <a:lnTo>
                  <a:pt x="138772" y="256705"/>
                </a:lnTo>
                <a:lnTo>
                  <a:pt x="170649" y="255409"/>
                </a:lnTo>
                <a:lnTo>
                  <a:pt x="202526" y="256705"/>
                </a:lnTo>
                <a:lnTo>
                  <a:pt x="228422" y="260794"/>
                </a:lnTo>
                <a:lnTo>
                  <a:pt x="245808" y="267982"/>
                </a:lnTo>
                <a:lnTo>
                  <a:pt x="252158" y="278587"/>
                </a:lnTo>
                <a:lnTo>
                  <a:pt x="252158" y="209334"/>
                </a:lnTo>
                <a:lnTo>
                  <a:pt x="231228" y="203606"/>
                </a:lnTo>
                <a:lnTo>
                  <a:pt x="170649" y="199517"/>
                </a:lnTo>
                <a:lnTo>
                  <a:pt x="110070" y="203606"/>
                </a:lnTo>
                <a:lnTo>
                  <a:pt x="60972" y="217017"/>
                </a:lnTo>
                <a:lnTo>
                  <a:pt x="28067" y="241439"/>
                </a:lnTo>
                <a:lnTo>
                  <a:pt x="16052" y="278587"/>
                </a:lnTo>
                <a:lnTo>
                  <a:pt x="28067" y="315747"/>
                </a:lnTo>
                <a:lnTo>
                  <a:pt x="60972" y="340169"/>
                </a:lnTo>
                <a:lnTo>
                  <a:pt x="110070" y="353568"/>
                </a:lnTo>
                <a:lnTo>
                  <a:pt x="170649" y="357657"/>
                </a:lnTo>
                <a:lnTo>
                  <a:pt x="231228" y="353568"/>
                </a:lnTo>
                <a:lnTo>
                  <a:pt x="280314" y="340169"/>
                </a:lnTo>
                <a:lnTo>
                  <a:pt x="313220" y="315747"/>
                </a:lnTo>
                <a:lnTo>
                  <a:pt x="317741" y="301764"/>
                </a:lnTo>
                <a:lnTo>
                  <a:pt x="325234" y="278587"/>
                </a:lnTo>
                <a:close/>
              </a:path>
              <a:path w="727710" h="358140">
                <a:moveTo>
                  <a:pt x="362178" y="54229"/>
                </a:moveTo>
                <a:lnTo>
                  <a:pt x="322033" y="54229"/>
                </a:lnTo>
                <a:lnTo>
                  <a:pt x="322033" y="0"/>
                </a:lnTo>
                <a:lnTo>
                  <a:pt x="254165" y="0"/>
                </a:lnTo>
                <a:lnTo>
                  <a:pt x="254165" y="194551"/>
                </a:lnTo>
                <a:lnTo>
                  <a:pt x="322033" y="194551"/>
                </a:lnTo>
                <a:lnTo>
                  <a:pt x="322033" y="120865"/>
                </a:lnTo>
                <a:lnTo>
                  <a:pt x="362178" y="120865"/>
                </a:lnTo>
                <a:lnTo>
                  <a:pt x="362178" y="54229"/>
                </a:lnTo>
                <a:close/>
              </a:path>
              <a:path w="727710" h="358140">
                <a:moveTo>
                  <a:pt x="637235" y="1651"/>
                </a:moveTo>
                <a:lnTo>
                  <a:pt x="574192" y="1651"/>
                </a:lnTo>
                <a:lnTo>
                  <a:pt x="574192" y="108458"/>
                </a:lnTo>
                <a:lnTo>
                  <a:pt x="536448" y="108458"/>
                </a:lnTo>
                <a:lnTo>
                  <a:pt x="536448" y="174688"/>
                </a:lnTo>
                <a:lnTo>
                  <a:pt x="574192" y="174688"/>
                </a:lnTo>
                <a:lnTo>
                  <a:pt x="574192" y="290182"/>
                </a:lnTo>
                <a:lnTo>
                  <a:pt x="550926" y="244233"/>
                </a:lnTo>
                <a:lnTo>
                  <a:pt x="503123" y="149847"/>
                </a:lnTo>
                <a:lnTo>
                  <a:pt x="506577" y="118262"/>
                </a:lnTo>
                <a:lnTo>
                  <a:pt x="509092" y="84340"/>
                </a:lnTo>
                <a:lnTo>
                  <a:pt x="510628" y="48094"/>
                </a:lnTo>
                <a:lnTo>
                  <a:pt x="511149" y="9512"/>
                </a:lnTo>
                <a:lnTo>
                  <a:pt x="446900" y="7035"/>
                </a:lnTo>
                <a:lnTo>
                  <a:pt x="446836" y="9512"/>
                </a:lnTo>
                <a:lnTo>
                  <a:pt x="445058" y="79375"/>
                </a:lnTo>
                <a:lnTo>
                  <a:pt x="439661" y="141351"/>
                </a:lnTo>
                <a:lnTo>
                  <a:pt x="430898" y="191973"/>
                </a:lnTo>
                <a:lnTo>
                  <a:pt x="418947" y="230238"/>
                </a:lnTo>
                <a:lnTo>
                  <a:pt x="404012" y="255155"/>
                </a:lnTo>
                <a:lnTo>
                  <a:pt x="386270" y="265760"/>
                </a:lnTo>
                <a:lnTo>
                  <a:pt x="386270" y="336956"/>
                </a:lnTo>
                <a:lnTo>
                  <a:pt x="416458" y="329920"/>
                </a:lnTo>
                <a:lnTo>
                  <a:pt x="442544" y="312013"/>
                </a:lnTo>
                <a:lnTo>
                  <a:pt x="464477" y="283400"/>
                </a:lnTo>
                <a:lnTo>
                  <a:pt x="482244" y="244233"/>
                </a:lnTo>
                <a:lnTo>
                  <a:pt x="524802" y="333641"/>
                </a:lnTo>
                <a:lnTo>
                  <a:pt x="574192" y="308813"/>
                </a:lnTo>
                <a:lnTo>
                  <a:pt x="574192" y="347306"/>
                </a:lnTo>
                <a:lnTo>
                  <a:pt x="637235" y="347306"/>
                </a:lnTo>
                <a:lnTo>
                  <a:pt x="637235" y="308813"/>
                </a:lnTo>
                <a:lnTo>
                  <a:pt x="637235" y="290182"/>
                </a:lnTo>
                <a:lnTo>
                  <a:pt x="637235" y="1651"/>
                </a:lnTo>
                <a:close/>
              </a:path>
              <a:path w="727710" h="358140">
                <a:moveTo>
                  <a:pt x="727583" y="0"/>
                </a:moveTo>
                <a:lnTo>
                  <a:pt x="663740" y="0"/>
                </a:lnTo>
                <a:lnTo>
                  <a:pt x="663740" y="353517"/>
                </a:lnTo>
                <a:lnTo>
                  <a:pt x="727583" y="353517"/>
                </a:lnTo>
                <a:lnTo>
                  <a:pt x="727583" y="0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 descr=""/>
          <p:cNvSpPr/>
          <p:nvPr/>
        </p:nvSpPr>
        <p:spPr>
          <a:xfrm>
            <a:off x="2028445" y="1111785"/>
            <a:ext cx="318770" cy="353695"/>
          </a:xfrm>
          <a:custGeom>
            <a:avLst/>
            <a:gdLst/>
            <a:ahLst/>
            <a:cxnLst/>
            <a:rect l="l" t="t" r="r" b="b"/>
            <a:pathLst>
              <a:path w="318769" h="353694">
                <a:moveTo>
                  <a:pt x="318419" y="353518"/>
                </a:moveTo>
                <a:lnTo>
                  <a:pt x="250559" y="353518"/>
                </a:lnTo>
                <a:lnTo>
                  <a:pt x="250559" y="0"/>
                </a:lnTo>
                <a:lnTo>
                  <a:pt x="318419" y="0"/>
                </a:lnTo>
                <a:lnTo>
                  <a:pt x="318419" y="353518"/>
                </a:lnTo>
                <a:close/>
              </a:path>
              <a:path w="318769" h="353694">
                <a:moveTo>
                  <a:pt x="0" y="336960"/>
                </a:moveTo>
                <a:lnTo>
                  <a:pt x="0" y="270727"/>
                </a:lnTo>
                <a:lnTo>
                  <a:pt x="45238" y="262875"/>
                </a:lnTo>
                <a:lnTo>
                  <a:pt x="80994" y="241094"/>
                </a:lnTo>
                <a:lnTo>
                  <a:pt x="106940" y="206557"/>
                </a:lnTo>
                <a:lnTo>
                  <a:pt x="122748" y="160436"/>
                </a:lnTo>
                <a:lnTo>
                  <a:pt x="128090" y="103903"/>
                </a:lnTo>
                <a:lnTo>
                  <a:pt x="128090" y="72028"/>
                </a:lnTo>
                <a:lnTo>
                  <a:pt x="0" y="72028"/>
                </a:lnTo>
                <a:lnTo>
                  <a:pt x="0" y="8279"/>
                </a:lnTo>
                <a:lnTo>
                  <a:pt x="197556" y="8279"/>
                </a:lnTo>
                <a:lnTo>
                  <a:pt x="197556" y="103903"/>
                </a:lnTo>
                <a:lnTo>
                  <a:pt x="193992" y="155158"/>
                </a:lnTo>
                <a:lnTo>
                  <a:pt x="183571" y="200917"/>
                </a:lnTo>
                <a:lnTo>
                  <a:pt x="166704" y="240768"/>
                </a:lnTo>
                <a:lnTo>
                  <a:pt x="143800" y="274297"/>
                </a:lnTo>
                <a:lnTo>
                  <a:pt x="115268" y="301094"/>
                </a:lnTo>
                <a:lnTo>
                  <a:pt x="81518" y="320745"/>
                </a:lnTo>
                <a:lnTo>
                  <a:pt x="42959" y="332838"/>
                </a:lnTo>
                <a:lnTo>
                  <a:pt x="0" y="336960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 descr=""/>
          <p:cNvSpPr/>
          <p:nvPr/>
        </p:nvSpPr>
        <p:spPr>
          <a:xfrm>
            <a:off x="2401473" y="1109715"/>
            <a:ext cx="347345" cy="360045"/>
          </a:xfrm>
          <a:custGeom>
            <a:avLst/>
            <a:gdLst/>
            <a:ahLst/>
            <a:cxnLst/>
            <a:rect l="l" t="t" r="r" b="b"/>
            <a:pathLst>
              <a:path w="347344" h="360044">
                <a:moveTo>
                  <a:pt x="330064" y="131638"/>
                </a:moveTo>
                <a:lnTo>
                  <a:pt x="20879" y="131638"/>
                </a:lnTo>
                <a:lnTo>
                  <a:pt x="20879" y="0"/>
                </a:lnTo>
                <a:lnTo>
                  <a:pt x="88739" y="0"/>
                </a:lnTo>
                <a:lnTo>
                  <a:pt x="88739" y="78237"/>
                </a:lnTo>
                <a:lnTo>
                  <a:pt x="330064" y="78237"/>
                </a:lnTo>
                <a:lnTo>
                  <a:pt x="330064" y="131638"/>
                </a:lnTo>
                <a:close/>
              </a:path>
              <a:path w="347344" h="360044">
                <a:moveTo>
                  <a:pt x="346928" y="205322"/>
                </a:moveTo>
                <a:lnTo>
                  <a:pt x="0" y="205322"/>
                </a:lnTo>
                <a:lnTo>
                  <a:pt x="0" y="151508"/>
                </a:lnTo>
                <a:lnTo>
                  <a:pt x="346928" y="151508"/>
                </a:lnTo>
                <a:lnTo>
                  <a:pt x="346928" y="205322"/>
                </a:lnTo>
                <a:close/>
              </a:path>
              <a:path w="347344" h="360044">
                <a:moveTo>
                  <a:pt x="173464" y="359728"/>
                </a:moveTo>
                <a:lnTo>
                  <a:pt x="110033" y="356022"/>
                </a:lnTo>
                <a:lnTo>
                  <a:pt x="60531" y="344049"/>
                </a:lnTo>
                <a:lnTo>
                  <a:pt x="28346" y="322530"/>
                </a:lnTo>
                <a:lnTo>
                  <a:pt x="16864" y="290183"/>
                </a:lnTo>
                <a:lnTo>
                  <a:pt x="28346" y="257836"/>
                </a:lnTo>
                <a:lnTo>
                  <a:pt x="60531" y="236317"/>
                </a:lnTo>
                <a:lnTo>
                  <a:pt x="110033" y="224345"/>
                </a:lnTo>
                <a:lnTo>
                  <a:pt x="173464" y="220638"/>
                </a:lnTo>
                <a:lnTo>
                  <a:pt x="236894" y="224345"/>
                </a:lnTo>
                <a:lnTo>
                  <a:pt x="286396" y="236317"/>
                </a:lnTo>
                <a:lnTo>
                  <a:pt x="318582" y="257836"/>
                </a:lnTo>
                <a:lnTo>
                  <a:pt x="323892" y="272797"/>
                </a:lnTo>
                <a:lnTo>
                  <a:pt x="173464" y="272797"/>
                </a:lnTo>
                <a:lnTo>
                  <a:pt x="139283" y="273767"/>
                </a:lnTo>
                <a:lnTo>
                  <a:pt x="112631" y="276833"/>
                </a:lnTo>
                <a:lnTo>
                  <a:pt x="95315" y="282227"/>
                </a:lnTo>
                <a:lnTo>
                  <a:pt x="89141" y="290183"/>
                </a:lnTo>
                <a:lnTo>
                  <a:pt x="95315" y="298313"/>
                </a:lnTo>
                <a:lnTo>
                  <a:pt x="112631" y="303688"/>
                </a:lnTo>
                <a:lnTo>
                  <a:pt x="139283" y="306657"/>
                </a:lnTo>
                <a:lnTo>
                  <a:pt x="173464" y="307569"/>
                </a:lnTo>
                <a:lnTo>
                  <a:pt x="323892" y="307569"/>
                </a:lnTo>
                <a:lnTo>
                  <a:pt x="318582" y="322530"/>
                </a:lnTo>
                <a:lnTo>
                  <a:pt x="286396" y="344049"/>
                </a:lnTo>
                <a:lnTo>
                  <a:pt x="236894" y="356022"/>
                </a:lnTo>
                <a:lnTo>
                  <a:pt x="173464" y="359728"/>
                </a:lnTo>
                <a:close/>
              </a:path>
              <a:path w="347344" h="360044">
                <a:moveTo>
                  <a:pt x="323892" y="307569"/>
                </a:moveTo>
                <a:lnTo>
                  <a:pt x="173464" y="307569"/>
                </a:lnTo>
                <a:lnTo>
                  <a:pt x="207645" y="306657"/>
                </a:lnTo>
                <a:lnTo>
                  <a:pt x="234297" y="303688"/>
                </a:lnTo>
                <a:lnTo>
                  <a:pt x="251613" y="298313"/>
                </a:lnTo>
                <a:lnTo>
                  <a:pt x="257787" y="290183"/>
                </a:lnTo>
                <a:lnTo>
                  <a:pt x="251613" y="282227"/>
                </a:lnTo>
                <a:lnTo>
                  <a:pt x="234297" y="276833"/>
                </a:lnTo>
                <a:lnTo>
                  <a:pt x="207645" y="273767"/>
                </a:lnTo>
                <a:lnTo>
                  <a:pt x="173464" y="272797"/>
                </a:lnTo>
                <a:lnTo>
                  <a:pt x="323892" y="272797"/>
                </a:lnTo>
                <a:lnTo>
                  <a:pt x="330064" y="290183"/>
                </a:lnTo>
                <a:lnTo>
                  <a:pt x="323892" y="307569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23" name="object 23" descr=""/>
          <p:cNvGrpSpPr/>
          <p:nvPr/>
        </p:nvGrpSpPr>
        <p:grpSpPr>
          <a:xfrm>
            <a:off x="1109582" y="1575316"/>
            <a:ext cx="963930" cy="90170"/>
            <a:chOff x="1109582" y="1575316"/>
            <a:chExt cx="963930" cy="90170"/>
          </a:xfrm>
        </p:grpSpPr>
        <p:pic>
          <p:nvPicPr>
            <p:cNvPr id="24" name="object 24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09582" y="1577359"/>
              <a:ext cx="65507" cy="86137"/>
            </a:xfrm>
            <a:prstGeom prst="rect">
              <a:avLst/>
            </a:prstGeom>
          </p:spPr>
        </p:pic>
        <p:pic>
          <p:nvPicPr>
            <p:cNvPr id="25" name="object 25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17350" y="1575316"/>
              <a:ext cx="297808" cy="90116"/>
            </a:xfrm>
            <a:prstGeom prst="rect">
              <a:avLst/>
            </a:prstGeom>
          </p:spPr>
        </p:pic>
        <p:pic>
          <p:nvPicPr>
            <p:cNvPr id="26" name="object 26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52346" y="1577359"/>
              <a:ext cx="65507" cy="86137"/>
            </a:xfrm>
            <a:prstGeom prst="rect">
              <a:avLst/>
            </a:prstGeom>
          </p:spPr>
        </p:pic>
        <p:pic>
          <p:nvPicPr>
            <p:cNvPr id="27" name="object 27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60261" y="1577359"/>
              <a:ext cx="413176" cy="86137"/>
            </a:xfrm>
            <a:prstGeom prst="rect">
              <a:avLst/>
            </a:prstGeom>
          </p:spPr>
        </p:pic>
      </p:grpSp>
      <p:grpSp>
        <p:nvGrpSpPr>
          <p:cNvPr id="28" name="object 28" descr=""/>
          <p:cNvGrpSpPr/>
          <p:nvPr/>
        </p:nvGrpSpPr>
        <p:grpSpPr>
          <a:xfrm>
            <a:off x="382391" y="4523371"/>
            <a:ext cx="6199505" cy="1924050"/>
            <a:chOff x="382391" y="4523371"/>
            <a:chExt cx="6199505" cy="1924050"/>
          </a:xfrm>
        </p:grpSpPr>
        <p:sp>
          <p:nvSpPr>
            <p:cNvPr id="29" name="object 29" descr=""/>
            <p:cNvSpPr/>
            <p:nvPr/>
          </p:nvSpPr>
          <p:spPr>
            <a:xfrm>
              <a:off x="410966" y="4551946"/>
              <a:ext cx="6142355" cy="1866900"/>
            </a:xfrm>
            <a:custGeom>
              <a:avLst/>
              <a:gdLst/>
              <a:ahLst/>
              <a:cxnLst/>
              <a:rect l="l" t="t" r="r" b="b"/>
              <a:pathLst>
                <a:path w="6142355" h="1866900">
                  <a:moveTo>
                    <a:pt x="0" y="0"/>
                  </a:moveTo>
                  <a:lnTo>
                    <a:pt x="0" y="1866424"/>
                  </a:lnTo>
                  <a:lnTo>
                    <a:pt x="6142011" y="1866424"/>
                  </a:lnTo>
                  <a:lnTo>
                    <a:pt x="6142011" y="0"/>
                  </a:lnTo>
                  <a:lnTo>
                    <a:pt x="0" y="0"/>
                  </a:lnTo>
                  <a:close/>
                </a:path>
              </a:pathLst>
            </a:custGeom>
            <a:ln w="57150">
              <a:solidFill>
                <a:srgbClr val="692498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0" name="object 30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76695" y="4871035"/>
              <a:ext cx="175976" cy="196828"/>
            </a:xfrm>
            <a:prstGeom prst="rect">
              <a:avLst/>
            </a:prstGeom>
          </p:spPr>
        </p:pic>
        <p:pic>
          <p:nvPicPr>
            <p:cNvPr id="31" name="object 31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88456" y="4871035"/>
              <a:ext cx="185941" cy="199397"/>
            </a:xfrm>
            <a:prstGeom prst="rect">
              <a:avLst/>
            </a:prstGeom>
          </p:spPr>
        </p:pic>
        <p:sp>
          <p:nvSpPr>
            <p:cNvPr id="32" name="object 32" descr=""/>
            <p:cNvSpPr/>
            <p:nvPr/>
          </p:nvSpPr>
          <p:spPr>
            <a:xfrm>
              <a:off x="1169644" y="4876329"/>
              <a:ext cx="193675" cy="199390"/>
            </a:xfrm>
            <a:custGeom>
              <a:avLst/>
              <a:gdLst/>
              <a:ahLst/>
              <a:cxnLst/>
              <a:rect l="l" t="t" r="r" b="b"/>
              <a:pathLst>
                <a:path w="193675" h="199389">
                  <a:moveTo>
                    <a:pt x="179374" y="0"/>
                  </a:moveTo>
                  <a:lnTo>
                    <a:pt x="12674" y="0"/>
                  </a:lnTo>
                  <a:lnTo>
                    <a:pt x="12674" y="20624"/>
                  </a:lnTo>
                  <a:lnTo>
                    <a:pt x="156044" y="20624"/>
                  </a:lnTo>
                  <a:lnTo>
                    <a:pt x="156044" y="90246"/>
                  </a:lnTo>
                  <a:lnTo>
                    <a:pt x="179374" y="90246"/>
                  </a:lnTo>
                  <a:lnTo>
                    <a:pt x="179374" y="20624"/>
                  </a:lnTo>
                  <a:lnTo>
                    <a:pt x="179374" y="0"/>
                  </a:lnTo>
                  <a:close/>
                </a:path>
                <a:path w="193675" h="199389">
                  <a:moveTo>
                    <a:pt x="193179" y="107022"/>
                  </a:moveTo>
                  <a:lnTo>
                    <a:pt x="0" y="107022"/>
                  </a:lnTo>
                  <a:lnTo>
                    <a:pt x="0" y="128968"/>
                  </a:lnTo>
                  <a:lnTo>
                    <a:pt x="83794" y="128968"/>
                  </a:lnTo>
                  <a:lnTo>
                    <a:pt x="83794" y="198780"/>
                  </a:lnTo>
                  <a:lnTo>
                    <a:pt x="106895" y="198780"/>
                  </a:lnTo>
                  <a:lnTo>
                    <a:pt x="106895" y="128968"/>
                  </a:lnTo>
                  <a:lnTo>
                    <a:pt x="193179" y="128968"/>
                  </a:lnTo>
                  <a:lnTo>
                    <a:pt x="193179" y="10702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3" name="object 33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387976" y="4867533"/>
              <a:ext cx="186167" cy="200331"/>
            </a:xfrm>
            <a:prstGeom prst="rect">
              <a:avLst/>
            </a:prstGeom>
          </p:spPr>
        </p:pic>
        <p:pic>
          <p:nvPicPr>
            <p:cNvPr id="34" name="object 34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668706" y="4871035"/>
              <a:ext cx="187073" cy="196828"/>
            </a:xfrm>
            <a:prstGeom prst="rect">
              <a:avLst/>
            </a:prstGeom>
          </p:spPr>
        </p:pic>
        <p:pic>
          <p:nvPicPr>
            <p:cNvPr id="35" name="object 35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897226" y="4871035"/>
              <a:ext cx="169861" cy="199397"/>
            </a:xfrm>
            <a:prstGeom prst="rect">
              <a:avLst/>
            </a:prstGeom>
          </p:spPr>
        </p:pic>
        <p:sp>
          <p:nvSpPr>
            <p:cNvPr id="36" name="object 36" descr=""/>
            <p:cNvSpPr/>
            <p:nvPr/>
          </p:nvSpPr>
          <p:spPr>
            <a:xfrm>
              <a:off x="672388" y="4909337"/>
              <a:ext cx="1464945" cy="333375"/>
            </a:xfrm>
            <a:custGeom>
              <a:avLst/>
              <a:gdLst/>
              <a:ahLst/>
              <a:cxnLst/>
              <a:rect l="l" t="t" r="r" b="b"/>
              <a:pathLst>
                <a:path w="1464945" h="333375">
                  <a:moveTo>
                    <a:pt x="58661" y="332981"/>
                  </a:moveTo>
                  <a:lnTo>
                    <a:pt x="27622" y="291884"/>
                  </a:lnTo>
                  <a:lnTo>
                    <a:pt x="0" y="291884"/>
                  </a:lnTo>
                  <a:lnTo>
                    <a:pt x="35560" y="332981"/>
                  </a:lnTo>
                  <a:lnTo>
                    <a:pt x="58661" y="332981"/>
                  </a:lnTo>
                  <a:close/>
                </a:path>
                <a:path w="1464945" h="333375">
                  <a:moveTo>
                    <a:pt x="1464449" y="99923"/>
                  </a:moveTo>
                  <a:lnTo>
                    <a:pt x="1457655" y="92925"/>
                  </a:lnTo>
                  <a:lnTo>
                    <a:pt x="1439760" y="92925"/>
                  </a:lnTo>
                  <a:lnTo>
                    <a:pt x="1432966" y="99923"/>
                  </a:lnTo>
                  <a:lnTo>
                    <a:pt x="1432966" y="118376"/>
                  </a:lnTo>
                  <a:lnTo>
                    <a:pt x="1439760" y="125374"/>
                  </a:lnTo>
                  <a:lnTo>
                    <a:pt x="1457655" y="125374"/>
                  </a:lnTo>
                  <a:lnTo>
                    <a:pt x="1464449" y="118376"/>
                  </a:lnTo>
                  <a:lnTo>
                    <a:pt x="1464449" y="99923"/>
                  </a:lnTo>
                  <a:close/>
                </a:path>
                <a:path w="1464945" h="333375">
                  <a:moveTo>
                    <a:pt x="1464449" y="7239"/>
                  </a:moveTo>
                  <a:lnTo>
                    <a:pt x="1457655" y="0"/>
                  </a:lnTo>
                  <a:lnTo>
                    <a:pt x="1439760" y="0"/>
                  </a:lnTo>
                  <a:lnTo>
                    <a:pt x="1432966" y="7239"/>
                  </a:lnTo>
                  <a:lnTo>
                    <a:pt x="1432966" y="25450"/>
                  </a:lnTo>
                  <a:lnTo>
                    <a:pt x="1439760" y="32689"/>
                  </a:lnTo>
                  <a:lnTo>
                    <a:pt x="1457655" y="32689"/>
                  </a:lnTo>
                  <a:lnTo>
                    <a:pt x="1464449" y="25450"/>
                  </a:lnTo>
                  <a:lnTo>
                    <a:pt x="1464449" y="723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7" name="object 37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54605" y="5212656"/>
              <a:ext cx="185715" cy="195661"/>
            </a:xfrm>
            <a:prstGeom prst="rect">
              <a:avLst/>
            </a:prstGeom>
          </p:spPr>
        </p:pic>
        <p:pic>
          <p:nvPicPr>
            <p:cNvPr id="38" name="object 38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62742" y="5212656"/>
              <a:ext cx="191377" cy="195661"/>
            </a:xfrm>
            <a:prstGeom prst="rect">
              <a:avLst/>
            </a:prstGeom>
          </p:spPr>
        </p:pic>
        <p:pic>
          <p:nvPicPr>
            <p:cNvPr id="39" name="object 39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185373" y="5215925"/>
              <a:ext cx="156045" cy="188189"/>
            </a:xfrm>
            <a:prstGeom prst="rect">
              <a:avLst/>
            </a:prstGeom>
          </p:spPr>
        </p:pic>
        <p:pic>
          <p:nvPicPr>
            <p:cNvPr id="40" name="object 40" descr="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369276" y="5216705"/>
              <a:ext cx="341760" cy="187409"/>
            </a:xfrm>
            <a:prstGeom prst="rect">
              <a:avLst/>
            </a:prstGeom>
          </p:spPr>
        </p:pic>
        <p:sp>
          <p:nvSpPr>
            <p:cNvPr id="41" name="object 41" descr=""/>
            <p:cNvSpPr/>
            <p:nvPr/>
          </p:nvSpPr>
          <p:spPr>
            <a:xfrm>
              <a:off x="1735271" y="5217092"/>
              <a:ext cx="24130" cy="187325"/>
            </a:xfrm>
            <a:custGeom>
              <a:avLst/>
              <a:gdLst/>
              <a:ahLst/>
              <a:cxnLst/>
              <a:rect l="l" t="t" r="r" b="b"/>
              <a:pathLst>
                <a:path w="24130" h="187325">
                  <a:moveTo>
                    <a:pt x="23780" y="187022"/>
                  </a:moveTo>
                  <a:lnTo>
                    <a:pt x="0" y="187022"/>
                  </a:lnTo>
                  <a:lnTo>
                    <a:pt x="0" y="0"/>
                  </a:lnTo>
                  <a:lnTo>
                    <a:pt x="23780" y="0"/>
                  </a:lnTo>
                  <a:lnTo>
                    <a:pt x="23780" y="18702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2" name="object 42" descr="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798006" y="5215925"/>
              <a:ext cx="156045" cy="188189"/>
            </a:xfrm>
            <a:prstGeom prst="rect">
              <a:avLst/>
            </a:prstGeom>
          </p:spPr>
        </p:pic>
        <p:pic>
          <p:nvPicPr>
            <p:cNvPr id="43" name="object 43" descr="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984174" y="5212656"/>
              <a:ext cx="147666" cy="195661"/>
            </a:xfrm>
            <a:prstGeom prst="rect">
              <a:avLst/>
            </a:prstGeom>
          </p:spPr>
        </p:pic>
        <p:sp>
          <p:nvSpPr>
            <p:cNvPr id="44" name="object 44" descr=""/>
            <p:cNvSpPr/>
            <p:nvPr/>
          </p:nvSpPr>
          <p:spPr>
            <a:xfrm>
              <a:off x="2156753" y="5201215"/>
              <a:ext cx="59055" cy="41275"/>
            </a:xfrm>
            <a:custGeom>
              <a:avLst/>
              <a:gdLst/>
              <a:ahLst/>
              <a:cxnLst/>
              <a:rect l="l" t="t" r="r" b="b"/>
              <a:pathLst>
                <a:path w="59055" h="41275">
                  <a:moveTo>
                    <a:pt x="58658" y="41093"/>
                  </a:moveTo>
                  <a:lnTo>
                    <a:pt x="35557" y="41093"/>
                  </a:lnTo>
                  <a:lnTo>
                    <a:pt x="0" y="0"/>
                  </a:lnTo>
                  <a:lnTo>
                    <a:pt x="27630" y="0"/>
                  </a:lnTo>
                  <a:lnTo>
                    <a:pt x="58658" y="4109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5" name="object 45" descr="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2239193" y="5206118"/>
              <a:ext cx="411743" cy="207569"/>
            </a:xfrm>
            <a:prstGeom prst="rect">
              <a:avLst/>
            </a:prstGeom>
          </p:spPr>
        </p:pic>
        <p:sp>
          <p:nvSpPr>
            <p:cNvPr id="46" name="object 46" descr=""/>
            <p:cNvSpPr/>
            <p:nvPr/>
          </p:nvSpPr>
          <p:spPr>
            <a:xfrm>
              <a:off x="2675623" y="5211558"/>
              <a:ext cx="193675" cy="194945"/>
            </a:xfrm>
            <a:custGeom>
              <a:avLst/>
              <a:gdLst/>
              <a:ahLst/>
              <a:cxnLst/>
              <a:rect l="l" t="t" r="r" b="b"/>
              <a:pathLst>
                <a:path w="193675" h="194945">
                  <a:moveTo>
                    <a:pt x="182079" y="59309"/>
                  </a:moveTo>
                  <a:lnTo>
                    <a:pt x="35775" y="59309"/>
                  </a:lnTo>
                  <a:lnTo>
                    <a:pt x="35775" y="45123"/>
                  </a:lnTo>
                  <a:lnTo>
                    <a:pt x="179362" y="45123"/>
                  </a:lnTo>
                  <a:lnTo>
                    <a:pt x="179362" y="29654"/>
                  </a:lnTo>
                  <a:lnTo>
                    <a:pt x="179362" y="16751"/>
                  </a:lnTo>
                  <a:lnTo>
                    <a:pt x="179362" y="0"/>
                  </a:lnTo>
                  <a:lnTo>
                    <a:pt x="14033" y="0"/>
                  </a:lnTo>
                  <a:lnTo>
                    <a:pt x="14033" y="16751"/>
                  </a:lnTo>
                  <a:lnTo>
                    <a:pt x="157619" y="16751"/>
                  </a:lnTo>
                  <a:lnTo>
                    <a:pt x="157619" y="29654"/>
                  </a:lnTo>
                  <a:lnTo>
                    <a:pt x="14033" y="29654"/>
                  </a:lnTo>
                  <a:lnTo>
                    <a:pt x="14033" y="45123"/>
                  </a:lnTo>
                  <a:lnTo>
                    <a:pt x="14033" y="59309"/>
                  </a:lnTo>
                  <a:lnTo>
                    <a:pt x="14033" y="74777"/>
                  </a:lnTo>
                  <a:lnTo>
                    <a:pt x="182079" y="74777"/>
                  </a:lnTo>
                  <a:lnTo>
                    <a:pt x="182079" y="59309"/>
                  </a:lnTo>
                  <a:close/>
                </a:path>
                <a:path w="193675" h="194945">
                  <a:moveTo>
                    <a:pt x="183222" y="179209"/>
                  </a:moveTo>
                  <a:lnTo>
                    <a:pt x="35102" y="179209"/>
                  </a:lnTo>
                  <a:lnTo>
                    <a:pt x="35102" y="166319"/>
                  </a:lnTo>
                  <a:lnTo>
                    <a:pt x="179819" y="166319"/>
                  </a:lnTo>
                  <a:lnTo>
                    <a:pt x="179819" y="150850"/>
                  </a:lnTo>
                  <a:lnTo>
                    <a:pt x="179819" y="137960"/>
                  </a:lnTo>
                  <a:lnTo>
                    <a:pt x="179819" y="121196"/>
                  </a:lnTo>
                  <a:lnTo>
                    <a:pt x="12903" y="121196"/>
                  </a:lnTo>
                  <a:lnTo>
                    <a:pt x="12903" y="137960"/>
                  </a:lnTo>
                  <a:lnTo>
                    <a:pt x="158076" y="137960"/>
                  </a:lnTo>
                  <a:lnTo>
                    <a:pt x="158076" y="150850"/>
                  </a:lnTo>
                  <a:lnTo>
                    <a:pt x="13360" y="150850"/>
                  </a:lnTo>
                  <a:lnTo>
                    <a:pt x="13360" y="166319"/>
                  </a:lnTo>
                  <a:lnTo>
                    <a:pt x="13360" y="179209"/>
                  </a:lnTo>
                  <a:lnTo>
                    <a:pt x="13360" y="194691"/>
                  </a:lnTo>
                  <a:lnTo>
                    <a:pt x="183222" y="194691"/>
                  </a:lnTo>
                  <a:lnTo>
                    <a:pt x="183222" y="179209"/>
                  </a:lnTo>
                  <a:close/>
                </a:path>
                <a:path w="193675" h="194945">
                  <a:moveTo>
                    <a:pt x="193179" y="89827"/>
                  </a:moveTo>
                  <a:lnTo>
                    <a:pt x="0" y="89827"/>
                  </a:lnTo>
                  <a:lnTo>
                    <a:pt x="0" y="106641"/>
                  </a:lnTo>
                  <a:lnTo>
                    <a:pt x="193179" y="106641"/>
                  </a:lnTo>
                  <a:lnTo>
                    <a:pt x="193179" y="8982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7" name="object 47" descr="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2958159" y="5208453"/>
              <a:ext cx="409478" cy="201031"/>
            </a:xfrm>
            <a:prstGeom prst="rect">
              <a:avLst/>
            </a:prstGeom>
          </p:spPr>
        </p:pic>
        <p:pic>
          <p:nvPicPr>
            <p:cNvPr id="48" name="object 48" descr="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3388022" y="5209153"/>
              <a:ext cx="190244" cy="199864"/>
            </a:xfrm>
            <a:prstGeom prst="rect">
              <a:avLst/>
            </a:prstGeom>
          </p:spPr>
        </p:pic>
        <p:pic>
          <p:nvPicPr>
            <p:cNvPr id="49" name="object 49" descr="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3611785" y="5209620"/>
              <a:ext cx="180505" cy="199397"/>
            </a:xfrm>
            <a:prstGeom prst="rect">
              <a:avLst/>
            </a:prstGeom>
          </p:spPr>
        </p:pic>
        <p:pic>
          <p:nvPicPr>
            <p:cNvPr id="50" name="object 50" descr="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3897216" y="5209620"/>
              <a:ext cx="180052" cy="199397"/>
            </a:xfrm>
            <a:prstGeom prst="rect">
              <a:avLst/>
            </a:prstGeom>
          </p:spPr>
        </p:pic>
        <p:pic>
          <p:nvPicPr>
            <p:cNvPr id="51" name="object 51" descr="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4109203" y="5210554"/>
              <a:ext cx="193188" cy="188890"/>
            </a:xfrm>
            <a:prstGeom prst="rect">
              <a:avLst/>
            </a:prstGeom>
          </p:spPr>
        </p:pic>
        <p:sp>
          <p:nvSpPr>
            <p:cNvPr id="52" name="object 52" descr=""/>
            <p:cNvSpPr/>
            <p:nvPr/>
          </p:nvSpPr>
          <p:spPr>
            <a:xfrm>
              <a:off x="4327067" y="5216715"/>
              <a:ext cx="193675" cy="182880"/>
            </a:xfrm>
            <a:custGeom>
              <a:avLst/>
              <a:gdLst/>
              <a:ahLst/>
              <a:cxnLst/>
              <a:rect l="l" t="t" r="r" b="b"/>
              <a:pathLst>
                <a:path w="193675" h="182879">
                  <a:moveTo>
                    <a:pt x="183451" y="107010"/>
                  </a:moveTo>
                  <a:lnTo>
                    <a:pt x="35331" y="107010"/>
                  </a:lnTo>
                  <a:lnTo>
                    <a:pt x="35331" y="73494"/>
                  </a:lnTo>
                  <a:lnTo>
                    <a:pt x="178015" y="73494"/>
                  </a:lnTo>
                  <a:lnTo>
                    <a:pt x="178015" y="54152"/>
                  </a:lnTo>
                  <a:lnTo>
                    <a:pt x="35331" y="54152"/>
                  </a:lnTo>
                  <a:lnTo>
                    <a:pt x="35331" y="20624"/>
                  </a:lnTo>
                  <a:lnTo>
                    <a:pt x="180505" y="20624"/>
                  </a:lnTo>
                  <a:lnTo>
                    <a:pt x="180505" y="0"/>
                  </a:lnTo>
                  <a:lnTo>
                    <a:pt x="12915" y="0"/>
                  </a:lnTo>
                  <a:lnTo>
                    <a:pt x="12915" y="20624"/>
                  </a:lnTo>
                  <a:lnTo>
                    <a:pt x="12915" y="54152"/>
                  </a:lnTo>
                  <a:lnTo>
                    <a:pt x="12915" y="73494"/>
                  </a:lnTo>
                  <a:lnTo>
                    <a:pt x="12915" y="107010"/>
                  </a:lnTo>
                  <a:lnTo>
                    <a:pt x="12915" y="127635"/>
                  </a:lnTo>
                  <a:lnTo>
                    <a:pt x="183451" y="127635"/>
                  </a:lnTo>
                  <a:lnTo>
                    <a:pt x="183451" y="107010"/>
                  </a:lnTo>
                  <a:close/>
                </a:path>
                <a:path w="193675" h="182879">
                  <a:moveTo>
                    <a:pt x="193192" y="161493"/>
                  </a:moveTo>
                  <a:lnTo>
                    <a:pt x="0" y="161493"/>
                  </a:lnTo>
                  <a:lnTo>
                    <a:pt x="0" y="182740"/>
                  </a:lnTo>
                  <a:lnTo>
                    <a:pt x="193192" y="182740"/>
                  </a:lnTo>
                  <a:lnTo>
                    <a:pt x="193192" y="16149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3" name="object 53" descr="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4834405" y="5209620"/>
              <a:ext cx="172579" cy="199397"/>
            </a:xfrm>
            <a:prstGeom prst="rect">
              <a:avLst/>
            </a:prstGeom>
          </p:spPr>
        </p:pic>
        <p:pic>
          <p:nvPicPr>
            <p:cNvPr id="54" name="object 54" descr="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4614265" y="5209620"/>
              <a:ext cx="180052" cy="199397"/>
            </a:xfrm>
            <a:prstGeom prst="rect">
              <a:avLst/>
            </a:prstGeom>
          </p:spPr>
        </p:pic>
        <p:pic>
          <p:nvPicPr>
            <p:cNvPr id="55" name="object 55" descr="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5054319" y="5209620"/>
              <a:ext cx="171899" cy="199397"/>
            </a:xfrm>
            <a:prstGeom prst="rect">
              <a:avLst/>
            </a:prstGeom>
          </p:spPr>
        </p:pic>
        <p:sp>
          <p:nvSpPr>
            <p:cNvPr id="56" name="object 56" descr=""/>
            <p:cNvSpPr/>
            <p:nvPr/>
          </p:nvSpPr>
          <p:spPr>
            <a:xfrm>
              <a:off x="5261991" y="5211558"/>
              <a:ext cx="193675" cy="194945"/>
            </a:xfrm>
            <a:custGeom>
              <a:avLst/>
              <a:gdLst/>
              <a:ahLst/>
              <a:cxnLst/>
              <a:rect l="l" t="t" r="r" b="b"/>
              <a:pathLst>
                <a:path w="193675" h="194945">
                  <a:moveTo>
                    <a:pt x="182092" y="59309"/>
                  </a:moveTo>
                  <a:lnTo>
                    <a:pt x="35788" y="59309"/>
                  </a:lnTo>
                  <a:lnTo>
                    <a:pt x="35788" y="45123"/>
                  </a:lnTo>
                  <a:lnTo>
                    <a:pt x="179374" y="45123"/>
                  </a:lnTo>
                  <a:lnTo>
                    <a:pt x="179374" y="29654"/>
                  </a:lnTo>
                  <a:lnTo>
                    <a:pt x="179374" y="16751"/>
                  </a:lnTo>
                  <a:lnTo>
                    <a:pt x="179374" y="0"/>
                  </a:lnTo>
                  <a:lnTo>
                    <a:pt x="14046" y="0"/>
                  </a:lnTo>
                  <a:lnTo>
                    <a:pt x="14046" y="16751"/>
                  </a:lnTo>
                  <a:lnTo>
                    <a:pt x="157632" y="16751"/>
                  </a:lnTo>
                  <a:lnTo>
                    <a:pt x="157632" y="29654"/>
                  </a:lnTo>
                  <a:lnTo>
                    <a:pt x="14046" y="29654"/>
                  </a:lnTo>
                  <a:lnTo>
                    <a:pt x="14046" y="45123"/>
                  </a:lnTo>
                  <a:lnTo>
                    <a:pt x="14046" y="59309"/>
                  </a:lnTo>
                  <a:lnTo>
                    <a:pt x="14046" y="74777"/>
                  </a:lnTo>
                  <a:lnTo>
                    <a:pt x="182092" y="74777"/>
                  </a:lnTo>
                  <a:lnTo>
                    <a:pt x="182092" y="59309"/>
                  </a:lnTo>
                  <a:close/>
                </a:path>
                <a:path w="193675" h="194945">
                  <a:moveTo>
                    <a:pt x="183222" y="179209"/>
                  </a:moveTo>
                  <a:lnTo>
                    <a:pt x="35115" y="179209"/>
                  </a:lnTo>
                  <a:lnTo>
                    <a:pt x="35115" y="166319"/>
                  </a:lnTo>
                  <a:lnTo>
                    <a:pt x="179832" y="166319"/>
                  </a:lnTo>
                  <a:lnTo>
                    <a:pt x="179832" y="150850"/>
                  </a:lnTo>
                  <a:lnTo>
                    <a:pt x="179832" y="137960"/>
                  </a:lnTo>
                  <a:lnTo>
                    <a:pt x="179832" y="121196"/>
                  </a:lnTo>
                  <a:lnTo>
                    <a:pt x="12915" y="121196"/>
                  </a:lnTo>
                  <a:lnTo>
                    <a:pt x="12915" y="137960"/>
                  </a:lnTo>
                  <a:lnTo>
                    <a:pt x="158089" y="137960"/>
                  </a:lnTo>
                  <a:lnTo>
                    <a:pt x="158089" y="150850"/>
                  </a:lnTo>
                  <a:lnTo>
                    <a:pt x="13373" y="150850"/>
                  </a:lnTo>
                  <a:lnTo>
                    <a:pt x="13373" y="166319"/>
                  </a:lnTo>
                  <a:lnTo>
                    <a:pt x="13373" y="179209"/>
                  </a:lnTo>
                  <a:lnTo>
                    <a:pt x="13373" y="194691"/>
                  </a:lnTo>
                  <a:lnTo>
                    <a:pt x="183222" y="194691"/>
                  </a:lnTo>
                  <a:lnTo>
                    <a:pt x="183222" y="179209"/>
                  </a:lnTo>
                  <a:close/>
                </a:path>
                <a:path w="193675" h="194945">
                  <a:moveTo>
                    <a:pt x="193192" y="89827"/>
                  </a:moveTo>
                  <a:lnTo>
                    <a:pt x="0" y="89827"/>
                  </a:lnTo>
                  <a:lnTo>
                    <a:pt x="0" y="106641"/>
                  </a:lnTo>
                  <a:lnTo>
                    <a:pt x="193192" y="106641"/>
                  </a:lnTo>
                  <a:lnTo>
                    <a:pt x="193192" y="8982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7" name="object 57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549245" y="5209620"/>
              <a:ext cx="175976" cy="196828"/>
            </a:xfrm>
            <a:prstGeom prst="rect">
              <a:avLst/>
            </a:prstGeom>
          </p:spPr>
        </p:pic>
        <p:pic>
          <p:nvPicPr>
            <p:cNvPr id="58" name="object 58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761005" y="5209620"/>
              <a:ext cx="185941" cy="199397"/>
            </a:xfrm>
            <a:prstGeom prst="rect">
              <a:avLst/>
            </a:prstGeom>
          </p:spPr>
        </p:pic>
        <p:sp>
          <p:nvSpPr>
            <p:cNvPr id="59" name="object 59" descr=""/>
            <p:cNvSpPr/>
            <p:nvPr/>
          </p:nvSpPr>
          <p:spPr>
            <a:xfrm>
              <a:off x="5979560" y="5373995"/>
              <a:ext cx="32384" cy="33655"/>
            </a:xfrm>
            <a:custGeom>
              <a:avLst/>
              <a:gdLst/>
              <a:ahLst/>
              <a:cxnLst/>
              <a:rect l="l" t="t" r="r" b="b"/>
              <a:pathLst>
                <a:path w="32385" h="33654">
                  <a:moveTo>
                    <a:pt x="25139" y="33155"/>
                  </a:moveTo>
                  <a:lnTo>
                    <a:pt x="16080" y="33155"/>
                  </a:lnTo>
                  <a:lnTo>
                    <a:pt x="7020" y="33155"/>
                  </a:lnTo>
                  <a:lnTo>
                    <a:pt x="0" y="25916"/>
                  </a:lnTo>
                  <a:lnTo>
                    <a:pt x="0" y="7238"/>
                  </a:lnTo>
                  <a:lnTo>
                    <a:pt x="7020" y="0"/>
                  </a:lnTo>
                  <a:lnTo>
                    <a:pt x="25139" y="0"/>
                  </a:lnTo>
                  <a:lnTo>
                    <a:pt x="31933" y="7238"/>
                  </a:lnTo>
                  <a:lnTo>
                    <a:pt x="31933" y="25916"/>
                  </a:lnTo>
                  <a:lnTo>
                    <a:pt x="25139" y="3315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0" name="object 60" descr="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670580" y="5549140"/>
              <a:ext cx="193188" cy="188890"/>
            </a:xfrm>
            <a:prstGeom prst="rect">
              <a:avLst/>
            </a:prstGeom>
          </p:spPr>
        </p:pic>
        <p:sp>
          <p:nvSpPr>
            <p:cNvPr id="61" name="object 61" descr=""/>
            <p:cNvSpPr/>
            <p:nvPr/>
          </p:nvSpPr>
          <p:spPr>
            <a:xfrm>
              <a:off x="888453" y="5554522"/>
              <a:ext cx="193675" cy="183515"/>
            </a:xfrm>
            <a:custGeom>
              <a:avLst/>
              <a:gdLst/>
              <a:ahLst/>
              <a:cxnLst/>
              <a:rect l="l" t="t" r="r" b="b"/>
              <a:pathLst>
                <a:path w="193675" h="183514">
                  <a:moveTo>
                    <a:pt x="178917" y="0"/>
                  </a:moveTo>
                  <a:lnTo>
                    <a:pt x="12446" y="0"/>
                  </a:lnTo>
                  <a:lnTo>
                    <a:pt x="12446" y="20624"/>
                  </a:lnTo>
                  <a:lnTo>
                    <a:pt x="156044" y="20624"/>
                  </a:lnTo>
                  <a:lnTo>
                    <a:pt x="156044" y="68326"/>
                  </a:lnTo>
                  <a:lnTo>
                    <a:pt x="12446" y="68326"/>
                  </a:lnTo>
                  <a:lnTo>
                    <a:pt x="12446" y="88963"/>
                  </a:lnTo>
                  <a:lnTo>
                    <a:pt x="156044" y="88963"/>
                  </a:lnTo>
                  <a:lnTo>
                    <a:pt x="156044" y="139242"/>
                  </a:lnTo>
                  <a:lnTo>
                    <a:pt x="178917" y="139242"/>
                  </a:lnTo>
                  <a:lnTo>
                    <a:pt x="178917" y="88963"/>
                  </a:lnTo>
                  <a:lnTo>
                    <a:pt x="178917" y="68326"/>
                  </a:lnTo>
                  <a:lnTo>
                    <a:pt x="178917" y="20624"/>
                  </a:lnTo>
                  <a:lnTo>
                    <a:pt x="178917" y="0"/>
                  </a:lnTo>
                  <a:close/>
                </a:path>
                <a:path w="193675" h="183514">
                  <a:moveTo>
                    <a:pt x="193179" y="161798"/>
                  </a:moveTo>
                  <a:lnTo>
                    <a:pt x="95796" y="161798"/>
                  </a:lnTo>
                  <a:lnTo>
                    <a:pt x="95796" y="116268"/>
                  </a:lnTo>
                  <a:lnTo>
                    <a:pt x="73152" y="116268"/>
                  </a:lnTo>
                  <a:lnTo>
                    <a:pt x="73152" y="161798"/>
                  </a:lnTo>
                  <a:lnTo>
                    <a:pt x="0" y="161798"/>
                  </a:lnTo>
                  <a:lnTo>
                    <a:pt x="0" y="183515"/>
                  </a:lnTo>
                  <a:lnTo>
                    <a:pt x="193179" y="183515"/>
                  </a:lnTo>
                  <a:lnTo>
                    <a:pt x="193179" y="16179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2" name="object 62" descr="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113578" y="5548206"/>
              <a:ext cx="174843" cy="199397"/>
            </a:xfrm>
            <a:prstGeom prst="rect">
              <a:avLst/>
            </a:prstGeom>
          </p:spPr>
        </p:pic>
        <p:pic>
          <p:nvPicPr>
            <p:cNvPr id="63" name="object 63" descr="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386811" y="5544703"/>
              <a:ext cx="411743" cy="207569"/>
            </a:xfrm>
            <a:prstGeom prst="rect">
              <a:avLst/>
            </a:prstGeom>
          </p:spPr>
        </p:pic>
        <p:sp>
          <p:nvSpPr>
            <p:cNvPr id="64" name="object 64" descr=""/>
            <p:cNvSpPr/>
            <p:nvPr/>
          </p:nvSpPr>
          <p:spPr>
            <a:xfrm>
              <a:off x="1823237" y="5555805"/>
              <a:ext cx="193675" cy="182245"/>
            </a:xfrm>
            <a:custGeom>
              <a:avLst/>
              <a:gdLst/>
              <a:ahLst/>
              <a:cxnLst/>
              <a:rect l="l" t="t" r="r" b="b"/>
              <a:pathLst>
                <a:path w="193675" h="182245">
                  <a:moveTo>
                    <a:pt x="193192" y="161175"/>
                  </a:moveTo>
                  <a:lnTo>
                    <a:pt x="107581" y="161175"/>
                  </a:lnTo>
                  <a:lnTo>
                    <a:pt x="107581" y="123774"/>
                  </a:lnTo>
                  <a:lnTo>
                    <a:pt x="183451" y="123774"/>
                  </a:lnTo>
                  <a:lnTo>
                    <a:pt x="183451" y="103149"/>
                  </a:lnTo>
                  <a:lnTo>
                    <a:pt x="35331" y="103149"/>
                  </a:lnTo>
                  <a:lnTo>
                    <a:pt x="35331" y="70916"/>
                  </a:lnTo>
                  <a:lnTo>
                    <a:pt x="180505" y="70916"/>
                  </a:lnTo>
                  <a:lnTo>
                    <a:pt x="180505" y="51574"/>
                  </a:lnTo>
                  <a:lnTo>
                    <a:pt x="180505" y="20637"/>
                  </a:lnTo>
                  <a:lnTo>
                    <a:pt x="180505" y="0"/>
                  </a:lnTo>
                  <a:lnTo>
                    <a:pt x="12903" y="0"/>
                  </a:lnTo>
                  <a:lnTo>
                    <a:pt x="12903" y="20637"/>
                  </a:lnTo>
                  <a:lnTo>
                    <a:pt x="158305" y="20637"/>
                  </a:lnTo>
                  <a:lnTo>
                    <a:pt x="158305" y="51574"/>
                  </a:lnTo>
                  <a:lnTo>
                    <a:pt x="12903" y="51574"/>
                  </a:lnTo>
                  <a:lnTo>
                    <a:pt x="12903" y="70916"/>
                  </a:lnTo>
                  <a:lnTo>
                    <a:pt x="12903" y="103149"/>
                  </a:lnTo>
                  <a:lnTo>
                    <a:pt x="12903" y="123774"/>
                  </a:lnTo>
                  <a:lnTo>
                    <a:pt x="84696" y="123774"/>
                  </a:lnTo>
                  <a:lnTo>
                    <a:pt x="84696" y="161175"/>
                  </a:lnTo>
                  <a:lnTo>
                    <a:pt x="0" y="161175"/>
                  </a:lnTo>
                  <a:lnTo>
                    <a:pt x="0" y="181800"/>
                  </a:lnTo>
                  <a:lnTo>
                    <a:pt x="193192" y="181800"/>
                  </a:lnTo>
                  <a:lnTo>
                    <a:pt x="193192" y="16117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5" name="object 65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110516" y="5548206"/>
              <a:ext cx="175976" cy="196828"/>
            </a:xfrm>
            <a:prstGeom prst="rect">
              <a:avLst/>
            </a:prstGeom>
          </p:spPr>
        </p:pic>
        <p:pic>
          <p:nvPicPr>
            <p:cNvPr id="66" name="object 66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322276" y="5548206"/>
              <a:ext cx="185941" cy="199397"/>
            </a:xfrm>
            <a:prstGeom prst="rect">
              <a:avLst/>
            </a:prstGeom>
          </p:spPr>
        </p:pic>
        <p:pic>
          <p:nvPicPr>
            <p:cNvPr id="67" name="object 67" descr="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2609574" y="5548206"/>
              <a:ext cx="180732" cy="196828"/>
            </a:xfrm>
            <a:prstGeom prst="rect">
              <a:avLst/>
            </a:prstGeom>
          </p:spPr>
        </p:pic>
        <p:pic>
          <p:nvPicPr>
            <p:cNvPr id="68" name="object 68" descr="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2821334" y="5548206"/>
              <a:ext cx="403816" cy="199397"/>
            </a:xfrm>
            <a:prstGeom prst="rect">
              <a:avLst/>
            </a:prstGeom>
          </p:spPr>
        </p:pic>
        <p:pic>
          <p:nvPicPr>
            <p:cNvPr id="69" name="object 69" descr="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3324367" y="5548206"/>
              <a:ext cx="178241" cy="196828"/>
            </a:xfrm>
            <a:prstGeom prst="rect">
              <a:avLst/>
            </a:prstGeom>
          </p:spPr>
        </p:pic>
        <p:pic>
          <p:nvPicPr>
            <p:cNvPr id="70" name="object 70" descr="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3538392" y="5546805"/>
              <a:ext cx="193188" cy="205467"/>
            </a:xfrm>
            <a:prstGeom prst="rect">
              <a:avLst/>
            </a:prstGeom>
          </p:spPr>
        </p:pic>
        <p:sp>
          <p:nvSpPr>
            <p:cNvPr id="71" name="object 71" descr=""/>
            <p:cNvSpPr/>
            <p:nvPr/>
          </p:nvSpPr>
          <p:spPr>
            <a:xfrm>
              <a:off x="3756266" y="5550648"/>
              <a:ext cx="474345" cy="201930"/>
            </a:xfrm>
            <a:custGeom>
              <a:avLst/>
              <a:gdLst/>
              <a:ahLst/>
              <a:cxnLst/>
              <a:rect l="l" t="t" r="r" b="b"/>
              <a:pathLst>
                <a:path w="474345" h="201929">
                  <a:moveTo>
                    <a:pt x="182092" y="58026"/>
                  </a:moveTo>
                  <a:lnTo>
                    <a:pt x="35775" y="58026"/>
                  </a:lnTo>
                  <a:lnTo>
                    <a:pt x="35775" y="45123"/>
                  </a:lnTo>
                  <a:lnTo>
                    <a:pt x="179374" y="45123"/>
                  </a:lnTo>
                  <a:lnTo>
                    <a:pt x="179374" y="29654"/>
                  </a:lnTo>
                  <a:lnTo>
                    <a:pt x="179374" y="16764"/>
                  </a:lnTo>
                  <a:lnTo>
                    <a:pt x="179374" y="0"/>
                  </a:lnTo>
                  <a:lnTo>
                    <a:pt x="14033" y="0"/>
                  </a:lnTo>
                  <a:lnTo>
                    <a:pt x="14033" y="16764"/>
                  </a:lnTo>
                  <a:lnTo>
                    <a:pt x="157632" y="16764"/>
                  </a:lnTo>
                  <a:lnTo>
                    <a:pt x="157632" y="29654"/>
                  </a:lnTo>
                  <a:lnTo>
                    <a:pt x="14033" y="29654"/>
                  </a:lnTo>
                  <a:lnTo>
                    <a:pt x="14033" y="45123"/>
                  </a:lnTo>
                  <a:lnTo>
                    <a:pt x="14033" y="58026"/>
                  </a:lnTo>
                  <a:lnTo>
                    <a:pt x="14033" y="74777"/>
                  </a:lnTo>
                  <a:lnTo>
                    <a:pt x="182092" y="74777"/>
                  </a:lnTo>
                  <a:lnTo>
                    <a:pt x="182092" y="58026"/>
                  </a:lnTo>
                  <a:close/>
                </a:path>
                <a:path w="474345" h="201929">
                  <a:moveTo>
                    <a:pt x="183222" y="177927"/>
                  </a:moveTo>
                  <a:lnTo>
                    <a:pt x="35102" y="177927"/>
                  </a:lnTo>
                  <a:lnTo>
                    <a:pt x="35102" y="165036"/>
                  </a:lnTo>
                  <a:lnTo>
                    <a:pt x="179819" y="165036"/>
                  </a:lnTo>
                  <a:lnTo>
                    <a:pt x="179819" y="149567"/>
                  </a:lnTo>
                  <a:lnTo>
                    <a:pt x="179819" y="136677"/>
                  </a:lnTo>
                  <a:lnTo>
                    <a:pt x="179819" y="121196"/>
                  </a:lnTo>
                  <a:lnTo>
                    <a:pt x="12903" y="121196"/>
                  </a:lnTo>
                  <a:lnTo>
                    <a:pt x="12903" y="136677"/>
                  </a:lnTo>
                  <a:lnTo>
                    <a:pt x="158076" y="136677"/>
                  </a:lnTo>
                  <a:lnTo>
                    <a:pt x="158076" y="149567"/>
                  </a:lnTo>
                  <a:lnTo>
                    <a:pt x="13360" y="149567"/>
                  </a:lnTo>
                  <a:lnTo>
                    <a:pt x="13360" y="165036"/>
                  </a:lnTo>
                  <a:lnTo>
                    <a:pt x="13360" y="177927"/>
                  </a:lnTo>
                  <a:lnTo>
                    <a:pt x="13360" y="194691"/>
                  </a:lnTo>
                  <a:lnTo>
                    <a:pt x="183222" y="194691"/>
                  </a:lnTo>
                  <a:lnTo>
                    <a:pt x="183222" y="177927"/>
                  </a:lnTo>
                  <a:close/>
                </a:path>
                <a:path w="474345" h="201929">
                  <a:moveTo>
                    <a:pt x="193179" y="89319"/>
                  </a:moveTo>
                  <a:lnTo>
                    <a:pt x="0" y="89319"/>
                  </a:lnTo>
                  <a:lnTo>
                    <a:pt x="0" y="106133"/>
                  </a:lnTo>
                  <a:lnTo>
                    <a:pt x="193179" y="106133"/>
                  </a:lnTo>
                  <a:lnTo>
                    <a:pt x="193179" y="89319"/>
                  </a:lnTo>
                  <a:close/>
                </a:path>
                <a:path w="474345" h="201929">
                  <a:moveTo>
                    <a:pt x="460743" y="29654"/>
                  </a:moveTo>
                  <a:lnTo>
                    <a:pt x="316699" y="29654"/>
                  </a:lnTo>
                  <a:lnTo>
                    <a:pt x="316699" y="1295"/>
                  </a:lnTo>
                  <a:lnTo>
                    <a:pt x="294513" y="1295"/>
                  </a:lnTo>
                  <a:lnTo>
                    <a:pt x="294513" y="29654"/>
                  </a:lnTo>
                  <a:lnTo>
                    <a:pt x="294513" y="48996"/>
                  </a:lnTo>
                  <a:lnTo>
                    <a:pt x="294513" y="82524"/>
                  </a:lnTo>
                  <a:lnTo>
                    <a:pt x="294513" y="103149"/>
                  </a:lnTo>
                  <a:lnTo>
                    <a:pt x="460743" y="103149"/>
                  </a:lnTo>
                  <a:lnTo>
                    <a:pt x="460743" y="82791"/>
                  </a:lnTo>
                  <a:lnTo>
                    <a:pt x="460743" y="82524"/>
                  </a:lnTo>
                  <a:lnTo>
                    <a:pt x="460743" y="49631"/>
                  </a:lnTo>
                  <a:lnTo>
                    <a:pt x="438556" y="49631"/>
                  </a:lnTo>
                  <a:lnTo>
                    <a:pt x="438556" y="82524"/>
                  </a:lnTo>
                  <a:lnTo>
                    <a:pt x="316699" y="82524"/>
                  </a:lnTo>
                  <a:lnTo>
                    <a:pt x="316699" y="48996"/>
                  </a:lnTo>
                  <a:lnTo>
                    <a:pt x="460743" y="48996"/>
                  </a:lnTo>
                  <a:lnTo>
                    <a:pt x="460743" y="29654"/>
                  </a:lnTo>
                  <a:close/>
                </a:path>
                <a:path w="474345" h="201929">
                  <a:moveTo>
                    <a:pt x="460743" y="1066"/>
                  </a:moveTo>
                  <a:lnTo>
                    <a:pt x="438556" y="1066"/>
                  </a:lnTo>
                  <a:lnTo>
                    <a:pt x="438556" y="29083"/>
                  </a:lnTo>
                  <a:lnTo>
                    <a:pt x="460743" y="29083"/>
                  </a:lnTo>
                  <a:lnTo>
                    <a:pt x="460743" y="1066"/>
                  </a:lnTo>
                  <a:close/>
                </a:path>
                <a:path w="474345" h="201929">
                  <a:moveTo>
                    <a:pt x="474332" y="124574"/>
                  </a:moveTo>
                  <a:lnTo>
                    <a:pt x="281139" y="124574"/>
                  </a:lnTo>
                  <a:lnTo>
                    <a:pt x="281139" y="146062"/>
                  </a:lnTo>
                  <a:lnTo>
                    <a:pt x="366077" y="146062"/>
                  </a:lnTo>
                  <a:lnTo>
                    <a:pt x="366077" y="201625"/>
                  </a:lnTo>
                  <a:lnTo>
                    <a:pt x="389178" y="201625"/>
                  </a:lnTo>
                  <a:lnTo>
                    <a:pt x="389178" y="146062"/>
                  </a:lnTo>
                  <a:lnTo>
                    <a:pt x="474332" y="146062"/>
                  </a:lnTo>
                  <a:lnTo>
                    <a:pt x="474332" y="12457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2" name="object 72" descr="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4262541" y="5548206"/>
              <a:ext cx="174843" cy="199397"/>
            </a:xfrm>
            <a:prstGeom prst="rect">
              <a:avLst/>
            </a:prstGeom>
          </p:spPr>
        </p:pic>
        <p:pic>
          <p:nvPicPr>
            <p:cNvPr id="73" name="object 73" descr="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4477472" y="5547739"/>
              <a:ext cx="197945" cy="199864"/>
            </a:xfrm>
            <a:prstGeom prst="rect">
              <a:avLst/>
            </a:prstGeom>
          </p:spPr>
        </p:pic>
        <p:pic>
          <p:nvPicPr>
            <p:cNvPr id="74" name="object 74" descr="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4698292" y="5548206"/>
              <a:ext cx="174843" cy="199397"/>
            </a:xfrm>
            <a:prstGeom prst="rect">
              <a:avLst/>
            </a:prstGeom>
          </p:spPr>
        </p:pic>
        <p:pic>
          <p:nvPicPr>
            <p:cNvPr id="75" name="object 75" descr="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5197521" y="5548206"/>
              <a:ext cx="178694" cy="196828"/>
            </a:xfrm>
            <a:prstGeom prst="rect">
              <a:avLst/>
            </a:prstGeom>
          </p:spPr>
        </p:pic>
        <p:pic>
          <p:nvPicPr>
            <p:cNvPr id="76" name="object 76" descr="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4972172" y="5548206"/>
              <a:ext cx="202248" cy="196828"/>
            </a:xfrm>
            <a:prstGeom prst="rect">
              <a:avLst/>
            </a:prstGeom>
          </p:spPr>
        </p:pic>
        <p:pic>
          <p:nvPicPr>
            <p:cNvPr id="77" name="object 77" descr="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5408375" y="5548206"/>
              <a:ext cx="183223" cy="199397"/>
            </a:xfrm>
            <a:prstGeom prst="rect">
              <a:avLst/>
            </a:prstGeom>
          </p:spPr>
        </p:pic>
        <p:pic>
          <p:nvPicPr>
            <p:cNvPr id="78" name="object 78" descr="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5625798" y="5547505"/>
              <a:ext cx="193188" cy="197762"/>
            </a:xfrm>
            <a:prstGeom prst="rect">
              <a:avLst/>
            </a:prstGeom>
          </p:spPr>
        </p:pic>
        <p:pic>
          <p:nvPicPr>
            <p:cNvPr id="79" name="object 79" descr="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5908432" y="5548206"/>
              <a:ext cx="182317" cy="199397"/>
            </a:xfrm>
            <a:prstGeom prst="rect">
              <a:avLst/>
            </a:prstGeom>
          </p:spPr>
        </p:pic>
        <p:pic>
          <p:nvPicPr>
            <p:cNvPr id="80" name="object 80" descr="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6131969" y="5548206"/>
              <a:ext cx="243468" cy="199397"/>
            </a:xfrm>
            <a:prstGeom prst="rect">
              <a:avLst/>
            </a:prstGeom>
          </p:spPr>
        </p:pic>
        <p:pic>
          <p:nvPicPr>
            <p:cNvPr id="81" name="object 81" descr="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670580" y="5886791"/>
              <a:ext cx="202248" cy="196828"/>
            </a:xfrm>
            <a:prstGeom prst="rect">
              <a:avLst/>
            </a:prstGeom>
          </p:spPr>
        </p:pic>
        <p:pic>
          <p:nvPicPr>
            <p:cNvPr id="82" name="object 82" descr="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895929" y="5886791"/>
              <a:ext cx="178694" cy="196828"/>
            </a:xfrm>
            <a:prstGeom prst="rect">
              <a:avLst/>
            </a:prstGeom>
          </p:spPr>
        </p:pic>
        <p:pic>
          <p:nvPicPr>
            <p:cNvPr id="83" name="object 83" descr="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1106784" y="5886791"/>
              <a:ext cx="183223" cy="199397"/>
            </a:xfrm>
            <a:prstGeom prst="rect">
              <a:avLst/>
            </a:prstGeom>
          </p:spPr>
        </p:pic>
        <p:pic>
          <p:nvPicPr>
            <p:cNvPr id="84" name="object 84" descr="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332360" y="5886791"/>
              <a:ext cx="172579" cy="199397"/>
            </a:xfrm>
            <a:prstGeom prst="rect">
              <a:avLst/>
            </a:prstGeom>
          </p:spPr>
        </p:pic>
        <p:sp>
          <p:nvSpPr>
            <p:cNvPr id="85" name="object 85" descr=""/>
            <p:cNvSpPr/>
            <p:nvPr/>
          </p:nvSpPr>
          <p:spPr>
            <a:xfrm>
              <a:off x="1605330" y="5887173"/>
              <a:ext cx="193675" cy="197485"/>
            </a:xfrm>
            <a:custGeom>
              <a:avLst/>
              <a:gdLst/>
              <a:ahLst/>
              <a:cxnLst/>
              <a:rect l="l" t="t" r="r" b="b"/>
              <a:pathLst>
                <a:path w="193675" h="197485">
                  <a:moveTo>
                    <a:pt x="181635" y="48983"/>
                  </a:moveTo>
                  <a:lnTo>
                    <a:pt x="36461" y="48983"/>
                  </a:lnTo>
                  <a:lnTo>
                    <a:pt x="36461" y="0"/>
                  </a:lnTo>
                  <a:lnTo>
                    <a:pt x="13817" y="0"/>
                  </a:lnTo>
                  <a:lnTo>
                    <a:pt x="13817" y="48983"/>
                  </a:lnTo>
                  <a:lnTo>
                    <a:pt x="13817" y="67043"/>
                  </a:lnTo>
                  <a:lnTo>
                    <a:pt x="181635" y="67043"/>
                  </a:lnTo>
                  <a:lnTo>
                    <a:pt x="181635" y="48983"/>
                  </a:lnTo>
                  <a:close/>
                </a:path>
                <a:path w="193675" h="197485">
                  <a:moveTo>
                    <a:pt x="181864" y="178943"/>
                  </a:moveTo>
                  <a:lnTo>
                    <a:pt x="146304" y="178943"/>
                  </a:lnTo>
                  <a:lnTo>
                    <a:pt x="146304" y="142519"/>
                  </a:lnTo>
                  <a:lnTo>
                    <a:pt x="179590" y="142519"/>
                  </a:lnTo>
                  <a:lnTo>
                    <a:pt x="179590" y="124066"/>
                  </a:lnTo>
                  <a:lnTo>
                    <a:pt x="124104" y="124066"/>
                  </a:lnTo>
                  <a:lnTo>
                    <a:pt x="124104" y="142519"/>
                  </a:lnTo>
                  <a:lnTo>
                    <a:pt x="124104" y="178943"/>
                  </a:lnTo>
                  <a:lnTo>
                    <a:pt x="68618" y="178943"/>
                  </a:lnTo>
                  <a:lnTo>
                    <a:pt x="68618" y="142519"/>
                  </a:lnTo>
                  <a:lnTo>
                    <a:pt x="124104" y="142519"/>
                  </a:lnTo>
                  <a:lnTo>
                    <a:pt x="124104" y="124066"/>
                  </a:lnTo>
                  <a:lnTo>
                    <a:pt x="13131" y="124066"/>
                  </a:lnTo>
                  <a:lnTo>
                    <a:pt x="13131" y="142519"/>
                  </a:lnTo>
                  <a:lnTo>
                    <a:pt x="46431" y="142519"/>
                  </a:lnTo>
                  <a:lnTo>
                    <a:pt x="46431" y="178943"/>
                  </a:lnTo>
                  <a:lnTo>
                    <a:pt x="10871" y="178943"/>
                  </a:lnTo>
                  <a:lnTo>
                    <a:pt x="10871" y="197154"/>
                  </a:lnTo>
                  <a:lnTo>
                    <a:pt x="181864" y="197154"/>
                  </a:lnTo>
                  <a:lnTo>
                    <a:pt x="181864" y="178943"/>
                  </a:lnTo>
                  <a:close/>
                </a:path>
                <a:path w="193675" h="197485">
                  <a:moveTo>
                    <a:pt x="193179" y="87185"/>
                  </a:moveTo>
                  <a:lnTo>
                    <a:pt x="107581" y="87185"/>
                  </a:lnTo>
                  <a:lnTo>
                    <a:pt x="107581" y="67564"/>
                  </a:lnTo>
                  <a:lnTo>
                    <a:pt x="85382" y="67564"/>
                  </a:lnTo>
                  <a:lnTo>
                    <a:pt x="85382" y="87185"/>
                  </a:lnTo>
                  <a:lnTo>
                    <a:pt x="0" y="87185"/>
                  </a:lnTo>
                  <a:lnTo>
                    <a:pt x="0" y="105854"/>
                  </a:lnTo>
                  <a:lnTo>
                    <a:pt x="193179" y="105854"/>
                  </a:lnTo>
                  <a:lnTo>
                    <a:pt x="193179" y="8718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6" name="object 86" descr="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1823209" y="5885623"/>
              <a:ext cx="193188" cy="198229"/>
            </a:xfrm>
            <a:prstGeom prst="rect">
              <a:avLst/>
            </a:prstGeom>
          </p:spPr>
        </p:pic>
        <p:pic>
          <p:nvPicPr>
            <p:cNvPr id="87" name="object 87" descr="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2110516" y="5886791"/>
              <a:ext cx="180732" cy="196828"/>
            </a:xfrm>
            <a:prstGeom prst="rect">
              <a:avLst/>
            </a:prstGeom>
          </p:spPr>
        </p:pic>
        <p:sp>
          <p:nvSpPr>
            <p:cNvPr id="88" name="object 88" descr=""/>
            <p:cNvSpPr/>
            <p:nvPr/>
          </p:nvSpPr>
          <p:spPr>
            <a:xfrm>
              <a:off x="2322271" y="5886792"/>
              <a:ext cx="411480" cy="204470"/>
            </a:xfrm>
            <a:custGeom>
              <a:avLst/>
              <a:gdLst/>
              <a:ahLst/>
              <a:cxnLst/>
              <a:rect l="l" t="t" r="r" b="b"/>
              <a:pathLst>
                <a:path w="411480" h="204470">
                  <a:moveTo>
                    <a:pt x="117767" y="7708"/>
                  </a:moveTo>
                  <a:lnTo>
                    <a:pt x="7023" y="7708"/>
                  </a:lnTo>
                  <a:lnTo>
                    <a:pt x="7023" y="29184"/>
                  </a:lnTo>
                  <a:lnTo>
                    <a:pt x="95123" y="29184"/>
                  </a:lnTo>
                  <a:lnTo>
                    <a:pt x="95123" y="134721"/>
                  </a:lnTo>
                  <a:lnTo>
                    <a:pt x="117767" y="134721"/>
                  </a:lnTo>
                  <a:lnTo>
                    <a:pt x="117767" y="7708"/>
                  </a:lnTo>
                  <a:close/>
                </a:path>
                <a:path w="411480" h="204470">
                  <a:moveTo>
                    <a:pt x="137020" y="157378"/>
                  </a:moveTo>
                  <a:lnTo>
                    <a:pt x="124942" y="161251"/>
                  </a:lnTo>
                  <a:lnTo>
                    <a:pt x="109893" y="163855"/>
                  </a:lnTo>
                  <a:lnTo>
                    <a:pt x="92557" y="165315"/>
                  </a:lnTo>
                  <a:lnTo>
                    <a:pt x="73609" y="165785"/>
                  </a:lnTo>
                  <a:lnTo>
                    <a:pt x="56388" y="165785"/>
                  </a:lnTo>
                  <a:lnTo>
                    <a:pt x="56388" y="81254"/>
                  </a:lnTo>
                  <a:lnTo>
                    <a:pt x="33743" y="81254"/>
                  </a:lnTo>
                  <a:lnTo>
                    <a:pt x="33743" y="165785"/>
                  </a:lnTo>
                  <a:lnTo>
                    <a:pt x="0" y="165785"/>
                  </a:lnTo>
                  <a:lnTo>
                    <a:pt x="0" y="187490"/>
                  </a:lnTo>
                  <a:lnTo>
                    <a:pt x="73837" y="187490"/>
                  </a:lnTo>
                  <a:lnTo>
                    <a:pt x="92938" y="187007"/>
                  </a:lnTo>
                  <a:lnTo>
                    <a:pt x="110185" y="185483"/>
                  </a:lnTo>
                  <a:lnTo>
                    <a:pt x="125044" y="182867"/>
                  </a:lnTo>
                  <a:lnTo>
                    <a:pt x="137020" y="179082"/>
                  </a:lnTo>
                  <a:lnTo>
                    <a:pt x="137020" y="157378"/>
                  </a:lnTo>
                  <a:close/>
                </a:path>
                <a:path w="411480" h="204470">
                  <a:moveTo>
                    <a:pt x="202247" y="78917"/>
                  </a:moveTo>
                  <a:lnTo>
                    <a:pt x="175526" y="78917"/>
                  </a:lnTo>
                  <a:lnTo>
                    <a:pt x="175526" y="0"/>
                  </a:lnTo>
                  <a:lnTo>
                    <a:pt x="153098" y="0"/>
                  </a:lnTo>
                  <a:lnTo>
                    <a:pt x="153098" y="199402"/>
                  </a:lnTo>
                  <a:lnTo>
                    <a:pt x="175526" y="199402"/>
                  </a:lnTo>
                  <a:lnTo>
                    <a:pt x="175526" y="101104"/>
                  </a:lnTo>
                  <a:lnTo>
                    <a:pt x="202247" y="101104"/>
                  </a:lnTo>
                  <a:lnTo>
                    <a:pt x="202247" y="78917"/>
                  </a:lnTo>
                  <a:close/>
                </a:path>
                <a:path w="411480" h="204470">
                  <a:moveTo>
                    <a:pt x="397471" y="52070"/>
                  </a:moveTo>
                  <a:lnTo>
                    <a:pt x="375285" y="52070"/>
                  </a:lnTo>
                  <a:lnTo>
                    <a:pt x="375285" y="85229"/>
                  </a:lnTo>
                  <a:lnTo>
                    <a:pt x="397471" y="85229"/>
                  </a:lnTo>
                  <a:lnTo>
                    <a:pt x="397471" y="52070"/>
                  </a:lnTo>
                  <a:close/>
                </a:path>
                <a:path w="411480" h="204470">
                  <a:moveTo>
                    <a:pt x="397471" y="3505"/>
                  </a:moveTo>
                  <a:lnTo>
                    <a:pt x="375285" y="3505"/>
                  </a:lnTo>
                  <a:lnTo>
                    <a:pt x="375285" y="31318"/>
                  </a:lnTo>
                  <a:lnTo>
                    <a:pt x="253428" y="31318"/>
                  </a:lnTo>
                  <a:lnTo>
                    <a:pt x="253428" y="2959"/>
                  </a:lnTo>
                  <a:lnTo>
                    <a:pt x="231241" y="2959"/>
                  </a:lnTo>
                  <a:lnTo>
                    <a:pt x="231241" y="31318"/>
                  </a:lnTo>
                  <a:lnTo>
                    <a:pt x="231241" y="51955"/>
                  </a:lnTo>
                  <a:lnTo>
                    <a:pt x="231241" y="85471"/>
                  </a:lnTo>
                  <a:lnTo>
                    <a:pt x="231241" y="106095"/>
                  </a:lnTo>
                  <a:lnTo>
                    <a:pt x="397471" y="106095"/>
                  </a:lnTo>
                  <a:lnTo>
                    <a:pt x="397471" y="85471"/>
                  </a:lnTo>
                  <a:lnTo>
                    <a:pt x="253428" y="85471"/>
                  </a:lnTo>
                  <a:lnTo>
                    <a:pt x="253428" y="51955"/>
                  </a:lnTo>
                  <a:lnTo>
                    <a:pt x="397471" y="51955"/>
                  </a:lnTo>
                  <a:lnTo>
                    <a:pt x="397471" y="31521"/>
                  </a:lnTo>
                  <a:lnTo>
                    <a:pt x="397471" y="31318"/>
                  </a:lnTo>
                  <a:lnTo>
                    <a:pt x="397471" y="3505"/>
                  </a:lnTo>
                  <a:close/>
                </a:path>
                <a:path w="411480" h="204470">
                  <a:moveTo>
                    <a:pt x="411060" y="127025"/>
                  </a:moveTo>
                  <a:lnTo>
                    <a:pt x="217868" y="127025"/>
                  </a:lnTo>
                  <a:lnTo>
                    <a:pt x="217868" y="148501"/>
                  </a:lnTo>
                  <a:lnTo>
                    <a:pt x="302806" y="148501"/>
                  </a:lnTo>
                  <a:lnTo>
                    <a:pt x="302806" y="204076"/>
                  </a:lnTo>
                  <a:lnTo>
                    <a:pt x="325907" y="204076"/>
                  </a:lnTo>
                  <a:lnTo>
                    <a:pt x="325907" y="148501"/>
                  </a:lnTo>
                  <a:lnTo>
                    <a:pt x="411060" y="148501"/>
                  </a:lnTo>
                  <a:lnTo>
                    <a:pt x="411060" y="12702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9" name="object 89" descr="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3039372" y="5882121"/>
              <a:ext cx="193188" cy="201732"/>
            </a:xfrm>
            <a:prstGeom prst="rect">
              <a:avLst/>
            </a:prstGeom>
          </p:spPr>
        </p:pic>
        <p:pic>
          <p:nvPicPr>
            <p:cNvPr id="90" name="object 90" descr="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2768219" y="5886791"/>
              <a:ext cx="171899" cy="199397"/>
            </a:xfrm>
            <a:prstGeom prst="rect">
              <a:avLst/>
            </a:prstGeom>
          </p:spPr>
        </p:pic>
        <p:pic>
          <p:nvPicPr>
            <p:cNvPr id="91" name="object 91" descr="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3258606" y="5886791"/>
              <a:ext cx="180505" cy="199397"/>
            </a:xfrm>
            <a:prstGeom prst="rect">
              <a:avLst/>
            </a:prstGeom>
          </p:spPr>
        </p:pic>
        <p:pic>
          <p:nvPicPr>
            <p:cNvPr id="92" name="object 92" descr="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3480784" y="5886791"/>
              <a:ext cx="180052" cy="199397"/>
            </a:xfrm>
            <a:prstGeom prst="rect">
              <a:avLst/>
            </a:prstGeom>
          </p:spPr>
        </p:pic>
        <p:sp>
          <p:nvSpPr>
            <p:cNvPr id="93" name="object 93" descr=""/>
            <p:cNvSpPr/>
            <p:nvPr/>
          </p:nvSpPr>
          <p:spPr>
            <a:xfrm>
              <a:off x="3692766" y="5892329"/>
              <a:ext cx="474980" cy="184785"/>
            </a:xfrm>
            <a:custGeom>
              <a:avLst/>
              <a:gdLst/>
              <a:ahLst/>
              <a:cxnLst/>
              <a:rect l="l" t="t" r="r" b="b"/>
              <a:pathLst>
                <a:path w="474979" h="184785">
                  <a:moveTo>
                    <a:pt x="193192" y="162458"/>
                  </a:moveTo>
                  <a:lnTo>
                    <a:pt x="107581" y="162458"/>
                  </a:lnTo>
                  <a:lnTo>
                    <a:pt x="107581" y="125056"/>
                  </a:lnTo>
                  <a:lnTo>
                    <a:pt x="183451" y="125056"/>
                  </a:lnTo>
                  <a:lnTo>
                    <a:pt x="183451" y="104432"/>
                  </a:lnTo>
                  <a:lnTo>
                    <a:pt x="35331" y="104432"/>
                  </a:lnTo>
                  <a:lnTo>
                    <a:pt x="35331" y="73482"/>
                  </a:lnTo>
                  <a:lnTo>
                    <a:pt x="180505" y="73482"/>
                  </a:lnTo>
                  <a:lnTo>
                    <a:pt x="180505" y="54152"/>
                  </a:lnTo>
                  <a:lnTo>
                    <a:pt x="180505" y="21920"/>
                  </a:lnTo>
                  <a:lnTo>
                    <a:pt x="180505" y="1282"/>
                  </a:lnTo>
                  <a:lnTo>
                    <a:pt x="12903" y="1282"/>
                  </a:lnTo>
                  <a:lnTo>
                    <a:pt x="12903" y="21920"/>
                  </a:lnTo>
                  <a:lnTo>
                    <a:pt x="158305" y="21920"/>
                  </a:lnTo>
                  <a:lnTo>
                    <a:pt x="158305" y="54152"/>
                  </a:lnTo>
                  <a:lnTo>
                    <a:pt x="12903" y="54152"/>
                  </a:lnTo>
                  <a:lnTo>
                    <a:pt x="12903" y="73482"/>
                  </a:lnTo>
                  <a:lnTo>
                    <a:pt x="12903" y="104432"/>
                  </a:lnTo>
                  <a:lnTo>
                    <a:pt x="12903" y="125056"/>
                  </a:lnTo>
                  <a:lnTo>
                    <a:pt x="84709" y="125056"/>
                  </a:lnTo>
                  <a:lnTo>
                    <a:pt x="84709" y="162458"/>
                  </a:lnTo>
                  <a:lnTo>
                    <a:pt x="0" y="162458"/>
                  </a:lnTo>
                  <a:lnTo>
                    <a:pt x="0" y="184365"/>
                  </a:lnTo>
                  <a:lnTo>
                    <a:pt x="193192" y="184365"/>
                  </a:lnTo>
                  <a:lnTo>
                    <a:pt x="193192" y="162458"/>
                  </a:lnTo>
                  <a:close/>
                </a:path>
                <a:path w="474979" h="184785">
                  <a:moveTo>
                    <a:pt x="461556" y="36093"/>
                  </a:moveTo>
                  <a:lnTo>
                    <a:pt x="316153" y="36093"/>
                  </a:lnTo>
                  <a:lnTo>
                    <a:pt x="316153" y="0"/>
                  </a:lnTo>
                  <a:lnTo>
                    <a:pt x="293954" y="0"/>
                  </a:lnTo>
                  <a:lnTo>
                    <a:pt x="293954" y="36093"/>
                  </a:lnTo>
                  <a:lnTo>
                    <a:pt x="293954" y="56730"/>
                  </a:lnTo>
                  <a:lnTo>
                    <a:pt x="293954" y="96697"/>
                  </a:lnTo>
                  <a:lnTo>
                    <a:pt x="293954" y="117322"/>
                  </a:lnTo>
                  <a:lnTo>
                    <a:pt x="461556" y="117322"/>
                  </a:lnTo>
                  <a:lnTo>
                    <a:pt x="461556" y="96964"/>
                  </a:lnTo>
                  <a:lnTo>
                    <a:pt x="461556" y="96697"/>
                  </a:lnTo>
                  <a:lnTo>
                    <a:pt x="461556" y="56807"/>
                  </a:lnTo>
                  <a:lnTo>
                    <a:pt x="439356" y="56807"/>
                  </a:lnTo>
                  <a:lnTo>
                    <a:pt x="439356" y="96697"/>
                  </a:lnTo>
                  <a:lnTo>
                    <a:pt x="316153" y="96697"/>
                  </a:lnTo>
                  <a:lnTo>
                    <a:pt x="316153" y="56730"/>
                  </a:lnTo>
                  <a:lnTo>
                    <a:pt x="461556" y="56730"/>
                  </a:lnTo>
                  <a:lnTo>
                    <a:pt x="461556" y="36093"/>
                  </a:lnTo>
                  <a:close/>
                </a:path>
                <a:path w="474979" h="184785">
                  <a:moveTo>
                    <a:pt x="461556" y="304"/>
                  </a:moveTo>
                  <a:lnTo>
                    <a:pt x="439356" y="304"/>
                  </a:lnTo>
                  <a:lnTo>
                    <a:pt x="439356" y="36029"/>
                  </a:lnTo>
                  <a:lnTo>
                    <a:pt x="461556" y="36029"/>
                  </a:lnTo>
                  <a:lnTo>
                    <a:pt x="461556" y="304"/>
                  </a:lnTo>
                  <a:close/>
                </a:path>
                <a:path w="474979" h="184785">
                  <a:moveTo>
                    <a:pt x="474459" y="162572"/>
                  </a:moveTo>
                  <a:lnTo>
                    <a:pt x="389077" y="162572"/>
                  </a:lnTo>
                  <a:lnTo>
                    <a:pt x="389077" y="117754"/>
                  </a:lnTo>
                  <a:lnTo>
                    <a:pt x="366204" y="117754"/>
                  </a:lnTo>
                  <a:lnTo>
                    <a:pt x="366204" y="162572"/>
                  </a:lnTo>
                  <a:lnTo>
                    <a:pt x="281279" y="162572"/>
                  </a:lnTo>
                  <a:lnTo>
                    <a:pt x="281279" y="184289"/>
                  </a:lnTo>
                  <a:lnTo>
                    <a:pt x="474459" y="184289"/>
                  </a:lnTo>
                  <a:lnTo>
                    <a:pt x="474459" y="16257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4" name="object 94" descr="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4199169" y="5886791"/>
              <a:ext cx="174843" cy="199397"/>
            </a:xfrm>
            <a:prstGeom prst="rect">
              <a:avLst/>
            </a:prstGeom>
          </p:spPr>
        </p:pic>
        <p:pic>
          <p:nvPicPr>
            <p:cNvPr id="95" name="object 95" descr="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4409797" y="5889126"/>
              <a:ext cx="193188" cy="194727"/>
            </a:xfrm>
            <a:prstGeom prst="rect">
              <a:avLst/>
            </a:prstGeom>
          </p:spPr>
        </p:pic>
        <p:sp>
          <p:nvSpPr>
            <p:cNvPr id="96" name="object 96" descr=""/>
            <p:cNvSpPr/>
            <p:nvPr/>
          </p:nvSpPr>
          <p:spPr>
            <a:xfrm>
              <a:off x="4628352" y="6051165"/>
              <a:ext cx="32384" cy="33655"/>
            </a:xfrm>
            <a:custGeom>
              <a:avLst/>
              <a:gdLst/>
              <a:ahLst/>
              <a:cxnLst/>
              <a:rect l="l" t="t" r="r" b="b"/>
              <a:pathLst>
                <a:path w="32385" h="33654">
                  <a:moveTo>
                    <a:pt x="25139" y="33155"/>
                  </a:moveTo>
                  <a:lnTo>
                    <a:pt x="16080" y="33155"/>
                  </a:lnTo>
                  <a:lnTo>
                    <a:pt x="7020" y="33155"/>
                  </a:lnTo>
                  <a:lnTo>
                    <a:pt x="0" y="25916"/>
                  </a:lnTo>
                  <a:lnTo>
                    <a:pt x="0" y="7238"/>
                  </a:lnTo>
                  <a:lnTo>
                    <a:pt x="7020" y="0"/>
                  </a:lnTo>
                  <a:lnTo>
                    <a:pt x="25139" y="0"/>
                  </a:lnTo>
                  <a:lnTo>
                    <a:pt x="31933" y="7238"/>
                  </a:lnTo>
                  <a:lnTo>
                    <a:pt x="31933" y="25916"/>
                  </a:lnTo>
                  <a:lnTo>
                    <a:pt x="25139" y="3315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7" name="object 97" descr=""/>
          <p:cNvSpPr/>
          <p:nvPr/>
        </p:nvSpPr>
        <p:spPr>
          <a:xfrm>
            <a:off x="532551" y="3881964"/>
            <a:ext cx="266065" cy="274320"/>
          </a:xfrm>
          <a:custGeom>
            <a:avLst/>
            <a:gdLst/>
            <a:ahLst/>
            <a:cxnLst/>
            <a:rect l="l" t="t" r="r" b="b"/>
            <a:pathLst>
              <a:path w="266065" h="274320">
                <a:moveTo>
                  <a:pt x="132781" y="273776"/>
                </a:moveTo>
                <a:lnTo>
                  <a:pt x="90592" y="266854"/>
                </a:lnTo>
                <a:lnTo>
                  <a:pt x="54114" y="247535"/>
                </a:lnTo>
                <a:lnTo>
                  <a:pt x="25454" y="217988"/>
                </a:lnTo>
                <a:lnTo>
                  <a:pt x="6714" y="180382"/>
                </a:lnTo>
                <a:lnTo>
                  <a:pt x="0" y="136888"/>
                </a:lnTo>
                <a:lnTo>
                  <a:pt x="6714" y="93394"/>
                </a:lnTo>
                <a:lnTo>
                  <a:pt x="25454" y="55788"/>
                </a:lnTo>
                <a:lnTo>
                  <a:pt x="54114" y="26241"/>
                </a:lnTo>
                <a:lnTo>
                  <a:pt x="90592" y="6921"/>
                </a:lnTo>
                <a:lnTo>
                  <a:pt x="132781" y="0"/>
                </a:lnTo>
                <a:lnTo>
                  <a:pt x="174971" y="6921"/>
                </a:lnTo>
                <a:lnTo>
                  <a:pt x="211448" y="26241"/>
                </a:lnTo>
                <a:lnTo>
                  <a:pt x="240109" y="55788"/>
                </a:lnTo>
                <a:lnTo>
                  <a:pt x="258849" y="93394"/>
                </a:lnTo>
                <a:lnTo>
                  <a:pt x="265563" y="136888"/>
                </a:lnTo>
                <a:lnTo>
                  <a:pt x="258849" y="180382"/>
                </a:lnTo>
                <a:lnTo>
                  <a:pt x="240109" y="217988"/>
                </a:lnTo>
                <a:lnTo>
                  <a:pt x="211448" y="247535"/>
                </a:lnTo>
                <a:lnTo>
                  <a:pt x="174971" y="266854"/>
                </a:lnTo>
                <a:lnTo>
                  <a:pt x="132781" y="273776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8" name="object 98" descr=""/>
          <p:cNvSpPr/>
          <p:nvPr/>
        </p:nvSpPr>
        <p:spPr>
          <a:xfrm>
            <a:off x="1205741" y="3767030"/>
            <a:ext cx="507365" cy="551815"/>
          </a:xfrm>
          <a:custGeom>
            <a:avLst/>
            <a:gdLst/>
            <a:ahLst/>
            <a:cxnLst/>
            <a:rect l="l" t="t" r="r" b="b"/>
            <a:pathLst>
              <a:path w="507364" h="551814">
                <a:moveTo>
                  <a:pt x="507326" y="102020"/>
                </a:moveTo>
                <a:lnTo>
                  <a:pt x="401476" y="102020"/>
                </a:lnTo>
                <a:lnTo>
                  <a:pt x="401476" y="0"/>
                </a:lnTo>
                <a:lnTo>
                  <a:pt x="507326" y="0"/>
                </a:lnTo>
                <a:lnTo>
                  <a:pt x="507326" y="102020"/>
                </a:lnTo>
                <a:close/>
              </a:path>
              <a:path w="507364" h="551814">
                <a:moveTo>
                  <a:pt x="0" y="295730"/>
                </a:moveTo>
                <a:lnTo>
                  <a:pt x="0" y="203395"/>
                </a:lnTo>
                <a:lnTo>
                  <a:pt x="70775" y="198333"/>
                </a:lnTo>
                <a:lnTo>
                  <a:pt x="129224" y="185212"/>
                </a:lnTo>
                <a:lnTo>
                  <a:pt x="173392" y="164808"/>
                </a:lnTo>
                <a:lnTo>
                  <a:pt x="201327" y="137895"/>
                </a:lnTo>
                <a:lnTo>
                  <a:pt x="211072" y="105249"/>
                </a:lnTo>
                <a:lnTo>
                  <a:pt x="211072" y="96854"/>
                </a:lnTo>
                <a:lnTo>
                  <a:pt x="0" y="96854"/>
                </a:lnTo>
                <a:lnTo>
                  <a:pt x="0" y="6456"/>
                </a:lnTo>
                <a:lnTo>
                  <a:pt x="318801" y="6456"/>
                </a:lnTo>
                <a:lnTo>
                  <a:pt x="318676" y="96854"/>
                </a:lnTo>
                <a:lnTo>
                  <a:pt x="318175" y="102020"/>
                </a:lnTo>
                <a:lnTo>
                  <a:pt x="507326" y="102020"/>
                </a:lnTo>
                <a:lnTo>
                  <a:pt x="507326" y="201458"/>
                </a:lnTo>
                <a:lnTo>
                  <a:pt x="279342" y="201458"/>
                </a:lnTo>
                <a:lnTo>
                  <a:pt x="249038" y="231309"/>
                </a:lnTo>
                <a:lnTo>
                  <a:pt x="211235" y="255170"/>
                </a:lnTo>
                <a:lnTo>
                  <a:pt x="166681" y="273292"/>
                </a:lnTo>
                <a:lnTo>
                  <a:pt x="116125" y="285925"/>
                </a:lnTo>
                <a:lnTo>
                  <a:pt x="60316" y="293321"/>
                </a:lnTo>
                <a:lnTo>
                  <a:pt x="0" y="295730"/>
                </a:lnTo>
                <a:close/>
              </a:path>
              <a:path w="507364" h="551814">
                <a:moveTo>
                  <a:pt x="507326" y="298313"/>
                </a:moveTo>
                <a:lnTo>
                  <a:pt x="401476" y="298313"/>
                </a:lnTo>
                <a:lnTo>
                  <a:pt x="401476" y="201458"/>
                </a:lnTo>
                <a:lnTo>
                  <a:pt x="507326" y="201458"/>
                </a:lnTo>
                <a:lnTo>
                  <a:pt x="507326" y="298313"/>
                </a:lnTo>
                <a:close/>
              </a:path>
              <a:path w="507364" h="551814">
                <a:moveTo>
                  <a:pt x="507326" y="551427"/>
                </a:moveTo>
                <a:lnTo>
                  <a:pt x="28811" y="551427"/>
                </a:lnTo>
                <a:lnTo>
                  <a:pt x="28811" y="317684"/>
                </a:lnTo>
                <a:lnTo>
                  <a:pt x="507326" y="317684"/>
                </a:lnTo>
                <a:lnTo>
                  <a:pt x="507326" y="407436"/>
                </a:lnTo>
                <a:lnTo>
                  <a:pt x="134660" y="407436"/>
                </a:lnTo>
                <a:lnTo>
                  <a:pt x="134660" y="461675"/>
                </a:lnTo>
                <a:lnTo>
                  <a:pt x="507326" y="461675"/>
                </a:lnTo>
                <a:lnTo>
                  <a:pt x="507326" y="551427"/>
                </a:lnTo>
                <a:close/>
              </a:path>
              <a:path w="507364" h="551814">
                <a:moveTo>
                  <a:pt x="507326" y="461675"/>
                </a:moveTo>
                <a:lnTo>
                  <a:pt x="401476" y="461675"/>
                </a:lnTo>
                <a:lnTo>
                  <a:pt x="401476" y="407436"/>
                </a:lnTo>
                <a:lnTo>
                  <a:pt x="507326" y="407436"/>
                </a:lnTo>
                <a:lnTo>
                  <a:pt x="507326" y="461675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9" name="object 99" descr=""/>
          <p:cNvSpPr/>
          <p:nvPr/>
        </p:nvSpPr>
        <p:spPr>
          <a:xfrm>
            <a:off x="1794490" y="3767030"/>
            <a:ext cx="534035" cy="558165"/>
          </a:xfrm>
          <a:custGeom>
            <a:avLst/>
            <a:gdLst/>
            <a:ahLst/>
            <a:cxnLst/>
            <a:rect l="l" t="t" r="r" b="b"/>
            <a:pathLst>
              <a:path w="534035" h="558164">
                <a:moveTo>
                  <a:pt x="533632" y="107186"/>
                </a:moveTo>
                <a:lnTo>
                  <a:pt x="434672" y="107186"/>
                </a:lnTo>
                <a:lnTo>
                  <a:pt x="434672" y="0"/>
                </a:lnTo>
                <a:lnTo>
                  <a:pt x="533632" y="0"/>
                </a:lnTo>
                <a:lnTo>
                  <a:pt x="533632" y="107186"/>
                </a:lnTo>
                <a:close/>
              </a:path>
              <a:path w="534035" h="558164">
                <a:moveTo>
                  <a:pt x="386444" y="244074"/>
                </a:moveTo>
                <a:lnTo>
                  <a:pt x="288737" y="244074"/>
                </a:lnTo>
                <a:lnTo>
                  <a:pt x="288737" y="2582"/>
                </a:lnTo>
                <a:lnTo>
                  <a:pt x="386444" y="2582"/>
                </a:lnTo>
                <a:lnTo>
                  <a:pt x="386444" y="107186"/>
                </a:lnTo>
                <a:lnTo>
                  <a:pt x="533632" y="107186"/>
                </a:lnTo>
                <a:lnTo>
                  <a:pt x="533632" y="209206"/>
                </a:lnTo>
                <a:lnTo>
                  <a:pt x="386444" y="209206"/>
                </a:lnTo>
                <a:lnTo>
                  <a:pt x="386444" y="244074"/>
                </a:lnTo>
                <a:close/>
              </a:path>
              <a:path w="534035" h="558164">
                <a:moveTo>
                  <a:pt x="0" y="330598"/>
                </a:moveTo>
                <a:lnTo>
                  <a:pt x="0" y="230514"/>
                </a:lnTo>
                <a:lnTo>
                  <a:pt x="26592" y="220769"/>
                </a:lnTo>
                <a:lnTo>
                  <a:pt x="50106" y="199042"/>
                </a:lnTo>
                <a:lnTo>
                  <a:pt x="69757" y="165944"/>
                </a:lnTo>
                <a:lnTo>
                  <a:pt x="84763" y="122085"/>
                </a:lnTo>
                <a:lnTo>
                  <a:pt x="94340" y="68073"/>
                </a:lnTo>
                <a:lnTo>
                  <a:pt x="97707" y="4519"/>
                </a:lnTo>
                <a:lnTo>
                  <a:pt x="197919" y="8394"/>
                </a:lnTo>
                <a:lnTo>
                  <a:pt x="197097" y="41667"/>
                </a:lnTo>
                <a:lnTo>
                  <a:pt x="194631" y="73609"/>
                </a:lnTo>
                <a:lnTo>
                  <a:pt x="190521" y="104098"/>
                </a:lnTo>
                <a:lnTo>
                  <a:pt x="184766" y="133014"/>
                </a:lnTo>
                <a:lnTo>
                  <a:pt x="276647" y="231160"/>
                </a:lnTo>
                <a:lnTo>
                  <a:pt x="147813" y="231160"/>
                </a:lnTo>
                <a:lnTo>
                  <a:pt x="118552" y="272666"/>
                </a:lnTo>
                <a:lnTo>
                  <a:pt x="83771" y="303640"/>
                </a:lnTo>
                <a:lnTo>
                  <a:pt x="44058" y="323233"/>
                </a:lnTo>
                <a:lnTo>
                  <a:pt x="0" y="330598"/>
                </a:lnTo>
                <a:close/>
              </a:path>
              <a:path w="534035" h="558164">
                <a:moveTo>
                  <a:pt x="533632" y="338346"/>
                </a:moveTo>
                <a:lnTo>
                  <a:pt x="434672" y="338346"/>
                </a:lnTo>
                <a:lnTo>
                  <a:pt x="434672" y="209206"/>
                </a:lnTo>
                <a:lnTo>
                  <a:pt x="533632" y="209206"/>
                </a:lnTo>
                <a:lnTo>
                  <a:pt x="533632" y="338346"/>
                </a:lnTo>
                <a:close/>
              </a:path>
              <a:path w="534035" h="558164">
                <a:moveTo>
                  <a:pt x="230488" y="324141"/>
                </a:moveTo>
                <a:lnTo>
                  <a:pt x="147813" y="231160"/>
                </a:lnTo>
                <a:lnTo>
                  <a:pt x="276647" y="231160"/>
                </a:lnTo>
                <a:lnTo>
                  <a:pt x="288737" y="244074"/>
                </a:lnTo>
                <a:lnTo>
                  <a:pt x="386444" y="244074"/>
                </a:lnTo>
                <a:lnTo>
                  <a:pt x="386444" y="271193"/>
                </a:lnTo>
                <a:lnTo>
                  <a:pt x="288737" y="271193"/>
                </a:lnTo>
                <a:lnTo>
                  <a:pt x="230488" y="324141"/>
                </a:lnTo>
                <a:close/>
              </a:path>
              <a:path w="534035" h="558164">
                <a:moveTo>
                  <a:pt x="386444" y="332535"/>
                </a:moveTo>
                <a:lnTo>
                  <a:pt x="288737" y="332535"/>
                </a:lnTo>
                <a:lnTo>
                  <a:pt x="288737" y="271193"/>
                </a:lnTo>
                <a:lnTo>
                  <a:pt x="386444" y="271193"/>
                </a:lnTo>
                <a:lnTo>
                  <a:pt x="386444" y="332535"/>
                </a:lnTo>
                <a:close/>
              </a:path>
              <a:path w="534035" h="558164">
                <a:moveTo>
                  <a:pt x="533632" y="557884"/>
                </a:moveTo>
                <a:lnTo>
                  <a:pt x="429035" y="557884"/>
                </a:lnTo>
                <a:lnTo>
                  <a:pt x="429035" y="450052"/>
                </a:lnTo>
                <a:lnTo>
                  <a:pt x="38832" y="450052"/>
                </a:lnTo>
                <a:lnTo>
                  <a:pt x="38832" y="357717"/>
                </a:lnTo>
                <a:lnTo>
                  <a:pt x="533632" y="357717"/>
                </a:lnTo>
                <a:lnTo>
                  <a:pt x="533632" y="557884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0" name="object 100" descr=""/>
          <p:cNvSpPr/>
          <p:nvPr/>
        </p:nvSpPr>
        <p:spPr>
          <a:xfrm>
            <a:off x="2569856" y="3767030"/>
            <a:ext cx="536575" cy="551815"/>
          </a:xfrm>
          <a:custGeom>
            <a:avLst/>
            <a:gdLst/>
            <a:ahLst/>
            <a:cxnLst/>
            <a:rect l="l" t="t" r="r" b="b"/>
            <a:pathLst>
              <a:path w="536575" h="551814">
                <a:moveTo>
                  <a:pt x="536137" y="551427"/>
                </a:moveTo>
                <a:lnTo>
                  <a:pt x="440309" y="551427"/>
                </a:lnTo>
                <a:lnTo>
                  <a:pt x="440309" y="0"/>
                </a:lnTo>
                <a:lnTo>
                  <a:pt x="536137" y="0"/>
                </a:lnTo>
                <a:lnTo>
                  <a:pt x="536137" y="551427"/>
                </a:lnTo>
                <a:close/>
              </a:path>
              <a:path w="536575" h="551814">
                <a:moveTo>
                  <a:pt x="407740" y="541742"/>
                </a:moveTo>
                <a:lnTo>
                  <a:pt x="313164" y="541742"/>
                </a:lnTo>
                <a:lnTo>
                  <a:pt x="313164" y="306061"/>
                </a:lnTo>
                <a:lnTo>
                  <a:pt x="274331" y="306061"/>
                </a:lnTo>
                <a:lnTo>
                  <a:pt x="274331" y="202749"/>
                </a:lnTo>
                <a:lnTo>
                  <a:pt x="313164" y="202749"/>
                </a:lnTo>
                <a:lnTo>
                  <a:pt x="313164" y="2582"/>
                </a:lnTo>
                <a:lnTo>
                  <a:pt x="407740" y="2582"/>
                </a:lnTo>
                <a:lnTo>
                  <a:pt x="407740" y="541742"/>
                </a:lnTo>
                <a:close/>
              </a:path>
              <a:path w="536575" h="551814">
                <a:moveTo>
                  <a:pt x="275584" y="108477"/>
                </a:moveTo>
                <a:lnTo>
                  <a:pt x="4384" y="108477"/>
                </a:lnTo>
                <a:lnTo>
                  <a:pt x="4384" y="12913"/>
                </a:lnTo>
                <a:lnTo>
                  <a:pt x="275584" y="12913"/>
                </a:lnTo>
                <a:lnTo>
                  <a:pt x="275584" y="108477"/>
                </a:lnTo>
                <a:close/>
              </a:path>
              <a:path w="536575" h="551814">
                <a:moveTo>
                  <a:pt x="122134" y="430036"/>
                </a:moveTo>
                <a:lnTo>
                  <a:pt x="29437" y="430036"/>
                </a:lnTo>
                <a:lnTo>
                  <a:pt x="29437" y="108477"/>
                </a:lnTo>
                <a:lnTo>
                  <a:pt x="122134" y="108477"/>
                </a:lnTo>
                <a:lnTo>
                  <a:pt x="122134" y="430036"/>
                </a:lnTo>
                <a:close/>
              </a:path>
              <a:path w="536575" h="551814">
                <a:moveTo>
                  <a:pt x="159087" y="525599"/>
                </a:moveTo>
                <a:lnTo>
                  <a:pt x="0" y="525599"/>
                </a:lnTo>
                <a:lnTo>
                  <a:pt x="0" y="430036"/>
                </a:lnTo>
                <a:lnTo>
                  <a:pt x="156582" y="430036"/>
                </a:lnTo>
                <a:lnTo>
                  <a:pt x="156582" y="108477"/>
                </a:lnTo>
                <a:lnTo>
                  <a:pt x="249278" y="108477"/>
                </a:lnTo>
                <a:lnTo>
                  <a:pt x="249278" y="422287"/>
                </a:lnTo>
                <a:lnTo>
                  <a:pt x="288737" y="422287"/>
                </a:lnTo>
                <a:lnTo>
                  <a:pt x="288737" y="504937"/>
                </a:lnTo>
                <a:lnTo>
                  <a:pt x="261609" y="514431"/>
                </a:lnTo>
                <a:lnTo>
                  <a:pt x="229549" y="520837"/>
                </a:lnTo>
                <a:lnTo>
                  <a:pt x="194670" y="524459"/>
                </a:lnTo>
                <a:lnTo>
                  <a:pt x="159087" y="525599"/>
                </a:lnTo>
                <a:close/>
              </a:path>
              <a:path w="536575" h="551814">
                <a:moveTo>
                  <a:pt x="288737" y="422287"/>
                </a:moveTo>
                <a:lnTo>
                  <a:pt x="249278" y="422287"/>
                </a:lnTo>
                <a:lnTo>
                  <a:pt x="260200" y="419745"/>
                </a:lnTo>
                <a:lnTo>
                  <a:pt x="270417" y="416960"/>
                </a:lnTo>
                <a:lnTo>
                  <a:pt x="279929" y="413933"/>
                </a:lnTo>
                <a:lnTo>
                  <a:pt x="288737" y="410665"/>
                </a:lnTo>
                <a:lnTo>
                  <a:pt x="288737" y="422287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1" name="object 101" descr=""/>
          <p:cNvSpPr/>
          <p:nvPr/>
        </p:nvSpPr>
        <p:spPr>
          <a:xfrm>
            <a:off x="3191800" y="3767030"/>
            <a:ext cx="502284" cy="551815"/>
          </a:xfrm>
          <a:custGeom>
            <a:avLst/>
            <a:gdLst/>
            <a:ahLst/>
            <a:cxnLst/>
            <a:rect l="l" t="t" r="r" b="b"/>
            <a:pathLst>
              <a:path w="502285" h="551814">
                <a:moveTo>
                  <a:pt x="501689" y="551427"/>
                </a:moveTo>
                <a:lnTo>
                  <a:pt x="395839" y="551427"/>
                </a:lnTo>
                <a:lnTo>
                  <a:pt x="395839" y="0"/>
                </a:lnTo>
                <a:lnTo>
                  <a:pt x="501689" y="0"/>
                </a:lnTo>
                <a:lnTo>
                  <a:pt x="501689" y="551427"/>
                </a:lnTo>
                <a:close/>
              </a:path>
              <a:path w="502285" h="551814">
                <a:moveTo>
                  <a:pt x="168482" y="532056"/>
                </a:moveTo>
                <a:lnTo>
                  <a:pt x="99615" y="516509"/>
                </a:lnTo>
                <a:lnTo>
                  <a:pt x="46426" y="468697"/>
                </a:lnTo>
                <a:lnTo>
                  <a:pt x="26720" y="432143"/>
                </a:lnTo>
                <a:lnTo>
                  <a:pt x="12144" y="386864"/>
                </a:lnTo>
                <a:lnTo>
                  <a:pt x="3103" y="332642"/>
                </a:lnTo>
                <a:lnTo>
                  <a:pt x="0" y="269256"/>
                </a:lnTo>
                <a:lnTo>
                  <a:pt x="3103" y="205871"/>
                </a:lnTo>
                <a:lnTo>
                  <a:pt x="12144" y="151648"/>
                </a:lnTo>
                <a:lnTo>
                  <a:pt x="26665" y="106540"/>
                </a:lnTo>
                <a:lnTo>
                  <a:pt x="46426" y="69816"/>
                </a:lnTo>
                <a:lnTo>
                  <a:pt x="99615" y="22004"/>
                </a:lnTo>
                <a:lnTo>
                  <a:pt x="168482" y="6456"/>
                </a:lnTo>
                <a:lnTo>
                  <a:pt x="204646" y="10307"/>
                </a:lnTo>
                <a:lnTo>
                  <a:pt x="265907" y="41767"/>
                </a:lnTo>
                <a:lnTo>
                  <a:pt x="309816" y="106370"/>
                </a:lnTo>
                <a:lnTo>
                  <a:pt x="309870" y="106540"/>
                </a:lnTo>
                <a:lnTo>
                  <a:pt x="168482" y="106540"/>
                </a:lnTo>
                <a:lnTo>
                  <a:pt x="143439" y="114621"/>
                </a:lnTo>
                <a:lnTo>
                  <a:pt x="123151" y="141650"/>
                </a:lnTo>
                <a:lnTo>
                  <a:pt x="109558" y="191803"/>
                </a:lnTo>
                <a:lnTo>
                  <a:pt x="104596" y="269256"/>
                </a:lnTo>
                <a:lnTo>
                  <a:pt x="109558" y="346982"/>
                </a:lnTo>
                <a:lnTo>
                  <a:pt x="123151" y="397105"/>
                </a:lnTo>
                <a:lnTo>
                  <a:pt x="143439" y="423982"/>
                </a:lnTo>
                <a:lnTo>
                  <a:pt x="168482" y="431973"/>
                </a:lnTo>
                <a:lnTo>
                  <a:pt x="309870" y="431973"/>
                </a:lnTo>
                <a:lnTo>
                  <a:pt x="309816" y="432143"/>
                </a:lnTo>
                <a:lnTo>
                  <a:pt x="290225" y="468697"/>
                </a:lnTo>
                <a:lnTo>
                  <a:pt x="265907" y="496746"/>
                </a:lnTo>
                <a:lnTo>
                  <a:pt x="237251" y="516509"/>
                </a:lnTo>
                <a:lnTo>
                  <a:pt x="204646" y="528206"/>
                </a:lnTo>
                <a:lnTo>
                  <a:pt x="168482" y="532056"/>
                </a:lnTo>
                <a:close/>
              </a:path>
              <a:path w="502285" h="551814">
                <a:moveTo>
                  <a:pt x="309870" y="431973"/>
                </a:moveTo>
                <a:lnTo>
                  <a:pt x="168482" y="431973"/>
                </a:lnTo>
                <a:lnTo>
                  <a:pt x="193163" y="423982"/>
                </a:lnTo>
                <a:lnTo>
                  <a:pt x="213264" y="397105"/>
                </a:lnTo>
                <a:lnTo>
                  <a:pt x="226789" y="346982"/>
                </a:lnTo>
                <a:lnTo>
                  <a:pt x="231741" y="269256"/>
                </a:lnTo>
                <a:lnTo>
                  <a:pt x="226789" y="191803"/>
                </a:lnTo>
                <a:lnTo>
                  <a:pt x="213264" y="141650"/>
                </a:lnTo>
                <a:lnTo>
                  <a:pt x="193163" y="114621"/>
                </a:lnTo>
                <a:lnTo>
                  <a:pt x="168482" y="106540"/>
                </a:lnTo>
                <a:lnTo>
                  <a:pt x="309870" y="106540"/>
                </a:lnTo>
                <a:lnTo>
                  <a:pt x="324291" y="151648"/>
                </a:lnTo>
                <a:lnTo>
                  <a:pt x="333261" y="205871"/>
                </a:lnTo>
                <a:lnTo>
                  <a:pt x="336338" y="269256"/>
                </a:lnTo>
                <a:lnTo>
                  <a:pt x="333261" y="332642"/>
                </a:lnTo>
                <a:lnTo>
                  <a:pt x="324291" y="386864"/>
                </a:lnTo>
                <a:lnTo>
                  <a:pt x="309870" y="431973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2" name="object 102" descr=""/>
          <p:cNvSpPr/>
          <p:nvPr/>
        </p:nvSpPr>
        <p:spPr>
          <a:xfrm>
            <a:off x="3788065" y="3767030"/>
            <a:ext cx="508000" cy="551815"/>
          </a:xfrm>
          <a:custGeom>
            <a:avLst/>
            <a:gdLst/>
            <a:ahLst/>
            <a:cxnLst/>
            <a:rect l="l" t="t" r="r" b="b"/>
            <a:pathLst>
              <a:path w="508000" h="551814">
                <a:moveTo>
                  <a:pt x="507952" y="551427"/>
                </a:moveTo>
                <a:lnTo>
                  <a:pt x="402103" y="551427"/>
                </a:lnTo>
                <a:lnTo>
                  <a:pt x="402103" y="0"/>
                </a:lnTo>
                <a:lnTo>
                  <a:pt x="507952" y="0"/>
                </a:lnTo>
                <a:lnTo>
                  <a:pt x="507952" y="551427"/>
                </a:lnTo>
                <a:close/>
              </a:path>
              <a:path w="508000" h="551814">
                <a:moveTo>
                  <a:pt x="357007" y="112997"/>
                </a:moveTo>
                <a:lnTo>
                  <a:pt x="15031" y="112997"/>
                </a:lnTo>
                <a:lnTo>
                  <a:pt x="15031" y="12913"/>
                </a:lnTo>
                <a:lnTo>
                  <a:pt x="357007" y="12913"/>
                </a:lnTo>
                <a:lnTo>
                  <a:pt x="357007" y="112997"/>
                </a:lnTo>
                <a:close/>
              </a:path>
              <a:path w="508000" h="551814">
                <a:moveTo>
                  <a:pt x="0" y="525599"/>
                </a:moveTo>
                <a:lnTo>
                  <a:pt x="0" y="415830"/>
                </a:lnTo>
                <a:lnTo>
                  <a:pt x="28163" y="407479"/>
                </a:lnTo>
                <a:lnTo>
                  <a:pt x="53737" y="389578"/>
                </a:lnTo>
                <a:lnTo>
                  <a:pt x="95906" y="327369"/>
                </a:lnTo>
                <a:lnTo>
                  <a:pt x="111901" y="284181"/>
                </a:lnTo>
                <a:lnTo>
                  <a:pt x="124101" y="233682"/>
                </a:lnTo>
                <a:lnTo>
                  <a:pt x="132205" y="176434"/>
                </a:lnTo>
                <a:lnTo>
                  <a:pt x="135913" y="112997"/>
                </a:lnTo>
                <a:lnTo>
                  <a:pt x="242389" y="112997"/>
                </a:lnTo>
                <a:lnTo>
                  <a:pt x="240862" y="149560"/>
                </a:lnTo>
                <a:lnTo>
                  <a:pt x="238161" y="184670"/>
                </a:lnTo>
                <a:lnTo>
                  <a:pt x="234286" y="218327"/>
                </a:lnTo>
                <a:lnTo>
                  <a:pt x="229236" y="250531"/>
                </a:lnTo>
                <a:lnTo>
                  <a:pt x="319925" y="371923"/>
                </a:lnTo>
                <a:lnTo>
                  <a:pt x="192909" y="371923"/>
                </a:lnTo>
                <a:lnTo>
                  <a:pt x="164068" y="425531"/>
                </a:lnTo>
                <a:lnTo>
                  <a:pt x="129785" y="468230"/>
                </a:lnTo>
                <a:lnTo>
                  <a:pt x="90632" y="499492"/>
                </a:lnTo>
                <a:lnTo>
                  <a:pt x="47180" y="518791"/>
                </a:lnTo>
                <a:lnTo>
                  <a:pt x="0" y="525599"/>
                </a:lnTo>
                <a:close/>
              </a:path>
              <a:path w="508000" h="551814">
                <a:moveTo>
                  <a:pt x="300637" y="523016"/>
                </a:moveTo>
                <a:lnTo>
                  <a:pt x="192909" y="371923"/>
                </a:lnTo>
                <a:lnTo>
                  <a:pt x="319925" y="371923"/>
                </a:lnTo>
                <a:lnTo>
                  <a:pt x="384565" y="458446"/>
                </a:lnTo>
                <a:lnTo>
                  <a:pt x="300637" y="523016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548850" y="9629372"/>
            <a:ext cx="224154" cy="173355"/>
            <a:chOff x="548850" y="9629372"/>
            <a:chExt cx="224154" cy="173355"/>
          </a:xfrm>
        </p:grpSpPr>
        <p:sp>
          <p:nvSpPr>
            <p:cNvPr id="3" name="object 3" descr=""/>
            <p:cNvSpPr/>
            <p:nvPr/>
          </p:nvSpPr>
          <p:spPr>
            <a:xfrm>
              <a:off x="548843" y="9629622"/>
              <a:ext cx="57150" cy="173355"/>
            </a:xfrm>
            <a:custGeom>
              <a:avLst/>
              <a:gdLst/>
              <a:ahLst/>
              <a:cxnLst/>
              <a:rect l="l" t="t" r="r" b="b"/>
              <a:pathLst>
                <a:path w="57150" h="173354">
                  <a:moveTo>
                    <a:pt x="56769" y="0"/>
                  </a:moveTo>
                  <a:lnTo>
                    <a:pt x="0" y="0"/>
                  </a:lnTo>
                  <a:lnTo>
                    <a:pt x="0" y="19342"/>
                  </a:lnTo>
                  <a:lnTo>
                    <a:pt x="34772" y="19342"/>
                  </a:lnTo>
                  <a:lnTo>
                    <a:pt x="34772" y="172770"/>
                  </a:lnTo>
                  <a:lnTo>
                    <a:pt x="56769" y="172770"/>
                  </a:lnTo>
                  <a:lnTo>
                    <a:pt x="56769" y="19342"/>
                  </a:lnTo>
                  <a:lnTo>
                    <a:pt x="56769" y="0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39544" y="9629372"/>
              <a:ext cx="133003" cy="172961"/>
            </a:xfrm>
            <a:prstGeom prst="rect">
              <a:avLst/>
            </a:prstGeom>
          </p:spPr>
        </p:pic>
      </p:grpSp>
      <p:grpSp>
        <p:nvGrpSpPr>
          <p:cNvPr id="5" name="object 5" descr=""/>
          <p:cNvGrpSpPr/>
          <p:nvPr/>
        </p:nvGrpSpPr>
        <p:grpSpPr>
          <a:xfrm>
            <a:off x="17504030" y="9630452"/>
            <a:ext cx="224154" cy="173355"/>
            <a:chOff x="17504030" y="9630452"/>
            <a:chExt cx="224154" cy="173355"/>
          </a:xfrm>
        </p:grpSpPr>
        <p:sp>
          <p:nvSpPr>
            <p:cNvPr id="6" name="object 6" descr=""/>
            <p:cNvSpPr/>
            <p:nvPr/>
          </p:nvSpPr>
          <p:spPr>
            <a:xfrm>
              <a:off x="17504030" y="9630701"/>
              <a:ext cx="57150" cy="173355"/>
            </a:xfrm>
            <a:custGeom>
              <a:avLst/>
              <a:gdLst/>
              <a:ahLst/>
              <a:cxnLst/>
              <a:rect l="l" t="t" r="r" b="b"/>
              <a:pathLst>
                <a:path w="57150" h="173354">
                  <a:moveTo>
                    <a:pt x="56756" y="0"/>
                  </a:moveTo>
                  <a:lnTo>
                    <a:pt x="0" y="0"/>
                  </a:lnTo>
                  <a:lnTo>
                    <a:pt x="0" y="19342"/>
                  </a:lnTo>
                  <a:lnTo>
                    <a:pt x="34759" y="19342"/>
                  </a:lnTo>
                  <a:lnTo>
                    <a:pt x="34759" y="172770"/>
                  </a:lnTo>
                  <a:lnTo>
                    <a:pt x="56756" y="172770"/>
                  </a:lnTo>
                  <a:lnTo>
                    <a:pt x="56756" y="19342"/>
                  </a:lnTo>
                  <a:lnTo>
                    <a:pt x="56756" y="0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594724" y="9630452"/>
              <a:ext cx="133003" cy="172961"/>
            </a:xfrm>
            <a:prstGeom prst="rect">
              <a:avLst/>
            </a:prstGeom>
          </p:spPr>
        </p:pic>
      </p:grpSp>
      <p:grpSp>
        <p:nvGrpSpPr>
          <p:cNvPr id="8" name="object 8" descr=""/>
          <p:cNvGrpSpPr/>
          <p:nvPr/>
        </p:nvGrpSpPr>
        <p:grpSpPr>
          <a:xfrm>
            <a:off x="1112050" y="582048"/>
            <a:ext cx="406400" cy="205740"/>
            <a:chOff x="1112050" y="582048"/>
            <a:chExt cx="406400" cy="205740"/>
          </a:xfrm>
        </p:grpSpPr>
        <p:pic>
          <p:nvPicPr>
            <p:cNvPr id="9" name="object 9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12050" y="582048"/>
              <a:ext cx="140693" cy="205460"/>
            </a:xfrm>
            <a:prstGeom prst="rect">
              <a:avLst/>
            </a:prstGeom>
          </p:spPr>
        </p:pic>
        <p:sp>
          <p:nvSpPr>
            <p:cNvPr id="10" name="object 10" descr=""/>
            <p:cNvSpPr/>
            <p:nvPr/>
          </p:nvSpPr>
          <p:spPr>
            <a:xfrm>
              <a:off x="1272273" y="582053"/>
              <a:ext cx="246379" cy="201295"/>
            </a:xfrm>
            <a:custGeom>
              <a:avLst/>
              <a:gdLst/>
              <a:ahLst/>
              <a:cxnLst/>
              <a:rect l="l" t="t" r="r" b="b"/>
              <a:pathLst>
                <a:path w="246380" h="201295">
                  <a:moveTo>
                    <a:pt x="89065" y="88950"/>
                  </a:moveTo>
                  <a:lnTo>
                    <a:pt x="0" y="88950"/>
                  </a:lnTo>
                  <a:lnTo>
                    <a:pt x="0" y="124904"/>
                  </a:lnTo>
                  <a:lnTo>
                    <a:pt x="89065" y="124904"/>
                  </a:lnTo>
                  <a:lnTo>
                    <a:pt x="89065" y="88950"/>
                  </a:lnTo>
                  <a:close/>
                </a:path>
                <a:path w="246380" h="201295">
                  <a:moveTo>
                    <a:pt x="245808" y="163741"/>
                  </a:moveTo>
                  <a:lnTo>
                    <a:pt x="172085" y="163741"/>
                  </a:lnTo>
                  <a:lnTo>
                    <a:pt x="199301" y="134734"/>
                  </a:lnTo>
                  <a:lnTo>
                    <a:pt x="220014" y="111175"/>
                  </a:lnTo>
                  <a:lnTo>
                    <a:pt x="233159" y="92392"/>
                  </a:lnTo>
                  <a:lnTo>
                    <a:pt x="240080" y="76441"/>
                  </a:lnTo>
                  <a:lnTo>
                    <a:pt x="242087" y="61379"/>
                  </a:lnTo>
                  <a:lnTo>
                    <a:pt x="237490" y="36817"/>
                  </a:lnTo>
                  <a:lnTo>
                    <a:pt x="224205" y="17386"/>
                  </a:lnTo>
                  <a:lnTo>
                    <a:pt x="202946" y="4597"/>
                  </a:lnTo>
                  <a:lnTo>
                    <a:pt x="174409" y="0"/>
                  </a:lnTo>
                  <a:lnTo>
                    <a:pt x="146888" y="5092"/>
                  </a:lnTo>
                  <a:lnTo>
                    <a:pt x="125349" y="19177"/>
                  </a:lnTo>
                  <a:lnTo>
                    <a:pt x="111302" y="40462"/>
                  </a:lnTo>
                  <a:lnTo>
                    <a:pt x="106273" y="67132"/>
                  </a:lnTo>
                  <a:lnTo>
                    <a:pt x="147904" y="67132"/>
                  </a:lnTo>
                  <a:lnTo>
                    <a:pt x="149618" y="56286"/>
                  </a:lnTo>
                  <a:lnTo>
                    <a:pt x="154698" y="46926"/>
                  </a:lnTo>
                  <a:lnTo>
                    <a:pt x="163004" y="40360"/>
                  </a:lnTo>
                  <a:lnTo>
                    <a:pt x="174409" y="37884"/>
                  </a:lnTo>
                  <a:lnTo>
                    <a:pt x="186232" y="39598"/>
                  </a:lnTo>
                  <a:lnTo>
                    <a:pt x="194322" y="44475"/>
                  </a:lnTo>
                  <a:lnTo>
                    <a:pt x="198970" y="52044"/>
                  </a:lnTo>
                  <a:lnTo>
                    <a:pt x="200456" y="61849"/>
                  </a:lnTo>
                  <a:lnTo>
                    <a:pt x="199263" y="70599"/>
                  </a:lnTo>
                  <a:lnTo>
                    <a:pt x="194932" y="80886"/>
                  </a:lnTo>
                  <a:lnTo>
                    <a:pt x="186334" y="93649"/>
                  </a:lnTo>
                  <a:lnTo>
                    <a:pt x="172313" y="109804"/>
                  </a:lnTo>
                  <a:lnTo>
                    <a:pt x="110223" y="175729"/>
                  </a:lnTo>
                  <a:lnTo>
                    <a:pt x="110223" y="200672"/>
                  </a:lnTo>
                  <a:lnTo>
                    <a:pt x="245808" y="200672"/>
                  </a:lnTo>
                  <a:lnTo>
                    <a:pt x="245808" y="163741"/>
                  </a:lnTo>
                  <a:close/>
                </a:path>
              </a:pathLst>
            </a:custGeom>
            <a:solidFill>
              <a:srgbClr val="9E9E9E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 descr=""/>
          <p:cNvSpPr/>
          <p:nvPr/>
        </p:nvSpPr>
        <p:spPr>
          <a:xfrm>
            <a:off x="1789592" y="695503"/>
            <a:ext cx="14251940" cy="27305"/>
          </a:xfrm>
          <a:custGeom>
            <a:avLst/>
            <a:gdLst/>
            <a:ahLst/>
            <a:cxnLst/>
            <a:rect l="l" t="t" r="r" b="b"/>
            <a:pathLst>
              <a:path w="14251940" h="27304">
                <a:moveTo>
                  <a:pt x="14251781" y="26789"/>
                </a:moveTo>
                <a:lnTo>
                  <a:pt x="0" y="26789"/>
                </a:lnTo>
                <a:lnTo>
                  <a:pt x="0" y="0"/>
                </a:lnTo>
                <a:lnTo>
                  <a:pt x="14251781" y="0"/>
                </a:lnTo>
                <a:lnTo>
                  <a:pt x="14251781" y="26789"/>
                </a:lnTo>
                <a:close/>
              </a:path>
            </a:pathLst>
          </a:custGeom>
          <a:solidFill>
            <a:srgbClr val="9E9E9E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2" name="object 12" descr=""/>
          <p:cNvGrpSpPr/>
          <p:nvPr/>
        </p:nvGrpSpPr>
        <p:grpSpPr>
          <a:xfrm>
            <a:off x="16285829" y="565471"/>
            <a:ext cx="880744" cy="222250"/>
            <a:chOff x="16285829" y="565471"/>
            <a:chExt cx="880744" cy="222250"/>
          </a:xfrm>
        </p:grpSpPr>
        <p:pic>
          <p:nvPicPr>
            <p:cNvPr id="13" name="object 13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285829" y="571060"/>
              <a:ext cx="205854" cy="216435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510748" y="569282"/>
              <a:ext cx="205854" cy="202717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745321" y="565471"/>
              <a:ext cx="182686" cy="216943"/>
            </a:xfrm>
            <a:prstGeom prst="rect">
              <a:avLst/>
            </a:prstGeom>
          </p:spPr>
        </p:pic>
        <p:pic>
          <p:nvPicPr>
            <p:cNvPr id="16" name="object 16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960588" y="565471"/>
              <a:ext cx="205854" cy="217451"/>
            </a:xfrm>
            <a:prstGeom prst="rect">
              <a:avLst/>
            </a:prstGeom>
          </p:spPr>
        </p:pic>
      </p:grpSp>
      <p:grpSp>
        <p:nvGrpSpPr>
          <p:cNvPr id="17" name="object 17" descr=""/>
          <p:cNvGrpSpPr/>
          <p:nvPr/>
        </p:nvGrpSpPr>
        <p:grpSpPr>
          <a:xfrm>
            <a:off x="4924014" y="1322771"/>
            <a:ext cx="11218545" cy="8176259"/>
            <a:chOff x="4924014" y="1322771"/>
            <a:chExt cx="11218545" cy="8176259"/>
          </a:xfrm>
        </p:grpSpPr>
        <p:sp>
          <p:nvSpPr>
            <p:cNvPr id="18" name="object 18" descr=""/>
            <p:cNvSpPr/>
            <p:nvPr/>
          </p:nvSpPr>
          <p:spPr>
            <a:xfrm>
              <a:off x="8151786" y="1549279"/>
              <a:ext cx="3705860" cy="1370965"/>
            </a:xfrm>
            <a:custGeom>
              <a:avLst/>
              <a:gdLst/>
              <a:ahLst/>
              <a:cxnLst/>
              <a:rect l="l" t="t" r="r" b="b"/>
              <a:pathLst>
                <a:path w="3705859" h="1370964">
                  <a:moveTo>
                    <a:pt x="0" y="0"/>
                  </a:moveTo>
                  <a:lnTo>
                    <a:pt x="0" y="1370418"/>
                  </a:lnTo>
                  <a:lnTo>
                    <a:pt x="3705387" y="1370418"/>
                  </a:lnTo>
                  <a:lnTo>
                    <a:pt x="3705387" y="0"/>
                  </a:lnTo>
                  <a:lnTo>
                    <a:pt x="0" y="0"/>
                  </a:lnTo>
                  <a:close/>
                </a:path>
              </a:pathLst>
            </a:custGeom>
            <a:ln w="57150">
              <a:solidFill>
                <a:srgbClr val="D01717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9" name="object 19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924014" y="1322771"/>
              <a:ext cx="11218386" cy="8176027"/>
            </a:xfrm>
            <a:prstGeom prst="rect">
              <a:avLst/>
            </a:prstGeom>
          </p:spPr>
        </p:pic>
        <p:sp>
          <p:nvSpPr>
            <p:cNvPr id="20" name="object 20" descr=""/>
            <p:cNvSpPr/>
            <p:nvPr/>
          </p:nvSpPr>
          <p:spPr>
            <a:xfrm>
              <a:off x="8119783" y="1474020"/>
              <a:ext cx="4027170" cy="1365250"/>
            </a:xfrm>
            <a:custGeom>
              <a:avLst/>
              <a:gdLst/>
              <a:ahLst/>
              <a:cxnLst/>
              <a:rect l="l" t="t" r="r" b="b"/>
              <a:pathLst>
                <a:path w="4027170" h="1365250">
                  <a:moveTo>
                    <a:pt x="0" y="0"/>
                  </a:moveTo>
                  <a:lnTo>
                    <a:pt x="0" y="1364849"/>
                  </a:lnTo>
                  <a:lnTo>
                    <a:pt x="4027118" y="1364849"/>
                  </a:lnTo>
                  <a:lnTo>
                    <a:pt x="4027118" y="0"/>
                  </a:lnTo>
                  <a:lnTo>
                    <a:pt x="0" y="0"/>
                  </a:lnTo>
                  <a:close/>
                </a:path>
              </a:pathLst>
            </a:custGeom>
            <a:ln w="57150">
              <a:solidFill>
                <a:srgbClr val="D01717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 descr=""/>
            <p:cNvSpPr/>
            <p:nvPr/>
          </p:nvSpPr>
          <p:spPr>
            <a:xfrm>
              <a:off x="12233918" y="2623115"/>
              <a:ext cx="518795" cy="361950"/>
            </a:xfrm>
            <a:custGeom>
              <a:avLst/>
              <a:gdLst/>
              <a:ahLst/>
              <a:cxnLst/>
              <a:rect l="l" t="t" r="r" b="b"/>
              <a:pathLst>
                <a:path w="518795" h="361950">
                  <a:moveTo>
                    <a:pt x="0" y="0"/>
                  </a:moveTo>
                  <a:lnTo>
                    <a:pt x="0" y="361462"/>
                  </a:lnTo>
                  <a:lnTo>
                    <a:pt x="518172" y="361462"/>
                  </a:lnTo>
                  <a:lnTo>
                    <a:pt x="518172" y="0"/>
                  </a:lnTo>
                  <a:lnTo>
                    <a:pt x="0" y="0"/>
                  </a:lnTo>
                  <a:close/>
                </a:path>
              </a:pathLst>
            </a:custGeom>
            <a:ln w="57150">
              <a:solidFill>
                <a:srgbClr val="D01717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14494702" y="2630447"/>
              <a:ext cx="464820" cy="336550"/>
            </a:xfrm>
            <a:custGeom>
              <a:avLst/>
              <a:gdLst/>
              <a:ahLst/>
              <a:cxnLst/>
              <a:rect l="l" t="t" r="r" b="b"/>
              <a:pathLst>
                <a:path w="464819" h="336550">
                  <a:moveTo>
                    <a:pt x="0" y="0"/>
                  </a:moveTo>
                  <a:lnTo>
                    <a:pt x="0" y="336163"/>
                  </a:lnTo>
                  <a:lnTo>
                    <a:pt x="464251" y="336163"/>
                  </a:lnTo>
                  <a:lnTo>
                    <a:pt x="464251" y="0"/>
                  </a:lnTo>
                  <a:lnTo>
                    <a:pt x="0" y="0"/>
                  </a:lnTo>
                  <a:close/>
                </a:path>
              </a:pathLst>
            </a:custGeom>
            <a:ln w="57150">
              <a:solidFill>
                <a:srgbClr val="D01717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3" name="object 23" descr=""/>
          <p:cNvSpPr/>
          <p:nvPr/>
        </p:nvSpPr>
        <p:spPr>
          <a:xfrm>
            <a:off x="1130249" y="1111795"/>
            <a:ext cx="727710" cy="358140"/>
          </a:xfrm>
          <a:custGeom>
            <a:avLst/>
            <a:gdLst/>
            <a:ahLst/>
            <a:cxnLst/>
            <a:rect l="l" t="t" r="r" b="b"/>
            <a:pathLst>
              <a:path w="727710" h="358140">
                <a:moveTo>
                  <a:pt x="241719" y="133286"/>
                </a:moveTo>
                <a:lnTo>
                  <a:pt x="229679" y="125425"/>
                </a:lnTo>
                <a:lnTo>
                  <a:pt x="148564" y="72440"/>
                </a:lnTo>
                <a:lnTo>
                  <a:pt x="153301" y="56375"/>
                </a:lnTo>
                <a:lnTo>
                  <a:pt x="156692" y="39890"/>
                </a:lnTo>
                <a:lnTo>
                  <a:pt x="158724" y="23012"/>
                </a:lnTo>
                <a:lnTo>
                  <a:pt x="159410" y="5791"/>
                </a:lnTo>
                <a:lnTo>
                  <a:pt x="91147" y="1651"/>
                </a:lnTo>
                <a:lnTo>
                  <a:pt x="84010" y="50520"/>
                </a:lnTo>
                <a:lnTo>
                  <a:pt x="65443" y="89928"/>
                </a:lnTo>
                <a:lnTo>
                  <a:pt x="36931" y="117373"/>
                </a:lnTo>
                <a:lnTo>
                  <a:pt x="0" y="130390"/>
                </a:lnTo>
                <a:lnTo>
                  <a:pt x="0" y="192900"/>
                </a:lnTo>
                <a:lnTo>
                  <a:pt x="36106" y="186601"/>
                </a:lnTo>
                <a:lnTo>
                  <a:pt x="68757" y="172669"/>
                </a:lnTo>
                <a:lnTo>
                  <a:pt x="97345" y="151980"/>
                </a:lnTo>
                <a:lnTo>
                  <a:pt x="121259" y="125425"/>
                </a:lnTo>
                <a:lnTo>
                  <a:pt x="207187" y="183794"/>
                </a:lnTo>
                <a:lnTo>
                  <a:pt x="241719" y="133286"/>
                </a:lnTo>
                <a:close/>
              </a:path>
              <a:path w="727710" h="358140">
                <a:moveTo>
                  <a:pt x="325234" y="278587"/>
                </a:moveTo>
                <a:lnTo>
                  <a:pt x="317741" y="255409"/>
                </a:lnTo>
                <a:lnTo>
                  <a:pt x="313220" y="241439"/>
                </a:lnTo>
                <a:lnTo>
                  <a:pt x="280314" y="217017"/>
                </a:lnTo>
                <a:lnTo>
                  <a:pt x="252158" y="209334"/>
                </a:lnTo>
                <a:lnTo>
                  <a:pt x="252158" y="278587"/>
                </a:lnTo>
                <a:lnTo>
                  <a:pt x="245808" y="289369"/>
                </a:lnTo>
                <a:lnTo>
                  <a:pt x="228422" y="296545"/>
                </a:lnTo>
                <a:lnTo>
                  <a:pt x="202526" y="300532"/>
                </a:lnTo>
                <a:lnTo>
                  <a:pt x="170649" y="301764"/>
                </a:lnTo>
                <a:lnTo>
                  <a:pt x="138772" y="300532"/>
                </a:lnTo>
                <a:lnTo>
                  <a:pt x="112877" y="296545"/>
                </a:lnTo>
                <a:lnTo>
                  <a:pt x="95491" y="289369"/>
                </a:lnTo>
                <a:lnTo>
                  <a:pt x="89141" y="278587"/>
                </a:lnTo>
                <a:lnTo>
                  <a:pt x="95491" y="267982"/>
                </a:lnTo>
                <a:lnTo>
                  <a:pt x="112877" y="260794"/>
                </a:lnTo>
                <a:lnTo>
                  <a:pt x="138772" y="256705"/>
                </a:lnTo>
                <a:lnTo>
                  <a:pt x="170649" y="255409"/>
                </a:lnTo>
                <a:lnTo>
                  <a:pt x="202526" y="256705"/>
                </a:lnTo>
                <a:lnTo>
                  <a:pt x="228422" y="260794"/>
                </a:lnTo>
                <a:lnTo>
                  <a:pt x="245808" y="267982"/>
                </a:lnTo>
                <a:lnTo>
                  <a:pt x="252158" y="278587"/>
                </a:lnTo>
                <a:lnTo>
                  <a:pt x="252158" y="209334"/>
                </a:lnTo>
                <a:lnTo>
                  <a:pt x="231228" y="203606"/>
                </a:lnTo>
                <a:lnTo>
                  <a:pt x="170649" y="199517"/>
                </a:lnTo>
                <a:lnTo>
                  <a:pt x="110070" y="203606"/>
                </a:lnTo>
                <a:lnTo>
                  <a:pt x="60972" y="217017"/>
                </a:lnTo>
                <a:lnTo>
                  <a:pt x="28067" y="241439"/>
                </a:lnTo>
                <a:lnTo>
                  <a:pt x="16052" y="278587"/>
                </a:lnTo>
                <a:lnTo>
                  <a:pt x="28067" y="315747"/>
                </a:lnTo>
                <a:lnTo>
                  <a:pt x="60972" y="340169"/>
                </a:lnTo>
                <a:lnTo>
                  <a:pt x="110070" y="353568"/>
                </a:lnTo>
                <a:lnTo>
                  <a:pt x="170649" y="357657"/>
                </a:lnTo>
                <a:lnTo>
                  <a:pt x="231228" y="353568"/>
                </a:lnTo>
                <a:lnTo>
                  <a:pt x="280314" y="340169"/>
                </a:lnTo>
                <a:lnTo>
                  <a:pt x="313220" y="315747"/>
                </a:lnTo>
                <a:lnTo>
                  <a:pt x="317741" y="301764"/>
                </a:lnTo>
                <a:lnTo>
                  <a:pt x="325234" y="278587"/>
                </a:lnTo>
                <a:close/>
              </a:path>
              <a:path w="727710" h="358140">
                <a:moveTo>
                  <a:pt x="362178" y="54229"/>
                </a:moveTo>
                <a:lnTo>
                  <a:pt x="322033" y="54229"/>
                </a:lnTo>
                <a:lnTo>
                  <a:pt x="322033" y="0"/>
                </a:lnTo>
                <a:lnTo>
                  <a:pt x="254165" y="0"/>
                </a:lnTo>
                <a:lnTo>
                  <a:pt x="254165" y="194551"/>
                </a:lnTo>
                <a:lnTo>
                  <a:pt x="322033" y="194551"/>
                </a:lnTo>
                <a:lnTo>
                  <a:pt x="322033" y="120865"/>
                </a:lnTo>
                <a:lnTo>
                  <a:pt x="362178" y="120865"/>
                </a:lnTo>
                <a:lnTo>
                  <a:pt x="362178" y="54229"/>
                </a:lnTo>
                <a:close/>
              </a:path>
              <a:path w="727710" h="358140">
                <a:moveTo>
                  <a:pt x="637235" y="1651"/>
                </a:moveTo>
                <a:lnTo>
                  <a:pt x="574192" y="1651"/>
                </a:lnTo>
                <a:lnTo>
                  <a:pt x="574192" y="108458"/>
                </a:lnTo>
                <a:lnTo>
                  <a:pt x="536448" y="108458"/>
                </a:lnTo>
                <a:lnTo>
                  <a:pt x="536448" y="174688"/>
                </a:lnTo>
                <a:lnTo>
                  <a:pt x="574192" y="174688"/>
                </a:lnTo>
                <a:lnTo>
                  <a:pt x="574192" y="290182"/>
                </a:lnTo>
                <a:lnTo>
                  <a:pt x="550926" y="244233"/>
                </a:lnTo>
                <a:lnTo>
                  <a:pt x="503123" y="149847"/>
                </a:lnTo>
                <a:lnTo>
                  <a:pt x="506577" y="118262"/>
                </a:lnTo>
                <a:lnTo>
                  <a:pt x="509092" y="84340"/>
                </a:lnTo>
                <a:lnTo>
                  <a:pt x="510628" y="48094"/>
                </a:lnTo>
                <a:lnTo>
                  <a:pt x="511149" y="9512"/>
                </a:lnTo>
                <a:lnTo>
                  <a:pt x="446900" y="7035"/>
                </a:lnTo>
                <a:lnTo>
                  <a:pt x="446836" y="9512"/>
                </a:lnTo>
                <a:lnTo>
                  <a:pt x="445058" y="79375"/>
                </a:lnTo>
                <a:lnTo>
                  <a:pt x="439661" y="141351"/>
                </a:lnTo>
                <a:lnTo>
                  <a:pt x="430898" y="191973"/>
                </a:lnTo>
                <a:lnTo>
                  <a:pt x="418947" y="230238"/>
                </a:lnTo>
                <a:lnTo>
                  <a:pt x="404012" y="255155"/>
                </a:lnTo>
                <a:lnTo>
                  <a:pt x="386270" y="265760"/>
                </a:lnTo>
                <a:lnTo>
                  <a:pt x="386270" y="336956"/>
                </a:lnTo>
                <a:lnTo>
                  <a:pt x="416458" y="329920"/>
                </a:lnTo>
                <a:lnTo>
                  <a:pt x="442544" y="312013"/>
                </a:lnTo>
                <a:lnTo>
                  <a:pt x="464477" y="283400"/>
                </a:lnTo>
                <a:lnTo>
                  <a:pt x="482244" y="244233"/>
                </a:lnTo>
                <a:lnTo>
                  <a:pt x="524802" y="333641"/>
                </a:lnTo>
                <a:lnTo>
                  <a:pt x="574192" y="308813"/>
                </a:lnTo>
                <a:lnTo>
                  <a:pt x="574192" y="347306"/>
                </a:lnTo>
                <a:lnTo>
                  <a:pt x="637235" y="347306"/>
                </a:lnTo>
                <a:lnTo>
                  <a:pt x="637235" y="308813"/>
                </a:lnTo>
                <a:lnTo>
                  <a:pt x="637235" y="290182"/>
                </a:lnTo>
                <a:lnTo>
                  <a:pt x="637235" y="1651"/>
                </a:lnTo>
                <a:close/>
              </a:path>
              <a:path w="727710" h="358140">
                <a:moveTo>
                  <a:pt x="727583" y="0"/>
                </a:moveTo>
                <a:lnTo>
                  <a:pt x="663740" y="0"/>
                </a:lnTo>
                <a:lnTo>
                  <a:pt x="663740" y="353517"/>
                </a:lnTo>
                <a:lnTo>
                  <a:pt x="727583" y="353517"/>
                </a:lnTo>
                <a:lnTo>
                  <a:pt x="727583" y="0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 descr=""/>
          <p:cNvSpPr/>
          <p:nvPr/>
        </p:nvSpPr>
        <p:spPr>
          <a:xfrm>
            <a:off x="2028445" y="1111785"/>
            <a:ext cx="318770" cy="353695"/>
          </a:xfrm>
          <a:custGeom>
            <a:avLst/>
            <a:gdLst/>
            <a:ahLst/>
            <a:cxnLst/>
            <a:rect l="l" t="t" r="r" b="b"/>
            <a:pathLst>
              <a:path w="318769" h="353694">
                <a:moveTo>
                  <a:pt x="318419" y="353518"/>
                </a:moveTo>
                <a:lnTo>
                  <a:pt x="250559" y="353518"/>
                </a:lnTo>
                <a:lnTo>
                  <a:pt x="250559" y="0"/>
                </a:lnTo>
                <a:lnTo>
                  <a:pt x="318419" y="0"/>
                </a:lnTo>
                <a:lnTo>
                  <a:pt x="318419" y="353518"/>
                </a:lnTo>
                <a:close/>
              </a:path>
              <a:path w="318769" h="353694">
                <a:moveTo>
                  <a:pt x="0" y="336960"/>
                </a:moveTo>
                <a:lnTo>
                  <a:pt x="0" y="270727"/>
                </a:lnTo>
                <a:lnTo>
                  <a:pt x="45238" y="262875"/>
                </a:lnTo>
                <a:lnTo>
                  <a:pt x="80994" y="241094"/>
                </a:lnTo>
                <a:lnTo>
                  <a:pt x="106940" y="206557"/>
                </a:lnTo>
                <a:lnTo>
                  <a:pt x="122748" y="160436"/>
                </a:lnTo>
                <a:lnTo>
                  <a:pt x="128090" y="103903"/>
                </a:lnTo>
                <a:lnTo>
                  <a:pt x="128090" y="72028"/>
                </a:lnTo>
                <a:lnTo>
                  <a:pt x="0" y="72028"/>
                </a:lnTo>
                <a:lnTo>
                  <a:pt x="0" y="8279"/>
                </a:lnTo>
                <a:lnTo>
                  <a:pt x="197556" y="8279"/>
                </a:lnTo>
                <a:lnTo>
                  <a:pt x="197556" y="103903"/>
                </a:lnTo>
                <a:lnTo>
                  <a:pt x="193992" y="155158"/>
                </a:lnTo>
                <a:lnTo>
                  <a:pt x="183571" y="200917"/>
                </a:lnTo>
                <a:lnTo>
                  <a:pt x="166704" y="240768"/>
                </a:lnTo>
                <a:lnTo>
                  <a:pt x="143800" y="274297"/>
                </a:lnTo>
                <a:lnTo>
                  <a:pt x="115268" y="301094"/>
                </a:lnTo>
                <a:lnTo>
                  <a:pt x="81518" y="320745"/>
                </a:lnTo>
                <a:lnTo>
                  <a:pt x="42959" y="332838"/>
                </a:lnTo>
                <a:lnTo>
                  <a:pt x="0" y="336960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 descr=""/>
          <p:cNvSpPr/>
          <p:nvPr/>
        </p:nvSpPr>
        <p:spPr>
          <a:xfrm>
            <a:off x="2401473" y="1109715"/>
            <a:ext cx="347345" cy="360045"/>
          </a:xfrm>
          <a:custGeom>
            <a:avLst/>
            <a:gdLst/>
            <a:ahLst/>
            <a:cxnLst/>
            <a:rect l="l" t="t" r="r" b="b"/>
            <a:pathLst>
              <a:path w="347344" h="360044">
                <a:moveTo>
                  <a:pt x="330064" y="131638"/>
                </a:moveTo>
                <a:lnTo>
                  <a:pt x="20879" y="131638"/>
                </a:lnTo>
                <a:lnTo>
                  <a:pt x="20879" y="0"/>
                </a:lnTo>
                <a:lnTo>
                  <a:pt x="88739" y="0"/>
                </a:lnTo>
                <a:lnTo>
                  <a:pt x="88739" y="78237"/>
                </a:lnTo>
                <a:lnTo>
                  <a:pt x="330064" y="78237"/>
                </a:lnTo>
                <a:lnTo>
                  <a:pt x="330064" y="131638"/>
                </a:lnTo>
                <a:close/>
              </a:path>
              <a:path w="347344" h="360044">
                <a:moveTo>
                  <a:pt x="346928" y="205322"/>
                </a:moveTo>
                <a:lnTo>
                  <a:pt x="0" y="205322"/>
                </a:lnTo>
                <a:lnTo>
                  <a:pt x="0" y="151508"/>
                </a:lnTo>
                <a:lnTo>
                  <a:pt x="346928" y="151508"/>
                </a:lnTo>
                <a:lnTo>
                  <a:pt x="346928" y="205322"/>
                </a:lnTo>
                <a:close/>
              </a:path>
              <a:path w="347344" h="360044">
                <a:moveTo>
                  <a:pt x="173464" y="359728"/>
                </a:moveTo>
                <a:lnTo>
                  <a:pt x="110033" y="356022"/>
                </a:lnTo>
                <a:lnTo>
                  <a:pt x="60531" y="344049"/>
                </a:lnTo>
                <a:lnTo>
                  <a:pt x="28346" y="322530"/>
                </a:lnTo>
                <a:lnTo>
                  <a:pt x="16864" y="290183"/>
                </a:lnTo>
                <a:lnTo>
                  <a:pt x="28346" y="257836"/>
                </a:lnTo>
                <a:lnTo>
                  <a:pt x="60531" y="236317"/>
                </a:lnTo>
                <a:lnTo>
                  <a:pt x="110033" y="224345"/>
                </a:lnTo>
                <a:lnTo>
                  <a:pt x="173464" y="220638"/>
                </a:lnTo>
                <a:lnTo>
                  <a:pt x="236894" y="224345"/>
                </a:lnTo>
                <a:lnTo>
                  <a:pt x="286396" y="236317"/>
                </a:lnTo>
                <a:lnTo>
                  <a:pt x="318582" y="257836"/>
                </a:lnTo>
                <a:lnTo>
                  <a:pt x="323892" y="272797"/>
                </a:lnTo>
                <a:lnTo>
                  <a:pt x="173464" y="272797"/>
                </a:lnTo>
                <a:lnTo>
                  <a:pt x="139283" y="273767"/>
                </a:lnTo>
                <a:lnTo>
                  <a:pt x="112631" y="276833"/>
                </a:lnTo>
                <a:lnTo>
                  <a:pt x="95315" y="282227"/>
                </a:lnTo>
                <a:lnTo>
                  <a:pt x="89141" y="290183"/>
                </a:lnTo>
                <a:lnTo>
                  <a:pt x="95315" y="298313"/>
                </a:lnTo>
                <a:lnTo>
                  <a:pt x="112631" y="303688"/>
                </a:lnTo>
                <a:lnTo>
                  <a:pt x="139283" y="306657"/>
                </a:lnTo>
                <a:lnTo>
                  <a:pt x="173464" y="307569"/>
                </a:lnTo>
                <a:lnTo>
                  <a:pt x="323892" y="307569"/>
                </a:lnTo>
                <a:lnTo>
                  <a:pt x="318582" y="322530"/>
                </a:lnTo>
                <a:lnTo>
                  <a:pt x="286396" y="344049"/>
                </a:lnTo>
                <a:lnTo>
                  <a:pt x="236894" y="356022"/>
                </a:lnTo>
                <a:lnTo>
                  <a:pt x="173464" y="359728"/>
                </a:lnTo>
                <a:close/>
              </a:path>
              <a:path w="347344" h="360044">
                <a:moveTo>
                  <a:pt x="323892" y="307569"/>
                </a:moveTo>
                <a:lnTo>
                  <a:pt x="173464" y="307569"/>
                </a:lnTo>
                <a:lnTo>
                  <a:pt x="207645" y="306657"/>
                </a:lnTo>
                <a:lnTo>
                  <a:pt x="234297" y="303688"/>
                </a:lnTo>
                <a:lnTo>
                  <a:pt x="251613" y="298313"/>
                </a:lnTo>
                <a:lnTo>
                  <a:pt x="257787" y="290183"/>
                </a:lnTo>
                <a:lnTo>
                  <a:pt x="251613" y="282227"/>
                </a:lnTo>
                <a:lnTo>
                  <a:pt x="234297" y="276833"/>
                </a:lnTo>
                <a:lnTo>
                  <a:pt x="207645" y="273767"/>
                </a:lnTo>
                <a:lnTo>
                  <a:pt x="173464" y="272797"/>
                </a:lnTo>
                <a:lnTo>
                  <a:pt x="323892" y="272797"/>
                </a:lnTo>
                <a:lnTo>
                  <a:pt x="330064" y="290183"/>
                </a:lnTo>
                <a:lnTo>
                  <a:pt x="323892" y="307569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26" name="object 26" descr=""/>
          <p:cNvGrpSpPr/>
          <p:nvPr/>
        </p:nvGrpSpPr>
        <p:grpSpPr>
          <a:xfrm>
            <a:off x="1109582" y="1575316"/>
            <a:ext cx="963930" cy="90170"/>
            <a:chOff x="1109582" y="1575316"/>
            <a:chExt cx="963930" cy="90170"/>
          </a:xfrm>
        </p:grpSpPr>
        <p:pic>
          <p:nvPicPr>
            <p:cNvPr id="27" name="object 27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09582" y="1577359"/>
              <a:ext cx="65507" cy="86137"/>
            </a:xfrm>
            <a:prstGeom prst="rect">
              <a:avLst/>
            </a:prstGeom>
          </p:spPr>
        </p:pic>
        <p:pic>
          <p:nvPicPr>
            <p:cNvPr id="28" name="object 28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17350" y="1575316"/>
              <a:ext cx="297808" cy="90116"/>
            </a:xfrm>
            <a:prstGeom prst="rect">
              <a:avLst/>
            </a:prstGeom>
          </p:spPr>
        </p:pic>
        <p:pic>
          <p:nvPicPr>
            <p:cNvPr id="29" name="object 29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52346" y="1577359"/>
              <a:ext cx="65507" cy="86137"/>
            </a:xfrm>
            <a:prstGeom prst="rect">
              <a:avLst/>
            </a:prstGeom>
          </p:spPr>
        </p:pic>
        <p:pic>
          <p:nvPicPr>
            <p:cNvPr id="30" name="object 30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660261" y="1577359"/>
              <a:ext cx="413176" cy="86137"/>
            </a:xfrm>
            <a:prstGeom prst="rect">
              <a:avLst/>
            </a:prstGeom>
          </p:spPr>
        </p:pic>
      </p:grpSp>
      <p:grpSp>
        <p:nvGrpSpPr>
          <p:cNvPr id="31" name="object 31" descr=""/>
          <p:cNvGrpSpPr/>
          <p:nvPr/>
        </p:nvGrpSpPr>
        <p:grpSpPr>
          <a:xfrm>
            <a:off x="629549" y="4769060"/>
            <a:ext cx="3818254" cy="1635125"/>
            <a:chOff x="629549" y="4769060"/>
            <a:chExt cx="3818254" cy="1635125"/>
          </a:xfrm>
        </p:grpSpPr>
        <p:sp>
          <p:nvSpPr>
            <p:cNvPr id="32" name="object 32" descr=""/>
            <p:cNvSpPr/>
            <p:nvPr/>
          </p:nvSpPr>
          <p:spPr>
            <a:xfrm>
              <a:off x="658124" y="4797635"/>
              <a:ext cx="3761104" cy="1577975"/>
            </a:xfrm>
            <a:custGeom>
              <a:avLst/>
              <a:gdLst/>
              <a:ahLst/>
              <a:cxnLst/>
              <a:rect l="l" t="t" r="r" b="b"/>
              <a:pathLst>
                <a:path w="3761104" h="1577975">
                  <a:moveTo>
                    <a:pt x="0" y="0"/>
                  </a:moveTo>
                  <a:lnTo>
                    <a:pt x="0" y="1577912"/>
                  </a:lnTo>
                  <a:lnTo>
                    <a:pt x="3760953" y="1577912"/>
                  </a:lnTo>
                  <a:lnTo>
                    <a:pt x="3760953" y="0"/>
                  </a:lnTo>
                  <a:lnTo>
                    <a:pt x="0" y="0"/>
                  </a:lnTo>
                  <a:close/>
                </a:path>
              </a:pathLst>
            </a:custGeom>
            <a:ln w="57150">
              <a:solidFill>
                <a:srgbClr val="69249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 descr=""/>
            <p:cNvSpPr/>
            <p:nvPr/>
          </p:nvSpPr>
          <p:spPr>
            <a:xfrm>
              <a:off x="917448" y="4979110"/>
              <a:ext cx="411480" cy="182245"/>
            </a:xfrm>
            <a:custGeom>
              <a:avLst/>
              <a:gdLst/>
              <a:ahLst/>
              <a:cxnLst/>
              <a:rect l="l" t="t" r="r" b="b"/>
              <a:pathLst>
                <a:path w="411480" h="182245">
                  <a:moveTo>
                    <a:pt x="193192" y="161163"/>
                  </a:moveTo>
                  <a:lnTo>
                    <a:pt x="107581" y="161163"/>
                  </a:lnTo>
                  <a:lnTo>
                    <a:pt x="107581" y="123774"/>
                  </a:lnTo>
                  <a:lnTo>
                    <a:pt x="183451" y="123774"/>
                  </a:lnTo>
                  <a:lnTo>
                    <a:pt x="183451" y="103149"/>
                  </a:lnTo>
                  <a:lnTo>
                    <a:pt x="35331" y="103149"/>
                  </a:lnTo>
                  <a:lnTo>
                    <a:pt x="35331" y="70916"/>
                  </a:lnTo>
                  <a:lnTo>
                    <a:pt x="180505" y="70916"/>
                  </a:lnTo>
                  <a:lnTo>
                    <a:pt x="180505" y="51574"/>
                  </a:lnTo>
                  <a:lnTo>
                    <a:pt x="180505" y="20624"/>
                  </a:lnTo>
                  <a:lnTo>
                    <a:pt x="180505" y="0"/>
                  </a:lnTo>
                  <a:lnTo>
                    <a:pt x="12903" y="0"/>
                  </a:lnTo>
                  <a:lnTo>
                    <a:pt x="12903" y="20624"/>
                  </a:lnTo>
                  <a:lnTo>
                    <a:pt x="158305" y="20624"/>
                  </a:lnTo>
                  <a:lnTo>
                    <a:pt x="158305" y="51574"/>
                  </a:lnTo>
                  <a:lnTo>
                    <a:pt x="12903" y="51574"/>
                  </a:lnTo>
                  <a:lnTo>
                    <a:pt x="12903" y="70916"/>
                  </a:lnTo>
                  <a:lnTo>
                    <a:pt x="12903" y="103149"/>
                  </a:lnTo>
                  <a:lnTo>
                    <a:pt x="12903" y="123774"/>
                  </a:lnTo>
                  <a:lnTo>
                    <a:pt x="84709" y="123774"/>
                  </a:lnTo>
                  <a:lnTo>
                    <a:pt x="84709" y="161163"/>
                  </a:lnTo>
                  <a:lnTo>
                    <a:pt x="0" y="161163"/>
                  </a:lnTo>
                  <a:lnTo>
                    <a:pt x="0" y="181800"/>
                  </a:lnTo>
                  <a:lnTo>
                    <a:pt x="193192" y="181800"/>
                  </a:lnTo>
                  <a:lnTo>
                    <a:pt x="193192" y="161163"/>
                  </a:lnTo>
                  <a:close/>
                </a:path>
                <a:path w="411480" h="182245">
                  <a:moveTo>
                    <a:pt x="398157" y="0"/>
                  </a:moveTo>
                  <a:lnTo>
                    <a:pt x="229654" y="0"/>
                  </a:lnTo>
                  <a:lnTo>
                    <a:pt x="229654" y="20624"/>
                  </a:lnTo>
                  <a:lnTo>
                    <a:pt x="374599" y="20624"/>
                  </a:lnTo>
                  <a:lnTo>
                    <a:pt x="374599" y="137960"/>
                  </a:lnTo>
                  <a:lnTo>
                    <a:pt x="398157" y="137960"/>
                  </a:lnTo>
                  <a:lnTo>
                    <a:pt x="398157" y="20624"/>
                  </a:lnTo>
                  <a:lnTo>
                    <a:pt x="398157" y="0"/>
                  </a:lnTo>
                  <a:close/>
                </a:path>
                <a:path w="411480" h="182245">
                  <a:moveTo>
                    <a:pt x="411060" y="160502"/>
                  </a:moveTo>
                  <a:lnTo>
                    <a:pt x="217881" y="160502"/>
                  </a:lnTo>
                  <a:lnTo>
                    <a:pt x="217881" y="182206"/>
                  </a:lnTo>
                  <a:lnTo>
                    <a:pt x="411060" y="182206"/>
                  </a:lnTo>
                  <a:lnTo>
                    <a:pt x="411060" y="16050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4" name="object 34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59319" y="4970324"/>
              <a:ext cx="404949" cy="200564"/>
            </a:xfrm>
            <a:prstGeom prst="rect">
              <a:avLst/>
            </a:prstGeom>
          </p:spPr>
        </p:pic>
        <p:pic>
          <p:nvPicPr>
            <p:cNvPr id="35" name="object 35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852660" y="4971491"/>
              <a:ext cx="201795" cy="199397"/>
            </a:xfrm>
            <a:prstGeom prst="rect">
              <a:avLst/>
            </a:prstGeom>
          </p:spPr>
        </p:pic>
        <p:pic>
          <p:nvPicPr>
            <p:cNvPr id="36" name="object 36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075971" y="4971491"/>
              <a:ext cx="180052" cy="199397"/>
            </a:xfrm>
            <a:prstGeom prst="rect">
              <a:avLst/>
            </a:prstGeom>
          </p:spPr>
        </p:pic>
        <p:sp>
          <p:nvSpPr>
            <p:cNvPr id="37" name="object 37" descr=""/>
            <p:cNvSpPr/>
            <p:nvPr/>
          </p:nvSpPr>
          <p:spPr>
            <a:xfrm>
              <a:off x="2287955" y="4979110"/>
              <a:ext cx="193675" cy="182245"/>
            </a:xfrm>
            <a:custGeom>
              <a:avLst/>
              <a:gdLst/>
              <a:ahLst/>
              <a:cxnLst/>
              <a:rect l="l" t="t" r="r" b="b"/>
              <a:pathLst>
                <a:path w="193675" h="182245">
                  <a:moveTo>
                    <a:pt x="193179" y="161163"/>
                  </a:moveTo>
                  <a:lnTo>
                    <a:pt x="107569" y="161163"/>
                  </a:lnTo>
                  <a:lnTo>
                    <a:pt x="107569" y="123774"/>
                  </a:lnTo>
                  <a:lnTo>
                    <a:pt x="183451" y="123774"/>
                  </a:lnTo>
                  <a:lnTo>
                    <a:pt x="183451" y="103149"/>
                  </a:lnTo>
                  <a:lnTo>
                    <a:pt x="35331" y="103149"/>
                  </a:lnTo>
                  <a:lnTo>
                    <a:pt x="35331" y="70916"/>
                  </a:lnTo>
                  <a:lnTo>
                    <a:pt x="180505" y="70916"/>
                  </a:lnTo>
                  <a:lnTo>
                    <a:pt x="180505" y="51574"/>
                  </a:lnTo>
                  <a:lnTo>
                    <a:pt x="180505" y="20624"/>
                  </a:lnTo>
                  <a:lnTo>
                    <a:pt x="180505" y="0"/>
                  </a:lnTo>
                  <a:lnTo>
                    <a:pt x="12903" y="0"/>
                  </a:lnTo>
                  <a:lnTo>
                    <a:pt x="12903" y="20624"/>
                  </a:lnTo>
                  <a:lnTo>
                    <a:pt x="158305" y="20624"/>
                  </a:lnTo>
                  <a:lnTo>
                    <a:pt x="158305" y="51574"/>
                  </a:lnTo>
                  <a:lnTo>
                    <a:pt x="12903" y="51574"/>
                  </a:lnTo>
                  <a:lnTo>
                    <a:pt x="12903" y="70916"/>
                  </a:lnTo>
                  <a:lnTo>
                    <a:pt x="12903" y="103149"/>
                  </a:lnTo>
                  <a:lnTo>
                    <a:pt x="12903" y="123774"/>
                  </a:lnTo>
                  <a:lnTo>
                    <a:pt x="84696" y="123774"/>
                  </a:lnTo>
                  <a:lnTo>
                    <a:pt x="84696" y="161163"/>
                  </a:lnTo>
                  <a:lnTo>
                    <a:pt x="0" y="161163"/>
                  </a:lnTo>
                  <a:lnTo>
                    <a:pt x="0" y="181800"/>
                  </a:lnTo>
                  <a:lnTo>
                    <a:pt x="193179" y="181800"/>
                  </a:lnTo>
                  <a:lnTo>
                    <a:pt x="193179" y="16116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8" name="object 38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17453" y="5312411"/>
              <a:ext cx="193188" cy="198229"/>
            </a:xfrm>
            <a:prstGeom prst="rect">
              <a:avLst/>
            </a:prstGeom>
          </p:spPr>
        </p:pic>
        <p:pic>
          <p:nvPicPr>
            <p:cNvPr id="39" name="object 39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41444" y="5310076"/>
              <a:ext cx="404949" cy="199397"/>
            </a:xfrm>
            <a:prstGeom prst="rect">
              <a:avLst/>
            </a:prstGeom>
          </p:spPr>
        </p:pic>
        <p:pic>
          <p:nvPicPr>
            <p:cNvPr id="40" name="object 40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580139" y="5310076"/>
              <a:ext cx="193188" cy="199397"/>
            </a:xfrm>
            <a:prstGeom prst="rect">
              <a:avLst/>
            </a:prstGeom>
          </p:spPr>
        </p:pic>
        <p:sp>
          <p:nvSpPr>
            <p:cNvPr id="41" name="object 41" descr=""/>
            <p:cNvSpPr/>
            <p:nvPr/>
          </p:nvSpPr>
          <p:spPr>
            <a:xfrm>
              <a:off x="1852345" y="5312422"/>
              <a:ext cx="193675" cy="195580"/>
            </a:xfrm>
            <a:custGeom>
              <a:avLst/>
              <a:gdLst/>
              <a:ahLst/>
              <a:cxnLst/>
              <a:rect l="l" t="t" r="r" b="b"/>
              <a:pathLst>
                <a:path w="193675" h="195579">
                  <a:moveTo>
                    <a:pt x="181864" y="50431"/>
                  </a:moveTo>
                  <a:lnTo>
                    <a:pt x="147662" y="50431"/>
                  </a:lnTo>
                  <a:lnTo>
                    <a:pt x="147662" y="17500"/>
                  </a:lnTo>
                  <a:lnTo>
                    <a:pt x="179832" y="17500"/>
                  </a:lnTo>
                  <a:lnTo>
                    <a:pt x="179832" y="0"/>
                  </a:lnTo>
                  <a:lnTo>
                    <a:pt x="125247" y="0"/>
                  </a:lnTo>
                  <a:lnTo>
                    <a:pt x="125247" y="17500"/>
                  </a:lnTo>
                  <a:lnTo>
                    <a:pt x="125247" y="50431"/>
                  </a:lnTo>
                  <a:lnTo>
                    <a:pt x="67716" y="50431"/>
                  </a:lnTo>
                  <a:lnTo>
                    <a:pt x="67716" y="17500"/>
                  </a:lnTo>
                  <a:lnTo>
                    <a:pt x="125247" y="17500"/>
                  </a:lnTo>
                  <a:lnTo>
                    <a:pt x="125247" y="0"/>
                  </a:lnTo>
                  <a:lnTo>
                    <a:pt x="13144" y="0"/>
                  </a:lnTo>
                  <a:lnTo>
                    <a:pt x="13144" y="17500"/>
                  </a:lnTo>
                  <a:lnTo>
                    <a:pt x="45300" y="17500"/>
                  </a:lnTo>
                  <a:lnTo>
                    <a:pt x="45300" y="50431"/>
                  </a:lnTo>
                  <a:lnTo>
                    <a:pt x="11099" y="50431"/>
                  </a:lnTo>
                  <a:lnTo>
                    <a:pt x="11099" y="67945"/>
                  </a:lnTo>
                  <a:lnTo>
                    <a:pt x="181864" y="67945"/>
                  </a:lnTo>
                  <a:lnTo>
                    <a:pt x="181864" y="50431"/>
                  </a:lnTo>
                  <a:close/>
                </a:path>
                <a:path w="193675" h="195579">
                  <a:moveTo>
                    <a:pt x="183222" y="177266"/>
                  </a:moveTo>
                  <a:lnTo>
                    <a:pt x="35331" y="177266"/>
                  </a:lnTo>
                  <a:lnTo>
                    <a:pt x="35331" y="164376"/>
                  </a:lnTo>
                  <a:lnTo>
                    <a:pt x="179832" y="164376"/>
                  </a:lnTo>
                  <a:lnTo>
                    <a:pt x="179832" y="148894"/>
                  </a:lnTo>
                  <a:lnTo>
                    <a:pt x="179832" y="136004"/>
                  </a:lnTo>
                  <a:lnTo>
                    <a:pt x="179832" y="119240"/>
                  </a:lnTo>
                  <a:lnTo>
                    <a:pt x="12915" y="119240"/>
                  </a:lnTo>
                  <a:lnTo>
                    <a:pt x="12915" y="136004"/>
                  </a:lnTo>
                  <a:lnTo>
                    <a:pt x="157861" y="136004"/>
                  </a:lnTo>
                  <a:lnTo>
                    <a:pt x="157861" y="148894"/>
                  </a:lnTo>
                  <a:lnTo>
                    <a:pt x="13360" y="148894"/>
                  </a:lnTo>
                  <a:lnTo>
                    <a:pt x="13360" y="164376"/>
                  </a:lnTo>
                  <a:lnTo>
                    <a:pt x="13360" y="177266"/>
                  </a:lnTo>
                  <a:lnTo>
                    <a:pt x="13360" y="195313"/>
                  </a:lnTo>
                  <a:lnTo>
                    <a:pt x="183222" y="195313"/>
                  </a:lnTo>
                  <a:lnTo>
                    <a:pt x="183222" y="177266"/>
                  </a:lnTo>
                  <a:close/>
                </a:path>
                <a:path w="193675" h="195579">
                  <a:moveTo>
                    <a:pt x="193192" y="84518"/>
                  </a:moveTo>
                  <a:lnTo>
                    <a:pt x="0" y="84518"/>
                  </a:lnTo>
                  <a:lnTo>
                    <a:pt x="0" y="102501"/>
                  </a:lnTo>
                  <a:lnTo>
                    <a:pt x="193192" y="102501"/>
                  </a:lnTo>
                  <a:lnTo>
                    <a:pt x="193192" y="8451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2" name="object 42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080875" y="5310076"/>
              <a:ext cx="169861" cy="199397"/>
            </a:xfrm>
            <a:prstGeom prst="rect">
              <a:avLst/>
            </a:prstGeom>
          </p:spPr>
        </p:pic>
        <p:pic>
          <p:nvPicPr>
            <p:cNvPr id="43" name="object 43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294900" y="5310076"/>
              <a:ext cx="195453" cy="196828"/>
            </a:xfrm>
            <a:prstGeom prst="rect">
              <a:avLst/>
            </a:prstGeom>
          </p:spPr>
        </p:pic>
        <p:pic>
          <p:nvPicPr>
            <p:cNvPr id="44" name="object 44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515040" y="5310076"/>
              <a:ext cx="171446" cy="199397"/>
            </a:xfrm>
            <a:prstGeom prst="rect">
              <a:avLst/>
            </a:prstGeom>
          </p:spPr>
        </p:pic>
        <p:sp>
          <p:nvSpPr>
            <p:cNvPr id="45" name="object 45" descr=""/>
            <p:cNvSpPr/>
            <p:nvPr/>
          </p:nvSpPr>
          <p:spPr>
            <a:xfrm>
              <a:off x="2797060" y="5310085"/>
              <a:ext cx="401320" cy="199390"/>
            </a:xfrm>
            <a:custGeom>
              <a:avLst/>
              <a:gdLst/>
              <a:ahLst/>
              <a:cxnLst/>
              <a:rect l="l" t="t" r="r" b="b"/>
              <a:pathLst>
                <a:path w="401319" h="199389">
                  <a:moveTo>
                    <a:pt x="172123" y="0"/>
                  </a:moveTo>
                  <a:lnTo>
                    <a:pt x="149479" y="0"/>
                  </a:lnTo>
                  <a:lnTo>
                    <a:pt x="149479" y="81610"/>
                  </a:lnTo>
                  <a:lnTo>
                    <a:pt x="107581" y="81610"/>
                  </a:lnTo>
                  <a:lnTo>
                    <a:pt x="107581" y="74485"/>
                  </a:lnTo>
                  <a:lnTo>
                    <a:pt x="107581" y="73875"/>
                  </a:lnTo>
                  <a:lnTo>
                    <a:pt x="107581" y="5829"/>
                  </a:lnTo>
                  <a:lnTo>
                    <a:pt x="85382" y="5829"/>
                  </a:lnTo>
                  <a:lnTo>
                    <a:pt x="85382" y="73875"/>
                  </a:lnTo>
                  <a:lnTo>
                    <a:pt x="85382" y="95796"/>
                  </a:lnTo>
                  <a:lnTo>
                    <a:pt x="85382" y="103530"/>
                  </a:lnTo>
                  <a:lnTo>
                    <a:pt x="85382" y="166712"/>
                  </a:lnTo>
                  <a:lnTo>
                    <a:pt x="22186" y="166712"/>
                  </a:lnTo>
                  <a:lnTo>
                    <a:pt x="22186" y="95796"/>
                  </a:lnTo>
                  <a:lnTo>
                    <a:pt x="85382" y="95796"/>
                  </a:lnTo>
                  <a:lnTo>
                    <a:pt x="85382" y="73875"/>
                  </a:lnTo>
                  <a:lnTo>
                    <a:pt x="22186" y="73875"/>
                  </a:lnTo>
                  <a:lnTo>
                    <a:pt x="22186" y="5537"/>
                  </a:lnTo>
                  <a:lnTo>
                    <a:pt x="0" y="5537"/>
                  </a:lnTo>
                  <a:lnTo>
                    <a:pt x="0" y="187337"/>
                  </a:lnTo>
                  <a:lnTo>
                    <a:pt x="107581" y="187337"/>
                  </a:lnTo>
                  <a:lnTo>
                    <a:pt x="107581" y="166712"/>
                  </a:lnTo>
                  <a:lnTo>
                    <a:pt x="107581" y="103530"/>
                  </a:lnTo>
                  <a:lnTo>
                    <a:pt x="149479" y="103530"/>
                  </a:lnTo>
                  <a:lnTo>
                    <a:pt x="149479" y="199390"/>
                  </a:lnTo>
                  <a:lnTo>
                    <a:pt x="172123" y="199390"/>
                  </a:lnTo>
                  <a:lnTo>
                    <a:pt x="172123" y="103530"/>
                  </a:lnTo>
                  <a:lnTo>
                    <a:pt x="172123" y="95796"/>
                  </a:lnTo>
                  <a:lnTo>
                    <a:pt x="172123" y="81711"/>
                  </a:lnTo>
                  <a:lnTo>
                    <a:pt x="172123" y="0"/>
                  </a:lnTo>
                  <a:close/>
                </a:path>
                <a:path w="401319" h="199389">
                  <a:moveTo>
                    <a:pt x="390004" y="76454"/>
                  </a:moveTo>
                  <a:lnTo>
                    <a:pt x="244373" y="76454"/>
                  </a:lnTo>
                  <a:lnTo>
                    <a:pt x="244373" y="57111"/>
                  </a:lnTo>
                  <a:lnTo>
                    <a:pt x="385013" y="57111"/>
                  </a:lnTo>
                  <a:lnTo>
                    <a:pt x="385013" y="40360"/>
                  </a:lnTo>
                  <a:lnTo>
                    <a:pt x="244373" y="40360"/>
                  </a:lnTo>
                  <a:lnTo>
                    <a:pt x="244373" y="19723"/>
                  </a:lnTo>
                  <a:lnTo>
                    <a:pt x="388188" y="19723"/>
                  </a:lnTo>
                  <a:lnTo>
                    <a:pt x="388188" y="2959"/>
                  </a:lnTo>
                  <a:lnTo>
                    <a:pt x="221945" y="2959"/>
                  </a:lnTo>
                  <a:lnTo>
                    <a:pt x="221945" y="19723"/>
                  </a:lnTo>
                  <a:lnTo>
                    <a:pt x="221945" y="40360"/>
                  </a:lnTo>
                  <a:lnTo>
                    <a:pt x="221945" y="57111"/>
                  </a:lnTo>
                  <a:lnTo>
                    <a:pt x="221945" y="76454"/>
                  </a:lnTo>
                  <a:lnTo>
                    <a:pt x="221945" y="94500"/>
                  </a:lnTo>
                  <a:lnTo>
                    <a:pt x="390004" y="94500"/>
                  </a:lnTo>
                  <a:lnTo>
                    <a:pt x="390004" y="76454"/>
                  </a:lnTo>
                  <a:close/>
                </a:path>
                <a:path w="401319" h="199389">
                  <a:moveTo>
                    <a:pt x="391134" y="178308"/>
                  </a:moveTo>
                  <a:lnTo>
                    <a:pt x="244144" y="178308"/>
                  </a:lnTo>
                  <a:lnTo>
                    <a:pt x="244144" y="147370"/>
                  </a:lnTo>
                  <a:lnTo>
                    <a:pt x="221272" y="147370"/>
                  </a:lnTo>
                  <a:lnTo>
                    <a:pt x="221272" y="178308"/>
                  </a:lnTo>
                  <a:lnTo>
                    <a:pt x="221272" y="197650"/>
                  </a:lnTo>
                  <a:lnTo>
                    <a:pt x="391134" y="197650"/>
                  </a:lnTo>
                  <a:lnTo>
                    <a:pt x="391134" y="178308"/>
                  </a:lnTo>
                  <a:close/>
                </a:path>
                <a:path w="401319" h="199389">
                  <a:moveTo>
                    <a:pt x="401091" y="113233"/>
                  </a:moveTo>
                  <a:lnTo>
                    <a:pt x="207911" y="113233"/>
                  </a:lnTo>
                  <a:lnTo>
                    <a:pt x="207911" y="131914"/>
                  </a:lnTo>
                  <a:lnTo>
                    <a:pt x="401091" y="131914"/>
                  </a:lnTo>
                  <a:lnTo>
                    <a:pt x="401091" y="11323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6" name="object 46" descr="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3222850" y="5309376"/>
              <a:ext cx="193188" cy="197762"/>
            </a:xfrm>
            <a:prstGeom prst="rect">
              <a:avLst/>
            </a:prstGeom>
          </p:spPr>
        </p:pic>
        <p:sp>
          <p:nvSpPr>
            <p:cNvPr id="47" name="object 47" descr=""/>
            <p:cNvSpPr/>
            <p:nvPr/>
          </p:nvSpPr>
          <p:spPr>
            <a:xfrm>
              <a:off x="3504006" y="5310466"/>
              <a:ext cx="193675" cy="197485"/>
            </a:xfrm>
            <a:custGeom>
              <a:avLst/>
              <a:gdLst/>
              <a:ahLst/>
              <a:cxnLst/>
              <a:rect l="l" t="t" r="r" b="b"/>
              <a:pathLst>
                <a:path w="193675" h="197485">
                  <a:moveTo>
                    <a:pt x="181635" y="46418"/>
                  </a:moveTo>
                  <a:lnTo>
                    <a:pt x="36233" y="46418"/>
                  </a:lnTo>
                  <a:lnTo>
                    <a:pt x="36233" y="0"/>
                  </a:lnTo>
                  <a:lnTo>
                    <a:pt x="13817" y="0"/>
                  </a:lnTo>
                  <a:lnTo>
                    <a:pt x="13817" y="46418"/>
                  </a:lnTo>
                  <a:lnTo>
                    <a:pt x="13817" y="65760"/>
                  </a:lnTo>
                  <a:lnTo>
                    <a:pt x="181635" y="65760"/>
                  </a:lnTo>
                  <a:lnTo>
                    <a:pt x="181635" y="46418"/>
                  </a:lnTo>
                  <a:close/>
                </a:path>
                <a:path w="193675" h="197485">
                  <a:moveTo>
                    <a:pt x="193179" y="80632"/>
                  </a:moveTo>
                  <a:lnTo>
                    <a:pt x="0" y="80632"/>
                  </a:lnTo>
                  <a:lnTo>
                    <a:pt x="0" y="98844"/>
                  </a:lnTo>
                  <a:lnTo>
                    <a:pt x="85382" y="98844"/>
                  </a:lnTo>
                  <a:lnTo>
                    <a:pt x="85382" y="116039"/>
                  </a:lnTo>
                  <a:lnTo>
                    <a:pt x="12903" y="116039"/>
                  </a:lnTo>
                  <a:lnTo>
                    <a:pt x="12903" y="134099"/>
                  </a:lnTo>
                  <a:lnTo>
                    <a:pt x="157861" y="134099"/>
                  </a:lnTo>
                  <a:lnTo>
                    <a:pt x="157861" y="148272"/>
                  </a:lnTo>
                  <a:lnTo>
                    <a:pt x="13360" y="148272"/>
                  </a:lnTo>
                  <a:lnTo>
                    <a:pt x="13360" y="165036"/>
                  </a:lnTo>
                  <a:lnTo>
                    <a:pt x="13360" y="179222"/>
                  </a:lnTo>
                  <a:lnTo>
                    <a:pt x="13360" y="197269"/>
                  </a:lnTo>
                  <a:lnTo>
                    <a:pt x="183222" y="197269"/>
                  </a:lnTo>
                  <a:lnTo>
                    <a:pt x="183222" y="179222"/>
                  </a:lnTo>
                  <a:lnTo>
                    <a:pt x="35331" y="179222"/>
                  </a:lnTo>
                  <a:lnTo>
                    <a:pt x="35331" y="165036"/>
                  </a:lnTo>
                  <a:lnTo>
                    <a:pt x="179819" y="165036"/>
                  </a:lnTo>
                  <a:lnTo>
                    <a:pt x="179819" y="148272"/>
                  </a:lnTo>
                  <a:lnTo>
                    <a:pt x="179819" y="134099"/>
                  </a:lnTo>
                  <a:lnTo>
                    <a:pt x="179819" y="116039"/>
                  </a:lnTo>
                  <a:lnTo>
                    <a:pt x="107581" y="116039"/>
                  </a:lnTo>
                  <a:lnTo>
                    <a:pt x="107581" y="98844"/>
                  </a:lnTo>
                  <a:lnTo>
                    <a:pt x="193179" y="98844"/>
                  </a:lnTo>
                  <a:lnTo>
                    <a:pt x="193179" y="8063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8" name="object 48" descr="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3729358" y="5310076"/>
              <a:ext cx="187753" cy="198463"/>
            </a:xfrm>
            <a:prstGeom prst="rect">
              <a:avLst/>
            </a:prstGeom>
          </p:spPr>
        </p:pic>
        <p:pic>
          <p:nvPicPr>
            <p:cNvPr id="49" name="object 49" descr="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3939760" y="5309376"/>
              <a:ext cx="193188" cy="197762"/>
            </a:xfrm>
            <a:prstGeom prst="rect">
              <a:avLst/>
            </a:prstGeom>
          </p:spPr>
        </p:pic>
        <p:pic>
          <p:nvPicPr>
            <p:cNvPr id="50" name="object 50" descr="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921756" y="5648661"/>
              <a:ext cx="182770" cy="199397"/>
            </a:xfrm>
            <a:prstGeom prst="rect">
              <a:avLst/>
            </a:prstGeom>
          </p:spPr>
        </p:pic>
        <p:sp>
          <p:nvSpPr>
            <p:cNvPr id="51" name="object 51" descr=""/>
            <p:cNvSpPr/>
            <p:nvPr/>
          </p:nvSpPr>
          <p:spPr>
            <a:xfrm>
              <a:off x="1198676" y="5656008"/>
              <a:ext cx="411480" cy="183515"/>
            </a:xfrm>
            <a:custGeom>
              <a:avLst/>
              <a:gdLst/>
              <a:ahLst/>
              <a:cxnLst/>
              <a:rect l="l" t="t" r="r" b="b"/>
              <a:pathLst>
                <a:path w="411480" h="183514">
                  <a:moveTo>
                    <a:pt x="193179" y="161175"/>
                  </a:moveTo>
                  <a:lnTo>
                    <a:pt x="107569" y="161175"/>
                  </a:lnTo>
                  <a:lnTo>
                    <a:pt x="107569" y="123786"/>
                  </a:lnTo>
                  <a:lnTo>
                    <a:pt x="183451" y="123786"/>
                  </a:lnTo>
                  <a:lnTo>
                    <a:pt x="183451" y="103149"/>
                  </a:lnTo>
                  <a:lnTo>
                    <a:pt x="35331" y="103149"/>
                  </a:lnTo>
                  <a:lnTo>
                    <a:pt x="35331" y="72212"/>
                  </a:lnTo>
                  <a:lnTo>
                    <a:pt x="180505" y="72212"/>
                  </a:lnTo>
                  <a:lnTo>
                    <a:pt x="180505" y="51574"/>
                  </a:lnTo>
                  <a:lnTo>
                    <a:pt x="180505" y="20637"/>
                  </a:lnTo>
                  <a:lnTo>
                    <a:pt x="180505" y="0"/>
                  </a:lnTo>
                  <a:lnTo>
                    <a:pt x="12903" y="0"/>
                  </a:lnTo>
                  <a:lnTo>
                    <a:pt x="12903" y="20637"/>
                  </a:lnTo>
                  <a:lnTo>
                    <a:pt x="158305" y="20637"/>
                  </a:lnTo>
                  <a:lnTo>
                    <a:pt x="158305" y="51574"/>
                  </a:lnTo>
                  <a:lnTo>
                    <a:pt x="12903" y="51574"/>
                  </a:lnTo>
                  <a:lnTo>
                    <a:pt x="12903" y="72212"/>
                  </a:lnTo>
                  <a:lnTo>
                    <a:pt x="12903" y="103149"/>
                  </a:lnTo>
                  <a:lnTo>
                    <a:pt x="12903" y="123786"/>
                  </a:lnTo>
                  <a:lnTo>
                    <a:pt x="84696" y="123786"/>
                  </a:lnTo>
                  <a:lnTo>
                    <a:pt x="84696" y="161175"/>
                  </a:lnTo>
                  <a:lnTo>
                    <a:pt x="0" y="161175"/>
                  </a:lnTo>
                  <a:lnTo>
                    <a:pt x="0" y="183095"/>
                  </a:lnTo>
                  <a:lnTo>
                    <a:pt x="193179" y="183095"/>
                  </a:lnTo>
                  <a:lnTo>
                    <a:pt x="193179" y="161175"/>
                  </a:lnTo>
                  <a:close/>
                </a:path>
                <a:path w="411480" h="183514">
                  <a:moveTo>
                    <a:pt x="398145" y="0"/>
                  </a:moveTo>
                  <a:lnTo>
                    <a:pt x="229641" y="0"/>
                  </a:lnTo>
                  <a:lnTo>
                    <a:pt x="229641" y="21920"/>
                  </a:lnTo>
                  <a:lnTo>
                    <a:pt x="374599" y="21920"/>
                  </a:lnTo>
                  <a:lnTo>
                    <a:pt x="374599" y="137960"/>
                  </a:lnTo>
                  <a:lnTo>
                    <a:pt x="398145" y="137960"/>
                  </a:lnTo>
                  <a:lnTo>
                    <a:pt x="398145" y="21920"/>
                  </a:lnTo>
                  <a:lnTo>
                    <a:pt x="398145" y="0"/>
                  </a:lnTo>
                  <a:close/>
                </a:path>
                <a:path w="411480" h="183514">
                  <a:moveTo>
                    <a:pt x="411060" y="160769"/>
                  </a:moveTo>
                  <a:lnTo>
                    <a:pt x="217868" y="160769"/>
                  </a:lnTo>
                  <a:lnTo>
                    <a:pt x="217868" y="182486"/>
                  </a:lnTo>
                  <a:lnTo>
                    <a:pt x="411060" y="182486"/>
                  </a:lnTo>
                  <a:lnTo>
                    <a:pt x="411060" y="16076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2" name="object 52" descr="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636240" y="5648661"/>
              <a:ext cx="183903" cy="196828"/>
            </a:xfrm>
            <a:prstGeom prst="rect">
              <a:avLst/>
            </a:prstGeom>
          </p:spPr>
        </p:pic>
        <p:pic>
          <p:nvPicPr>
            <p:cNvPr id="53" name="object 53" descr="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911276" y="5648194"/>
              <a:ext cx="190244" cy="199864"/>
            </a:xfrm>
            <a:prstGeom prst="rect">
              <a:avLst/>
            </a:prstGeom>
          </p:spPr>
        </p:pic>
        <p:pic>
          <p:nvPicPr>
            <p:cNvPr id="54" name="object 54" descr="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2140249" y="5648661"/>
              <a:ext cx="195453" cy="196828"/>
            </a:xfrm>
            <a:prstGeom prst="rect">
              <a:avLst/>
            </a:prstGeom>
          </p:spPr>
        </p:pic>
        <p:sp>
          <p:nvSpPr>
            <p:cNvPr id="55" name="object 55" descr=""/>
            <p:cNvSpPr/>
            <p:nvPr/>
          </p:nvSpPr>
          <p:spPr>
            <a:xfrm>
              <a:off x="2359926" y="5648273"/>
              <a:ext cx="402590" cy="200025"/>
            </a:xfrm>
            <a:custGeom>
              <a:avLst/>
              <a:gdLst/>
              <a:ahLst/>
              <a:cxnLst/>
              <a:rect l="l" t="t" r="r" b="b"/>
              <a:pathLst>
                <a:path w="402589" h="200025">
                  <a:moveTo>
                    <a:pt x="127292" y="157302"/>
                  </a:moveTo>
                  <a:lnTo>
                    <a:pt x="117081" y="161213"/>
                  </a:lnTo>
                  <a:lnTo>
                    <a:pt x="104724" y="164160"/>
                  </a:lnTo>
                  <a:lnTo>
                    <a:pt x="91135" y="166001"/>
                  </a:lnTo>
                  <a:lnTo>
                    <a:pt x="77228" y="166636"/>
                  </a:lnTo>
                  <a:lnTo>
                    <a:pt x="22656" y="166636"/>
                  </a:lnTo>
                  <a:lnTo>
                    <a:pt x="22656" y="106857"/>
                  </a:lnTo>
                  <a:lnTo>
                    <a:pt x="107353" y="106857"/>
                  </a:lnTo>
                  <a:lnTo>
                    <a:pt x="107353" y="7632"/>
                  </a:lnTo>
                  <a:lnTo>
                    <a:pt x="0" y="7632"/>
                  </a:lnTo>
                  <a:lnTo>
                    <a:pt x="0" y="28879"/>
                  </a:lnTo>
                  <a:lnTo>
                    <a:pt x="84937" y="28879"/>
                  </a:lnTo>
                  <a:lnTo>
                    <a:pt x="84937" y="85610"/>
                  </a:lnTo>
                  <a:lnTo>
                    <a:pt x="457" y="85610"/>
                  </a:lnTo>
                  <a:lnTo>
                    <a:pt x="457" y="187883"/>
                  </a:lnTo>
                  <a:lnTo>
                    <a:pt x="76784" y="187883"/>
                  </a:lnTo>
                  <a:lnTo>
                    <a:pt x="90855" y="187236"/>
                  </a:lnTo>
                  <a:lnTo>
                    <a:pt x="104584" y="185369"/>
                  </a:lnTo>
                  <a:lnTo>
                    <a:pt x="117043" y="182372"/>
                  </a:lnTo>
                  <a:lnTo>
                    <a:pt x="127292" y="178308"/>
                  </a:lnTo>
                  <a:lnTo>
                    <a:pt x="127292" y="166636"/>
                  </a:lnTo>
                  <a:lnTo>
                    <a:pt x="127292" y="157302"/>
                  </a:lnTo>
                  <a:close/>
                </a:path>
                <a:path w="402589" h="200025">
                  <a:moveTo>
                    <a:pt x="193649" y="81178"/>
                  </a:moveTo>
                  <a:lnTo>
                    <a:pt x="166471" y="81178"/>
                  </a:lnTo>
                  <a:lnTo>
                    <a:pt x="166471" y="393"/>
                  </a:lnTo>
                  <a:lnTo>
                    <a:pt x="144043" y="393"/>
                  </a:lnTo>
                  <a:lnTo>
                    <a:pt x="144043" y="199796"/>
                  </a:lnTo>
                  <a:lnTo>
                    <a:pt x="166471" y="199796"/>
                  </a:lnTo>
                  <a:lnTo>
                    <a:pt x="166471" y="103365"/>
                  </a:lnTo>
                  <a:lnTo>
                    <a:pt x="193649" y="103365"/>
                  </a:lnTo>
                  <a:lnTo>
                    <a:pt x="193649" y="81178"/>
                  </a:lnTo>
                  <a:close/>
                </a:path>
                <a:path w="402589" h="200025">
                  <a:moveTo>
                    <a:pt x="390461" y="56730"/>
                  </a:moveTo>
                  <a:lnTo>
                    <a:pt x="245732" y="56730"/>
                  </a:lnTo>
                  <a:lnTo>
                    <a:pt x="245732" y="0"/>
                  </a:lnTo>
                  <a:lnTo>
                    <a:pt x="223088" y="0"/>
                  </a:lnTo>
                  <a:lnTo>
                    <a:pt x="223088" y="56730"/>
                  </a:lnTo>
                  <a:lnTo>
                    <a:pt x="223088" y="77368"/>
                  </a:lnTo>
                  <a:lnTo>
                    <a:pt x="390461" y="77368"/>
                  </a:lnTo>
                  <a:lnTo>
                    <a:pt x="390461" y="56730"/>
                  </a:lnTo>
                  <a:close/>
                </a:path>
                <a:path w="402589" h="200025">
                  <a:moveTo>
                    <a:pt x="392493" y="176644"/>
                  </a:moveTo>
                  <a:lnTo>
                    <a:pt x="245503" y="176644"/>
                  </a:lnTo>
                  <a:lnTo>
                    <a:pt x="245503" y="137960"/>
                  </a:lnTo>
                  <a:lnTo>
                    <a:pt x="222631" y="137960"/>
                  </a:lnTo>
                  <a:lnTo>
                    <a:pt x="222631" y="176644"/>
                  </a:lnTo>
                  <a:lnTo>
                    <a:pt x="222631" y="197269"/>
                  </a:lnTo>
                  <a:lnTo>
                    <a:pt x="392493" y="197269"/>
                  </a:lnTo>
                  <a:lnTo>
                    <a:pt x="392493" y="176644"/>
                  </a:lnTo>
                  <a:close/>
                </a:path>
                <a:path w="402589" h="200025">
                  <a:moveTo>
                    <a:pt x="402463" y="99631"/>
                  </a:moveTo>
                  <a:lnTo>
                    <a:pt x="209270" y="99631"/>
                  </a:lnTo>
                  <a:lnTo>
                    <a:pt x="209270" y="120167"/>
                  </a:lnTo>
                  <a:lnTo>
                    <a:pt x="402463" y="120167"/>
                  </a:lnTo>
                  <a:lnTo>
                    <a:pt x="402463" y="9963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6" name="object 56" descr="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2851918" y="5648661"/>
              <a:ext cx="200662" cy="196828"/>
            </a:xfrm>
            <a:prstGeom prst="rect">
              <a:avLst/>
            </a:prstGeom>
          </p:spPr>
        </p:pic>
        <p:pic>
          <p:nvPicPr>
            <p:cNvPr id="57" name="object 57" descr="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3076587" y="5648661"/>
              <a:ext cx="172126" cy="196828"/>
            </a:xfrm>
            <a:prstGeom prst="rect">
              <a:avLst/>
            </a:prstGeom>
          </p:spPr>
        </p:pic>
        <p:pic>
          <p:nvPicPr>
            <p:cNvPr id="58" name="object 58" descr="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3294236" y="5648661"/>
              <a:ext cx="172579" cy="199397"/>
            </a:xfrm>
            <a:prstGeom prst="rect">
              <a:avLst/>
            </a:prstGeom>
          </p:spPr>
        </p:pic>
        <p:sp>
          <p:nvSpPr>
            <p:cNvPr id="59" name="object 59" descr=""/>
            <p:cNvSpPr/>
            <p:nvPr/>
          </p:nvSpPr>
          <p:spPr>
            <a:xfrm>
              <a:off x="3567379" y="5656008"/>
              <a:ext cx="466090" cy="210820"/>
            </a:xfrm>
            <a:custGeom>
              <a:avLst/>
              <a:gdLst/>
              <a:ahLst/>
              <a:cxnLst/>
              <a:rect l="l" t="t" r="r" b="b"/>
              <a:pathLst>
                <a:path w="466089" h="210820">
                  <a:moveTo>
                    <a:pt x="89916" y="0"/>
                  </a:moveTo>
                  <a:lnTo>
                    <a:pt x="11099" y="0"/>
                  </a:lnTo>
                  <a:lnTo>
                    <a:pt x="11099" y="21920"/>
                  </a:lnTo>
                  <a:lnTo>
                    <a:pt x="11099" y="96710"/>
                  </a:lnTo>
                  <a:lnTo>
                    <a:pt x="11099" y="117335"/>
                  </a:lnTo>
                  <a:lnTo>
                    <a:pt x="89687" y="117335"/>
                  </a:lnTo>
                  <a:lnTo>
                    <a:pt x="89687" y="96710"/>
                  </a:lnTo>
                  <a:lnTo>
                    <a:pt x="33528" y="96710"/>
                  </a:lnTo>
                  <a:lnTo>
                    <a:pt x="33528" y="21920"/>
                  </a:lnTo>
                  <a:lnTo>
                    <a:pt x="89916" y="21920"/>
                  </a:lnTo>
                  <a:lnTo>
                    <a:pt x="89916" y="0"/>
                  </a:lnTo>
                  <a:close/>
                </a:path>
                <a:path w="466089" h="210820">
                  <a:moveTo>
                    <a:pt x="182549" y="96710"/>
                  </a:moveTo>
                  <a:lnTo>
                    <a:pt x="123444" y="96710"/>
                  </a:lnTo>
                  <a:lnTo>
                    <a:pt x="123444" y="21920"/>
                  </a:lnTo>
                  <a:lnTo>
                    <a:pt x="180962" y="21920"/>
                  </a:lnTo>
                  <a:lnTo>
                    <a:pt x="180962" y="0"/>
                  </a:lnTo>
                  <a:lnTo>
                    <a:pt x="101244" y="0"/>
                  </a:lnTo>
                  <a:lnTo>
                    <a:pt x="101244" y="21920"/>
                  </a:lnTo>
                  <a:lnTo>
                    <a:pt x="101244" y="96710"/>
                  </a:lnTo>
                  <a:lnTo>
                    <a:pt x="101244" y="117335"/>
                  </a:lnTo>
                  <a:lnTo>
                    <a:pt x="182549" y="117335"/>
                  </a:lnTo>
                  <a:lnTo>
                    <a:pt x="182549" y="96710"/>
                  </a:lnTo>
                  <a:close/>
                </a:path>
                <a:path w="466089" h="210820">
                  <a:moveTo>
                    <a:pt x="193192" y="160769"/>
                  </a:moveTo>
                  <a:lnTo>
                    <a:pt x="0" y="160769"/>
                  </a:lnTo>
                  <a:lnTo>
                    <a:pt x="0" y="182486"/>
                  </a:lnTo>
                  <a:lnTo>
                    <a:pt x="193192" y="182486"/>
                  </a:lnTo>
                  <a:lnTo>
                    <a:pt x="193192" y="160769"/>
                  </a:lnTo>
                  <a:close/>
                </a:path>
                <a:path w="466089" h="210820">
                  <a:moveTo>
                    <a:pt x="398157" y="0"/>
                  </a:moveTo>
                  <a:lnTo>
                    <a:pt x="229654" y="0"/>
                  </a:lnTo>
                  <a:lnTo>
                    <a:pt x="229654" y="21920"/>
                  </a:lnTo>
                  <a:lnTo>
                    <a:pt x="374827" y="21920"/>
                  </a:lnTo>
                  <a:lnTo>
                    <a:pt x="374827" y="131521"/>
                  </a:lnTo>
                  <a:lnTo>
                    <a:pt x="398157" y="131521"/>
                  </a:lnTo>
                  <a:lnTo>
                    <a:pt x="398157" y="21920"/>
                  </a:lnTo>
                  <a:lnTo>
                    <a:pt x="398157" y="0"/>
                  </a:lnTo>
                  <a:close/>
                </a:path>
                <a:path w="466089" h="210820">
                  <a:moveTo>
                    <a:pt x="411073" y="160769"/>
                  </a:moveTo>
                  <a:lnTo>
                    <a:pt x="313004" y="160769"/>
                  </a:lnTo>
                  <a:lnTo>
                    <a:pt x="313004" y="71805"/>
                  </a:lnTo>
                  <a:lnTo>
                    <a:pt x="289902" y="71805"/>
                  </a:lnTo>
                  <a:lnTo>
                    <a:pt x="289902" y="160769"/>
                  </a:lnTo>
                  <a:lnTo>
                    <a:pt x="217881" y="160769"/>
                  </a:lnTo>
                  <a:lnTo>
                    <a:pt x="217881" y="182486"/>
                  </a:lnTo>
                  <a:lnTo>
                    <a:pt x="411073" y="182486"/>
                  </a:lnTo>
                  <a:lnTo>
                    <a:pt x="411073" y="160769"/>
                  </a:lnTo>
                  <a:close/>
                </a:path>
                <a:path w="466089" h="210820">
                  <a:moveTo>
                    <a:pt x="465645" y="157962"/>
                  </a:moveTo>
                  <a:lnTo>
                    <a:pt x="443001" y="157962"/>
                  </a:lnTo>
                  <a:lnTo>
                    <a:pt x="435762" y="210731"/>
                  </a:lnTo>
                  <a:lnTo>
                    <a:pt x="454329" y="210731"/>
                  </a:lnTo>
                  <a:lnTo>
                    <a:pt x="465645" y="15796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0" name="object 60" descr="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917453" y="5981633"/>
              <a:ext cx="403590" cy="205000"/>
            </a:xfrm>
            <a:prstGeom prst="rect">
              <a:avLst/>
            </a:prstGeom>
          </p:spPr>
        </p:pic>
        <p:pic>
          <p:nvPicPr>
            <p:cNvPr id="61" name="object 61" descr="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356601" y="5987237"/>
              <a:ext cx="177108" cy="199397"/>
            </a:xfrm>
            <a:prstGeom prst="rect">
              <a:avLst/>
            </a:prstGeom>
          </p:spPr>
        </p:pic>
        <p:pic>
          <p:nvPicPr>
            <p:cNvPr id="62" name="object 62" descr="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630061" y="5986770"/>
              <a:ext cx="190244" cy="199864"/>
            </a:xfrm>
            <a:prstGeom prst="rect">
              <a:avLst/>
            </a:prstGeom>
          </p:spPr>
        </p:pic>
        <p:pic>
          <p:nvPicPr>
            <p:cNvPr id="63" name="object 63" descr="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859034" y="5987237"/>
              <a:ext cx="195453" cy="199397"/>
            </a:xfrm>
            <a:prstGeom prst="rect">
              <a:avLst/>
            </a:prstGeom>
          </p:spPr>
        </p:pic>
        <p:pic>
          <p:nvPicPr>
            <p:cNvPr id="64" name="object 64" descr="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2132289" y="5987237"/>
              <a:ext cx="187073" cy="199397"/>
            </a:xfrm>
            <a:prstGeom prst="rect">
              <a:avLst/>
            </a:prstGeom>
          </p:spPr>
        </p:pic>
        <p:pic>
          <p:nvPicPr>
            <p:cNvPr id="65" name="object 65" descr="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2359451" y="5987237"/>
              <a:ext cx="172579" cy="199397"/>
            </a:xfrm>
            <a:prstGeom prst="rect">
              <a:avLst/>
            </a:prstGeom>
          </p:spPr>
        </p:pic>
        <p:pic>
          <p:nvPicPr>
            <p:cNvPr id="66" name="object 66" descr="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2573476" y="5987237"/>
              <a:ext cx="176202" cy="199397"/>
            </a:xfrm>
            <a:prstGeom prst="rect">
              <a:avLst/>
            </a:prstGeom>
          </p:spPr>
        </p:pic>
        <p:sp>
          <p:nvSpPr>
            <p:cNvPr id="67" name="object 67" descr=""/>
            <p:cNvSpPr/>
            <p:nvPr/>
          </p:nvSpPr>
          <p:spPr>
            <a:xfrm>
              <a:off x="2787040" y="5995110"/>
              <a:ext cx="193675" cy="182245"/>
            </a:xfrm>
            <a:custGeom>
              <a:avLst/>
              <a:gdLst/>
              <a:ahLst/>
              <a:cxnLst/>
              <a:rect l="l" t="t" r="r" b="b"/>
              <a:pathLst>
                <a:path w="193675" h="182245">
                  <a:moveTo>
                    <a:pt x="193192" y="161163"/>
                  </a:moveTo>
                  <a:lnTo>
                    <a:pt x="107581" y="161163"/>
                  </a:lnTo>
                  <a:lnTo>
                    <a:pt x="107581" y="122491"/>
                  </a:lnTo>
                  <a:lnTo>
                    <a:pt x="183451" y="122491"/>
                  </a:lnTo>
                  <a:lnTo>
                    <a:pt x="183451" y="103149"/>
                  </a:lnTo>
                  <a:lnTo>
                    <a:pt x="35331" y="103149"/>
                  </a:lnTo>
                  <a:lnTo>
                    <a:pt x="35331" y="70916"/>
                  </a:lnTo>
                  <a:lnTo>
                    <a:pt x="180505" y="70916"/>
                  </a:lnTo>
                  <a:lnTo>
                    <a:pt x="180505" y="51574"/>
                  </a:lnTo>
                  <a:lnTo>
                    <a:pt x="180505" y="19342"/>
                  </a:lnTo>
                  <a:lnTo>
                    <a:pt x="180505" y="0"/>
                  </a:lnTo>
                  <a:lnTo>
                    <a:pt x="12915" y="0"/>
                  </a:lnTo>
                  <a:lnTo>
                    <a:pt x="12915" y="19342"/>
                  </a:lnTo>
                  <a:lnTo>
                    <a:pt x="158318" y="19342"/>
                  </a:lnTo>
                  <a:lnTo>
                    <a:pt x="158318" y="51574"/>
                  </a:lnTo>
                  <a:lnTo>
                    <a:pt x="12915" y="51574"/>
                  </a:lnTo>
                  <a:lnTo>
                    <a:pt x="12915" y="70916"/>
                  </a:lnTo>
                  <a:lnTo>
                    <a:pt x="12915" y="103149"/>
                  </a:lnTo>
                  <a:lnTo>
                    <a:pt x="12915" y="122491"/>
                  </a:lnTo>
                  <a:lnTo>
                    <a:pt x="84709" y="122491"/>
                  </a:lnTo>
                  <a:lnTo>
                    <a:pt x="84709" y="161163"/>
                  </a:lnTo>
                  <a:lnTo>
                    <a:pt x="0" y="161163"/>
                  </a:lnTo>
                  <a:lnTo>
                    <a:pt x="0" y="181800"/>
                  </a:lnTo>
                  <a:lnTo>
                    <a:pt x="193192" y="181800"/>
                  </a:lnTo>
                  <a:lnTo>
                    <a:pt x="193192" y="16116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8" name="object 68" descr="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3076328" y="5987237"/>
              <a:ext cx="172579" cy="199397"/>
            </a:xfrm>
            <a:prstGeom prst="rect">
              <a:avLst/>
            </a:prstGeom>
          </p:spPr>
        </p:pic>
        <p:pic>
          <p:nvPicPr>
            <p:cNvPr id="69" name="object 69" descr="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3286051" y="5989572"/>
              <a:ext cx="193188" cy="197762"/>
            </a:xfrm>
            <a:prstGeom prst="rect">
              <a:avLst/>
            </a:prstGeom>
          </p:spPr>
        </p:pic>
      </p:grpSp>
      <p:sp>
        <p:nvSpPr>
          <p:cNvPr id="70" name="object 70" descr=""/>
          <p:cNvSpPr/>
          <p:nvPr/>
        </p:nvSpPr>
        <p:spPr>
          <a:xfrm>
            <a:off x="438081" y="4258608"/>
            <a:ext cx="250825" cy="258445"/>
          </a:xfrm>
          <a:custGeom>
            <a:avLst/>
            <a:gdLst/>
            <a:ahLst/>
            <a:cxnLst/>
            <a:rect l="l" t="t" r="r" b="b"/>
            <a:pathLst>
              <a:path w="250825" h="258445">
                <a:moveTo>
                  <a:pt x="125214" y="258173"/>
                </a:moveTo>
                <a:lnTo>
                  <a:pt x="76247" y="248107"/>
                </a:lnTo>
                <a:lnTo>
                  <a:pt x="36471" y="220573"/>
                </a:lnTo>
                <a:lnTo>
                  <a:pt x="9763" y="179568"/>
                </a:lnTo>
                <a:lnTo>
                  <a:pt x="0" y="129086"/>
                </a:lnTo>
                <a:lnTo>
                  <a:pt x="9763" y="78605"/>
                </a:lnTo>
                <a:lnTo>
                  <a:pt x="36471" y="37599"/>
                </a:lnTo>
                <a:lnTo>
                  <a:pt x="76247" y="10065"/>
                </a:lnTo>
                <a:lnTo>
                  <a:pt x="125214" y="0"/>
                </a:lnTo>
                <a:lnTo>
                  <a:pt x="174181" y="10065"/>
                </a:lnTo>
                <a:lnTo>
                  <a:pt x="213956" y="37599"/>
                </a:lnTo>
                <a:lnTo>
                  <a:pt x="240664" y="78605"/>
                </a:lnTo>
                <a:lnTo>
                  <a:pt x="250428" y="129086"/>
                </a:lnTo>
                <a:lnTo>
                  <a:pt x="240664" y="179568"/>
                </a:lnTo>
                <a:lnTo>
                  <a:pt x="213956" y="220573"/>
                </a:lnTo>
                <a:lnTo>
                  <a:pt x="174181" y="248107"/>
                </a:lnTo>
                <a:lnTo>
                  <a:pt x="125214" y="258173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1" name="object 71" descr=""/>
          <p:cNvSpPr/>
          <p:nvPr/>
        </p:nvSpPr>
        <p:spPr>
          <a:xfrm>
            <a:off x="1061046" y="4162907"/>
            <a:ext cx="510540" cy="488950"/>
          </a:xfrm>
          <a:custGeom>
            <a:avLst/>
            <a:gdLst/>
            <a:ahLst/>
            <a:cxnLst/>
            <a:rect l="l" t="t" r="r" b="b"/>
            <a:pathLst>
              <a:path w="510540" h="488950">
                <a:moveTo>
                  <a:pt x="510311" y="395820"/>
                </a:moveTo>
                <a:lnTo>
                  <a:pt x="305955" y="395820"/>
                </a:lnTo>
                <a:lnTo>
                  <a:pt x="305955" y="336511"/>
                </a:lnTo>
                <a:lnTo>
                  <a:pt x="488454" y="336511"/>
                </a:lnTo>
                <a:lnTo>
                  <a:pt x="488454" y="246253"/>
                </a:lnTo>
                <a:lnTo>
                  <a:pt x="126987" y="246253"/>
                </a:lnTo>
                <a:lnTo>
                  <a:pt x="126987" y="210159"/>
                </a:lnTo>
                <a:lnTo>
                  <a:pt x="482549" y="210159"/>
                </a:lnTo>
                <a:lnTo>
                  <a:pt x="482549" y="125056"/>
                </a:lnTo>
                <a:lnTo>
                  <a:pt x="482549" y="90246"/>
                </a:lnTo>
                <a:lnTo>
                  <a:pt x="482549" y="0"/>
                </a:lnTo>
                <a:lnTo>
                  <a:pt x="27178" y="0"/>
                </a:lnTo>
                <a:lnTo>
                  <a:pt x="27178" y="90246"/>
                </a:lnTo>
                <a:lnTo>
                  <a:pt x="383908" y="90246"/>
                </a:lnTo>
                <a:lnTo>
                  <a:pt x="383908" y="125056"/>
                </a:lnTo>
                <a:lnTo>
                  <a:pt x="28359" y="125056"/>
                </a:lnTo>
                <a:lnTo>
                  <a:pt x="28359" y="210159"/>
                </a:lnTo>
                <a:lnTo>
                  <a:pt x="28359" y="246253"/>
                </a:lnTo>
                <a:lnTo>
                  <a:pt x="28359" y="336511"/>
                </a:lnTo>
                <a:lnTo>
                  <a:pt x="204368" y="336511"/>
                </a:lnTo>
                <a:lnTo>
                  <a:pt x="204368" y="395820"/>
                </a:lnTo>
                <a:lnTo>
                  <a:pt x="0" y="395820"/>
                </a:lnTo>
                <a:lnTo>
                  <a:pt x="0" y="488657"/>
                </a:lnTo>
                <a:lnTo>
                  <a:pt x="510311" y="488657"/>
                </a:lnTo>
                <a:lnTo>
                  <a:pt x="510311" y="395820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2" name="object 72" descr=""/>
          <p:cNvSpPr/>
          <p:nvPr/>
        </p:nvSpPr>
        <p:spPr>
          <a:xfrm>
            <a:off x="1629232" y="4162907"/>
            <a:ext cx="510540" cy="489584"/>
          </a:xfrm>
          <a:custGeom>
            <a:avLst/>
            <a:gdLst/>
            <a:ahLst/>
            <a:cxnLst/>
            <a:rect l="l" t="t" r="r" b="b"/>
            <a:pathLst>
              <a:path w="510539" h="489585">
                <a:moveTo>
                  <a:pt x="482549" y="0"/>
                </a:moveTo>
                <a:lnTo>
                  <a:pt x="26581" y="0"/>
                </a:lnTo>
                <a:lnTo>
                  <a:pt x="26581" y="95402"/>
                </a:lnTo>
                <a:lnTo>
                  <a:pt x="376821" y="95402"/>
                </a:lnTo>
                <a:lnTo>
                  <a:pt x="376821" y="359714"/>
                </a:lnTo>
                <a:lnTo>
                  <a:pt x="482549" y="359714"/>
                </a:lnTo>
                <a:lnTo>
                  <a:pt x="482549" y="95402"/>
                </a:lnTo>
                <a:lnTo>
                  <a:pt x="482549" y="0"/>
                </a:lnTo>
                <a:close/>
              </a:path>
              <a:path w="510539" h="489585">
                <a:moveTo>
                  <a:pt x="510311" y="392239"/>
                </a:moveTo>
                <a:lnTo>
                  <a:pt x="0" y="392239"/>
                </a:lnTo>
                <a:lnTo>
                  <a:pt x="0" y="489051"/>
                </a:lnTo>
                <a:lnTo>
                  <a:pt x="510311" y="489051"/>
                </a:lnTo>
                <a:lnTo>
                  <a:pt x="510311" y="392239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3" name="object 73" descr=""/>
          <p:cNvSpPr/>
          <p:nvPr/>
        </p:nvSpPr>
        <p:spPr>
          <a:xfrm>
            <a:off x="2195655" y="4150223"/>
            <a:ext cx="497205" cy="520065"/>
          </a:xfrm>
          <a:custGeom>
            <a:avLst/>
            <a:gdLst/>
            <a:ahLst/>
            <a:cxnLst/>
            <a:rect l="l" t="t" r="r" b="b"/>
            <a:pathLst>
              <a:path w="497205" h="520064">
                <a:moveTo>
                  <a:pt x="489630" y="384821"/>
                </a:moveTo>
                <a:lnTo>
                  <a:pt x="389814" y="384821"/>
                </a:lnTo>
                <a:lnTo>
                  <a:pt x="389814" y="0"/>
                </a:lnTo>
                <a:lnTo>
                  <a:pt x="489630" y="0"/>
                </a:lnTo>
                <a:lnTo>
                  <a:pt x="489630" y="384821"/>
                </a:lnTo>
                <a:close/>
              </a:path>
              <a:path w="497205" h="520064">
                <a:moveTo>
                  <a:pt x="165966" y="312363"/>
                </a:moveTo>
                <a:lnTo>
                  <a:pt x="119424" y="307370"/>
                </a:lnTo>
                <a:lnTo>
                  <a:pt x="79100" y="292923"/>
                </a:lnTo>
                <a:lnTo>
                  <a:pt x="45995" y="269816"/>
                </a:lnTo>
                <a:lnTo>
                  <a:pt x="21109" y="238844"/>
                </a:lnTo>
                <a:lnTo>
                  <a:pt x="5444" y="200802"/>
                </a:lnTo>
                <a:lnTo>
                  <a:pt x="0" y="156486"/>
                </a:lnTo>
                <a:lnTo>
                  <a:pt x="5444" y="112380"/>
                </a:lnTo>
                <a:lnTo>
                  <a:pt x="21109" y="74397"/>
                </a:lnTo>
                <a:lnTo>
                  <a:pt x="45995" y="43383"/>
                </a:lnTo>
                <a:lnTo>
                  <a:pt x="79100" y="20183"/>
                </a:lnTo>
                <a:lnTo>
                  <a:pt x="119424" y="5643"/>
                </a:lnTo>
                <a:lnTo>
                  <a:pt x="165966" y="608"/>
                </a:lnTo>
                <a:lnTo>
                  <a:pt x="212508" y="5643"/>
                </a:lnTo>
                <a:lnTo>
                  <a:pt x="252832" y="20183"/>
                </a:lnTo>
                <a:lnTo>
                  <a:pt x="285937" y="43383"/>
                </a:lnTo>
                <a:lnTo>
                  <a:pt x="310823" y="74397"/>
                </a:lnTo>
                <a:lnTo>
                  <a:pt x="315799" y="86463"/>
                </a:lnTo>
                <a:lnTo>
                  <a:pt x="165966" y="86463"/>
                </a:lnTo>
                <a:lnTo>
                  <a:pt x="139342" y="91067"/>
                </a:lnTo>
                <a:lnTo>
                  <a:pt x="118199" y="104577"/>
                </a:lnTo>
                <a:lnTo>
                  <a:pt x="104255" y="126536"/>
                </a:lnTo>
                <a:lnTo>
                  <a:pt x="99225" y="156486"/>
                </a:lnTo>
                <a:lnTo>
                  <a:pt x="104255" y="186436"/>
                </a:lnTo>
                <a:lnTo>
                  <a:pt x="118199" y="208394"/>
                </a:lnTo>
                <a:lnTo>
                  <a:pt x="139342" y="221904"/>
                </a:lnTo>
                <a:lnTo>
                  <a:pt x="165966" y="226509"/>
                </a:lnTo>
                <a:lnTo>
                  <a:pt x="315903" y="226509"/>
                </a:lnTo>
                <a:lnTo>
                  <a:pt x="310823" y="238844"/>
                </a:lnTo>
                <a:lnTo>
                  <a:pt x="285937" y="269816"/>
                </a:lnTo>
                <a:lnTo>
                  <a:pt x="252832" y="292923"/>
                </a:lnTo>
                <a:lnTo>
                  <a:pt x="212508" y="307370"/>
                </a:lnTo>
                <a:lnTo>
                  <a:pt x="165966" y="312363"/>
                </a:lnTo>
                <a:close/>
              </a:path>
              <a:path w="497205" h="520064">
                <a:moveTo>
                  <a:pt x="315903" y="226509"/>
                </a:moveTo>
                <a:lnTo>
                  <a:pt x="165966" y="226509"/>
                </a:lnTo>
                <a:lnTo>
                  <a:pt x="192590" y="221904"/>
                </a:lnTo>
                <a:lnTo>
                  <a:pt x="213733" y="208394"/>
                </a:lnTo>
                <a:lnTo>
                  <a:pt x="227677" y="186436"/>
                </a:lnTo>
                <a:lnTo>
                  <a:pt x="232707" y="156486"/>
                </a:lnTo>
                <a:lnTo>
                  <a:pt x="227677" y="126536"/>
                </a:lnTo>
                <a:lnTo>
                  <a:pt x="213733" y="104577"/>
                </a:lnTo>
                <a:lnTo>
                  <a:pt x="192590" y="91067"/>
                </a:lnTo>
                <a:lnTo>
                  <a:pt x="165966" y="86463"/>
                </a:lnTo>
                <a:lnTo>
                  <a:pt x="315799" y="86463"/>
                </a:lnTo>
                <a:lnTo>
                  <a:pt x="326488" y="112380"/>
                </a:lnTo>
                <a:lnTo>
                  <a:pt x="331933" y="156486"/>
                </a:lnTo>
                <a:lnTo>
                  <a:pt x="326488" y="200802"/>
                </a:lnTo>
                <a:lnTo>
                  <a:pt x="315903" y="226509"/>
                </a:lnTo>
                <a:close/>
              </a:path>
              <a:path w="497205" h="520064">
                <a:moveTo>
                  <a:pt x="496718" y="519996"/>
                </a:moveTo>
                <a:lnTo>
                  <a:pt x="44297" y="519996"/>
                </a:lnTo>
                <a:lnTo>
                  <a:pt x="44297" y="337936"/>
                </a:lnTo>
                <a:lnTo>
                  <a:pt x="145885" y="337936"/>
                </a:lnTo>
                <a:lnTo>
                  <a:pt x="145885" y="427444"/>
                </a:lnTo>
                <a:lnTo>
                  <a:pt x="496718" y="427444"/>
                </a:lnTo>
                <a:lnTo>
                  <a:pt x="496718" y="519996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4" name="object 74" descr=""/>
          <p:cNvSpPr/>
          <p:nvPr/>
        </p:nvSpPr>
        <p:spPr>
          <a:xfrm>
            <a:off x="2930713" y="4150223"/>
            <a:ext cx="499109" cy="520065"/>
          </a:xfrm>
          <a:custGeom>
            <a:avLst/>
            <a:gdLst/>
            <a:ahLst/>
            <a:cxnLst/>
            <a:rect l="l" t="t" r="r" b="b"/>
            <a:pathLst>
              <a:path w="499110" h="520064">
                <a:moveTo>
                  <a:pt x="491402" y="402479"/>
                </a:moveTo>
                <a:lnTo>
                  <a:pt x="391586" y="402479"/>
                </a:lnTo>
                <a:lnTo>
                  <a:pt x="391586" y="381168"/>
                </a:lnTo>
                <a:lnTo>
                  <a:pt x="262238" y="381168"/>
                </a:lnTo>
                <a:lnTo>
                  <a:pt x="262238" y="300185"/>
                </a:lnTo>
                <a:lnTo>
                  <a:pt x="391586" y="300185"/>
                </a:lnTo>
                <a:lnTo>
                  <a:pt x="391586" y="0"/>
                </a:lnTo>
                <a:lnTo>
                  <a:pt x="491402" y="0"/>
                </a:lnTo>
                <a:lnTo>
                  <a:pt x="491402" y="402479"/>
                </a:lnTo>
                <a:close/>
              </a:path>
              <a:path w="499110" h="520064">
                <a:moveTo>
                  <a:pt x="322483" y="168055"/>
                </a:moveTo>
                <a:lnTo>
                  <a:pt x="223257" y="168055"/>
                </a:lnTo>
                <a:lnTo>
                  <a:pt x="223257" y="87680"/>
                </a:lnTo>
                <a:lnTo>
                  <a:pt x="31893" y="87680"/>
                </a:lnTo>
                <a:lnTo>
                  <a:pt x="31893" y="3653"/>
                </a:lnTo>
                <a:lnTo>
                  <a:pt x="322483" y="3653"/>
                </a:lnTo>
                <a:lnTo>
                  <a:pt x="322483" y="168055"/>
                </a:lnTo>
                <a:close/>
              </a:path>
              <a:path w="499110" h="520064">
                <a:moveTo>
                  <a:pt x="225029" y="274002"/>
                </a:moveTo>
                <a:lnTo>
                  <a:pt x="0" y="274002"/>
                </a:lnTo>
                <a:lnTo>
                  <a:pt x="0" y="190584"/>
                </a:lnTo>
                <a:lnTo>
                  <a:pt x="232116" y="190584"/>
                </a:lnTo>
                <a:lnTo>
                  <a:pt x="267794" y="189708"/>
                </a:lnTo>
                <a:lnTo>
                  <a:pt x="303139" y="186778"/>
                </a:lnTo>
                <a:lnTo>
                  <a:pt x="335606" y="181336"/>
                </a:lnTo>
                <a:lnTo>
                  <a:pt x="362645" y="172926"/>
                </a:lnTo>
                <a:lnTo>
                  <a:pt x="362645" y="255127"/>
                </a:lnTo>
                <a:lnTo>
                  <a:pt x="334996" y="263984"/>
                </a:lnTo>
                <a:lnTo>
                  <a:pt x="300925" y="269816"/>
                </a:lnTo>
                <a:lnTo>
                  <a:pt x="263309" y="273022"/>
                </a:lnTo>
                <a:lnTo>
                  <a:pt x="225029" y="274002"/>
                </a:lnTo>
                <a:close/>
              </a:path>
              <a:path w="499110" h="520064">
                <a:moveTo>
                  <a:pt x="498490" y="519996"/>
                </a:moveTo>
                <a:lnTo>
                  <a:pt x="40162" y="519996"/>
                </a:lnTo>
                <a:lnTo>
                  <a:pt x="40162" y="339154"/>
                </a:lnTo>
                <a:lnTo>
                  <a:pt x="119306" y="339154"/>
                </a:lnTo>
                <a:lnTo>
                  <a:pt x="119306" y="274002"/>
                </a:lnTo>
                <a:lnTo>
                  <a:pt x="218532" y="274002"/>
                </a:lnTo>
                <a:lnTo>
                  <a:pt x="218532" y="367772"/>
                </a:lnTo>
                <a:lnTo>
                  <a:pt x="140569" y="367772"/>
                </a:lnTo>
                <a:lnTo>
                  <a:pt x="140569" y="432924"/>
                </a:lnTo>
                <a:lnTo>
                  <a:pt x="498490" y="432924"/>
                </a:lnTo>
                <a:lnTo>
                  <a:pt x="498490" y="519996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5" name="object 75" descr=""/>
          <p:cNvSpPr/>
          <p:nvPr/>
        </p:nvSpPr>
        <p:spPr>
          <a:xfrm>
            <a:off x="3498888" y="4162907"/>
            <a:ext cx="510540" cy="489584"/>
          </a:xfrm>
          <a:custGeom>
            <a:avLst/>
            <a:gdLst/>
            <a:ahLst/>
            <a:cxnLst/>
            <a:rect l="l" t="t" r="r" b="b"/>
            <a:pathLst>
              <a:path w="510539" h="489585">
                <a:moveTo>
                  <a:pt x="482549" y="0"/>
                </a:moveTo>
                <a:lnTo>
                  <a:pt x="26581" y="0"/>
                </a:lnTo>
                <a:lnTo>
                  <a:pt x="26581" y="95402"/>
                </a:lnTo>
                <a:lnTo>
                  <a:pt x="378599" y="95402"/>
                </a:lnTo>
                <a:lnTo>
                  <a:pt x="378599" y="341668"/>
                </a:lnTo>
                <a:lnTo>
                  <a:pt x="482549" y="341668"/>
                </a:lnTo>
                <a:lnTo>
                  <a:pt x="482549" y="95402"/>
                </a:lnTo>
                <a:lnTo>
                  <a:pt x="482549" y="0"/>
                </a:lnTo>
                <a:close/>
              </a:path>
              <a:path w="510539" h="489585">
                <a:moveTo>
                  <a:pt x="510311" y="392849"/>
                </a:moveTo>
                <a:lnTo>
                  <a:pt x="267563" y="392849"/>
                </a:lnTo>
                <a:lnTo>
                  <a:pt x="267563" y="189471"/>
                </a:lnTo>
                <a:lnTo>
                  <a:pt x="164198" y="189471"/>
                </a:lnTo>
                <a:lnTo>
                  <a:pt x="164198" y="392849"/>
                </a:lnTo>
                <a:lnTo>
                  <a:pt x="0" y="392849"/>
                </a:lnTo>
                <a:lnTo>
                  <a:pt x="0" y="489051"/>
                </a:lnTo>
                <a:lnTo>
                  <a:pt x="510311" y="489051"/>
                </a:lnTo>
                <a:lnTo>
                  <a:pt x="510311" y="392849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1122049" y="587396"/>
            <a:ext cx="593725" cy="198755"/>
            <a:chOff x="1122049" y="587396"/>
            <a:chExt cx="593725" cy="198755"/>
          </a:xfrm>
        </p:grpSpPr>
        <p:sp>
          <p:nvSpPr>
            <p:cNvPr id="3" name="object 3" descr=""/>
            <p:cNvSpPr/>
            <p:nvPr/>
          </p:nvSpPr>
          <p:spPr>
            <a:xfrm>
              <a:off x="1122049" y="587396"/>
              <a:ext cx="42545" cy="195580"/>
            </a:xfrm>
            <a:custGeom>
              <a:avLst/>
              <a:gdLst/>
              <a:ahLst/>
              <a:cxnLst/>
              <a:rect l="l" t="t" r="r" b="b"/>
              <a:pathLst>
                <a:path w="42544" h="195579">
                  <a:moveTo>
                    <a:pt x="42324" y="195391"/>
                  </a:moveTo>
                  <a:lnTo>
                    <a:pt x="0" y="195391"/>
                  </a:lnTo>
                  <a:lnTo>
                    <a:pt x="0" y="0"/>
                  </a:lnTo>
                  <a:lnTo>
                    <a:pt x="42324" y="0"/>
                  </a:lnTo>
                  <a:lnTo>
                    <a:pt x="42324" y="195391"/>
                  </a:lnTo>
                  <a:close/>
                </a:path>
              </a:pathLst>
            </a:custGeom>
            <a:solidFill>
              <a:srgbClr val="9E9E9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96699" y="600997"/>
              <a:ext cx="244179" cy="181796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60180" y="638941"/>
              <a:ext cx="255342" cy="147202"/>
            </a:xfrm>
            <a:prstGeom prst="rect">
              <a:avLst/>
            </a:prstGeom>
          </p:spPr>
        </p:pic>
      </p:grpSp>
      <p:grpSp>
        <p:nvGrpSpPr>
          <p:cNvPr id="6" name="object 6" descr=""/>
          <p:cNvGrpSpPr/>
          <p:nvPr/>
        </p:nvGrpSpPr>
        <p:grpSpPr>
          <a:xfrm>
            <a:off x="16005114" y="579777"/>
            <a:ext cx="440690" cy="219710"/>
            <a:chOff x="16005114" y="579777"/>
            <a:chExt cx="440690" cy="219710"/>
          </a:xfrm>
        </p:grpSpPr>
        <p:sp>
          <p:nvSpPr>
            <p:cNvPr id="7" name="object 7" descr=""/>
            <p:cNvSpPr/>
            <p:nvPr/>
          </p:nvSpPr>
          <p:spPr>
            <a:xfrm>
              <a:off x="16005111" y="584453"/>
              <a:ext cx="206375" cy="215265"/>
            </a:xfrm>
            <a:custGeom>
              <a:avLst/>
              <a:gdLst/>
              <a:ahLst/>
              <a:cxnLst/>
              <a:rect l="l" t="t" r="r" b="b"/>
              <a:pathLst>
                <a:path w="206375" h="215265">
                  <a:moveTo>
                    <a:pt x="190893" y="0"/>
                  </a:moveTo>
                  <a:lnTo>
                    <a:pt x="14719" y="0"/>
                  </a:lnTo>
                  <a:lnTo>
                    <a:pt x="14719" y="20840"/>
                  </a:lnTo>
                  <a:lnTo>
                    <a:pt x="14719" y="62522"/>
                  </a:lnTo>
                  <a:lnTo>
                    <a:pt x="14719" y="82067"/>
                  </a:lnTo>
                  <a:lnTo>
                    <a:pt x="190893" y="82067"/>
                  </a:lnTo>
                  <a:lnTo>
                    <a:pt x="190893" y="62522"/>
                  </a:lnTo>
                  <a:lnTo>
                    <a:pt x="38608" y="62522"/>
                  </a:lnTo>
                  <a:lnTo>
                    <a:pt x="38608" y="20840"/>
                  </a:lnTo>
                  <a:lnTo>
                    <a:pt x="167233" y="20840"/>
                  </a:lnTo>
                  <a:lnTo>
                    <a:pt x="167233" y="61887"/>
                  </a:lnTo>
                  <a:lnTo>
                    <a:pt x="190893" y="61887"/>
                  </a:lnTo>
                  <a:lnTo>
                    <a:pt x="190893" y="20840"/>
                  </a:lnTo>
                  <a:lnTo>
                    <a:pt x="190893" y="20218"/>
                  </a:lnTo>
                  <a:lnTo>
                    <a:pt x="190893" y="0"/>
                  </a:lnTo>
                  <a:close/>
                </a:path>
                <a:path w="206375" h="215265">
                  <a:moveTo>
                    <a:pt x="191376" y="147193"/>
                  </a:moveTo>
                  <a:lnTo>
                    <a:pt x="12547" y="147193"/>
                  </a:lnTo>
                  <a:lnTo>
                    <a:pt x="12547" y="168033"/>
                  </a:lnTo>
                  <a:lnTo>
                    <a:pt x="167233" y="168033"/>
                  </a:lnTo>
                  <a:lnTo>
                    <a:pt x="167233" y="214922"/>
                  </a:lnTo>
                  <a:lnTo>
                    <a:pt x="191376" y="214922"/>
                  </a:lnTo>
                  <a:lnTo>
                    <a:pt x="191376" y="168033"/>
                  </a:lnTo>
                  <a:lnTo>
                    <a:pt x="191376" y="147193"/>
                  </a:lnTo>
                  <a:close/>
                </a:path>
                <a:path w="206375" h="215265">
                  <a:moveTo>
                    <a:pt x="205854" y="105575"/>
                  </a:moveTo>
                  <a:lnTo>
                    <a:pt x="114630" y="105575"/>
                  </a:lnTo>
                  <a:lnTo>
                    <a:pt x="114630" y="82207"/>
                  </a:lnTo>
                  <a:lnTo>
                    <a:pt x="90982" y="82207"/>
                  </a:lnTo>
                  <a:lnTo>
                    <a:pt x="90982" y="105575"/>
                  </a:lnTo>
                  <a:lnTo>
                    <a:pt x="0" y="105575"/>
                  </a:lnTo>
                  <a:lnTo>
                    <a:pt x="0" y="126415"/>
                  </a:lnTo>
                  <a:lnTo>
                    <a:pt x="205854" y="126415"/>
                  </a:lnTo>
                  <a:lnTo>
                    <a:pt x="205854" y="105575"/>
                  </a:lnTo>
                  <a:close/>
                </a:path>
              </a:pathLst>
            </a:custGeom>
            <a:solidFill>
              <a:srgbClr val="9E9E9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232447" y="579777"/>
              <a:ext cx="213094" cy="218975"/>
            </a:xfrm>
            <a:prstGeom prst="rect">
              <a:avLst/>
            </a:prstGeom>
          </p:spPr>
        </p:pic>
      </p:grpSp>
      <p:sp>
        <p:nvSpPr>
          <p:cNvPr id="9" name="object 9" descr=""/>
          <p:cNvSpPr/>
          <p:nvPr/>
        </p:nvSpPr>
        <p:spPr>
          <a:xfrm>
            <a:off x="2041866" y="695503"/>
            <a:ext cx="13423265" cy="27305"/>
          </a:xfrm>
          <a:custGeom>
            <a:avLst/>
            <a:gdLst/>
            <a:ahLst/>
            <a:cxnLst/>
            <a:rect l="l" t="t" r="r" b="b"/>
            <a:pathLst>
              <a:path w="13423265" h="27304">
                <a:moveTo>
                  <a:pt x="13423106" y="26789"/>
                </a:moveTo>
                <a:lnTo>
                  <a:pt x="0" y="26789"/>
                </a:lnTo>
                <a:lnTo>
                  <a:pt x="0" y="0"/>
                </a:lnTo>
                <a:lnTo>
                  <a:pt x="13423106" y="0"/>
                </a:lnTo>
                <a:lnTo>
                  <a:pt x="13423106" y="26789"/>
                </a:lnTo>
                <a:close/>
              </a:path>
            </a:pathLst>
          </a:custGeom>
          <a:solidFill>
            <a:srgbClr val="9E9E9E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0" name="object 10" descr=""/>
          <p:cNvGrpSpPr/>
          <p:nvPr/>
        </p:nvGrpSpPr>
        <p:grpSpPr>
          <a:xfrm>
            <a:off x="1213472" y="5439102"/>
            <a:ext cx="15238094" cy="202565"/>
            <a:chOff x="1213472" y="5439102"/>
            <a:chExt cx="15238094" cy="202565"/>
          </a:xfrm>
        </p:grpSpPr>
        <p:sp>
          <p:nvSpPr>
            <p:cNvPr id="11" name="object 11" descr=""/>
            <p:cNvSpPr/>
            <p:nvPr/>
          </p:nvSpPr>
          <p:spPr>
            <a:xfrm>
              <a:off x="1213472" y="5529839"/>
              <a:ext cx="15238094" cy="27305"/>
            </a:xfrm>
            <a:custGeom>
              <a:avLst/>
              <a:gdLst/>
              <a:ahLst/>
              <a:cxnLst/>
              <a:rect l="l" t="t" r="r" b="b"/>
              <a:pathLst>
                <a:path w="15238094" h="27304">
                  <a:moveTo>
                    <a:pt x="15237618" y="26789"/>
                  </a:moveTo>
                  <a:lnTo>
                    <a:pt x="0" y="26789"/>
                  </a:lnTo>
                  <a:lnTo>
                    <a:pt x="0" y="0"/>
                  </a:lnTo>
                  <a:lnTo>
                    <a:pt x="15237618" y="0"/>
                  </a:lnTo>
                  <a:lnTo>
                    <a:pt x="15237618" y="26789"/>
                  </a:lnTo>
                  <a:close/>
                </a:path>
              </a:pathLst>
            </a:custGeom>
            <a:solidFill>
              <a:srgbClr val="9E9E9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" name="object 12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903915" y="5449615"/>
              <a:ext cx="190500" cy="190500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720334" y="5439102"/>
              <a:ext cx="190500" cy="190500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533310" y="5444862"/>
              <a:ext cx="190500" cy="190500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476517" y="5446634"/>
              <a:ext cx="190500" cy="190500"/>
            </a:xfrm>
            <a:prstGeom prst="rect">
              <a:avLst/>
            </a:prstGeom>
          </p:spPr>
        </p:pic>
        <p:pic>
          <p:nvPicPr>
            <p:cNvPr id="16" name="object 16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479844" y="5450603"/>
              <a:ext cx="190500" cy="190500"/>
            </a:xfrm>
            <a:prstGeom prst="rect">
              <a:avLst/>
            </a:prstGeom>
          </p:spPr>
        </p:pic>
      </p:grpSp>
      <p:pic>
        <p:nvPicPr>
          <p:cNvPr id="17" name="object 17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321583" y="3452913"/>
            <a:ext cx="1333013" cy="1339712"/>
          </a:xfrm>
          <a:prstGeom prst="rect">
            <a:avLst/>
          </a:prstGeom>
        </p:spPr>
      </p:pic>
      <p:grpSp>
        <p:nvGrpSpPr>
          <p:cNvPr id="18" name="object 18" descr=""/>
          <p:cNvGrpSpPr/>
          <p:nvPr/>
        </p:nvGrpSpPr>
        <p:grpSpPr>
          <a:xfrm>
            <a:off x="548742" y="9626544"/>
            <a:ext cx="200660" cy="180975"/>
            <a:chOff x="548742" y="9626544"/>
            <a:chExt cx="200660" cy="180975"/>
          </a:xfrm>
        </p:grpSpPr>
        <p:pic>
          <p:nvPicPr>
            <p:cNvPr id="19" name="object 19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48742" y="9626544"/>
              <a:ext cx="123787" cy="180950"/>
            </a:xfrm>
            <a:prstGeom prst="rect">
              <a:avLst/>
            </a:prstGeom>
          </p:spPr>
        </p:pic>
        <p:sp>
          <p:nvSpPr>
            <p:cNvPr id="20" name="object 20" descr=""/>
            <p:cNvSpPr/>
            <p:nvPr/>
          </p:nvSpPr>
          <p:spPr>
            <a:xfrm>
              <a:off x="692632" y="9630905"/>
              <a:ext cx="57150" cy="173355"/>
            </a:xfrm>
            <a:custGeom>
              <a:avLst/>
              <a:gdLst/>
              <a:ahLst/>
              <a:cxnLst/>
              <a:rect l="l" t="t" r="r" b="b"/>
              <a:pathLst>
                <a:path w="57150" h="173354">
                  <a:moveTo>
                    <a:pt x="56756" y="0"/>
                  </a:moveTo>
                  <a:lnTo>
                    <a:pt x="0" y="0"/>
                  </a:lnTo>
                  <a:lnTo>
                    <a:pt x="0" y="19329"/>
                  </a:lnTo>
                  <a:lnTo>
                    <a:pt x="34772" y="19329"/>
                  </a:lnTo>
                  <a:lnTo>
                    <a:pt x="34772" y="172770"/>
                  </a:lnTo>
                  <a:lnTo>
                    <a:pt x="56756" y="172770"/>
                  </a:lnTo>
                  <a:lnTo>
                    <a:pt x="56756" y="19329"/>
                  </a:lnTo>
                  <a:lnTo>
                    <a:pt x="56756" y="0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1" name="object 21" descr=""/>
          <p:cNvGrpSpPr/>
          <p:nvPr/>
        </p:nvGrpSpPr>
        <p:grpSpPr>
          <a:xfrm>
            <a:off x="17503984" y="9626544"/>
            <a:ext cx="200660" cy="180975"/>
            <a:chOff x="17503984" y="9626544"/>
            <a:chExt cx="200660" cy="180975"/>
          </a:xfrm>
        </p:grpSpPr>
        <p:pic>
          <p:nvPicPr>
            <p:cNvPr id="22" name="object 22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503984" y="9626544"/>
              <a:ext cx="123787" cy="180950"/>
            </a:xfrm>
            <a:prstGeom prst="rect">
              <a:avLst/>
            </a:prstGeom>
          </p:spPr>
        </p:pic>
        <p:sp>
          <p:nvSpPr>
            <p:cNvPr id="23" name="object 23" descr=""/>
            <p:cNvSpPr/>
            <p:nvPr/>
          </p:nvSpPr>
          <p:spPr>
            <a:xfrm>
              <a:off x="17647870" y="9630905"/>
              <a:ext cx="57150" cy="173355"/>
            </a:xfrm>
            <a:custGeom>
              <a:avLst/>
              <a:gdLst/>
              <a:ahLst/>
              <a:cxnLst/>
              <a:rect l="l" t="t" r="r" b="b"/>
              <a:pathLst>
                <a:path w="57150" h="173354">
                  <a:moveTo>
                    <a:pt x="56769" y="0"/>
                  </a:moveTo>
                  <a:lnTo>
                    <a:pt x="0" y="0"/>
                  </a:lnTo>
                  <a:lnTo>
                    <a:pt x="0" y="19329"/>
                  </a:lnTo>
                  <a:lnTo>
                    <a:pt x="34772" y="19329"/>
                  </a:lnTo>
                  <a:lnTo>
                    <a:pt x="34772" y="172770"/>
                  </a:lnTo>
                  <a:lnTo>
                    <a:pt x="56769" y="172770"/>
                  </a:lnTo>
                  <a:lnTo>
                    <a:pt x="56769" y="19329"/>
                  </a:lnTo>
                  <a:lnTo>
                    <a:pt x="56769" y="0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4" name="object 24" descr=""/>
          <p:cNvGrpSpPr/>
          <p:nvPr/>
        </p:nvGrpSpPr>
        <p:grpSpPr>
          <a:xfrm>
            <a:off x="2545109" y="4039562"/>
            <a:ext cx="684530" cy="205104"/>
            <a:chOff x="2545109" y="4039562"/>
            <a:chExt cx="684530" cy="205104"/>
          </a:xfrm>
        </p:grpSpPr>
        <p:pic>
          <p:nvPicPr>
            <p:cNvPr id="25" name="object 25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545109" y="4039562"/>
              <a:ext cx="339060" cy="204981"/>
            </a:xfrm>
            <a:prstGeom prst="rect">
              <a:avLst/>
            </a:prstGeom>
          </p:spPr>
        </p:pic>
        <p:sp>
          <p:nvSpPr>
            <p:cNvPr id="26" name="object 26" descr=""/>
            <p:cNvSpPr/>
            <p:nvPr/>
          </p:nvSpPr>
          <p:spPr>
            <a:xfrm>
              <a:off x="2906953" y="4044289"/>
              <a:ext cx="143510" cy="196215"/>
            </a:xfrm>
            <a:custGeom>
              <a:avLst/>
              <a:gdLst/>
              <a:ahLst/>
              <a:cxnLst/>
              <a:rect l="l" t="t" r="r" b="b"/>
              <a:pathLst>
                <a:path w="143510" h="196214">
                  <a:moveTo>
                    <a:pt x="143014" y="157302"/>
                  </a:moveTo>
                  <a:lnTo>
                    <a:pt x="42329" y="157302"/>
                  </a:lnTo>
                  <a:lnTo>
                    <a:pt x="42329" y="116039"/>
                  </a:lnTo>
                  <a:lnTo>
                    <a:pt x="132791" y="116039"/>
                  </a:lnTo>
                  <a:lnTo>
                    <a:pt x="132791" y="77355"/>
                  </a:lnTo>
                  <a:lnTo>
                    <a:pt x="42329" y="77355"/>
                  </a:lnTo>
                  <a:lnTo>
                    <a:pt x="42329" y="37388"/>
                  </a:lnTo>
                  <a:lnTo>
                    <a:pt x="140931" y="37388"/>
                  </a:lnTo>
                  <a:lnTo>
                    <a:pt x="140931" y="0"/>
                  </a:lnTo>
                  <a:lnTo>
                    <a:pt x="0" y="0"/>
                  </a:lnTo>
                  <a:lnTo>
                    <a:pt x="0" y="37388"/>
                  </a:lnTo>
                  <a:lnTo>
                    <a:pt x="0" y="77355"/>
                  </a:lnTo>
                  <a:lnTo>
                    <a:pt x="0" y="116039"/>
                  </a:lnTo>
                  <a:lnTo>
                    <a:pt x="0" y="157302"/>
                  </a:lnTo>
                  <a:lnTo>
                    <a:pt x="0" y="195973"/>
                  </a:lnTo>
                  <a:lnTo>
                    <a:pt x="143014" y="195973"/>
                  </a:lnTo>
                  <a:lnTo>
                    <a:pt x="143014" y="157302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7" name="object 27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078351" y="4044357"/>
              <a:ext cx="150926" cy="195391"/>
            </a:xfrm>
            <a:prstGeom prst="rect">
              <a:avLst/>
            </a:prstGeom>
          </p:spPr>
        </p:pic>
      </p:grpSp>
      <p:sp>
        <p:nvSpPr>
          <p:cNvPr id="28" name="object 28" descr=""/>
          <p:cNvSpPr/>
          <p:nvPr/>
        </p:nvSpPr>
        <p:spPr>
          <a:xfrm>
            <a:off x="3307283" y="4044289"/>
            <a:ext cx="76200" cy="196215"/>
          </a:xfrm>
          <a:custGeom>
            <a:avLst/>
            <a:gdLst/>
            <a:ahLst/>
            <a:cxnLst/>
            <a:rect l="l" t="t" r="r" b="b"/>
            <a:pathLst>
              <a:path w="76200" h="196214">
                <a:moveTo>
                  <a:pt x="75577" y="0"/>
                </a:moveTo>
                <a:lnTo>
                  <a:pt x="0" y="0"/>
                </a:lnTo>
                <a:lnTo>
                  <a:pt x="0" y="37388"/>
                </a:lnTo>
                <a:lnTo>
                  <a:pt x="33489" y="37388"/>
                </a:lnTo>
                <a:lnTo>
                  <a:pt x="33489" y="195973"/>
                </a:lnTo>
                <a:lnTo>
                  <a:pt x="75577" y="195973"/>
                </a:lnTo>
                <a:lnTo>
                  <a:pt x="75577" y="37388"/>
                </a:lnTo>
                <a:lnTo>
                  <a:pt x="75577" y="0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29" name="object 29" descr=""/>
          <p:cNvGrpSpPr/>
          <p:nvPr/>
        </p:nvGrpSpPr>
        <p:grpSpPr>
          <a:xfrm>
            <a:off x="5120259" y="3412819"/>
            <a:ext cx="1333500" cy="1339850"/>
            <a:chOff x="5120259" y="3412819"/>
            <a:chExt cx="1333500" cy="1339850"/>
          </a:xfrm>
        </p:grpSpPr>
        <p:pic>
          <p:nvPicPr>
            <p:cNvPr id="30" name="object 30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120259" y="3412819"/>
              <a:ext cx="1333013" cy="1339712"/>
            </a:xfrm>
            <a:prstGeom prst="rect">
              <a:avLst/>
            </a:prstGeom>
          </p:spPr>
        </p:pic>
        <p:pic>
          <p:nvPicPr>
            <p:cNvPr id="31" name="object 31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343785" y="3974295"/>
              <a:ext cx="339060" cy="204981"/>
            </a:xfrm>
            <a:prstGeom prst="rect">
              <a:avLst/>
            </a:prstGeom>
          </p:spPr>
        </p:pic>
        <p:sp>
          <p:nvSpPr>
            <p:cNvPr id="32" name="object 32" descr=""/>
            <p:cNvSpPr/>
            <p:nvPr/>
          </p:nvSpPr>
          <p:spPr>
            <a:xfrm>
              <a:off x="5705627" y="3979023"/>
              <a:ext cx="143510" cy="196215"/>
            </a:xfrm>
            <a:custGeom>
              <a:avLst/>
              <a:gdLst/>
              <a:ahLst/>
              <a:cxnLst/>
              <a:rect l="l" t="t" r="r" b="b"/>
              <a:pathLst>
                <a:path w="143510" h="196214">
                  <a:moveTo>
                    <a:pt x="143027" y="157289"/>
                  </a:moveTo>
                  <a:lnTo>
                    <a:pt x="42329" y="157289"/>
                  </a:lnTo>
                  <a:lnTo>
                    <a:pt x="42329" y="116039"/>
                  </a:lnTo>
                  <a:lnTo>
                    <a:pt x="132791" y="116039"/>
                  </a:lnTo>
                  <a:lnTo>
                    <a:pt x="132791" y="77355"/>
                  </a:lnTo>
                  <a:lnTo>
                    <a:pt x="42329" y="77355"/>
                  </a:lnTo>
                  <a:lnTo>
                    <a:pt x="42329" y="37388"/>
                  </a:lnTo>
                  <a:lnTo>
                    <a:pt x="140931" y="37388"/>
                  </a:lnTo>
                  <a:lnTo>
                    <a:pt x="140931" y="0"/>
                  </a:lnTo>
                  <a:lnTo>
                    <a:pt x="0" y="0"/>
                  </a:lnTo>
                  <a:lnTo>
                    <a:pt x="0" y="37388"/>
                  </a:lnTo>
                  <a:lnTo>
                    <a:pt x="0" y="77355"/>
                  </a:lnTo>
                  <a:lnTo>
                    <a:pt x="0" y="116039"/>
                  </a:lnTo>
                  <a:lnTo>
                    <a:pt x="0" y="157289"/>
                  </a:lnTo>
                  <a:lnTo>
                    <a:pt x="0" y="195973"/>
                  </a:lnTo>
                  <a:lnTo>
                    <a:pt x="143027" y="195973"/>
                  </a:lnTo>
                  <a:lnTo>
                    <a:pt x="143027" y="157289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3" name="object 33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877027" y="3979090"/>
              <a:ext cx="150926" cy="195391"/>
            </a:xfrm>
            <a:prstGeom prst="rect">
              <a:avLst/>
            </a:prstGeom>
          </p:spPr>
        </p:pic>
        <p:pic>
          <p:nvPicPr>
            <p:cNvPr id="34" name="object 34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105729" y="3973816"/>
              <a:ext cx="139531" cy="200665"/>
            </a:xfrm>
            <a:prstGeom prst="rect">
              <a:avLst/>
            </a:prstGeom>
          </p:spPr>
        </p:pic>
      </p:grpSp>
      <p:grpSp>
        <p:nvGrpSpPr>
          <p:cNvPr id="35" name="object 35" descr=""/>
          <p:cNvGrpSpPr/>
          <p:nvPr/>
        </p:nvGrpSpPr>
        <p:grpSpPr>
          <a:xfrm>
            <a:off x="7961810" y="3414813"/>
            <a:ext cx="1333500" cy="1339850"/>
            <a:chOff x="7961810" y="3414813"/>
            <a:chExt cx="1333500" cy="1339850"/>
          </a:xfrm>
        </p:grpSpPr>
        <p:pic>
          <p:nvPicPr>
            <p:cNvPr id="36" name="object 36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961810" y="3414813"/>
              <a:ext cx="1333013" cy="1339712"/>
            </a:xfrm>
            <a:prstGeom prst="rect">
              <a:avLst/>
            </a:prstGeom>
          </p:spPr>
        </p:pic>
        <p:pic>
          <p:nvPicPr>
            <p:cNvPr id="37" name="object 37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185336" y="3951115"/>
              <a:ext cx="339060" cy="204981"/>
            </a:xfrm>
            <a:prstGeom prst="rect">
              <a:avLst/>
            </a:prstGeom>
          </p:spPr>
        </p:pic>
        <p:sp>
          <p:nvSpPr>
            <p:cNvPr id="38" name="object 38" descr=""/>
            <p:cNvSpPr/>
            <p:nvPr/>
          </p:nvSpPr>
          <p:spPr>
            <a:xfrm>
              <a:off x="8547176" y="3955846"/>
              <a:ext cx="143510" cy="196215"/>
            </a:xfrm>
            <a:custGeom>
              <a:avLst/>
              <a:gdLst/>
              <a:ahLst/>
              <a:cxnLst/>
              <a:rect l="l" t="t" r="r" b="b"/>
              <a:pathLst>
                <a:path w="143509" h="196214">
                  <a:moveTo>
                    <a:pt x="143027" y="157289"/>
                  </a:moveTo>
                  <a:lnTo>
                    <a:pt x="42329" y="157289"/>
                  </a:lnTo>
                  <a:lnTo>
                    <a:pt x="42329" y="116039"/>
                  </a:lnTo>
                  <a:lnTo>
                    <a:pt x="132791" y="116039"/>
                  </a:lnTo>
                  <a:lnTo>
                    <a:pt x="132791" y="77355"/>
                  </a:lnTo>
                  <a:lnTo>
                    <a:pt x="42329" y="77355"/>
                  </a:lnTo>
                  <a:lnTo>
                    <a:pt x="42329" y="37388"/>
                  </a:lnTo>
                  <a:lnTo>
                    <a:pt x="140931" y="37388"/>
                  </a:lnTo>
                  <a:lnTo>
                    <a:pt x="140931" y="0"/>
                  </a:lnTo>
                  <a:lnTo>
                    <a:pt x="0" y="0"/>
                  </a:lnTo>
                  <a:lnTo>
                    <a:pt x="0" y="37388"/>
                  </a:lnTo>
                  <a:lnTo>
                    <a:pt x="0" y="77355"/>
                  </a:lnTo>
                  <a:lnTo>
                    <a:pt x="0" y="116039"/>
                  </a:lnTo>
                  <a:lnTo>
                    <a:pt x="0" y="157289"/>
                  </a:lnTo>
                  <a:lnTo>
                    <a:pt x="0" y="195973"/>
                  </a:lnTo>
                  <a:lnTo>
                    <a:pt x="143027" y="195973"/>
                  </a:lnTo>
                  <a:lnTo>
                    <a:pt x="143027" y="157289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9" name="object 39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718578" y="3955910"/>
              <a:ext cx="150926" cy="195391"/>
            </a:xfrm>
            <a:prstGeom prst="rect">
              <a:avLst/>
            </a:prstGeom>
          </p:spPr>
        </p:pic>
        <p:pic>
          <p:nvPicPr>
            <p:cNvPr id="40" name="object 40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947280" y="3950636"/>
              <a:ext cx="140693" cy="205460"/>
            </a:xfrm>
            <a:prstGeom prst="rect">
              <a:avLst/>
            </a:prstGeom>
          </p:spPr>
        </p:pic>
      </p:grpSp>
      <p:grpSp>
        <p:nvGrpSpPr>
          <p:cNvPr id="41" name="object 41" descr=""/>
          <p:cNvGrpSpPr/>
          <p:nvPr/>
        </p:nvGrpSpPr>
        <p:grpSpPr>
          <a:xfrm>
            <a:off x="10876442" y="3433863"/>
            <a:ext cx="1333500" cy="1339850"/>
            <a:chOff x="10876442" y="3433863"/>
            <a:chExt cx="1333500" cy="1339850"/>
          </a:xfrm>
        </p:grpSpPr>
        <p:pic>
          <p:nvPicPr>
            <p:cNvPr id="42" name="object 42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876442" y="3433863"/>
              <a:ext cx="1333013" cy="1339712"/>
            </a:xfrm>
            <a:prstGeom prst="rect">
              <a:avLst/>
            </a:prstGeom>
          </p:spPr>
        </p:pic>
        <p:pic>
          <p:nvPicPr>
            <p:cNvPr id="43" name="object 43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1099968" y="3995312"/>
              <a:ext cx="339060" cy="204981"/>
            </a:xfrm>
            <a:prstGeom prst="rect">
              <a:avLst/>
            </a:prstGeom>
          </p:spPr>
        </p:pic>
        <p:sp>
          <p:nvSpPr>
            <p:cNvPr id="44" name="object 44" descr=""/>
            <p:cNvSpPr/>
            <p:nvPr/>
          </p:nvSpPr>
          <p:spPr>
            <a:xfrm>
              <a:off x="11461813" y="4000677"/>
              <a:ext cx="143510" cy="194945"/>
            </a:xfrm>
            <a:custGeom>
              <a:avLst/>
              <a:gdLst/>
              <a:ahLst/>
              <a:cxnLst/>
              <a:rect l="l" t="t" r="r" b="b"/>
              <a:pathLst>
                <a:path w="143509" h="194945">
                  <a:moveTo>
                    <a:pt x="143014" y="157302"/>
                  </a:moveTo>
                  <a:lnTo>
                    <a:pt x="42329" y="157302"/>
                  </a:lnTo>
                  <a:lnTo>
                    <a:pt x="42329" y="114757"/>
                  </a:lnTo>
                  <a:lnTo>
                    <a:pt x="132791" y="114757"/>
                  </a:lnTo>
                  <a:lnTo>
                    <a:pt x="132791" y="77355"/>
                  </a:lnTo>
                  <a:lnTo>
                    <a:pt x="42329" y="77355"/>
                  </a:lnTo>
                  <a:lnTo>
                    <a:pt x="42329" y="37388"/>
                  </a:lnTo>
                  <a:lnTo>
                    <a:pt x="140931" y="37388"/>
                  </a:lnTo>
                  <a:lnTo>
                    <a:pt x="140931" y="0"/>
                  </a:lnTo>
                  <a:lnTo>
                    <a:pt x="0" y="0"/>
                  </a:lnTo>
                  <a:lnTo>
                    <a:pt x="0" y="37388"/>
                  </a:lnTo>
                  <a:lnTo>
                    <a:pt x="0" y="77355"/>
                  </a:lnTo>
                  <a:lnTo>
                    <a:pt x="0" y="114757"/>
                  </a:lnTo>
                  <a:lnTo>
                    <a:pt x="0" y="157302"/>
                  </a:lnTo>
                  <a:lnTo>
                    <a:pt x="0" y="194691"/>
                  </a:lnTo>
                  <a:lnTo>
                    <a:pt x="143014" y="194691"/>
                  </a:lnTo>
                  <a:lnTo>
                    <a:pt x="143014" y="157302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5" name="object 45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633210" y="4000106"/>
              <a:ext cx="150926" cy="195391"/>
            </a:xfrm>
            <a:prstGeom prst="rect">
              <a:avLst/>
            </a:prstGeom>
          </p:spPr>
        </p:pic>
        <p:pic>
          <p:nvPicPr>
            <p:cNvPr id="46" name="object 46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1860750" y="4000106"/>
              <a:ext cx="149995" cy="195391"/>
            </a:xfrm>
            <a:prstGeom prst="rect">
              <a:avLst/>
            </a:prstGeom>
          </p:spPr>
        </p:pic>
      </p:grpSp>
      <p:grpSp>
        <p:nvGrpSpPr>
          <p:cNvPr id="47" name="object 47" descr=""/>
          <p:cNvGrpSpPr/>
          <p:nvPr/>
        </p:nvGrpSpPr>
        <p:grpSpPr>
          <a:xfrm>
            <a:off x="13907563" y="3432206"/>
            <a:ext cx="1333500" cy="1339850"/>
            <a:chOff x="13907563" y="3432206"/>
            <a:chExt cx="1333500" cy="1339850"/>
          </a:xfrm>
        </p:grpSpPr>
        <p:pic>
          <p:nvPicPr>
            <p:cNvPr id="48" name="object 48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907563" y="3432206"/>
              <a:ext cx="1333013" cy="1339712"/>
            </a:xfrm>
            <a:prstGeom prst="rect">
              <a:avLst/>
            </a:prstGeom>
          </p:spPr>
        </p:pic>
        <p:pic>
          <p:nvPicPr>
            <p:cNvPr id="49" name="object 49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4131090" y="3993655"/>
              <a:ext cx="339060" cy="204981"/>
            </a:xfrm>
            <a:prstGeom prst="rect">
              <a:avLst/>
            </a:prstGeom>
          </p:spPr>
        </p:pic>
        <p:sp>
          <p:nvSpPr>
            <p:cNvPr id="50" name="object 50" descr=""/>
            <p:cNvSpPr/>
            <p:nvPr/>
          </p:nvSpPr>
          <p:spPr>
            <a:xfrm>
              <a:off x="14492936" y="3999026"/>
              <a:ext cx="143510" cy="194945"/>
            </a:xfrm>
            <a:custGeom>
              <a:avLst/>
              <a:gdLst/>
              <a:ahLst/>
              <a:cxnLst/>
              <a:rect l="l" t="t" r="r" b="b"/>
              <a:pathLst>
                <a:path w="143509" h="194945">
                  <a:moveTo>
                    <a:pt x="143014" y="157289"/>
                  </a:moveTo>
                  <a:lnTo>
                    <a:pt x="42329" y="157289"/>
                  </a:lnTo>
                  <a:lnTo>
                    <a:pt x="42329" y="114744"/>
                  </a:lnTo>
                  <a:lnTo>
                    <a:pt x="132791" y="114744"/>
                  </a:lnTo>
                  <a:lnTo>
                    <a:pt x="132791" y="77355"/>
                  </a:lnTo>
                  <a:lnTo>
                    <a:pt x="42329" y="77355"/>
                  </a:lnTo>
                  <a:lnTo>
                    <a:pt x="42329" y="37388"/>
                  </a:lnTo>
                  <a:lnTo>
                    <a:pt x="140919" y="37388"/>
                  </a:lnTo>
                  <a:lnTo>
                    <a:pt x="140919" y="0"/>
                  </a:lnTo>
                  <a:lnTo>
                    <a:pt x="0" y="0"/>
                  </a:lnTo>
                  <a:lnTo>
                    <a:pt x="0" y="37388"/>
                  </a:lnTo>
                  <a:lnTo>
                    <a:pt x="0" y="77355"/>
                  </a:lnTo>
                  <a:lnTo>
                    <a:pt x="0" y="114744"/>
                  </a:lnTo>
                  <a:lnTo>
                    <a:pt x="0" y="157289"/>
                  </a:lnTo>
                  <a:lnTo>
                    <a:pt x="0" y="194691"/>
                  </a:lnTo>
                  <a:lnTo>
                    <a:pt x="143014" y="194691"/>
                  </a:lnTo>
                  <a:lnTo>
                    <a:pt x="143014" y="157289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1" name="object 51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664331" y="3998450"/>
              <a:ext cx="150926" cy="195391"/>
            </a:xfrm>
            <a:prstGeom prst="rect">
              <a:avLst/>
            </a:prstGeom>
          </p:spPr>
        </p:pic>
        <p:pic>
          <p:nvPicPr>
            <p:cNvPr id="52" name="object 52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4893964" y="3998450"/>
              <a:ext cx="138135" cy="199946"/>
            </a:xfrm>
            <a:prstGeom prst="rect">
              <a:avLst/>
            </a:prstGeom>
          </p:spPr>
        </p:pic>
      </p:grpSp>
      <p:sp>
        <p:nvSpPr>
          <p:cNvPr id="53" name="object 53" descr=""/>
          <p:cNvSpPr/>
          <p:nvPr/>
        </p:nvSpPr>
        <p:spPr>
          <a:xfrm>
            <a:off x="2142642" y="4975338"/>
            <a:ext cx="850900" cy="273685"/>
          </a:xfrm>
          <a:custGeom>
            <a:avLst/>
            <a:gdLst/>
            <a:ahLst/>
            <a:cxnLst/>
            <a:rect l="l" t="t" r="r" b="b"/>
            <a:pathLst>
              <a:path w="850900" h="273685">
                <a:moveTo>
                  <a:pt x="253060" y="125539"/>
                </a:moveTo>
                <a:lnTo>
                  <a:pt x="213182" y="125539"/>
                </a:lnTo>
                <a:lnTo>
                  <a:pt x="213182" y="55664"/>
                </a:lnTo>
                <a:lnTo>
                  <a:pt x="250304" y="55664"/>
                </a:lnTo>
                <a:lnTo>
                  <a:pt x="250304" y="6324"/>
                </a:lnTo>
                <a:lnTo>
                  <a:pt x="161036" y="6324"/>
                </a:lnTo>
                <a:lnTo>
                  <a:pt x="161036" y="55664"/>
                </a:lnTo>
                <a:lnTo>
                  <a:pt x="161036" y="125539"/>
                </a:lnTo>
                <a:lnTo>
                  <a:pt x="103987" y="125539"/>
                </a:lnTo>
                <a:lnTo>
                  <a:pt x="103987" y="55664"/>
                </a:lnTo>
                <a:lnTo>
                  <a:pt x="161036" y="55664"/>
                </a:lnTo>
                <a:lnTo>
                  <a:pt x="161036" y="6324"/>
                </a:lnTo>
                <a:lnTo>
                  <a:pt x="14719" y="6324"/>
                </a:lnTo>
                <a:lnTo>
                  <a:pt x="14719" y="55664"/>
                </a:lnTo>
                <a:lnTo>
                  <a:pt x="51841" y="55664"/>
                </a:lnTo>
                <a:lnTo>
                  <a:pt x="51841" y="125539"/>
                </a:lnTo>
                <a:lnTo>
                  <a:pt x="11963" y="125539"/>
                </a:lnTo>
                <a:lnTo>
                  <a:pt x="11963" y="174561"/>
                </a:lnTo>
                <a:lnTo>
                  <a:pt x="253060" y="174561"/>
                </a:lnTo>
                <a:lnTo>
                  <a:pt x="253060" y="125539"/>
                </a:lnTo>
                <a:close/>
              </a:path>
              <a:path w="850900" h="273685">
                <a:moveTo>
                  <a:pt x="265023" y="210616"/>
                </a:moveTo>
                <a:lnTo>
                  <a:pt x="0" y="210616"/>
                </a:lnTo>
                <a:lnTo>
                  <a:pt x="0" y="260578"/>
                </a:lnTo>
                <a:lnTo>
                  <a:pt x="265023" y="260578"/>
                </a:lnTo>
                <a:lnTo>
                  <a:pt x="265023" y="210616"/>
                </a:lnTo>
                <a:close/>
              </a:path>
              <a:path w="850900" h="273685">
                <a:moveTo>
                  <a:pt x="560108" y="212115"/>
                </a:moveTo>
                <a:lnTo>
                  <a:pt x="453974" y="212115"/>
                </a:lnTo>
                <a:lnTo>
                  <a:pt x="453974" y="181165"/>
                </a:lnTo>
                <a:lnTo>
                  <a:pt x="548754" y="181165"/>
                </a:lnTo>
                <a:lnTo>
                  <a:pt x="548754" y="134747"/>
                </a:lnTo>
                <a:lnTo>
                  <a:pt x="361035" y="134747"/>
                </a:lnTo>
                <a:lnTo>
                  <a:pt x="361035" y="116700"/>
                </a:lnTo>
                <a:lnTo>
                  <a:pt x="545693" y="116700"/>
                </a:lnTo>
                <a:lnTo>
                  <a:pt x="545693" y="71577"/>
                </a:lnTo>
                <a:lnTo>
                  <a:pt x="545693" y="53530"/>
                </a:lnTo>
                <a:lnTo>
                  <a:pt x="545693" y="5816"/>
                </a:lnTo>
                <a:lnTo>
                  <a:pt x="309194" y="5816"/>
                </a:lnTo>
                <a:lnTo>
                  <a:pt x="309194" y="53530"/>
                </a:lnTo>
                <a:lnTo>
                  <a:pt x="494461" y="53530"/>
                </a:lnTo>
                <a:lnTo>
                  <a:pt x="494461" y="71577"/>
                </a:lnTo>
                <a:lnTo>
                  <a:pt x="309803" y="71577"/>
                </a:lnTo>
                <a:lnTo>
                  <a:pt x="309803" y="116700"/>
                </a:lnTo>
                <a:lnTo>
                  <a:pt x="309803" y="134747"/>
                </a:lnTo>
                <a:lnTo>
                  <a:pt x="309803" y="181165"/>
                </a:lnTo>
                <a:lnTo>
                  <a:pt x="401218" y="181165"/>
                </a:lnTo>
                <a:lnTo>
                  <a:pt x="401218" y="212115"/>
                </a:lnTo>
                <a:lnTo>
                  <a:pt x="295084" y="212115"/>
                </a:lnTo>
                <a:lnTo>
                  <a:pt x="295084" y="261112"/>
                </a:lnTo>
                <a:lnTo>
                  <a:pt x="560108" y="261112"/>
                </a:lnTo>
                <a:lnTo>
                  <a:pt x="560108" y="212115"/>
                </a:lnTo>
                <a:close/>
              </a:path>
              <a:path w="850900" h="273685">
                <a:moveTo>
                  <a:pt x="735571" y="130606"/>
                </a:moveTo>
                <a:lnTo>
                  <a:pt x="724281" y="119214"/>
                </a:lnTo>
                <a:lnTo>
                  <a:pt x="678815" y="73367"/>
                </a:lnTo>
                <a:lnTo>
                  <a:pt x="679907" y="67144"/>
                </a:lnTo>
                <a:lnTo>
                  <a:pt x="680847" y="60794"/>
                </a:lnTo>
                <a:lnTo>
                  <a:pt x="681621" y="54330"/>
                </a:lnTo>
                <a:lnTo>
                  <a:pt x="682193" y="47752"/>
                </a:lnTo>
                <a:lnTo>
                  <a:pt x="719620" y="47752"/>
                </a:lnTo>
                <a:lnTo>
                  <a:pt x="719620" y="3162"/>
                </a:lnTo>
                <a:lnTo>
                  <a:pt x="594156" y="3162"/>
                </a:lnTo>
                <a:lnTo>
                  <a:pt x="594156" y="47752"/>
                </a:lnTo>
                <a:lnTo>
                  <a:pt x="633425" y="47752"/>
                </a:lnTo>
                <a:lnTo>
                  <a:pt x="628815" y="73977"/>
                </a:lnTo>
                <a:lnTo>
                  <a:pt x="619848" y="95542"/>
                </a:lnTo>
                <a:lnTo>
                  <a:pt x="606844" y="110769"/>
                </a:lnTo>
                <a:lnTo>
                  <a:pt x="590169" y="117957"/>
                </a:lnTo>
                <a:lnTo>
                  <a:pt x="590169" y="165074"/>
                </a:lnTo>
                <a:lnTo>
                  <a:pt x="612165" y="161328"/>
                </a:lnTo>
                <a:lnTo>
                  <a:pt x="631545" y="151993"/>
                </a:lnTo>
                <a:lnTo>
                  <a:pt x="648106" y="137718"/>
                </a:lnTo>
                <a:lnTo>
                  <a:pt x="661644" y="119214"/>
                </a:lnTo>
                <a:lnTo>
                  <a:pt x="702132" y="162229"/>
                </a:lnTo>
                <a:lnTo>
                  <a:pt x="735571" y="130606"/>
                </a:lnTo>
                <a:close/>
              </a:path>
              <a:path w="850900" h="273685">
                <a:moveTo>
                  <a:pt x="784339" y="1270"/>
                </a:moveTo>
                <a:lnTo>
                  <a:pt x="736485" y="1270"/>
                </a:lnTo>
                <a:lnTo>
                  <a:pt x="736485" y="55029"/>
                </a:lnTo>
                <a:lnTo>
                  <a:pt x="711339" y="55029"/>
                </a:lnTo>
                <a:lnTo>
                  <a:pt x="711339" y="100876"/>
                </a:lnTo>
                <a:lnTo>
                  <a:pt x="736485" y="100876"/>
                </a:lnTo>
                <a:lnTo>
                  <a:pt x="736485" y="164439"/>
                </a:lnTo>
                <a:lnTo>
                  <a:pt x="784339" y="164439"/>
                </a:lnTo>
                <a:lnTo>
                  <a:pt x="784339" y="1270"/>
                </a:lnTo>
                <a:close/>
              </a:path>
              <a:path w="850900" h="273685">
                <a:moveTo>
                  <a:pt x="850900" y="176771"/>
                </a:moveTo>
                <a:lnTo>
                  <a:pt x="608571" y="176771"/>
                </a:lnTo>
                <a:lnTo>
                  <a:pt x="608571" y="221996"/>
                </a:lnTo>
                <a:lnTo>
                  <a:pt x="799680" y="221996"/>
                </a:lnTo>
                <a:lnTo>
                  <a:pt x="799680" y="273227"/>
                </a:lnTo>
                <a:lnTo>
                  <a:pt x="850900" y="273227"/>
                </a:lnTo>
                <a:lnTo>
                  <a:pt x="850900" y="176771"/>
                </a:lnTo>
                <a:close/>
              </a:path>
              <a:path w="850900" h="273685">
                <a:moveTo>
                  <a:pt x="850900" y="0"/>
                </a:moveTo>
                <a:lnTo>
                  <a:pt x="802436" y="0"/>
                </a:lnTo>
                <a:lnTo>
                  <a:pt x="802436" y="167284"/>
                </a:lnTo>
                <a:lnTo>
                  <a:pt x="850900" y="167284"/>
                </a:lnTo>
                <a:lnTo>
                  <a:pt x="850900" y="0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4" name="object 54" descr=""/>
          <p:cNvSpPr/>
          <p:nvPr/>
        </p:nvSpPr>
        <p:spPr>
          <a:xfrm>
            <a:off x="3027895" y="4981155"/>
            <a:ext cx="265430" cy="255270"/>
          </a:xfrm>
          <a:custGeom>
            <a:avLst/>
            <a:gdLst/>
            <a:ahLst/>
            <a:cxnLst/>
            <a:rect l="l" t="t" r="r" b="b"/>
            <a:pathLst>
              <a:path w="265429" h="255270">
                <a:moveTo>
                  <a:pt x="253682" y="134099"/>
                </a:moveTo>
                <a:lnTo>
                  <a:pt x="65951" y="134099"/>
                </a:lnTo>
                <a:lnTo>
                  <a:pt x="65951" y="112179"/>
                </a:lnTo>
                <a:lnTo>
                  <a:pt x="246316" y="112179"/>
                </a:lnTo>
                <a:lnTo>
                  <a:pt x="246316" y="68338"/>
                </a:lnTo>
                <a:lnTo>
                  <a:pt x="65951" y="68338"/>
                </a:lnTo>
                <a:lnTo>
                  <a:pt x="65951" y="47713"/>
                </a:lnTo>
                <a:lnTo>
                  <a:pt x="250609" y="47713"/>
                </a:lnTo>
                <a:lnTo>
                  <a:pt x="250609" y="0"/>
                </a:lnTo>
                <a:lnTo>
                  <a:pt x="14732" y="0"/>
                </a:lnTo>
                <a:lnTo>
                  <a:pt x="14732" y="47713"/>
                </a:lnTo>
                <a:lnTo>
                  <a:pt x="14732" y="68338"/>
                </a:lnTo>
                <a:lnTo>
                  <a:pt x="14732" y="112179"/>
                </a:lnTo>
                <a:lnTo>
                  <a:pt x="14732" y="134099"/>
                </a:lnTo>
                <a:lnTo>
                  <a:pt x="14732" y="180505"/>
                </a:lnTo>
                <a:lnTo>
                  <a:pt x="253682" y="180505"/>
                </a:lnTo>
                <a:lnTo>
                  <a:pt x="253682" y="134099"/>
                </a:lnTo>
                <a:close/>
              </a:path>
              <a:path w="265429" h="255270">
                <a:moveTo>
                  <a:pt x="265036" y="205740"/>
                </a:moveTo>
                <a:lnTo>
                  <a:pt x="0" y="205740"/>
                </a:lnTo>
                <a:lnTo>
                  <a:pt x="0" y="254762"/>
                </a:lnTo>
                <a:lnTo>
                  <a:pt x="265036" y="254762"/>
                </a:lnTo>
                <a:lnTo>
                  <a:pt x="265036" y="205740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5" name="object 55" descr=""/>
          <p:cNvSpPr/>
          <p:nvPr/>
        </p:nvSpPr>
        <p:spPr>
          <a:xfrm>
            <a:off x="3408565" y="4974386"/>
            <a:ext cx="556260" cy="271145"/>
          </a:xfrm>
          <a:custGeom>
            <a:avLst/>
            <a:gdLst/>
            <a:ahLst/>
            <a:cxnLst/>
            <a:rect l="l" t="t" r="r" b="b"/>
            <a:pathLst>
              <a:path w="556260" h="271145">
                <a:moveTo>
                  <a:pt x="265023" y="211569"/>
                </a:moveTo>
                <a:lnTo>
                  <a:pt x="158889" y="211569"/>
                </a:lnTo>
                <a:lnTo>
                  <a:pt x="158889" y="151790"/>
                </a:lnTo>
                <a:lnTo>
                  <a:pt x="106133" y="151790"/>
                </a:lnTo>
                <a:lnTo>
                  <a:pt x="106133" y="211569"/>
                </a:lnTo>
                <a:lnTo>
                  <a:pt x="0" y="211569"/>
                </a:lnTo>
                <a:lnTo>
                  <a:pt x="0" y="261531"/>
                </a:lnTo>
                <a:lnTo>
                  <a:pt x="265023" y="261531"/>
                </a:lnTo>
                <a:lnTo>
                  <a:pt x="265023" y="211569"/>
                </a:lnTo>
                <a:close/>
              </a:path>
              <a:path w="556260" h="271145">
                <a:moveTo>
                  <a:pt x="265023" y="126492"/>
                </a:moveTo>
                <a:lnTo>
                  <a:pt x="224421" y="102146"/>
                </a:lnTo>
                <a:lnTo>
                  <a:pt x="154292" y="60083"/>
                </a:lnTo>
                <a:lnTo>
                  <a:pt x="158953" y="47942"/>
                </a:lnTo>
                <a:lnTo>
                  <a:pt x="162801" y="35267"/>
                </a:lnTo>
                <a:lnTo>
                  <a:pt x="165849" y="22110"/>
                </a:lnTo>
                <a:lnTo>
                  <a:pt x="168097" y="8547"/>
                </a:lnTo>
                <a:lnTo>
                  <a:pt x="115328" y="0"/>
                </a:lnTo>
                <a:lnTo>
                  <a:pt x="101447" y="48641"/>
                </a:lnTo>
                <a:lnTo>
                  <a:pt x="76263" y="85940"/>
                </a:lnTo>
                <a:lnTo>
                  <a:pt x="43078" y="109842"/>
                </a:lnTo>
                <a:lnTo>
                  <a:pt x="5219" y="118275"/>
                </a:lnTo>
                <a:lnTo>
                  <a:pt x="5219" y="168871"/>
                </a:lnTo>
                <a:lnTo>
                  <a:pt x="41681" y="164274"/>
                </a:lnTo>
                <a:lnTo>
                  <a:pt x="75463" y="151041"/>
                </a:lnTo>
                <a:lnTo>
                  <a:pt x="105549" y="130048"/>
                </a:lnTo>
                <a:lnTo>
                  <a:pt x="130975" y="102146"/>
                </a:lnTo>
                <a:lnTo>
                  <a:pt x="238340" y="170141"/>
                </a:lnTo>
                <a:lnTo>
                  <a:pt x="265023" y="126492"/>
                </a:lnTo>
                <a:close/>
              </a:path>
              <a:path w="556260" h="271145">
                <a:moveTo>
                  <a:pt x="413791" y="7277"/>
                </a:moveTo>
                <a:lnTo>
                  <a:pt x="298767" y="7277"/>
                </a:lnTo>
                <a:lnTo>
                  <a:pt x="298767" y="55346"/>
                </a:lnTo>
                <a:lnTo>
                  <a:pt x="364109" y="55346"/>
                </a:lnTo>
                <a:lnTo>
                  <a:pt x="364109" y="89814"/>
                </a:lnTo>
                <a:lnTo>
                  <a:pt x="359460" y="139915"/>
                </a:lnTo>
                <a:lnTo>
                  <a:pt x="346278" y="176377"/>
                </a:lnTo>
                <a:lnTo>
                  <a:pt x="325666" y="199212"/>
                </a:lnTo>
                <a:lnTo>
                  <a:pt x="298767" y="208407"/>
                </a:lnTo>
                <a:lnTo>
                  <a:pt x="298767" y="258368"/>
                </a:lnTo>
                <a:lnTo>
                  <a:pt x="366026" y="230924"/>
                </a:lnTo>
                <a:lnTo>
                  <a:pt x="391147" y="197091"/>
                </a:lnTo>
                <a:lnTo>
                  <a:pt x="407784" y="149517"/>
                </a:lnTo>
                <a:lnTo>
                  <a:pt x="413791" y="87922"/>
                </a:lnTo>
                <a:lnTo>
                  <a:pt x="413791" y="7277"/>
                </a:lnTo>
                <a:close/>
              </a:path>
              <a:path w="556260" h="271145">
                <a:moveTo>
                  <a:pt x="555815" y="952"/>
                </a:moveTo>
                <a:lnTo>
                  <a:pt x="506742" y="952"/>
                </a:lnTo>
                <a:lnTo>
                  <a:pt x="506742" y="100253"/>
                </a:lnTo>
                <a:lnTo>
                  <a:pt x="483120" y="100253"/>
                </a:lnTo>
                <a:lnTo>
                  <a:pt x="483120" y="2222"/>
                </a:lnTo>
                <a:lnTo>
                  <a:pt x="434657" y="2222"/>
                </a:lnTo>
                <a:lnTo>
                  <a:pt x="434657" y="266268"/>
                </a:lnTo>
                <a:lnTo>
                  <a:pt x="483120" y="266268"/>
                </a:lnTo>
                <a:lnTo>
                  <a:pt x="483120" y="150850"/>
                </a:lnTo>
                <a:lnTo>
                  <a:pt x="506742" y="150850"/>
                </a:lnTo>
                <a:lnTo>
                  <a:pt x="506742" y="271018"/>
                </a:lnTo>
                <a:lnTo>
                  <a:pt x="555815" y="271018"/>
                </a:lnTo>
                <a:lnTo>
                  <a:pt x="555815" y="150850"/>
                </a:lnTo>
                <a:lnTo>
                  <a:pt x="555815" y="100253"/>
                </a:lnTo>
                <a:lnTo>
                  <a:pt x="555815" y="952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6" name="object 56" descr=""/>
          <p:cNvSpPr/>
          <p:nvPr/>
        </p:nvSpPr>
        <p:spPr>
          <a:xfrm>
            <a:off x="5136086" y="4946789"/>
            <a:ext cx="257175" cy="270510"/>
          </a:xfrm>
          <a:custGeom>
            <a:avLst/>
            <a:gdLst/>
            <a:ahLst/>
            <a:cxnLst/>
            <a:rect l="l" t="t" r="r" b="b"/>
            <a:pathLst>
              <a:path w="257175" h="270510">
                <a:moveTo>
                  <a:pt x="257050" y="99296"/>
                </a:moveTo>
                <a:lnTo>
                  <a:pt x="207971" y="99296"/>
                </a:lnTo>
                <a:lnTo>
                  <a:pt x="207971" y="0"/>
                </a:lnTo>
                <a:lnTo>
                  <a:pt x="257050" y="0"/>
                </a:lnTo>
                <a:lnTo>
                  <a:pt x="257050" y="99296"/>
                </a:lnTo>
                <a:close/>
              </a:path>
              <a:path w="257175" h="270510">
                <a:moveTo>
                  <a:pt x="184352" y="265316"/>
                </a:moveTo>
                <a:lnTo>
                  <a:pt x="135887" y="265316"/>
                </a:lnTo>
                <a:lnTo>
                  <a:pt x="135887" y="1264"/>
                </a:lnTo>
                <a:lnTo>
                  <a:pt x="184352" y="1264"/>
                </a:lnTo>
                <a:lnTo>
                  <a:pt x="184352" y="99296"/>
                </a:lnTo>
                <a:lnTo>
                  <a:pt x="257050" y="99296"/>
                </a:lnTo>
                <a:lnTo>
                  <a:pt x="257050" y="149893"/>
                </a:lnTo>
                <a:lnTo>
                  <a:pt x="184352" y="149893"/>
                </a:lnTo>
                <a:lnTo>
                  <a:pt x="184352" y="265316"/>
                </a:lnTo>
                <a:close/>
              </a:path>
              <a:path w="257175" h="270510">
                <a:moveTo>
                  <a:pt x="257050" y="270060"/>
                </a:moveTo>
                <a:lnTo>
                  <a:pt x="207971" y="270060"/>
                </a:lnTo>
                <a:lnTo>
                  <a:pt x="207971" y="149893"/>
                </a:lnTo>
                <a:lnTo>
                  <a:pt x="257050" y="149893"/>
                </a:lnTo>
                <a:lnTo>
                  <a:pt x="257050" y="270060"/>
                </a:lnTo>
                <a:close/>
              </a:path>
              <a:path w="257175" h="270510">
                <a:moveTo>
                  <a:pt x="0" y="257411"/>
                </a:moveTo>
                <a:lnTo>
                  <a:pt x="0" y="207446"/>
                </a:lnTo>
                <a:lnTo>
                  <a:pt x="26902" y="198256"/>
                </a:lnTo>
                <a:lnTo>
                  <a:pt x="47506" y="175428"/>
                </a:lnTo>
                <a:lnTo>
                  <a:pt x="60691" y="138963"/>
                </a:lnTo>
                <a:lnTo>
                  <a:pt x="65336" y="88860"/>
                </a:lnTo>
                <a:lnTo>
                  <a:pt x="65336" y="54391"/>
                </a:lnTo>
                <a:lnTo>
                  <a:pt x="0" y="54391"/>
                </a:lnTo>
                <a:lnTo>
                  <a:pt x="0" y="6324"/>
                </a:lnTo>
                <a:lnTo>
                  <a:pt x="115028" y="6324"/>
                </a:lnTo>
                <a:lnTo>
                  <a:pt x="115028" y="86963"/>
                </a:lnTo>
                <a:lnTo>
                  <a:pt x="109014" y="148557"/>
                </a:lnTo>
                <a:lnTo>
                  <a:pt x="92383" y="196141"/>
                </a:lnTo>
                <a:lnTo>
                  <a:pt x="67257" y="229972"/>
                </a:lnTo>
                <a:lnTo>
                  <a:pt x="35756" y="250309"/>
                </a:lnTo>
                <a:lnTo>
                  <a:pt x="0" y="257411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7" name="object 57" descr=""/>
          <p:cNvSpPr/>
          <p:nvPr/>
        </p:nvSpPr>
        <p:spPr>
          <a:xfrm>
            <a:off x="5621655" y="4946662"/>
            <a:ext cx="82550" cy="135890"/>
          </a:xfrm>
          <a:custGeom>
            <a:avLst/>
            <a:gdLst/>
            <a:ahLst/>
            <a:cxnLst/>
            <a:rect l="l" t="t" r="r" b="b"/>
            <a:pathLst>
              <a:path w="82550" h="135889">
                <a:moveTo>
                  <a:pt x="82511" y="38684"/>
                </a:moveTo>
                <a:lnTo>
                  <a:pt x="51841" y="38684"/>
                </a:lnTo>
                <a:lnTo>
                  <a:pt x="51841" y="0"/>
                </a:lnTo>
                <a:lnTo>
                  <a:pt x="0" y="0"/>
                </a:lnTo>
                <a:lnTo>
                  <a:pt x="0" y="38684"/>
                </a:lnTo>
                <a:lnTo>
                  <a:pt x="0" y="86398"/>
                </a:lnTo>
                <a:lnTo>
                  <a:pt x="0" y="135382"/>
                </a:lnTo>
                <a:lnTo>
                  <a:pt x="51841" y="135382"/>
                </a:lnTo>
                <a:lnTo>
                  <a:pt x="51841" y="86398"/>
                </a:lnTo>
                <a:lnTo>
                  <a:pt x="82511" y="86398"/>
                </a:lnTo>
                <a:lnTo>
                  <a:pt x="82511" y="38684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8" name="object 58" descr=""/>
          <p:cNvSpPr/>
          <p:nvPr/>
        </p:nvSpPr>
        <p:spPr>
          <a:xfrm>
            <a:off x="5433314" y="4949964"/>
            <a:ext cx="243204" cy="267970"/>
          </a:xfrm>
          <a:custGeom>
            <a:avLst/>
            <a:gdLst/>
            <a:ahLst/>
            <a:cxnLst/>
            <a:rect l="l" t="t" r="r" b="b"/>
            <a:pathLst>
              <a:path w="243204" h="267970">
                <a:moveTo>
                  <a:pt x="159816" y="62611"/>
                </a:moveTo>
                <a:lnTo>
                  <a:pt x="109512" y="62611"/>
                </a:lnTo>
                <a:lnTo>
                  <a:pt x="109512" y="85064"/>
                </a:lnTo>
                <a:lnTo>
                  <a:pt x="159816" y="85064"/>
                </a:lnTo>
                <a:lnTo>
                  <a:pt x="159816" y="62611"/>
                </a:lnTo>
                <a:close/>
              </a:path>
              <a:path w="243204" h="267970">
                <a:moveTo>
                  <a:pt x="159816" y="22491"/>
                </a:moveTo>
                <a:lnTo>
                  <a:pt x="50304" y="22491"/>
                </a:lnTo>
                <a:lnTo>
                  <a:pt x="50304" y="571"/>
                </a:lnTo>
                <a:lnTo>
                  <a:pt x="0" y="571"/>
                </a:lnTo>
                <a:lnTo>
                  <a:pt x="0" y="22491"/>
                </a:lnTo>
                <a:lnTo>
                  <a:pt x="0" y="62458"/>
                </a:lnTo>
                <a:lnTo>
                  <a:pt x="0" y="85674"/>
                </a:lnTo>
                <a:lnTo>
                  <a:pt x="0" y="126923"/>
                </a:lnTo>
                <a:lnTo>
                  <a:pt x="159816" y="126923"/>
                </a:lnTo>
                <a:lnTo>
                  <a:pt x="159816" y="85674"/>
                </a:lnTo>
                <a:lnTo>
                  <a:pt x="50304" y="85674"/>
                </a:lnTo>
                <a:lnTo>
                  <a:pt x="50304" y="62458"/>
                </a:lnTo>
                <a:lnTo>
                  <a:pt x="159816" y="62458"/>
                </a:lnTo>
                <a:lnTo>
                  <a:pt x="159816" y="22491"/>
                </a:lnTo>
                <a:close/>
              </a:path>
              <a:path w="243204" h="267970">
                <a:moveTo>
                  <a:pt x="159816" y="0"/>
                </a:moveTo>
                <a:lnTo>
                  <a:pt x="109512" y="0"/>
                </a:lnTo>
                <a:lnTo>
                  <a:pt x="109512" y="22136"/>
                </a:lnTo>
                <a:lnTo>
                  <a:pt x="159816" y="22136"/>
                </a:lnTo>
                <a:lnTo>
                  <a:pt x="159816" y="0"/>
                </a:lnTo>
                <a:close/>
              </a:path>
              <a:path w="243204" h="267970">
                <a:moveTo>
                  <a:pt x="242938" y="231368"/>
                </a:moveTo>
                <a:lnTo>
                  <a:pt x="60121" y="231368"/>
                </a:lnTo>
                <a:lnTo>
                  <a:pt x="60121" y="221043"/>
                </a:lnTo>
                <a:lnTo>
                  <a:pt x="240182" y="221043"/>
                </a:lnTo>
                <a:lnTo>
                  <a:pt x="240182" y="187528"/>
                </a:lnTo>
                <a:lnTo>
                  <a:pt x="240182" y="177215"/>
                </a:lnTo>
                <a:lnTo>
                  <a:pt x="240182" y="141109"/>
                </a:lnTo>
                <a:lnTo>
                  <a:pt x="8585" y="141109"/>
                </a:lnTo>
                <a:lnTo>
                  <a:pt x="8585" y="177215"/>
                </a:lnTo>
                <a:lnTo>
                  <a:pt x="189255" y="177215"/>
                </a:lnTo>
                <a:lnTo>
                  <a:pt x="189255" y="187528"/>
                </a:lnTo>
                <a:lnTo>
                  <a:pt x="9207" y="187528"/>
                </a:lnTo>
                <a:lnTo>
                  <a:pt x="9207" y="221043"/>
                </a:lnTo>
                <a:lnTo>
                  <a:pt x="9207" y="231368"/>
                </a:lnTo>
                <a:lnTo>
                  <a:pt x="9207" y="267462"/>
                </a:lnTo>
                <a:lnTo>
                  <a:pt x="242938" y="267462"/>
                </a:lnTo>
                <a:lnTo>
                  <a:pt x="242938" y="231368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9" name="object 59" descr=""/>
          <p:cNvSpPr/>
          <p:nvPr/>
        </p:nvSpPr>
        <p:spPr>
          <a:xfrm>
            <a:off x="5807837" y="4938572"/>
            <a:ext cx="553085" cy="281940"/>
          </a:xfrm>
          <a:custGeom>
            <a:avLst/>
            <a:gdLst/>
            <a:ahLst/>
            <a:cxnLst/>
            <a:rect l="l" t="t" r="r" b="b"/>
            <a:pathLst>
              <a:path w="553085" h="281939">
                <a:moveTo>
                  <a:pt x="174840" y="18656"/>
                </a:moveTo>
                <a:lnTo>
                  <a:pt x="113804" y="18656"/>
                </a:lnTo>
                <a:lnTo>
                  <a:pt x="113804" y="0"/>
                </a:lnTo>
                <a:lnTo>
                  <a:pt x="60426" y="0"/>
                </a:lnTo>
                <a:lnTo>
                  <a:pt x="60426" y="18656"/>
                </a:lnTo>
                <a:lnTo>
                  <a:pt x="0" y="18656"/>
                </a:lnTo>
                <a:lnTo>
                  <a:pt x="0" y="56286"/>
                </a:lnTo>
                <a:lnTo>
                  <a:pt x="174840" y="56286"/>
                </a:lnTo>
                <a:lnTo>
                  <a:pt x="174840" y="18656"/>
                </a:lnTo>
                <a:close/>
              </a:path>
              <a:path w="553085" h="281939">
                <a:moveTo>
                  <a:pt x="180365" y="149263"/>
                </a:moveTo>
                <a:lnTo>
                  <a:pt x="166370" y="153682"/>
                </a:lnTo>
                <a:lnTo>
                  <a:pt x="149618" y="156616"/>
                </a:lnTo>
                <a:lnTo>
                  <a:pt x="131368" y="158242"/>
                </a:lnTo>
                <a:lnTo>
                  <a:pt x="112890" y="158750"/>
                </a:lnTo>
                <a:lnTo>
                  <a:pt x="112890" y="146418"/>
                </a:lnTo>
                <a:lnTo>
                  <a:pt x="134594" y="141109"/>
                </a:lnTo>
                <a:lnTo>
                  <a:pt x="151371" y="132384"/>
                </a:lnTo>
                <a:lnTo>
                  <a:pt x="162102" y="120535"/>
                </a:lnTo>
                <a:lnTo>
                  <a:pt x="162140" y="120396"/>
                </a:lnTo>
                <a:lnTo>
                  <a:pt x="163868" y="113525"/>
                </a:lnTo>
                <a:lnTo>
                  <a:pt x="165950" y="105308"/>
                </a:lnTo>
                <a:lnTo>
                  <a:pt x="143751" y="73367"/>
                </a:lnTo>
                <a:lnTo>
                  <a:pt x="117487" y="64973"/>
                </a:lnTo>
                <a:lnTo>
                  <a:pt x="117487" y="105308"/>
                </a:lnTo>
                <a:lnTo>
                  <a:pt x="115379" y="108864"/>
                </a:lnTo>
                <a:lnTo>
                  <a:pt x="109397" y="111429"/>
                </a:lnTo>
                <a:lnTo>
                  <a:pt x="100012" y="113004"/>
                </a:lnTo>
                <a:lnTo>
                  <a:pt x="87731" y="113525"/>
                </a:lnTo>
                <a:lnTo>
                  <a:pt x="75450" y="113004"/>
                </a:lnTo>
                <a:lnTo>
                  <a:pt x="66065" y="111429"/>
                </a:lnTo>
                <a:lnTo>
                  <a:pt x="60083" y="108864"/>
                </a:lnTo>
                <a:lnTo>
                  <a:pt x="57975" y="105308"/>
                </a:lnTo>
                <a:lnTo>
                  <a:pt x="60083" y="101625"/>
                </a:lnTo>
                <a:lnTo>
                  <a:pt x="66065" y="99060"/>
                </a:lnTo>
                <a:lnTo>
                  <a:pt x="75450" y="97574"/>
                </a:lnTo>
                <a:lnTo>
                  <a:pt x="87731" y="97078"/>
                </a:lnTo>
                <a:lnTo>
                  <a:pt x="100012" y="97574"/>
                </a:lnTo>
                <a:lnTo>
                  <a:pt x="109397" y="99060"/>
                </a:lnTo>
                <a:lnTo>
                  <a:pt x="115379" y="101625"/>
                </a:lnTo>
                <a:lnTo>
                  <a:pt x="117487" y="105308"/>
                </a:lnTo>
                <a:lnTo>
                  <a:pt x="117487" y="64973"/>
                </a:lnTo>
                <a:lnTo>
                  <a:pt x="56489" y="65100"/>
                </a:lnTo>
                <a:lnTo>
                  <a:pt x="15392" y="86842"/>
                </a:lnTo>
                <a:lnTo>
                  <a:pt x="9512" y="105308"/>
                </a:lnTo>
                <a:lnTo>
                  <a:pt x="13258" y="120396"/>
                </a:lnTo>
                <a:lnTo>
                  <a:pt x="13373" y="120535"/>
                </a:lnTo>
                <a:lnTo>
                  <a:pt x="23850" y="132384"/>
                </a:lnTo>
                <a:lnTo>
                  <a:pt x="40309" y="141109"/>
                </a:lnTo>
                <a:lnTo>
                  <a:pt x="61658" y="146418"/>
                </a:lnTo>
                <a:lnTo>
                  <a:pt x="61658" y="158750"/>
                </a:lnTo>
                <a:lnTo>
                  <a:pt x="622" y="158750"/>
                </a:lnTo>
                <a:lnTo>
                  <a:pt x="622" y="198589"/>
                </a:lnTo>
                <a:lnTo>
                  <a:pt x="111658" y="198589"/>
                </a:lnTo>
                <a:lnTo>
                  <a:pt x="131102" y="198094"/>
                </a:lnTo>
                <a:lnTo>
                  <a:pt x="149694" y="196456"/>
                </a:lnTo>
                <a:lnTo>
                  <a:pt x="166433" y="193522"/>
                </a:lnTo>
                <a:lnTo>
                  <a:pt x="180365" y="189103"/>
                </a:lnTo>
                <a:lnTo>
                  <a:pt x="180365" y="149263"/>
                </a:lnTo>
                <a:close/>
              </a:path>
              <a:path w="553085" h="281939">
                <a:moveTo>
                  <a:pt x="250913" y="236855"/>
                </a:moveTo>
                <a:lnTo>
                  <a:pt x="68402" y="236855"/>
                </a:lnTo>
                <a:lnTo>
                  <a:pt x="68402" y="209346"/>
                </a:lnTo>
                <a:lnTo>
                  <a:pt x="15951" y="209346"/>
                </a:lnTo>
                <a:lnTo>
                  <a:pt x="15951" y="278282"/>
                </a:lnTo>
                <a:lnTo>
                  <a:pt x="250913" y="278282"/>
                </a:lnTo>
                <a:lnTo>
                  <a:pt x="250913" y="236855"/>
                </a:lnTo>
                <a:close/>
              </a:path>
              <a:path w="553085" h="281939">
                <a:moveTo>
                  <a:pt x="277304" y="70523"/>
                </a:moveTo>
                <a:lnTo>
                  <a:pt x="247243" y="70523"/>
                </a:lnTo>
                <a:lnTo>
                  <a:pt x="247243" y="8229"/>
                </a:lnTo>
                <a:lnTo>
                  <a:pt x="195402" y="8229"/>
                </a:lnTo>
                <a:lnTo>
                  <a:pt x="195402" y="216623"/>
                </a:lnTo>
                <a:lnTo>
                  <a:pt x="247243" y="216623"/>
                </a:lnTo>
                <a:lnTo>
                  <a:pt x="247243" y="119214"/>
                </a:lnTo>
                <a:lnTo>
                  <a:pt x="277304" y="119214"/>
                </a:lnTo>
                <a:lnTo>
                  <a:pt x="277304" y="70523"/>
                </a:lnTo>
                <a:close/>
              </a:path>
              <a:path w="553085" h="281939">
                <a:moveTo>
                  <a:pt x="456438" y="11391"/>
                </a:moveTo>
                <a:lnTo>
                  <a:pt x="301840" y="11391"/>
                </a:lnTo>
                <a:lnTo>
                  <a:pt x="301840" y="55664"/>
                </a:lnTo>
                <a:lnTo>
                  <a:pt x="403682" y="55664"/>
                </a:lnTo>
                <a:lnTo>
                  <a:pt x="403682" y="59766"/>
                </a:lnTo>
                <a:lnTo>
                  <a:pt x="396392" y="79324"/>
                </a:lnTo>
                <a:lnTo>
                  <a:pt x="375767" y="94361"/>
                </a:lnTo>
                <a:lnTo>
                  <a:pt x="343636" y="104101"/>
                </a:lnTo>
                <a:lnTo>
                  <a:pt x="301840" y="107835"/>
                </a:lnTo>
                <a:lnTo>
                  <a:pt x="301840" y="153060"/>
                </a:lnTo>
                <a:lnTo>
                  <a:pt x="352196" y="149275"/>
                </a:lnTo>
                <a:lnTo>
                  <a:pt x="394817" y="137502"/>
                </a:lnTo>
                <a:lnTo>
                  <a:pt x="427723" y="117132"/>
                </a:lnTo>
                <a:lnTo>
                  <a:pt x="456438" y="48069"/>
                </a:lnTo>
                <a:lnTo>
                  <a:pt x="456438" y="11391"/>
                </a:lnTo>
                <a:close/>
              </a:path>
              <a:path w="553085" h="281939">
                <a:moveTo>
                  <a:pt x="550303" y="8229"/>
                </a:moveTo>
                <a:lnTo>
                  <a:pt x="499071" y="8229"/>
                </a:lnTo>
                <a:lnTo>
                  <a:pt x="499071" y="29413"/>
                </a:lnTo>
                <a:lnTo>
                  <a:pt x="468706" y="29413"/>
                </a:lnTo>
                <a:lnTo>
                  <a:pt x="468706" y="74942"/>
                </a:lnTo>
                <a:lnTo>
                  <a:pt x="499071" y="74942"/>
                </a:lnTo>
                <a:lnTo>
                  <a:pt x="499071" y="92659"/>
                </a:lnTo>
                <a:lnTo>
                  <a:pt x="458584" y="92659"/>
                </a:lnTo>
                <a:lnTo>
                  <a:pt x="458584" y="138188"/>
                </a:lnTo>
                <a:lnTo>
                  <a:pt x="499071" y="138188"/>
                </a:lnTo>
                <a:lnTo>
                  <a:pt x="499071" y="156857"/>
                </a:lnTo>
                <a:lnTo>
                  <a:pt x="550303" y="156857"/>
                </a:lnTo>
                <a:lnTo>
                  <a:pt x="550303" y="8229"/>
                </a:lnTo>
                <a:close/>
              </a:path>
              <a:path w="553085" h="281939">
                <a:moveTo>
                  <a:pt x="552754" y="221043"/>
                </a:moveTo>
                <a:lnTo>
                  <a:pt x="546963" y="203339"/>
                </a:lnTo>
                <a:lnTo>
                  <a:pt x="543471" y="192659"/>
                </a:lnTo>
                <a:lnTo>
                  <a:pt x="518020" y="174002"/>
                </a:lnTo>
                <a:lnTo>
                  <a:pt x="496925" y="168325"/>
                </a:lnTo>
                <a:lnTo>
                  <a:pt x="496925" y="221043"/>
                </a:lnTo>
                <a:lnTo>
                  <a:pt x="491921" y="229285"/>
                </a:lnTo>
                <a:lnTo>
                  <a:pt x="478256" y="234759"/>
                </a:lnTo>
                <a:lnTo>
                  <a:pt x="457974" y="237807"/>
                </a:lnTo>
                <a:lnTo>
                  <a:pt x="433120" y="238760"/>
                </a:lnTo>
                <a:lnTo>
                  <a:pt x="408266" y="237807"/>
                </a:lnTo>
                <a:lnTo>
                  <a:pt x="387997" y="234759"/>
                </a:lnTo>
                <a:lnTo>
                  <a:pt x="374332" y="229285"/>
                </a:lnTo>
                <a:lnTo>
                  <a:pt x="369316" y="221043"/>
                </a:lnTo>
                <a:lnTo>
                  <a:pt x="374332" y="212940"/>
                </a:lnTo>
                <a:lnTo>
                  <a:pt x="387997" y="207454"/>
                </a:lnTo>
                <a:lnTo>
                  <a:pt x="408266" y="204330"/>
                </a:lnTo>
                <a:lnTo>
                  <a:pt x="433120" y="203339"/>
                </a:lnTo>
                <a:lnTo>
                  <a:pt x="457974" y="204330"/>
                </a:lnTo>
                <a:lnTo>
                  <a:pt x="478256" y="207454"/>
                </a:lnTo>
                <a:lnTo>
                  <a:pt x="491921" y="212940"/>
                </a:lnTo>
                <a:lnTo>
                  <a:pt x="496925" y="221043"/>
                </a:lnTo>
                <a:lnTo>
                  <a:pt x="496925" y="168325"/>
                </a:lnTo>
                <a:lnTo>
                  <a:pt x="480021" y="163766"/>
                </a:lnTo>
                <a:lnTo>
                  <a:pt x="433120" y="160642"/>
                </a:lnTo>
                <a:lnTo>
                  <a:pt x="386219" y="163766"/>
                </a:lnTo>
                <a:lnTo>
                  <a:pt x="348234" y="174002"/>
                </a:lnTo>
                <a:lnTo>
                  <a:pt x="322783" y="192659"/>
                </a:lnTo>
                <a:lnTo>
                  <a:pt x="313499" y="221043"/>
                </a:lnTo>
                <a:lnTo>
                  <a:pt x="322783" y="249428"/>
                </a:lnTo>
                <a:lnTo>
                  <a:pt x="348234" y="268084"/>
                </a:lnTo>
                <a:lnTo>
                  <a:pt x="386219" y="278320"/>
                </a:lnTo>
                <a:lnTo>
                  <a:pt x="433120" y="281444"/>
                </a:lnTo>
                <a:lnTo>
                  <a:pt x="480021" y="278320"/>
                </a:lnTo>
                <a:lnTo>
                  <a:pt x="518020" y="268084"/>
                </a:lnTo>
                <a:lnTo>
                  <a:pt x="543471" y="249428"/>
                </a:lnTo>
                <a:lnTo>
                  <a:pt x="546963" y="238760"/>
                </a:lnTo>
                <a:lnTo>
                  <a:pt x="552754" y="221043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0" name="object 60" descr=""/>
          <p:cNvSpPr/>
          <p:nvPr/>
        </p:nvSpPr>
        <p:spPr>
          <a:xfrm>
            <a:off x="8017815" y="4937581"/>
            <a:ext cx="560705" cy="276225"/>
          </a:xfrm>
          <a:custGeom>
            <a:avLst/>
            <a:gdLst/>
            <a:ahLst/>
            <a:cxnLst/>
            <a:rect l="l" t="t" r="r" b="b"/>
            <a:pathLst>
              <a:path w="560704" h="276225">
                <a:moveTo>
                  <a:pt x="261340" y="102463"/>
                </a:moveTo>
                <a:lnTo>
                  <a:pt x="260527" y="102146"/>
                </a:lnTo>
                <a:lnTo>
                  <a:pt x="158280" y="62306"/>
                </a:lnTo>
                <a:lnTo>
                  <a:pt x="159804" y="58826"/>
                </a:lnTo>
                <a:lnTo>
                  <a:pt x="161340" y="55029"/>
                </a:lnTo>
                <a:lnTo>
                  <a:pt x="162267" y="51231"/>
                </a:lnTo>
                <a:lnTo>
                  <a:pt x="250609" y="51231"/>
                </a:lnTo>
                <a:lnTo>
                  <a:pt x="250609" y="2857"/>
                </a:lnTo>
                <a:lnTo>
                  <a:pt x="14414" y="2857"/>
                </a:lnTo>
                <a:lnTo>
                  <a:pt x="14414" y="51231"/>
                </a:lnTo>
                <a:lnTo>
                  <a:pt x="104902" y="51231"/>
                </a:lnTo>
                <a:lnTo>
                  <a:pt x="89090" y="70421"/>
                </a:lnTo>
                <a:lnTo>
                  <a:pt x="66560" y="84912"/>
                </a:lnTo>
                <a:lnTo>
                  <a:pt x="39420" y="94195"/>
                </a:lnTo>
                <a:lnTo>
                  <a:pt x="9804" y="97726"/>
                </a:lnTo>
                <a:lnTo>
                  <a:pt x="9804" y="146418"/>
                </a:lnTo>
                <a:lnTo>
                  <a:pt x="44081" y="143243"/>
                </a:lnTo>
                <a:lnTo>
                  <a:pt x="76225" y="134480"/>
                </a:lnTo>
                <a:lnTo>
                  <a:pt x="105143" y="120624"/>
                </a:lnTo>
                <a:lnTo>
                  <a:pt x="129743" y="102146"/>
                </a:lnTo>
                <a:lnTo>
                  <a:pt x="241706" y="146735"/>
                </a:lnTo>
                <a:lnTo>
                  <a:pt x="261340" y="102463"/>
                </a:lnTo>
                <a:close/>
              </a:path>
              <a:path w="560704" h="276225">
                <a:moveTo>
                  <a:pt x="265023" y="166027"/>
                </a:moveTo>
                <a:lnTo>
                  <a:pt x="0" y="166027"/>
                </a:lnTo>
                <a:lnTo>
                  <a:pt x="0" y="215353"/>
                </a:lnTo>
                <a:lnTo>
                  <a:pt x="106133" y="215353"/>
                </a:lnTo>
                <a:lnTo>
                  <a:pt x="106133" y="276072"/>
                </a:lnTo>
                <a:lnTo>
                  <a:pt x="158889" y="276072"/>
                </a:lnTo>
                <a:lnTo>
                  <a:pt x="158889" y="215353"/>
                </a:lnTo>
                <a:lnTo>
                  <a:pt x="265023" y="215353"/>
                </a:lnTo>
                <a:lnTo>
                  <a:pt x="265023" y="166027"/>
                </a:lnTo>
                <a:close/>
              </a:path>
              <a:path w="560704" h="276225">
                <a:moveTo>
                  <a:pt x="560108" y="211251"/>
                </a:moveTo>
                <a:lnTo>
                  <a:pt x="508876" y="211251"/>
                </a:lnTo>
                <a:lnTo>
                  <a:pt x="508876" y="169824"/>
                </a:lnTo>
                <a:lnTo>
                  <a:pt x="508876" y="152742"/>
                </a:lnTo>
                <a:lnTo>
                  <a:pt x="526300" y="139877"/>
                </a:lnTo>
                <a:lnTo>
                  <a:pt x="539216" y="124244"/>
                </a:lnTo>
                <a:lnTo>
                  <a:pt x="539330" y="123964"/>
                </a:lnTo>
                <a:lnTo>
                  <a:pt x="547230" y="106184"/>
                </a:lnTo>
                <a:lnTo>
                  <a:pt x="541210" y="51104"/>
                </a:lnTo>
                <a:lnTo>
                  <a:pt x="495084" y="14198"/>
                </a:lnTo>
                <a:lnTo>
                  <a:pt x="495084" y="86017"/>
                </a:lnTo>
                <a:lnTo>
                  <a:pt x="490093" y="101549"/>
                </a:lnTo>
                <a:lnTo>
                  <a:pt x="476173" y="113538"/>
                </a:lnTo>
                <a:lnTo>
                  <a:pt x="457047" y="120446"/>
                </a:lnTo>
                <a:lnTo>
                  <a:pt x="457047" y="169824"/>
                </a:lnTo>
                <a:lnTo>
                  <a:pt x="457047" y="211251"/>
                </a:lnTo>
                <a:lnTo>
                  <a:pt x="398145" y="211251"/>
                </a:lnTo>
                <a:lnTo>
                  <a:pt x="398145" y="169824"/>
                </a:lnTo>
                <a:lnTo>
                  <a:pt x="405168" y="170649"/>
                </a:lnTo>
                <a:lnTo>
                  <a:pt x="412407" y="171246"/>
                </a:lnTo>
                <a:lnTo>
                  <a:pt x="419887" y="171602"/>
                </a:lnTo>
                <a:lnTo>
                  <a:pt x="435305" y="171602"/>
                </a:lnTo>
                <a:lnTo>
                  <a:pt x="442772" y="171246"/>
                </a:lnTo>
                <a:lnTo>
                  <a:pt x="450024" y="170649"/>
                </a:lnTo>
                <a:lnTo>
                  <a:pt x="457047" y="169824"/>
                </a:lnTo>
                <a:lnTo>
                  <a:pt x="457047" y="120446"/>
                </a:lnTo>
                <a:lnTo>
                  <a:pt x="454837" y="121234"/>
                </a:lnTo>
                <a:lnTo>
                  <a:pt x="427596" y="123964"/>
                </a:lnTo>
                <a:lnTo>
                  <a:pt x="400354" y="121234"/>
                </a:lnTo>
                <a:lnTo>
                  <a:pt x="379018" y="113538"/>
                </a:lnTo>
                <a:lnTo>
                  <a:pt x="365086" y="101549"/>
                </a:lnTo>
                <a:lnTo>
                  <a:pt x="360108" y="86017"/>
                </a:lnTo>
                <a:lnTo>
                  <a:pt x="365086" y="70345"/>
                </a:lnTo>
                <a:lnTo>
                  <a:pt x="379018" y="58394"/>
                </a:lnTo>
                <a:lnTo>
                  <a:pt x="400354" y="50749"/>
                </a:lnTo>
                <a:lnTo>
                  <a:pt x="427596" y="48069"/>
                </a:lnTo>
                <a:lnTo>
                  <a:pt x="454837" y="50749"/>
                </a:lnTo>
                <a:lnTo>
                  <a:pt x="476173" y="58394"/>
                </a:lnTo>
                <a:lnTo>
                  <a:pt x="490093" y="70345"/>
                </a:lnTo>
                <a:lnTo>
                  <a:pt x="495084" y="86017"/>
                </a:lnTo>
                <a:lnTo>
                  <a:pt x="495084" y="14198"/>
                </a:lnTo>
                <a:lnTo>
                  <a:pt x="477774" y="6286"/>
                </a:lnTo>
                <a:lnTo>
                  <a:pt x="427596" y="0"/>
                </a:lnTo>
                <a:lnTo>
                  <a:pt x="377418" y="6286"/>
                </a:lnTo>
                <a:lnTo>
                  <a:pt x="338797" y="23914"/>
                </a:lnTo>
                <a:lnTo>
                  <a:pt x="313969" y="51104"/>
                </a:lnTo>
                <a:lnTo>
                  <a:pt x="305206" y="86017"/>
                </a:lnTo>
                <a:lnTo>
                  <a:pt x="307962" y="106184"/>
                </a:lnTo>
                <a:lnTo>
                  <a:pt x="315976" y="124244"/>
                </a:lnTo>
                <a:lnTo>
                  <a:pt x="328891" y="139877"/>
                </a:lnTo>
                <a:lnTo>
                  <a:pt x="346303" y="152742"/>
                </a:lnTo>
                <a:lnTo>
                  <a:pt x="346303" y="211251"/>
                </a:lnTo>
                <a:lnTo>
                  <a:pt x="295084" y="211251"/>
                </a:lnTo>
                <a:lnTo>
                  <a:pt x="295084" y="260261"/>
                </a:lnTo>
                <a:lnTo>
                  <a:pt x="560108" y="260261"/>
                </a:lnTo>
                <a:lnTo>
                  <a:pt x="560108" y="211251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1" name="object 61" descr=""/>
          <p:cNvSpPr/>
          <p:nvPr/>
        </p:nvSpPr>
        <p:spPr>
          <a:xfrm>
            <a:off x="8703983" y="4935689"/>
            <a:ext cx="550545" cy="274955"/>
          </a:xfrm>
          <a:custGeom>
            <a:avLst/>
            <a:gdLst/>
            <a:ahLst/>
            <a:cxnLst/>
            <a:rect l="l" t="t" r="r" b="b"/>
            <a:pathLst>
              <a:path w="550545" h="274954">
                <a:moveTo>
                  <a:pt x="150926" y="7912"/>
                </a:moveTo>
                <a:lnTo>
                  <a:pt x="0" y="7912"/>
                </a:lnTo>
                <a:lnTo>
                  <a:pt x="0" y="56603"/>
                </a:lnTo>
                <a:lnTo>
                  <a:pt x="97853" y="56603"/>
                </a:lnTo>
                <a:lnTo>
                  <a:pt x="97853" y="80949"/>
                </a:lnTo>
                <a:lnTo>
                  <a:pt x="91490" y="133731"/>
                </a:lnTo>
                <a:lnTo>
                  <a:pt x="72745" y="173723"/>
                </a:lnTo>
                <a:lnTo>
                  <a:pt x="42075" y="199199"/>
                </a:lnTo>
                <a:lnTo>
                  <a:pt x="0" y="208394"/>
                </a:lnTo>
                <a:lnTo>
                  <a:pt x="0" y="258991"/>
                </a:lnTo>
                <a:lnTo>
                  <a:pt x="43027" y="253428"/>
                </a:lnTo>
                <a:lnTo>
                  <a:pt x="79895" y="237223"/>
                </a:lnTo>
                <a:lnTo>
                  <a:pt x="109855" y="211124"/>
                </a:lnTo>
                <a:lnTo>
                  <a:pt x="132181" y="175882"/>
                </a:lnTo>
                <a:lnTo>
                  <a:pt x="146113" y="132245"/>
                </a:lnTo>
                <a:lnTo>
                  <a:pt x="150926" y="80949"/>
                </a:lnTo>
                <a:lnTo>
                  <a:pt x="150926" y="7912"/>
                </a:lnTo>
                <a:close/>
              </a:path>
              <a:path w="550545" h="274954">
                <a:moveTo>
                  <a:pt x="243255" y="1587"/>
                </a:moveTo>
                <a:lnTo>
                  <a:pt x="191414" y="1587"/>
                </a:lnTo>
                <a:lnTo>
                  <a:pt x="191414" y="271640"/>
                </a:lnTo>
                <a:lnTo>
                  <a:pt x="243255" y="271640"/>
                </a:lnTo>
                <a:lnTo>
                  <a:pt x="243255" y="1587"/>
                </a:lnTo>
                <a:close/>
              </a:path>
              <a:path w="550545" h="274954">
                <a:moveTo>
                  <a:pt x="537108" y="221678"/>
                </a:moveTo>
                <a:lnTo>
                  <a:pt x="532396" y="208394"/>
                </a:lnTo>
                <a:lnTo>
                  <a:pt x="528345" y="196964"/>
                </a:lnTo>
                <a:lnTo>
                  <a:pt x="503758" y="180530"/>
                </a:lnTo>
                <a:lnTo>
                  <a:pt x="481901" y="175247"/>
                </a:lnTo>
                <a:lnTo>
                  <a:pt x="481901" y="221678"/>
                </a:lnTo>
                <a:lnTo>
                  <a:pt x="477177" y="227888"/>
                </a:lnTo>
                <a:lnTo>
                  <a:pt x="463956" y="231990"/>
                </a:lnTo>
                <a:lnTo>
                  <a:pt x="443598" y="234264"/>
                </a:lnTo>
                <a:lnTo>
                  <a:pt x="417474" y="234962"/>
                </a:lnTo>
                <a:lnTo>
                  <a:pt x="391363" y="234264"/>
                </a:lnTo>
                <a:lnTo>
                  <a:pt x="371005" y="231990"/>
                </a:lnTo>
                <a:lnTo>
                  <a:pt x="357784" y="227888"/>
                </a:lnTo>
                <a:lnTo>
                  <a:pt x="353060" y="221678"/>
                </a:lnTo>
                <a:lnTo>
                  <a:pt x="357784" y="215595"/>
                </a:lnTo>
                <a:lnTo>
                  <a:pt x="371005" y="211480"/>
                </a:lnTo>
                <a:lnTo>
                  <a:pt x="391363" y="209130"/>
                </a:lnTo>
                <a:lnTo>
                  <a:pt x="417474" y="208394"/>
                </a:lnTo>
                <a:lnTo>
                  <a:pt x="443598" y="209130"/>
                </a:lnTo>
                <a:lnTo>
                  <a:pt x="463956" y="211480"/>
                </a:lnTo>
                <a:lnTo>
                  <a:pt x="477177" y="215595"/>
                </a:lnTo>
                <a:lnTo>
                  <a:pt x="481901" y="221678"/>
                </a:lnTo>
                <a:lnTo>
                  <a:pt x="481901" y="175247"/>
                </a:lnTo>
                <a:lnTo>
                  <a:pt x="465937" y="171386"/>
                </a:lnTo>
                <a:lnTo>
                  <a:pt x="417474" y="168554"/>
                </a:lnTo>
                <a:lnTo>
                  <a:pt x="369023" y="171386"/>
                </a:lnTo>
                <a:lnTo>
                  <a:pt x="331203" y="180530"/>
                </a:lnTo>
                <a:lnTo>
                  <a:pt x="306616" y="196964"/>
                </a:lnTo>
                <a:lnTo>
                  <a:pt x="297853" y="221678"/>
                </a:lnTo>
                <a:lnTo>
                  <a:pt x="306616" y="246392"/>
                </a:lnTo>
                <a:lnTo>
                  <a:pt x="331203" y="262826"/>
                </a:lnTo>
                <a:lnTo>
                  <a:pt x="369023" y="271970"/>
                </a:lnTo>
                <a:lnTo>
                  <a:pt x="417474" y="274802"/>
                </a:lnTo>
                <a:lnTo>
                  <a:pt x="465937" y="271970"/>
                </a:lnTo>
                <a:lnTo>
                  <a:pt x="503758" y="262826"/>
                </a:lnTo>
                <a:lnTo>
                  <a:pt x="528345" y="246392"/>
                </a:lnTo>
                <a:lnTo>
                  <a:pt x="532396" y="234962"/>
                </a:lnTo>
                <a:lnTo>
                  <a:pt x="537108" y="221678"/>
                </a:lnTo>
                <a:close/>
              </a:path>
              <a:path w="550545" h="274954">
                <a:moveTo>
                  <a:pt x="537108" y="59766"/>
                </a:moveTo>
                <a:lnTo>
                  <a:pt x="352755" y="59766"/>
                </a:lnTo>
                <a:lnTo>
                  <a:pt x="352755" y="0"/>
                </a:lnTo>
                <a:lnTo>
                  <a:pt x="300913" y="0"/>
                </a:lnTo>
                <a:lnTo>
                  <a:pt x="300913" y="100558"/>
                </a:lnTo>
                <a:lnTo>
                  <a:pt x="537108" y="100558"/>
                </a:lnTo>
                <a:lnTo>
                  <a:pt x="537108" y="59766"/>
                </a:lnTo>
                <a:close/>
              </a:path>
              <a:path w="550545" h="274954">
                <a:moveTo>
                  <a:pt x="549998" y="115735"/>
                </a:moveTo>
                <a:lnTo>
                  <a:pt x="284962" y="115735"/>
                </a:lnTo>
                <a:lnTo>
                  <a:pt x="284962" y="156845"/>
                </a:lnTo>
                <a:lnTo>
                  <a:pt x="549998" y="156845"/>
                </a:lnTo>
                <a:lnTo>
                  <a:pt x="549998" y="115735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2" name="object 62" descr=""/>
          <p:cNvSpPr/>
          <p:nvPr/>
        </p:nvSpPr>
        <p:spPr>
          <a:xfrm>
            <a:off x="11033011" y="4964226"/>
            <a:ext cx="471805" cy="257810"/>
          </a:xfrm>
          <a:custGeom>
            <a:avLst/>
            <a:gdLst/>
            <a:ahLst/>
            <a:cxnLst/>
            <a:rect l="l" t="t" r="r" b="b"/>
            <a:pathLst>
              <a:path w="471804" h="257810">
                <a:moveTo>
                  <a:pt x="230974" y="129019"/>
                </a:moveTo>
                <a:lnTo>
                  <a:pt x="224980" y="86334"/>
                </a:lnTo>
                <a:lnTo>
                  <a:pt x="207759" y="50914"/>
                </a:lnTo>
                <a:lnTo>
                  <a:pt x="179895" y="23469"/>
                </a:lnTo>
                <a:lnTo>
                  <a:pt x="175145" y="21259"/>
                </a:lnTo>
                <a:lnTo>
                  <a:pt x="175145" y="129019"/>
                </a:lnTo>
                <a:lnTo>
                  <a:pt x="169799" y="162128"/>
                </a:lnTo>
                <a:lnTo>
                  <a:pt x="154444" y="186537"/>
                </a:lnTo>
                <a:lnTo>
                  <a:pt x="130111" y="201637"/>
                </a:lnTo>
                <a:lnTo>
                  <a:pt x="97853" y="206819"/>
                </a:lnTo>
                <a:lnTo>
                  <a:pt x="55829" y="206819"/>
                </a:lnTo>
                <a:lnTo>
                  <a:pt x="55829" y="50914"/>
                </a:lnTo>
                <a:lnTo>
                  <a:pt x="97853" y="50914"/>
                </a:lnTo>
                <a:lnTo>
                  <a:pt x="130111" y="56134"/>
                </a:lnTo>
                <a:lnTo>
                  <a:pt x="154444" y="71348"/>
                </a:lnTo>
                <a:lnTo>
                  <a:pt x="169799" y="95872"/>
                </a:lnTo>
                <a:lnTo>
                  <a:pt x="175145" y="129019"/>
                </a:lnTo>
                <a:lnTo>
                  <a:pt x="175145" y="21259"/>
                </a:lnTo>
                <a:lnTo>
                  <a:pt x="142671" y="6096"/>
                </a:lnTo>
                <a:lnTo>
                  <a:pt x="96926" y="0"/>
                </a:lnTo>
                <a:lnTo>
                  <a:pt x="0" y="0"/>
                </a:lnTo>
                <a:lnTo>
                  <a:pt x="0" y="257733"/>
                </a:lnTo>
                <a:lnTo>
                  <a:pt x="96926" y="257733"/>
                </a:lnTo>
                <a:lnTo>
                  <a:pt x="142671" y="251663"/>
                </a:lnTo>
                <a:lnTo>
                  <a:pt x="179895" y="234365"/>
                </a:lnTo>
                <a:lnTo>
                  <a:pt x="207645" y="207251"/>
                </a:lnTo>
                <a:lnTo>
                  <a:pt x="224980" y="171678"/>
                </a:lnTo>
                <a:lnTo>
                  <a:pt x="230974" y="129019"/>
                </a:lnTo>
                <a:close/>
              </a:path>
              <a:path w="471804" h="257810">
                <a:moveTo>
                  <a:pt x="471462" y="179616"/>
                </a:moveTo>
                <a:lnTo>
                  <a:pt x="468452" y="161302"/>
                </a:lnTo>
                <a:lnTo>
                  <a:pt x="462965" y="150520"/>
                </a:lnTo>
                <a:lnTo>
                  <a:pt x="460032" y="144754"/>
                </a:lnTo>
                <a:lnTo>
                  <a:pt x="447128" y="131419"/>
                </a:lnTo>
                <a:lnTo>
                  <a:pt x="430669" y="122694"/>
                </a:lnTo>
                <a:lnTo>
                  <a:pt x="442468" y="115316"/>
                </a:lnTo>
                <a:lnTo>
                  <a:pt x="451510" y="104355"/>
                </a:lnTo>
                <a:lnTo>
                  <a:pt x="451675" y="104152"/>
                </a:lnTo>
                <a:lnTo>
                  <a:pt x="457669" y="90817"/>
                </a:lnTo>
                <a:lnTo>
                  <a:pt x="459803" y="76847"/>
                </a:lnTo>
                <a:lnTo>
                  <a:pt x="454787" y="49022"/>
                </a:lnTo>
                <a:lnTo>
                  <a:pt x="454050" y="44958"/>
                </a:lnTo>
                <a:lnTo>
                  <a:pt x="437222" y="20751"/>
                </a:lnTo>
                <a:lnTo>
                  <a:pt x="415632" y="8585"/>
                </a:lnTo>
                <a:lnTo>
                  <a:pt x="415632" y="179616"/>
                </a:lnTo>
                <a:lnTo>
                  <a:pt x="413131" y="192163"/>
                </a:lnTo>
                <a:lnTo>
                  <a:pt x="405968" y="201282"/>
                </a:lnTo>
                <a:lnTo>
                  <a:pt x="394665" y="206832"/>
                </a:lnTo>
                <a:lnTo>
                  <a:pt x="379742" y="208711"/>
                </a:lnTo>
                <a:lnTo>
                  <a:pt x="320243" y="208711"/>
                </a:lnTo>
                <a:lnTo>
                  <a:pt x="320243" y="150520"/>
                </a:lnTo>
                <a:lnTo>
                  <a:pt x="379742" y="150520"/>
                </a:lnTo>
                <a:lnTo>
                  <a:pt x="394665" y="152400"/>
                </a:lnTo>
                <a:lnTo>
                  <a:pt x="405968" y="157962"/>
                </a:lnTo>
                <a:lnTo>
                  <a:pt x="413131" y="167068"/>
                </a:lnTo>
                <a:lnTo>
                  <a:pt x="415632" y="179616"/>
                </a:lnTo>
                <a:lnTo>
                  <a:pt x="415632" y="8585"/>
                </a:lnTo>
                <a:lnTo>
                  <a:pt x="409981" y="5384"/>
                </a:lnTo>
                <a:lnTo>
                  <a:pt x="403974" y="4521"/>
                </a:lnTo>
                <a:lnTo>
                  <a:pt x="403974" y="76847"/>
                </a:lnTo>
                <a:lnTo>
                  <a:pt x="401726" y="88747"/>
                </a:lnTo>
                <a:lnTo>
                  <a:pt x="395198" y="97358"/>
                </a:lnTo>
                <a:lnTo>
                  <a:pt x="384695" y="102590"/>
                </a:lnTo>
                <a:lnTo>
                  <a:pt x="370547" y="104355"/>
                </a:lnTo>
                <a:lnTo>
                  <a:pt x="320243" y="104355"/>
                </a:lnTo>
                <a:lnTo>
                  <a:pt x="320243" y="49022"/>
                </a:lnTo>
                <a:lnTo>
                  <a:pt x="370547" y="49022"/>
                </a:lnTo>
                <a:lnTo>
                  <a:pt x="384695" y="50825"/>
                </a:lnTo>
                <a:lnTo>
                  <a:pt x="395198" y="56172"/>
                </a:lnTo>
                <a:lnTo>
                  <a:pt x="401726" y="64897"/>
                </a:lnTo>
                <a:lnTo>
                  <a:pt x="403974" y="76847"/>
                </a:lnTo>
                <a:lnTo>
                  <a:pt x="403974" y="4521"/>
                </a:lnTo>
                <a:lnTo>
                  <a:pt x="372999" y="0"/>
                </a:lnTo>
                <a:lnTo>
                  <a:pt x="264414" y="0"/>
                </a:lnTo>
                <a:lnTo>
                  <a:pt x="264414" y="257733"/>
                </a:lnTo>
                <a:lnTo>
                  <a:pt x="382193" y="257733"/>
                </a:lnTo>
                <a:lnTo>
                  <a:pt x="419823" y="252234"/>
                </a:lnTo>
                <a:lnTo>
                  <a:pt x="447878" y="236575"/>
                </a:lnTo>
                <a:lnTo>
                  <a:pt x="465404" y="211963"/>
                </a:lnTo>
                <a:lnTo>
                  <a:pt x="466013" y="208711"/>
                </a:lnTo>
                <a:lnTo>
                  <a:pt x="471462" y="179616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3" name="object 63" descr=""/>
          <p:cNvSpPr/>
          <p:nvPr/>
        </p:nvSpPr>
        <p:spPr>
          <a:xfrm>
            <a:off x="11615636" y="4956327"/>
            <a:ext cx="556895" cy="270510"/>
          </a:xfrm>
          <a:custGeom>
            <a:avLst/>
            <a:gdLst/>
            <a:ahLst/>
            <a:cxnLst/>
            <a:rect l="l" t="t" r="r" b="b"/>
            <a:pathLst>
              <a:path w="556895" h="270510">
                <a:moveTo>
                  <a:pt x="181902" y="96126"/>
                </a:moveTo>
                <a:lnTo>
                  <a:pt x="172466" y="90119"/>
                </a:lnTo>
                <a:lnTo>
                  <a:pt x="112877" y="52171"/>
                </a:lnTo>
                <a:lnTo>
                  <a:pt x="116547" y="40792"/>
                </a:lnTo>
                <a:lnTo>
                  <a:pt x="119240" y="29006"/>
                </a:lnTo>
                <a:lnTo>
                  <a:pt x="120904" y="16865"/>
                </a:lnTo>
                <a:lnTo>
                  <a:pt x="121475" y="4419"/>
                </a:lnTo>
                <a:lnTo>
                  <a:pt x="69329" y="1257"/>
                </a:lnTo>
                <a:lnTo>
                  <a:pt x="63842" y="34023"/>
                </a:lnTo>
                <a:lnTo>
                  <a:pt x="49618" y="60871"/>
                </a:lnTo>
                <a:lnTo>
                  <a:pt x="27914" y="79883"/>
                </a:lnTo>
                <a:lnTo>
                  <a:pt x="0" y="89166"/>
                </a:lnTo>
                <a:lnTo>
                  <a:pt x="0" y="135978"/>
                </a:lnTo>
                <a:lnTo>
                  <a:pt x="27089" y="131559"/>
                </a:lnTo>
                <a:lnTo>
                  <a:pt x="51498" y="122059"/>
                </a:lnTo>
                <a:lnTo>
                  <a:pt x="72859" y="108051"/>
                </a:lnTo>
                <a:lnTo>
                  <a:pt x="90792" y="90119"/>
                </a:lnTo>
                <a:lnTo>
                  <a:pt x="155524" y="132499"/>
                </a:lnTo>
                <a:lnTo>
                  <a:pt x="181902" y="96126"/>
                </a:lnTo>
                <a:close/>
              </a:path>
              <a:path w="556895" h="270510">
                <a:moveTo>
                  <a:pt x="255206" y="0"/>
                </a:moveTo>
                <a:lnTo>
                  <a:pt x="203365" y="0"/>
                </a:lnTo>
                <a:lnTo>
                  <a:pt x="203365" y="22136"/>
                </a:lnTo>
                <a:lnTo>
                  <a:pt x="156133" y="22136"/>
                </a:lnTo>
                <a:lnTo>
                  <a:pt x="156133" y="68935"/>
                </a:lnTo>
                <a:lnTo>
                  <a:pt x="203365" y="68935"/>
                </a:lnTo>
                <a:lnTo>
                  <a:pt x="203365" y="134073"/>
                </a:lnTo>
                <a:lnTo>
                  <a:pt x="255206" y="134073"/>
                </a:lnTo>
                <a:lnTo>
                  <a:pt x="255206" y="0"/>
                </a:lnTo>
                <a:close/>
              </a:path>
              <a:path w="556895" h="270510">
                <a:moveTo>
                  <a:pt x="257975" y="233375"/>
                </a:moveTo>
                <a:lnTo>
                  <a:pt x="72390" y="233375"/>
                </a:lnTo>
                <a:lnTo>
                  <a:pt x="72390" y="222935"/>
                </a:lnTo>
                <a:lnTo>
                  <a:pt x="255206" y="222935"/>
                </a:lnTo>
                <a:lnTo>
                  <a:pt x="255206" y="143560"/>
                </a:lnTo>
                <a:lnTo>
                  <a:pt x="20548" y="143560"/>
                </a:lnTo>
                <a:lnTo>
                  <a:pt x="20548" y="180251"/>
                </a:lnTo>
                <a:lnTo>
                  <a:pt x="203987" y="180251"/>
                </a:lnTo>
                <a:lnTo>
                  <a:pt x="203987" y="190677"/>
                </a:lnTo>
                <a:lnTo>
                  <a:pt x="21170" y="190677"/>
                </a:lnTo>
                <a:lnTo>
                  <a:pt x="21170" y="270052"/>
                </a:lnTo>
                <a:lnTo>
                  <a:pt x="257975" y="270052"/>
                </a:lnTo>
                <a:lnTo>
                  <a:pt x="257975" y="233375"/>
                </a:lnTo>
                <a:close/>
              </a:path>
              <a:path w="556895" h="270510">
                <a:moveTo>
                  <a:pt x="488950" y="1257"/>
                </a:moveTo>
                <a:lnTo>
                  <a:pt x="441401" y="1257"/>
                </a:lnTo>
                <a:lnTo>
                  <a:pt x="441401" y="57226"/>
                </a:lnTo>
                <a:lnTo>
                  <a:pt x="441401" y="106883"/>
                </a:lnTo>
                <a:lnTo>
                  <a:pt x="441401" y="142303"/>
                </a:lnTo>
                <a:lnTo>
                  <a:pt x="408584" y="142303"/>
                </a:lnTo>
                <a:lnTo>
                  <a:pt x="409892" y="133870"/>
                </a:lnTo>
                <a:lnTo>
                  <a:pt x="411035" y="125183"/>
                </a:lnTo>
                <a:lnTo>
                  <a:pt x="411949" y="116192"/>
                </a:lnTo>
                <a:lnTo>
                  <a:pt x="412572" y="106883"/>
                </a:lnTo>
                <a:lnTo>
                  <a:pt x="441401" y="106883"/>
                </a:lnTo>
                <a:lnTo>
                  <a:pt x="441401" y="57226"/>
                </a:lnTo>
                <a:lnTo>
                  <a:pt x="413181" y="57226"/>
                </a:lnTo>
                <a:lnTo>
                  <a:pt x="413181" y="6324"/>
                </a:lnTo>
                <a:lnTo>
                  <a:pt x="299377" y="6324"/>
                </a:lnTo>
                <a:lnTo>
                  <a:pt x="299377" y="54381"/>
                </a:lnTo>
                <a:lnTo>
                  <a:pt x="363791" y="54381"/>
                </a:lnTo>
                <a:lnTo>
                  <a:pt x="363791" y="88849"/>
                </a:lnTo>
                <a:lnTo>
                  <a:pt x="359206" y="138950"/>
                </a:lnTo>
                <a:lnTo>
                  <a:pt x="346202" y="175425"/>
                </a:lnTo>
                <a:lnTo>
                  <a:pt x="325882" y="198247"/>
                </a:lnTo>
                <a:lnTo>
                  <a:pt x="299377" y="207441"/>
                </a:lnTo>
                <a:lnTo>
                  <a:pt x="299377" y="257403"/>
                </a:lnTo>
                <a:lnTo>
                  <a:pt x="327113" y="252996"/>
                </a:lnTo>
                <a:lnTo>
                  <a:pt x="352602" y="240690"/>
                </a:lnTo>
                <a:lnTo>
                  <a:pt x="374865" y="220357"/>
                </a:lnTo>
                <a:lnTo>
                  <a:pt x="392938" y="191947"/>
                </a:lnTo>
                <a:lnTo>
                  <a:pt x="441401" y="191947"/>
                </a:lnTo>
                <a:lnTo>
                  <a:pt x="441401" y="265315"/>
                </a:lnTo>
                <a:lnTo>
                  <a:pt x="488950" y="265315"/>
                </a:lnTo>
                <a:lnTo>
                  <a:pt x="488950" y="191947"/>
                </a:lnTo>
                <a:lnTo>
                  <a:pt x="488950" y="142303"/>
                </a:lnTo>
                <a:lnTo>
                  <a:pt x="488950" y="106883"/>
                </a:lnTo>
                <a:lnTo>
                  <a:pt x="488950" y="57226"/>
                </a:lnTo>
                <a:lnTo>
                  <a:pt x="488950" y="1257"/>
                </a:lnTo>
                <a:close/>
              </a:path>
              <a:path w="556895" h="270510">
                <a:moveTo>
                  <a:pt x="556437" y="0"/>
                </a:moveTo>
                <a:lnTo>
                  <a:pt x="508266" y="0"/>
                </a:lnTo>
                <a:lnTo>
                  <a:pt x="508266" y="270052"/>
                </a:lnTo>
                <a:lnTo>
                  <a:pt x="556437" y="270052"/>
                </a:lnTo>
                <a:lnTo>
                  <a:pt x="556437" y="0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4" name="object 64" descr=""/>
          <p:cNvSpPr/>
          <p:nvPr/>
        </p:nvSpPr>
        <p:spPr>
          <a:xfrm>
            <a:off x="13726669" y="4956327"/>
            <a:ext cx="551180" cy="270510"/>
          </a:xfrm>
          <a:custGeom>
            <a:avLst/>
            <a:gdLst/>
            <a:ahLst/>
            <a:cxnLst/>
            <a:rect l="l" t="t" r="r" b="b"/>
            <a:pathLst>
              <a:path w="551180" h="270510">
                <a:moveTo>
                  <a:pt x="192011" y="226098"/>
                </a:moveTo>
                <a:lnTo>
                  <a:pt x="157403" y="176453"/>
                </a:lnTo>
                <a:lnTo>
                  <a:pt x="114414" y="114782"/>
                </a:lnTo>
                <a:lnTo>
                  <a:pt x="118706" y="90424"/>
                </a:lnTo>
                <a:lnTo>
                  <a:pt x="121881" y="64350"/>
                </a:lnTo>
                <a:lnTo>
                  <a:pt x="123863" y="36601"/>
                </a:lnTo>
                <a:lnTo>
                  <a:pt x="124536" y="7264"/>
                </a:lnTo>
                <a:lnTo>
                  <a:pt x="71767" y="5372"/>
                </a:lnTo>
                <a:lnTo>
                  <a:pt x="71666" y="7264"/>
                </a:lnTo>
                <a:lnTo>
                  <a:pt x="68224" y="68719"/>
                </a:lnTo>
                <a:lnTo>
                  <a:pt x="58483" y="122034"/>
                </a:lnTo>
                <a:lnTo>
                  <a:pt x="43332" y="163360"/>
                </a:lnTo>
                <a:lnTo>
                  <a:pt x="23571" y="190792"/>
                </a:lnTo>
                <a:lnTo>
                  <a:pt x="0" y="202387"/>
                </a:lnTo>
                <a:lnTo>
                  <a:pt x="0" y="257403"/>
                </a:lnTo>
                <a:lnTo>
                  <a:pt x="28841" y="251917"/>
                </a:lnTo>
                <a:lnTo>
                  <a:pt x="54787" y="236258"/>
                </a:lnTo>
                <a:lnTo>
                  <a:pt x="77343" y="210934"/>
                </a:lnTo>
                <a:lnTo>
                  <a:pt x="96012" y="176453"/>
                </a:lnTo>
                <a:lnTo>
                  <a:pt x="149987" y="257086"/>
                </a:lnTo>
                <a:lnTo>
                  <a:pt x="192011" y="226098"/>
                </a:lnTo>
                <a:close/>
              </a:path>
              <a:path w="551180" h="270510">
                <a:moveTo>
                  <a:pt x="250913" y="0"/>
                </a:moveTo>
                <a:lnTo>
                  <a:pt x="199072" y="0"/>
                </a:lnTo>
                <a:lnTo>
                  <a:pt x="199072" y="270052"/>
                </a:lnTo>
                <a:lnTo>
                  <a:pt x="250913" y="270052"/>
                </a:lnTo>
                <a:lnTo>
                  <a:pt x="250913" y="0"/>
                </a:lnTo>
                <a:close/>
              </a:path>
              <a:path w="551180" h="270510">
                <a:moveTo>
                  <a:pt x="459498" y="81267"/>
                </a:moveTo>
                <a:lnTo>
                  <a:pt x="436181" y="22529"/>
                </a:lnTo>
                <a:lnTo>
                  <a:pt x="408266" y="5892"/>
                </a:lnTo>
                <a:lnTo>
                  <a:pt x="408266" y="81267"/>
                </a:lnTo>
                <a:lnTo>
                  <a:pt x="405853" y="96824"/>
                </a:lnTo>
                <a:lnTo>
                  <a:pt x="399072" y="108229"/>
                </a:lnTo>
                <a:lnTo>
                  <a:pt x="388594" y="115239"/>
                </a:lnTo>
                <a:lnTo>
                  <a:pt x="375145" y="117627"/>
                </a:lnTo>
                <a:lnTo>
                  <a:pt x="361683" y="115239"/>
                </a:lnTo>
                <a:lnTo>
                  <a:pt x="351218" y="108229"/>
                </a:lnTo>
                <a:lnTo>
                  <a:pt x="344424" y="96824"/>
                </a:lnTo>
                <a:lnTo>
                  <a:pt x="342011" y="81267"/>
                </a:lnTo>
                <a:lnTo>
                  <a:pt x="344424" y="65709"/>
                </a:lnTo>
                <a:lnTo>
                  <a:pt x="351218" y="54305"/>
                </a:lnTo>
                <a:lnTo>
                  <a:pt x="361683" y="47294"/>
                </a:lnTo>
                <a:lnTo>
                  <a:pt x="375145" y="44894"/>
                </a:lnTo>
                <a:lnTo>
                  <a:pt x="388594" y="47294"/>
                </a:lnTo>
                <a:lnTo>
                  <a:pt x="399072" y="54305"/>
                </a:lnTo>
                <a:lnTo>
                  <a:pt x="405853" y="65709"/>
                </a:lnTo>
                <a:lnTo>
                  <a:pt x="408266" y="81267"/>
                </a:lnTo>
                <a:lnTo>
                  <a:pt x="408266" y="5892"/>
                </a:lnTo>
                <a:lnTo>
                  <a:pt x="340741" y="6108"/>
                </a:lnTo>
                <a:lnTo>
                  <a:pt x="296887" y="48069"/>
                </a:lnTo>
                <a:lnTo>
                  <a:pt x="290791" y="81267"/>
                </a:lnTo>
                <a:lnTo>
                  <a:pt x="296887" y="114592"/>
                </a:lnTo>
                <a:lnTo>
                  <a:pt x="314096" y="140119"/>
                </a:lnTo>
                <a:lnTo>
                  <a:pt x="340741" y="156464"/>
                </a:lnTo>
                <a:lnTo>
                  <a:pt x="375145" y="162217"/>
                </a:lnTo>
                <a:lnTo>
                  <a:pt x="409549" y="156464"/>
                </a:lnTo>
                <a:lnTo>
                  <a:pt x="436181" y="140119"/>
                </a:lnTo>
                <a:lnTo>
                  <a:pt x="451345" y="117627"/>
                </a:lnTo>
                <a:lnTo>
                  <a:pt x="453390" y="114592"/>
                </a:lnTo>
                <a:lnTo>
                  <a:pt x="459498" y="81267"/>
                </a:lnTo>
                <a:close/>
              </a:path>
              <a:path w="551180" h="270510">
                <a:moveTo>
                  <a:pt x="547230" y="0"/>
                </a:moveTo>
                <a:lnTo>
                  <a:pt x="496303" y="0"/>
                </a:lnTo>
                <a:lnTo>
                  <a:pt x="496303" y="20866"/>
                </a:lnTo>
                <a:lnTo>
                  <a:pt x="464400" y="20866"/>
                </a:lnTo>
                <a:lnTo>
                  <a:pt x="464515" y="22529"/>
                </a:lnTo>
                <a:lnTo>
                  <a:pt x="467474" y="67983"/>
                </a:lnTo>
                <a:lnTo>
                  <a:pt x="496303" y="67983"/>
                </a:lnTo>
                <a:lnTo>
                  <a:pt x="496303" y="93599"/>
                </a:lnTo>
                <a:lnTo>
                  <a:pt x="467474" y="93599"/>
                </a:lnTo>
                <a:lnTo>
                  <a:pt x="464400" y="140716"/>
                </a:lnTo>
                <a:lnTo>
                  <a:pt x="496303" y="140716"/>
                </a:lnTo>
                <a:lnTo>
                  <a:pt x="496303" y="200164"/>
                </a:lnTo>
                <a:lnTo>
                  <a:pt x="547230" y="200164"/>
                </a:lnTo>
                <a:lnTo>
                  <a:pt x="547230" y="0"/>
                </a:lnTo>
                <a:close/>
              </a:path>
              <a:path w="551180" h="270510">
                <a:moveTo>
                  <a:pt x="550900" y="222300"/>
                </a:moveTo>
                <a:lnTo>
                  <a:pt x="368706" y="222300"/>
                </a:lnTo>
                <a:lnTo>
                  <a:pt x="368706" y="175501"/>
                </a:lnTo>
                <a:lnTo>
                  <a:pt x="315937" y="175501"/>
                </a:lnTo>
                <a:lnTo>
                  <a:pt x="315937" y="270052"/>
                </a:lnTo>
                <a:lnTo>
                  <a:pt x="550900" y="270052"/>
                </a:lnTo>
                <a:lnTo>
                  <a:pt x="550900" y="222300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5" name="object 65" descr=""/>
          <p:cNvSpPr/>
          <p:nvPr/>
        </p:nvSpPr>
        <p:spPr>
          <a:xfrm>
            <a:off x="14408858" y="4956314"/>
            <a:ext cx="254000" cy="273685"/>
          </a:xfrm>
          <a:custGeom>
            <a:avLst/>
            <a:gdLst/>
            <a:ahLst/>
            <a:cxnLst/>
            <a:rect l="l" t="t" r="r" b="b"/>
            <a:pathLst>
              <a:path w="254000" h="273685">
                <a:moveTo>
                  <a:pt x="244780" y="145149"/>
                </a:moveTo>
                <a:lnTo>
                  <a:pt x="192941" y="145149"/>
                </a:lnTo>
                <a:lnTo>
                  <a:pt x="192941" y="0"/>
                </a:lnTo>
                <a:lnTo>
                  <a:pt x="244780" y="0"/>
                </a:lnTo>
                <a:lnTo>
                  <a:pt x="244780" y="145149"/>
                </a:lnTo>
                <a:close/>
              </a:path>
              <a:path w="254000" h="273685">
                <a:moveTo>
                  <a:pt x="162573" y="129654"/>
                </a:moveTo>
                <a:lnTo>
                  <a:pt x="0" y="129654"/>
                </a:lnTo>
                <a:lnTo>
                  <a:pt x="0" y="3162"/>
                </a:lnTo>
                <a:lnTo>
                  <a:pt x="162573" y="3162"/>
                </a:lnTo>
                <a:lnTo>
                  <a:pt x="162573" y="46485"/>
                </a:lnTo>
                <a:lnTo>
                  <a:pt x="51226" y="46485"/>
                </a:lnTo>
                <a:lnTo>
                  <a:pt x="51226" y="86330"/>
                </a:lnTo>
                <a:lnTo>
                  <a:pt x="162573" y="86330"/>
                </a:lnTo>
                <a:lnTo>
                  <a:pt x="162573" y="129654"/>
                </a:lnTo>
                <a:close/>
              </a:path>
              <a:path w="254000" h="273685">
                <a:moveTo>
                  <a:pt x="162573" y="86330"/>
                </a:moveTo>
                <a:lnTo>
                  <a:pt x="111347" y="86330"/>
                </a:lnTo>
                <a:lnTo>
                  <a:pt x="111347" y="46485"/>
                </a:lnTo>
                <a:lnTo>
                  <a:pt x="162573" y="46485"/>
                </a:lnTo>
                <a:lnTo>
                  <a:pt x="162573" y="86330"/>
                </a:lnTo>
                <a:close/>
              </a:path>
              <a:path w="254000" h="273685">
                <a:moveTo>
                  <a:pt x="153985" y="157798"/>
                </a:moveTo>
                <a:lnTo>
                  <a:pt x="101225" y="157798"/>
                </a:lnTo>
                <a:lnTo>
                  <a:pt x="101225" y="139457"/>
                </a:lnTo>
                <a:lnTo>
                  <a:pt x="153985" y="139457"/>
                </a:lnTo>
                <a:lnTo>
                  <a:pt x="153985" y="157798"/>
                </a:lnTo>
                <a:close/>
              </a:path>
              <a:path w="254000" h="273685">
                <a:moveTo>
                  <a:pt x="244780" y="200806"/>
                </a:moveTo>
                <a:lnTo>
                  <a:pt x="10736" y="200806"/>
                </a:lnTo>
                <a:lnTo>
                  <a:pt x="10736" y="157798"/>
                </a:lnTo>
                <a:lnTo>
                  <a:pt x="244780" y="157798"/>
                </a:lnTo>
                <a:lnTo>
                  <a:pt x="244780" y="200806"/>
                </a:lnTo>
                <a:close/>
              </a:path>
              <a:path w="254000" h="273685">
                <a:moveTo>
                  <a:pt x="7975" y="270060"/>
                </a:moveTo>
                <a:lnTo>
                  <a:pt x="7975" y="226420"/>
                </a:lnTo>
                <a:lnTo>
                  <a:pt x="36157" y="224953"/>
                </a:lnTo>
                <a:lnTo>
                  <a:pt x="62038" y="220372"/>
                </a:lnTo>
                <a:lnTo>
                  <a:pt x="83894" y="212412"/>
                </a:lnTo>
                <a:lnTo>
                  <a:pt x="99998" y="200806"/>
                </a:lnTo>
                <a:lnTo>
                  <a:pt x="156745" y="200806"/>
                </a:lnTo>
                <a:lnTo>
                  <a:pt x="153985" y="207446"/>
                </a:lnTo>
                <a:lnTo>
                  <a:pt x="253676" y="230215"/>
                </a:lnTo>
                <a:lnTo>
                  <a:pt x="250088" y="241915"/>
                </a:lnTo>
                <a:lnTo>
                  <a:pt x="124537" y="241915"/>
                </a:lnTo>
                <a:lnTo>
                  <a:pt x="100027" y="254851"/>
                </a:lnTo>
                <a:lnTo>
                  <a:pt x="71547" y="263577"/>
                </a:lnTo>
                <a:lnTo>
                  <a:pt x="40422" y="268508"/>
                </a:lnTo>
                <a:lnTo>
                  <a:pt x="7975" y="270060"/>
                </a:lnTo>
                <a:close/>
              </a:path>
              <a:path w="254000" h="273685">
                <a:moveTo>
                  <a:pt x="240486" y="273222"/>
                </a:moveTo>
                <a:lnTo>
                  <a:pt x="124537" y="241915"/>
                </a:lnTo>
                <a:lnTo>
                  <a:pt x="250088" y="241915"/>
                </a:lnTo>
                <a:lnTo>
                  <a:pt x="240486" y="273222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6" name="object 66" descr=""/>
          <p:cNvSpPr/>
          <p:nvPr/>
        </p:nvSpPr>
        <p:spPr>
          <a:xfrm>
            <a:off x="14781238" y="4949685"/>
            <a:ext cx="548640" cy="283210"/>
          </a:xfrm>
          <a:custGeom>
            <a:avLst/>
            <a:gdLst/>
            <a:ahLst/>
            <a:cxnLst/>
            <a:rect l="l" t="t" r="r" b="b"/>
            <a:pathLst>
              <a:path w="548640" h="283210">
                <a:moveTo>
                  <a:pt x="246621" y="128701"/>
                </a:moveTo>
                <a:lnTo>
                  <a:pt x="242570" y="117322"/>
                </a:lnTo>
                <a:lnTo>
                  <a:pt x="238112" y="104787"/>
                </a:lnTo>
                <a:lnTo>
                  <a:pt x="214414" y="88265"/>
                </a:lnTo>
                <a:lnTo>
                  <a:pt x="193865" y="82816"/>
                </a:lnTo>
                <a:lnTo>
                  <a:pt x="193865" y="128701"/>
                </a:lnTo>
                <a:lnTo>
                  <a:pt x="189331" y="133680"/>
                </a:lnTo>
                <a:lnTo>
                  <a:pt x="176657" y="137236"/>
                </a:lnTo>
                <a:lnTo>
                  <a:pt x="157251" y="139369"/>
                </a:lnTo>
                <a:lnTo>
                  <a:pt x="132524" y="140081"/>
                </a:lnTo>
                <a:lnTo>
                  <a:pt x="107797" y="139369"/>
                </a:lnTo>
                <a:lnTo>
                  <a:pt x="88392" y="137236"/>
                </a:lnTo>
                <a:lnTo>
                  <a:pt x="75704" y="133680"/>
                </a:lnTo>
                <a:lnTo>
                  <a:pt x="71170" y="128701"/>
                </a:lnTo>
                <a:lnTo>
                  <a:pt x="75704" y="123723"/>
                </a:lnTo>
                <a:lnTo>
                  <a:pt x="88392" y="120167"/>
                </a:lnTo>
                <a:lnTo>
                  <a:pt x="107797" y="118033"/>
                </a:lnTo>
                <a:lnTo>
                  <a:pt x="132524" y="117322"/>
                </a:lnTo>
                <a:lnTo>
                  <a:pt x="157251" y="118033"/>
                </a:lnTo>
                <a:lnTo>
                  <a:pt x="176657" y="120167"/>
                </a:lnTo>
                <a:lnTo>
                  <a:pt x="189331" y="123723"/>
                </a:lnTo>
                <a:lnTo>
                  <a:pt x="193865" y="128701"/>
                </a:lnTo>
                <a:lnTo>
                  <a:pt x="193865" y="82816"/>
                </a:lnTo>
                <a:lnTo>
                  <a:pt x="178295" y="78676"/>
                </a:lnTo>
                <a:lnTo>
                  <a:pt x="132524" y="75577"/>
                </a:lnTo>
                <a:lnTo>
                  <a:pt x="86741" y="78676"/>
                </a:lnTo>
                <a:lnTo>
                  <a:pt x="50622" y="88265"/>
                </a:lnTo>
                <a:lnTo>
                  <a:pt x="26924" y="104787"/>
                </a:lnTo>
                <a:lnTo>
                  <a:pt x="18415" y="128701"/>
                </a:lnTo>
                <a:lnTo>
                  <a:pt x="26924" y="152615"/>
                </a:lnTo>
                <a:lnTo>
                  <a:pt x="50622" y="169138"/>
                </a:lnTo>
                <a:lnTo>
                  <a:pt x="86741" y="178727"/>
                </a:lnTo>
                <a:lnTo>
                  <a:pt x="132524" y="181825"/>
                </a:lnTo>
                <a:lnTo>
                  <a:pt x="178295" y="178727"/>
                </a:lnTo>
                <a:lnTo>
                  <a:pt x="214414" y="169138"/>
                </a:lnTo>
                <a:lnTo>
                  <a:pt x="238112" y="152615"/>
                </a:lnTo>
                <a:lnTo>
                  <a:pt x="242570" y="140081"/>
                </a:lnTo>
                <a:lnTo>
                  <a:pt x="246621" y="128701"/>
                </a:lnTo>
                <a:close/>
              </a:path>
              <a:path w="548640" h="283210">
                <a:moveTo>
                  <a:pt x="255828" y="22136"/>
                </a:moveTo>
                <a:lnTo>
                  <a:pt x="159207" y="22136"/>
                </a:lnTo>
                <a:lnTo>
                  <a:pt x="159207" y="0"/>
                </a:lnTo>
                <a:lnTo>
                  <a:pt x="105829" y="0"/>
                </a:lnTo>
                <a:lnTo>
                  <a:pt x="105829" y="22136"/>
                </a:lnTo>
                <a:lnTo>
                  <a:pt x="9207" y="22136"/>
                </a:lnTo>
                <a:lnTo>
                  <a:pt x="9207" y="67348"/>
                </a:lnTo>
                <a:lnTo>
                  <a:pt x="255828" y="67348"/>
                </a:lnTo>
                <a:lnTo>
                  <a:pt x="255828" y="22136"/>
                </a:lnTo>
                <a:close/>
              </a:path>
              <a:path w="548640" h="283210">
                <a:moveTo>
                  <a:pt x="265036" y="193217"/>
                </a:moveTo>
                <a:lnTo>
                  <a:pt x="0" y="193217"/>
                </a:lnTo>
                <a:lnTo>
                  <a:pt x="0" y="240652"/>
                </a:lnTo>
                <a:lnTo>
                  <a:pt x="105829" y="240652"/>
                </a:lnTo>
                <a:lnTo>
                  <a:pt x="105829" y="283019"/>
                </a:lnTo>
                <a:lnTo>
                  <a:pt x="159207" y="283019"/>
                </a:lnTo>
                <a:lnTo>
                  <a:pt x="159207" y="240652"/>
                </a:lnTo>
                <a:lnTo>
                  <a:pt x="265036" y="240652"/>
                </a:lnTo>
                <a:lnTo>
                  <a:pt x="265036" y="193217"/>
                </a:lnTo>
                <a:close/>
              </a:path>
              <a:path w="548640" h="283210">
                <a:moveTo>
                  <a:pt x="456133" y="12966"/>
                </a:moveTo>
                <a:lnTo>
                  <a:pt x="305219" y="12966"/>
                </a:lnTo>
                <a:lnTo>
                  <a:pt x="305219" y="61658"/>
                </a:lnTo>
                <a:lnTo>
                  <a:pt x="403072" y="61658"/>
                </a:lnTo>
                <a:lnTo>
                  <a:pt x="403072" y="86004"/>
                </a:lnTo>
                <a:lnTo>
                  <a:pt x="396709" y="138785"/>
                </a:lnTo>
                <a:lnTo>
                  <a:pt x="377952" y="178777"/>
                </a:lnTo>
                <a:lnTo>
                  <a:pt x="347294" y="204254"/>
                </a:lnTo>
                <a:lnTo>
                  <a:pt x="305219" y="213448"/>
                </a:lnTo>
                <a:lnTo>
                  <a:pt x="305219" y="264045"/>
                </a:lnTo>
                <a:lnTo>
                  <a:pt x="348246" y="258483"/>
                </a:lnTo>
                <a:lnTo>
                  <a:pt x="385102" y="242277"/>
                </a:lnTo>
                <a:lnTo>
                  <a:pt x="415074" y="216179"/>
                </a:lnTo>
                <a:lnTo>
                  <a:pt x="437388" y="180936"/>
                </a:lnTo>
                <a:lnTo>
                  <a:pt x="451319" y="137299"/>
                </a:lnTo>
                <a:lnTo>
                  <a:pt x="456133" y="86004"/>
                </a:lnTo>
                <a:lnTo>
                  <a:pt x="456133" y="12966"/>
                </a:lnTo>
                <a:close/>
              </a:path>
              <a:path w="548640" h="283210">
                <a:moveTo>
                  <a:pt x="548462" y="6642"/>
                </a:moveTo>
                <a:lnTo>
                  <a:pt x="496620" y="6642"/>
                </a:lnTo>
                <a:lnTo>
                  <a:pt x="496620" y="276694"/>
                </a:lnTo>
                <a:lnTo>
                  <a:pt x="548462" y="276694"/>
                </a:lnTo>
                <a:lnTo>
                  <a:pt x="548462" y="6642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67" name="object 67" descr="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2387349" y="5884559"/>
            <a:ext cx="236970" cy="205460"/>
          </a:xfrm>
          <a:prstGeom prst="rect">
            <a:avLst/>
          </a:prstGeom>
        </p:spPr>
      </p:pic>
      <p:grpSp>
        <p:nvGrpSpPr>
          <p:cNvPr id="68" name="object 68" descr=""/>
          <p:cNvGrpSpPr/>
          <p:nvPr/>
        </p:nvGrpSpPr>
        <p:grpSpPr>
          <a:xfrm>
            <a:off x="2736372" y="5877606"/>
            <a:ext cx="864869" cy="213995"/>
            <a:chOff x="2736372" y="5877606"/>
            <a:chExt cx="864869" cy="213995"/>
          </a:xfrm>
        </p:grpSpPr>
        <p:pic>
          <p:nvPicPr>
            <p:cNvPr id="69" name="object 69" descr="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2736372" y="5883840"/>
              <a:ext cx="184413" cy="204741"/>
            </a:xfrm>
            <a:prstGeom prst="rect">
              <a:avLst/>
            </a:prstGeom>
          </p:spPr>
        </p:pic>
        <p:pic>
          <p:nvPicPr>
            <p:cNvPr id="70" name="object 70" descr="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2952413" y="5877606"/>
              <a:ext cx="192552" cy="213372"/>
            </a:xfrm>
            <a:prstGeom prst="rect">
              <a:avLst/>
            </a:prstGeom>
          </p:spPr>
        </p:pic>
        <p:pic>
          <p:nvPicPr>
            <p:cNvPr id="71" name="object 71" descr="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3176127" y="5883840"/>
              <a:ext cx="192552" cy="204741"/>
            </a:xfrm>
            <a:prstGeom prst="rect">
              <a:avLst/>
            </a:prstGeom>
          </p:spPr>
        </p:pic>
        <p:sp>
          <p:nvSpPr>
            <p:cNvPr id="72" name="object 72" descr=""/>
            <p:cNvSpPr/>
            <p:nvPr/>
          </p:nvSpPr>
          <p:spPr>
            <a:xfrm>
              <a:off x="3399841" y="5888215"/>
              <a:ext cx="201295" cy="193675"/>
            </a:xfrm>
            <a:custGeom>
              <a:avLst/>
              <a:gdLst/>
              <a:ahLst/>
              <a:cxnLst/>
              <a:rect l="l" t="t" r="r" b="b"/>
              <a:pathLst>
                <a:path w="201295" h="193675">
                  <a:moveTo>
                    <a:pt x="200926" y="156019"/>
                  </a:moveTo>
                  <a:lnTo>
                    <a:pt x="120688" y="156019"/>
                  </a:lnTo>
                  <a:lnTo>
                    <a:pt x="120688" y="121196"/>
                  </a:lnTo>
                  <a:lnTo>
                    <a:pt x="192316" y="121196"/>
                  </a:lnTo>
                  <a:lnTo>
                    <a:pt x="192316" y="83807"/>
                  </a:lnTo>
                  <a:lnTo>
                    <a:pt x="51155" y="83807"/>
                  </a:lnTo>
                  <a:lnTo>
                    <a:pt x="51155" y="38684"/>
                  </a:lnTo>
                  <a:lnTo>
                    <a:pt x="189992" y="38684"/>
                  </a:lnTo>
                  <a:lnTo>
                    <a:pt x="189992" y="0"/>
                  </a:lnTo>
                  <a:lnTo>
                    <a:pt x="10922" y="0"/>
                  </a:lnTo>
                  <a:lnTo>
                    <a:pt x="10922" y="38684"/>
                  </a:lnTo>
                  <a:lnTo>
                    <a:pt x="10922" y="83807"/>
                  </a:lnTo>
                  <a:lnTo>
                    <a:pt x="10922" y="121196"/>
                  </a:lnTo>
                  <a:lnTo>
                    <a:pt x="80695" y="121196"/>
                  </a:lnTo>
                  <a:lnTo>
                    <a:pt x="80695" y="156019"/>
                  </a:lnTo>
                  <a:lnTo>
                    <a:pt x="0" y="156019"/>
                  </a:lnTo>
                  <a:lnTo>
                    <a:pt x="0" y="193408"/>
                  </a:lnTo>
                  <a:lnTo>
                    <a:pt x="200926" y="193408"/>
                  </a:lnTo>
                  <a:lnTo>
                    <a:pt x="200926" y="156019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73" name="object 73" descr="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2387349" y="6455163"/>
            <a:ext cx="300689" cy="205460"/>
          </a:xfrm>
          <a:prstGeom prst="rect">
            <a:avLst/>
          </a:prstGeom>
        </p:spPr>
      </p:pic>
      <p:grpSp>
        <p:nvGrpSpPr>
          <p:cNvPr id="74" name="object 74" descr=""/>
          <p:cNvGrpSpPr/>
          <p:nvPr/>
        </p:nvGrpSpPr>
        <p:grpSpPr>
          <a:xfrm>
            <a:off x="2779816" y="6452287"/>
            <a:ext cx="862330" cy="207010"/>
            <a:chOff x="2779816" y="6452287"/>
            <a:chExt cx="862330" cy="207010"/>
          </a:xfrm>
        </p:grpSpPr>
        <p:pic>
          <p:nvPicPr>
            <p:cNvPr id="75" name="object 75" descr="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2779816" y="6454444"/>
              <a:ext cx="185576" cy="204741"/>
            </a:xfrm>
            <a:prstGeom prst="rect">
              <a:avLst/>
            </a:prstGeom>
          </p:spPr>
        </p:pic>
        <p:pic>
          <p:nvPicPr>
            <p:cNvPr id="76" name="object 76" descr="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2997020" y="6452287"/>
              <a:ext cx="196273" cy="206899"/>
            </a:xfrm>
            <a:prstGeom prst="rect">
              <a:avLst/>
            </a:prstGeom>
          </p:spPr>
        </p:pic>
        <p:pic>
          <p:nvPicPr>
            <p:cNvPr id="77" name="object 77" descr="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3220734" y="6453725"/>
              <a:ext cx="200924" cy="198268"/>
            </a:xfrm>
            <a:prstGeom prst="rect">
              <a:avLst/>
            </a:prstGeom>
          </p:spPr>
        </p:pic>
        <p:pic>
          <p:nvPicPr>
            <p:cNvPr id="78" name="object 78" descr="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3447240" y="6454444"/>
              <a:ext cx="194878" cy="204741"/>
            </a:xfrm>
            <a:prstGeom prst="rect">
              <a:avLst/>
            </a:prstGeom>
          </p:spPr>
        </p:pic>
      </p:grpSp>
      <p:pic>
        <p:nvPicPr>
          <p:cNvPr id="79" name="object 79" descr="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4872386" y="5871417"/>
            <a:ext cx="236964" cy="205460"/>
          </a:xfrm>
          <a:prstGeom prst="rect">
            <a:avLst/>
          </a:prstGeom>
        </p:spPr>
      </p:pic>
      <p:pic>
        <p:nvPicPr>
          <p:cNvPr id="80" name="object 80" descr="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5216525" y="5870698"/>
            <a:ext cx="194878" cy="204741"/>
          </a:xfrm>
          <a:prstGeom prst="rect">
            <a:avLst/>
          </a:prstGeom>
        </p:spPr>
      </p:pic>
      <p:sp>
        <p:nvSpPr>
          <p:cNvPr id="81" name="object 81" descr=""/>
          <p:cNvSpPr/>
          <p:nvPr/>
        </p:nvSpPr>
        <p:spPr>
          <a:xfrm>
            <a:off x="5584545" y="5870816"/>
            <a:ext cx="62865" cy="102235"/>
          </a:xfrm>
          <a:custGeom>
            <a:avLst/>
            <a:gdLst/>
            <a:ahLst/>
            <a:cxnLst/>
            <a:rect l="l" t="t" r="r" b="b"/>
            <a:pathLst>
              <a:path w="62864" h="102235">
                <a:moveTo>
                  <a:pt x="62560" y="28359"/>
                </a:moveTo>
                <a:lnTo>
                  <a:pt x="39306" y="28359"/>
                </a:lnTo>
                <a:lnTo>
                  <a:pt x="39306" y="0"/>
                </a:lnTo>
                <a:lnTo>
                  <a:pt x="0" y="0"/>
                </a:lnTo>
                <a:lnTo>
                  <a:pt x="0" y="28359"/>
                </a:lnTo>
                <a:lnTo>
                  <a:pt x="0" y="65760"/>
                </a:lnTo>
                <a:lnTo>
                  <a:pt x="0" y="101854"/>
                </a:lnTo>
                <a:lnTo>
                  <a:pt x="39306" y="101854"/>
                </a:lnTo>
                <a:lnTo>
                  <a:pt x="39306" y="65760"/>
                </a:lnTo>
                <a:lnTo>
                  <a:pt x="62560" y="65760"/>
                </a:lnTo>
                <a:lnTo>
                  <a:pt x="62560" y="28359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2" name="object 82" descr=""/>
          <p:cNvSpPr/>
          <p:nvPr/>
        </p:nvSpPr>
        <p:spPr>
          <a:xfrm>
            <a:off x="5441759" y="5873101"/>
            <a:ext cx="184785" cy="203200"/>
          </a:xfrm>
          <a:custGeom>
            <a:avLst/>
            <a:gdLst/>
            <a:ahLst/>
            <a:cxnLst/>
            <a:rect l="l" t="t" r="r" b="b"/>
            <a:pathLst>
              <a:path w="184785" h="203200">
                <a:moveTo>
                  <a:pt x="121170" y="17056"/>
                </a:moveTo>
                <a:lnTo>
                  <a:pt x="38138" y="17056"/>
                </a:lnTo>
                <a:lnTo>
                  <a:pt x="38138" y="292"/>
                </a:lnTo>
                <a:lnTo>
                  <a:pt x="0" y="292"/>
                </a:lnTo>
                <a:lnTo>
                  <a:pt x="0" y="17056"/>
                </a:lnTo>
                <a:lnTo>
                  <a:pt x="0" y="47993"/>
                </a:lnTo>
                <a:lnTo>
                  <a:pt x="0" y="64757"/>
                </a:lnTo>
                <a:lnTo>
                  <a:pt x="0" y="95707"/>
                </a:lnTo>
                <a:lnTo>
                  <a:pt x="121170" y="95707"/>
                </a:lnTo>
                <a:lnTo>
                  <a:pt x="121170" y="64757"/>
                </a:lnTo>
                <a:lnTo>
                  <a:pt x="38138" y="64757"/>
                </a:lnTo>
                <a:lnTo>
                  <a:pt x="38138" y="47993"/>
                </a:lnTo>
                <a:lnTo>
                  <a:pt x="83032" y="47993"/>
                </a:lnTo>
                <a:lnTo>
                  <a:pt x="83032" y="64490"/>
                </a:lnTo>
                <a:lnTo>
                  <a:pt x="121170" y="64490"/>
                </a:lnTo>
                <a:lnTo>
                  <a:pt x="121170" y="47993"/>
                </a:lnTo>
                <a:lnTo>
                  <a:pt x="121170" y="47472"/>
                </a:lnTo>
                <a:lnTo>
                  <a:pt x="121170" y="17056"/>
                </a:lnTo>
                <a:close/>
              </a:path>
              <a:path w="184785" h="203200">
                <a:moveTo>
                  <a:pt x="121170" y="0"/>
                </a:moveTo>
                <a:lnTo>
                  <a:pt x="83032" y="0"/>
                </a:lnTo>
                <a:lnTo>
                  <a:pt x="83032" y="16776"/>
                </a:lnTo>
                <a:lnTo>
                  <a:pt x="121170" y="16776"/>
                </a:lnTo>
                <a:lnTo>
                  <a:pt x="121170" y="0"/>
                </a:lnTo>
                <a:close/>
              </a:path>
              <a:path w="184785" h="203200">
                <a:moveTo>
                  <a:pt x="184188" y="175641"/>
                </a:moveTo>
                <a:lnTo>
                  <a:pt x="45580" y="175641"/>
                </a:lnTo>
                <a:lnTo>
                  <a:pt x="45580" y="167906"/>
                </a:lnTo>
                <a:lnTo>
                  <a:pt x="182092" y="167906"/>
                </a:lnTo>
                <a:lnTo>
                  <a:pt x="182092" y="142125"/>
                </a:lnTo>
                <a:lnTo>
                  <a:pt x="182092" y="134378"/>
                </a:lnTo>
                <a:lnTo>
                  <a:pt x="182092" y="107302"/>
                </a:lnTo>
                <a:lnTo>
                  <a:pt x="6515" y="107302"/>
                </a:lnTo>
                <a:lnTo>
                  <a:pt x="6515" y="134378"/>
                </a:lnTo>
                <a:lnTo>
                  <a:pt x="143484" y="134378"/>
                </a:lnTo>
                <a:lnTo>
                  <a:pt x="143484" y="142125"/>
                </a:lnTo>
                <a:lnTo>
                  <a:pt x="6985" y="142125"/>
                </a:lnTo>
                <a:lnTo>
                  <a:pt x="6985" y="167906"/>
                </a:lnTo>
                <a:lnTo>
                  <a:pt x="6985" y="175641"/>
                </a:lnTo>
                <a:lnTo>
                  <a:pt x="6985" y="202717"/>
                </a:lnTo>
                <a:lnTo>
                  <a:pt x="184188" y="202717"/>
                </a:lnTo>
                <a:lnTo>
                  <a:pt x="184188" y="175641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83" name="object 83" descr=""/>
          <p:cNvGrpSpPr/>
          <p:nvPr/>
        </p:nvGrpSpPr>
        <p:grpSpPr>
          <a:xfrm>
            <a:off x="5661118" y="5864464"/>
            <a:ext cx="866140" cy="215900"/>
            <a:chOff x="5661118" y="5864464"/>
            <a:chExt cx="866140" cy="215900"/>
          </a:xfrm>
        </p:grpSpPr>
        <p:sp>
          <p:nvSpPr>
            <p:cNvPr id="84" name="object 84" descr=""/>
            <p:cNvSpPr/>
            <p:nvPr/>
          </p:nvSpPr>
          <p:spPr>
            <a:xfrm>
              <a:off x="5661114" y="5873394"/>
              <a:ext cx="424815" cy="207010"/>
            </a:xfrm>
            <a:custGeom>
              <a:avLst/>
              <a:gdLst/>
              <a:ahLst/>
              <a:cxnLst/>
              <a:rect l="l" t="t" r="r" b="b"/>
              <a:pathLst>
                <a:path w="424814" h="207010">
                  <a:moveTo>
                    <a:pt x="200926" y="157302"/>
                  </a:moveTo>
                  <a:lnTo>
                    <a:pt x="120688" y="157302"/>
                  </a:lnTo>
                  <a:lnTo>
                    <a:pt x="120688" y="123774"/>
                  </a:lnTo>
                  <a:lnTo>
                    <a:pt x="192316" y="123774"/>
                  </a:lnTo>
                  <a:lnTo>
                    <a:pt x="192316" y="86385"/>
                  </a:lnTo>
                  <a:lnTo>
                    <a:pt x="51155" y="86385"/>
                  </a:lnTo>
                  <a:lnTo>
                    <a:pt x="51155" y="39966"/>
                  </a:lnTo>
                  <a:lnTo>
                    <a:pt x="189992" y="39966"/>
                  </a:lnTo>
                  <a:lnTo>
                    <a:pt x="189992" y="2578"/>
                  </a:lnTo>
                  <a:lnTo>
                    <a:pt x="10922" y="2578"/>
                  </a:lnTo>
                  <a:lnTo>
                    <a:pt x="10922" y="39966"/>
                  </a:lnTo>
                  <a:lnTo>
                    <a:pt x="10922" y="86385"/>
                  </a:lnTo>
                  <a:lnTo>
                    <a:pt x="10922" y="123774"/>
                  </a:lnTo>
                  <a:lnTo>
                    <a:pt x="80695" y="123774"/>
                  </a:lnTo>
                  <a:lnTo>
                    <a:pt x="80695" y="157302"/>
                  </a:lnTo>
                  <a:lnTo>
                    <a:pt x="0" y="157302"/>
                  </a:lnTo>
                  <a:lnTo>
                    <a:pt x="0" y="194691"/>
                  </a:lnTo>
                  <a:lnTo>
                    <a:pt x="200926" y="194691"/>
                  </a:lnTo>
                  <a:lnTo>
                    <a:pt x="200926" y="157302"/>
                  </a:lnTo>
                  <a:close/>
                </a:path>
                <a:path w="424814" h="207010">
                  <a:moveTo>
                    <a:pt x="413054" y="0"/>
                  </a:moveTo>
                  <a:lnTo>
                    <a:pt x="234911" y="0"/>
                  </a:lnTo>
                  <a:lnTo>
                    <a:pt x="234911" y="37388"/>
                  </a:lnTo>
                  <a:lnTo>
                    <a:pt x="372351" y="37388"/>
                  </a:lnTo>
                  <a:lnTo>
                    <a:pt x="372351" y="96697"/>
                  </a:lnTo>
                  <a:lnTo>
                    <a:pt x="413054" y="96697"/>
                  </a:lnTo>
                  <a:lnTo>
                    <a:pt x="413054" y="37388"/>
                  </a:lnTo>
                  <a:lnTo>
                    <a:pt x="413054" y="0"/>
                  </a:lnTo>
                  <a:close/>
                </a:path>
                <a:path w="424814" h="207010">
                  <a:moveTo>
                    <a:pt x="424675" y="108788"/>
                  </a:moveTo>
                  <a:lnTo>
                    <a:pt x="223748" y="108788"/>
                  </a:lnTo>
                  <a:lnTo>
                    <a:pt x="223748" y="146431"/>
                  </a:lnTo>
                  <a:lnTo>
                    <a:pt x="302590" y="146431"/>
                  </a:lnTo>
                  <a:lnTo>
                    <a:pt x="302590" y="206844"/>
                  </a:lnTo>
                  <a:lnTo>
                    <a:pt x="343281" y="206844"/>
                  </a:lnTo>
                  <a:lnTo>
                    <a:pt x="343281" y="146431"/>
                  </a:lnTo>
                  <a:lnTo>
                    <a:pt x="424675" y="146431"/>
                  </a:lnTo>
                  <a:lnTo>
                    <a:pt x="424675" y="108788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5" name="object 85" descr="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6108035" y="5864464"/>
              <a:ext cx="419099" cy="213372"/>
            </a:xfrm>
            <a:prstGeom prst="rect">
              <a:avLst/>
            </a:prstGeom>
          </p:spPr>
        </p:pic>
      </p:grpSp>
      <p:pic>
        <p:nvPicPr>
          <p:cNvPr id="86" name="object 86" descr=""/>
          <p:cNvPicPr/>
          <p:nvPr/>
        </p:nvPicPr>
        <p:blipFill>
          <a:blip r:embed="rId32" cstate="print"/>
          <a:stretch>
            <a:fillRect/>
          </a:stretch>
        </p:blipFill>
        <p:spPr>
          <a:xfrm>
            <a:off x="7837762" y="5850121"/>
            <a:ext cx="236970" cy="205460"/>
          </a:xfrm>
          <a:prstGeom prst="rect">
            <a:avLst/>
          </a:prstGeom>
        </p:spPr>
      </p:pic>
      <p:grpSp>
        <p:nvGrpSpPr>
          <p:cNvPr id="87" name="object 87" descr=""/>
          <p:cNvGrpSpPr/>
          <p:nvPr/>
        </p:nvGrpSpPr>
        <p:grpSpPr>
          <a:xfrm>
            <a:off x="8179111" y="5848682"/>
            <a:ext cx="1096010" cy="210820"/>
            <a:chOff x="8179111" y="5848682"/>
            <a:chExt cx="1096010" cy="210820"/>
          </a:xfrm>
        </p:grpSpPr>
        <p:sp>
          <p:nvSpPr>
            <p:cNvPr id="88" name="object 88" descr=""/>
            <p:cNvSpPr/>
            <p:nvPr/>
          </p:nvSpPr>
          <p:spPr>
            <a:xfrm>
              <a:off x="8179105" y="5849403"/>
              <a:ext cx="424815" cy="205740"/>
            </a:xfrm>
            <a:custGeom>
              <a:avLst/>
              <a:gdLst/>
              <a:ahLst/>
              <a:cxnLst/>
              <a:rect l="l" t="t" r="r" b="b"/>
              <a:pathLst>
                <a:path w="424815" h="205739">
                  <a:moveTo>
                    <a:pt x="190690" y="47231"/>
                  </a:moveTo>
                  <a:lnTo>
                    <a:pt x="160223" y="47231"/>
                  </a:lnTo>
                  <a:lnTo>
                    <a:pt x="160223" y="28054"/>
                  </a:lnTo>
                  <a:lnTo>
                    <a:pt x="188595" y="28054"/>
                  </a:lnTo>
                  <a:lnTo>
                    <a:pt x="188595" y="0"/>
                  </a:lnTo>
                  <a:lnTo>
                    <a:pt x="121386" y="0"/>
                  </a:lnTo>
                  <a:lnTo>
                    <a:pt x="121386" y="28054"/>
                  </a:lnTo>
                  <a:lnTo>
                    <a:pt x="121386" y="47231"/>
                  </a:lnTo>
                  <a:lnTo>
                    <a:pt x="79527" y="47231"/>
                  </a:lnTo>
                  <a:lnTo>
                    <a:pt x="79527" y="28054"/>
                  </a:lnTo>
                  <a:lnTo>
                    <a:pt x="121386" y="28054"/>
                  </a:lnTo>
                  <a:lnTo>
                    <a:pt x="121386" y="0"/>
                  </a:lnTo>
                  <a:lnTo>
                    <a:pt x="12331" y="0"/>
                  </a:lnTo>
                  <a:lnTo>
                    <a:pt x="12331" y="28054"/>
                  </a:lnTo>
                  <a:lnTo>
                    <a:pt x="40690" y="28054"/>
                  </a:lnTo>
                  <a:lnTo>
                    <a:pt x="40690" y="47231"/>
                  </a:lnTo>
                  <a:lnTo>
                    <a:pt x="10236" y="47231"/>
                  </a:lnTo>
                  <a:lnTo>
                    <a:pt x="10236" y="75285"/>
                  </a:lnTo>
                  <a:lnTo>
                    <a:pt x="190690" y="75285"/>
                  </a:lnTo>
                  <a:lnTo>
                    <a:pt x="190690" y="47231"/>
                  </a:lnTo>
                  <a:close/>
                </a:path>
                <a:path w="424815" h="205739">
                  <a:moveTo>
                    <a:pt x="191389" y="179539"/>
                  </a:moveTo>
                  <a:lnTo>
                    <a:pt x="50228" y="179539"/>
                  </a:lnTo>
                  <a:lnTo>
                    <a:pt x="50228" y="173088"/>
                  </a:lnTo>
                  <a:lnTo>
                    <a:pt x="189293" y="173088"/>
                  </a:lnTo>
                  <a:lnTo>
                    <a:pt x="189293" y="152463"/>
                  </a:lnTo>
                  <a:lnTo>
                    <a:pt x="189293" y="144716"/>
                  </a:lnTo>
                  <a:lnTo>
                    <a:pt x="189293" y="120230"/>
                  </a:lnTo>
                  <a:lnTo>
                    <a:pt x="11391" y="120230"/>
                  </a:lnTo>
                  <a:lnTo>
                    <a:pt x="11391" y="144716"/>
                  </a:lnTo>
                  <a:lnTo>
                    <a:pt x="150926" y="144716"/>
                  </a:lnTo>
                  <a:lnTo>
                    <a:pt x="150926" y="152463"/>
                  </a:lnTo>
                  <a:lnTo>
                    <a:pt x="11861" y="152463"/>
                  </a:lnTo>
                  <a:lnTo>
                    <a:pt x="11861" y="173088"/>
                  </a:lnTo>
                  <a:lnTo>
                    <a:pt x="11861" y="179539"/>
                  </a:lnTo>
                  <a:lnTo>
                    <a:pt x="11861" y="205320"/>
                  </a:lnTo>
                  <a:lnTo>
                    <a:pt x="191389" y="205320"/>
                  </a:lnTo>
                  <a:lnTo>
                    <a:pt x="191389" y="179539"/>
                  </a:lnTo>
                  <a:close/>
                </a:path>
                <a:path w="424815" h="205739">
                  <a:moveTo>
                    <a:pt x="200926" y="83197"/>
                  </a:moveTo>
                  <a:lnTo>
                    <a:pt x="0" y="83197"/>
                  </a:lnTo>
                  <a:lnTo>
                    <a:pt x="0" y="112445"/>
                  </a:lnTo>
                  <a:lnTo>
                    <a:pt x="200926" y="112445"/>
                  </a:lnTo>
                  <a:lnTo>
                    <a:pt x="200926" y="83197"/>
                  </a:lnTo>
                  <a:close/>
                </a:path>
                <a:path w="424815" h="205739">
                  <a:moveTo>
                    <a:pt x="424637" y="160197"/>
                  </a:moveTo>
                  <a:lnTo>
                    <a:pt x="344182" y="160197"/>
                  </a:lnTo>
                  <a:lnTo>
                    <a:pt x="344182" y="136982"/>
                  </a:lnTo>
                  <a:lnTo>
                    <a:pt x="416039" y="136982"/>
                  </a:lnTo>
                  <a:lnTo>
                    <a:pt x="416039" y="102171"/>
                  </a:lnTo>
                  <a:lnTo>
                    <a:pt x="273710" y="102171"/>
                  </a:lnTo>
                  <a:lnTo>
                    <a:pt x="273710" y="87985"/>
                  </a:lnTo>
                  <a:lnTo>
                    <a:pt x="413715" y="87985"/>
                  </a:lnTo>
                  <a:lnTo>
                    <a:pt x="413715" y="54470"/>
                  </a:lnTo>
                  <a:lnTo>
                    <a:pt x="413715" y="40284"/>
                  </a:lnTo>
                  <a:lnTo>
                    <a:pt x="413715" y="4178"/>
                  </a:lnTo>
                  <a:lnTo>
                    <a:pt x="234416" y="4178"/>
                  </a:lnTo>
                  <a:lnTo>
                    <a:pt x="234416" y="40284"/>
                  </a:lnTo>
                  <a:lnTo>
                    <a:pt x="374878" y="40284"/>
                  </a:lnTo>
                  <a:lnTo>
                    <a:pt x="374878" y="54470"/>
                  </a:lnTo>
                  <a:lnTo>
                    <a:pt x="234873" y="54470"/>
                  </a:lnTo>
                  <a:lnTo>
                    <a:pt x="234873" y="87985"/>
                  </a:lnTo>
                  <a:lnTo>
                    <a:pt x="234873" y="102171"/>
                  </a:lnTo>
                  <a:lnTo>
                    <a:pt x="234873" y="136982"/>
                  </a:lnTo>
                  <a:lnTo>
                    <a:pt x="304177" y="136982"/>
                  </a:lnTo>
                  <a:lnTo>
                    <a:pt x="304177" y="160197"/>
                  </a:lnTo>
                  <a:lnTo>
                    <a:pt x="223710" y="160197"/>
                  </a:lnTo>
                  <a:lnTo>
                    <a:pt x="223710" y="197586"/>
                  </a:lnTo>
                  <a:lnTo>
                    <a:pt x="424637" y="197586"/>
                  </a:lnTo>
                  <a:lnTo>
                    <a:pt x="424637" y="160197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9" name="object 89" descr="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8626541" y="5848682"/>
              <a:ext cx="200924" cy="210255"/>
            </a:xfrm>
            <a:prstGeom prst="rect">
              <a:avLst/>
            </a:prstGeom>
          </p:spPr>
        </p:pic>
        <p:sp>
          <p:nvSpPr>
            <p:cNvPr id="90" name="object 90" descr=""/>
            <p:cNvSpPr/>
            <p:nvPr/>
          </p:nvSpPr>
          <p:spPr>
            <a:xfrm>
              <a:off x="8851646" y="5848692"/>
              <a:ext cx="423545" cy="205740"/>
            </a:xfrm>
            <a:custGeom>
              <a:avLst/>
              <a:gdLst/>
              <a:ahLst/>
              <a:cxnLst/>
              <a:rect l="l" t="t" r="r" b="b"/>
              <a:pathLst>
                <a:path w="423545" h="205739">
                  <a:moveTo>
                    <a:pt x="140690" y="169494"/>
                  </a:moveTo>
                  <a:lnTo>
                    <a:pt x="119443" y="143129"/>
                  </a:lnTo>
                  <a:lnTo>
                    <a:pt x="84886" y="100203"/>
                  </a:lnTo>
                  <a:lnTo>
                    <a:pt x="86321" y="91363"/>
                  </a:lnTo>
                  <a:lnTo>
                    <a:pt x="87503" y="82105"/>
                  </a:lnTo>
                  <a:lnTo>
                    <a:pt x="88417" y="72491"/>
                  </a:lnTo>
                  <a:lnTo>
                    <a:pt x="89065" y="62572"/>
                  </a:lnTo>
                  <a:lnTo>
                    <a:pt x="132092" y="62572"/>
                  </a:lnTo>
                  <a:lnTo>
                    <a:pt x="132092" y="25171"/>
                  </a:lnTo>
                  <a:lnTo>
                    <a:pt x="89535" y="25171"/>
                  </a:lnTo>
                  <a:lnTo>
                    <a:pt x="89535" y="0"/>
                  </a:lnTo>
                  <a:lnTo>
                    <a:pt x="49301" y="0"/>
                  </a:lnTo>
                  <a:lnTo>
                    <a:pt x="49301" y="25171"/>
                  </a:lnTo>
                  <a:lnTo>
                    <a:pt x="4419" y="25171"/>
                  </a:lnTo>
                  <a:lnTo>
                    <a:pt x="4419" y="62572"/>
                  </a:lnTo>
                  <a:lnTo>
                    <a:pt x="49530" y="62572"/>
                  </a:lnTo>
                  <a:lnTo>
                    <a:pt x="44742" y="99326"/>
                  </a:lnTo>
                  <a:lnTo>
                    <a:pt x="34531" y="128295"/>
                  </a:lnTo>
                  <a:lnTo>
                    <a:pt x="19443" y="147764"/>
                  </a:lnTo>
                  <a:lnTo>
                    <a:pt x="0" y="156070"/>
                  </a:lnTo>
                  <a:lnTo>
                    <a:pt x="0" y="195872"/>
                  </a:lnTo>
                  <a:lnTo>
                    <a:pt x="21424" y="192239"/>
                  </a:lnTo>
                  <a:lnTo>
                    <a:pt x="40728" y="181991"/>
                  </a:lnTo>
                  <a:lnTo>
                    <a:pt x="57454" y="165493"/>
                  </a:lnTo>
                  <a:lnTo>
                    <a:pt x="71158" y="143129"/>
                  </a:lnTo>
                  <a:lnTo>
                    <a:pt x="111391" y="195872"/>
                  </a:lnTo>
                  <a:lnTo>
                    <a:pt x="140690" y="169494"/>
                  </a:lnTo>
                  <a:close/>
                </a:path>
                <a:path w="423545" h="205739">
                  <a:moveTo>
                    <a:pt x="208368" y="75514"/>
                  </a:moveTo>
                  <a:lnTo>
                    <a:pt x="185115" y="75514"/>
                  </a:lnTo>
                  <a:lnTo>
                    <a:pt x="185115" y="711"/>
                  </a:lnTo>
                  <a:lnTo>
                    <a:pt x="145808" y="711"/>
                  </a:lnTo>
                  <a:lnTo>
                    <a:pt x="145808" y="205460"/>
                  </a:lnTo>
                  <a:lnTo>
                    <a:pt x="185115" y="205460"/>
                  </a:lnTo>
                  <a:lnTo>
                    <a:pt x="185115" y="114833"/>
                  </a:lnTo>
                  <a:lnTo>
                    <a:pt x="208368" y="114833"/>
                  </a:lnTo>
                  <a:lnTo>
                    <a:pt x="208368" y="75514"/>
                  </a:lnTo>
                  <a:close/>
                </a:path>
                <a:path w="423545" h="205739">
                  <a:moveTo>
                    <a:pt x="414642" y="106756"/>
                  </a:moveTo>
                  <a:lnTo>
                    <a:pt x="272313" y="106756"/>
                  </a:lnTo>
                  <a:lnTo>
                    <a:pt x="272313" y="89992"/>
                  </a:lnTo>
                  <a:lnTo>
                    <a:pt x="409054" y="89992"/>
                  </a:lnTo>
                  <a:lnTo>
                    <a:pt x="409054" y="56464"/>
                  </a:lnTo>
                  <a:lnTo>
                    <a:pt x="272313" y="56464"/>
                  </a:lnTo>
                  <a:lnTo>
                    <a:pt x="272313" y="40995"/>
                  </a:lnTo>
                  <a:lnTo>
                    <a:pt x="412318" y="40995"/>
                  </a:lnTo>
                  <a:lnTo>
                    <a:pt x="412318" y="4889"/>
                  </a:lnTo>
                  <a:lnTo>
                    <a:pt x="233476" y="4889"/>
                  </a:lnTo>
                  <a:lnTo>
                    <a:pt x="233476" y="40995"/>
                  </a:lnTo>
                  <a:lnTo>
                    <a:pt x="233476" y="56464"/>
                  </a:lnTo>
                  <a:lnTo>
                    <a:pt x="233476" y="89992"/>
                  </a:lnTo>
                  <a:lnTo>
                    <a:pt x="233476" y="106756"/>
                  </a:lnTo>
                  <a:lnTo>
                    <a:pt x="233476" y="141566"/>
                  </a:lnTo>
                  <a:lnTo>
                    <a:pt x="414642" y="141566"/>
                  </a:lnTo>
                  <a:lnTo>
                    <a:pt x="414642" y="106756"/>
                  </a:lnTo>
                  <a:close/>
                </a:path>
                <a:path w="423545" h="205739">
                  <a:moveTo>
                    <a:pt x="423240" y="161099"/>
                  </a:moveTo>
                  <a:lnTo>
                    <a:pt x="222313" y="161099"/>
                  </a:lnTo>
                  <a:lnTo>
                    <a:pt x="222313" y="198259"/>
                  </a:lnTo>
                  <a:lnTo>
                    <a:pt x="423240" y="198259"/>
                  </a:lnTo>
                  <a:lnTo>
                    <a:pt x="423240" y="161099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91" name="object 91" descr=""/>
          <p:cNvPicPr/>
          <p:nvPr/>
        </p:nvPicPr>
        <p:blipFill>
          <a:blip r:embed="rId34" cstate="print"/>
          <a:stretch>
            <a:fillRect/>
          </a:stretch>
        </p:blipFill>
        <p:spPr>
          <a:xfrm>
            <a:off x="7837762" y="6420725"/>
            <a:ext cx="300689" cy="205460"/>
          </a:xfrm>
          <a:prstGeom prst="rect">
            <a:avLst/>
          </a:prstGeom>
        </p:spPr>
      </p:pic>
      <p:grpSp>
        <p:nvGrpSpPr>
          <p:cNvPr id="92" name="object 92" descr=""/>
          <p:cNvGrpSpPr/>
          <p:nvPr/>
        </p:nvGrpSpPr>
        <p:grpSpPr>
          <a:xfrm>
            <a:off x="8231392" y="6418807"/>
            <a:ext cx="1306195" cy="208915"/>
            <a:chOff x="8231392" y="6418807"/>
            <a:chExt cx="1306195" cy="208915"/>
          </a:xfrm>
        </p:grpSpPr>
        <p:pic>
          <p:nvPicPr>
            <p:cNvPr id="93" name="object 93" descr="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8231392" y="6420006"/>
              <a:ext cx="184413" cy="204741"/>
            </a:xfrm>
            <a:prstGeom prst="rect">
              <a:avLst/>
            </a:prstGeom>
          </p:spPr>
        </p:pic>
        <p:pic>
          <p:nvPicPr>
            <p:cNvPr id="94" name="object 94" descr="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8447433" y="6418807"/>
              <a:ext cx="200924" cy="208337"/>
            </a:xfrm>
            <a:prstGeom prst="rect">
              <a:avLst/>
            </a:prstGeom>
          </p:spPr>
        </p:pic>
        <p:pic>
          <p:nvPicPr>
            <p:cNvPr id="95" name="object 95" descr="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8671148" y="6420006"/>
              <a:ext cx="421384" cy="207139"/>
            </a:xfrm>
            <a:prstGeom prst="rect">
              <a:avLst/>
            </a:prstGeom>
          </p:spPr>
        </p:pic>
        <p:pic>
          <p:nvPicPr>
            <p:cNvPr id="96" name="object 96" descr="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9118113" y="6420006"/>
              <a:ext cx="195576" cy="204741"/>
            </a:xfrm>
            <a:prstGeom prst="rect">
              <a:avLst/>
            </a:prstGeom>
          </p:spPr>
        </p:pic>
        <p:pic>
          <p:nvPicPr>
            <p:cNvPr id="97" name="object 97" descr="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9347874" y="6420006"/>
              <a:ext cx="189297" cy="207139"/>
            </a:xfrm>
            <a:prstGeom prst="rect">
              <a:avLst/>
            </a:prstGeom>
          </p:spPr>
        </p:pic>
      </p:grpSp>
      <p:pic>
        <p:nvPicPr>
          <p:cNvPr id="98" name="object 98" descr=""/>
          <p:cNvPicPr/>
          <p:nvPr/>
        </p:nvPicPr>
        <p:blipFill>
          <a:blip r:embed="rId40" cstate="print"/>
          <a:stretch>
            <a:fillRect/>
          </a:stretch>
        </p:blipFill>
        <p:spPr>
          <a:xfrm>
            <a:off x="11064726" y="5827669"/>
            <a:ext cx="236970" cy="205460"/>
          </a:xfrm>
          <a:prstGeom prst="rect">
            <a:avLst/>
          </a:prstGeom>
        </p:spPr>
      </p:pic>
      <p:sp>
        <p:nvSpPr>
          <p:cNvPr id="99" name="object 99" descr=""/>
          <p:cNvSpPr/>
          <p:nvPr/>
        </p:nvSpPr>
        <p:spPr>
          <a:xfrm>
            <a:off x="11411420" y="5832423"/>
            <a:ext cx="143510" cy="196215"/>
          </a:xfrm>
          <a:custGeom>
            <a:avLst/>
            <a:gdLst/>
            <a:ahLst/>
            <a:cxnLst/>
            <a:rect l="l" t="t" r="r" b="b"/>
            <a:pathLst>
              <a:path w="143509" h="196214">
                <a:moveTo>
                  <a:pt x="143014" y="158584"/>
                </a:moveTo>
                <a:lnTo>
                  <a:pt x="42316" y="158584"/>
                </a:lnTo>
                <a:lnTo>
                  <a:pt x="42316" y="116039"/>
                </a:lnTo>
                <a:lnTo>
                  <a:pt x="132778" y="116039"/>
                </a:lnTo>
                <a:lnTo>
                  <a:pt x="132778" y="78651"/>
                </a:lnTo>
                <a:lnTo>
                  <a:pt x="42316" y="78651"/>
                </a:lnTo>
                <a:lnTo>
                  <a:pt x="42316" y="38684"/>
                </a:lnTo>
                <a:lnTo>
                  <a:pt x="140919" y="38684"/>
                </a:lnTo>
                <a:lnTo>
                  <a:pt x="140919" y="0"/>
                </a:lnTo>
                <a:lnTo>
                  <a:pt x="0" y="0"/>
                </a:lnTo>
                <a:lnTo>
                  <a:pt x="0" y="38684"/>
                </a:lnTo>
                <a:lnTo>
                  <a:pt x="0" y="78651"/>
                </a:lnTo>
                <a:lnTo>
                  <a:pt x="0" y="116039"/>
                </a:lnTo>
                <a:lnTo>
                  <a:pt x="0" y="158584"/>
                </a:lnTo>
                <a:lnTo>
                  <a:pt x="0" y="195986"/>
                </a:lnTo>
                <a:lnTo>
                  <a:pt x="143014" y="195986"/>
                </a:lnTo>
                <a:lnTo>
                  <a:pt x="143014" y="158584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00" name="object 100" descr=""/>
          <p:cNvGrpSpPr/>
          <p:nvPr/>
        </p:nvGrpSpPr>
        <p:grpSpPr>
          <a:xfrm>
            <a:off x="11582814" y="5832943"/>
            <a:ext cx="356870" cy="195580"/>
            <a:chOff x="11582814" y="5832943"/>
            <a:chExt cx="356870" cy="195580"/>
          </a:xfrm>
        </p:grpSpPr>
        <p:pic>
          <p:nvPicPr>
            <p:cNvPr id="101" name="object 101" descr="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11764205" y="5832943"/>
              <a:ext cx="175111" cy="195391"/>
            </a:xfrm>
            <a:prstGeom prst="rect">
              <a:avLst/>
            </a:prstGeom>
          </p:spPr>
        </p:pic>
        <p:pic>
          <p:nvPicPr>
            <p:cNvPr id="102" name="object 102" descr="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11582814" y="5832943"/>
              <a:ext cx="161856" cy="195391"/>
            </a:xfrm>
            <a:prstGeom prst="rect">
              <a:avLst/>
            </a:prstGeom>
          </p:spPr>
        </p:pic>
      </p:grpSp>
      <p:pic>
        <p:nvPicPr>
          <p:cNvPr id="103" name="object 103" descr="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11064726" y="6398273"/>
            <a:ext cx="300689" cy="205460"/>
          </a:xfrm>
          <a:prstGeom prst="rect">
            <a:avLst/>
          </a:prstGeom>
        </p:spPr>
      </p:pic>
      <p:grpSp>
        <p:nvGrpSpPr>
          <p:cNvPr id="104" name="object 104" descr=""/>
          <p:cNvGrpSpPr/>
          <p:nvPr/>
        </p:nvGrpSpPr>
        <p:grpSpPr>
          <a:xfrm>
            <a:off x="11456030" y="6397554"/>
            <a:ext cx="795655" cy="207645"/>
            <a:chOff x="11456030" y="6397554"/>
            <a:chExt cx="795655" cy="207645"/>
          </a:xfrm>
        </p:grpSpPr>
        <p:pic>
          <p:nvPicPr>
            <p:cNvPr id="105" name="object 105" descr="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11456030" y="6403548"/>
              <a:ext cx="175111" cy="195391"/>
            </a:xfrm>
            <a:prstGeom prst="rect">
              <a:avLst/>
            </a:prstGeom>
          </p:spPr>
        </p:pic>
        <p:pic>
          <p:nvPicPr>
            <p:cNvPr id="106" name="object 106" descr="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11656490" y="6403548"/>
              <a:ext cx="156972" cy="195391"/>
            </a:xfrm>
            <a:prstGeom prst="rect">
              <a:avLst/>
            </a:prstGeom>
          </p:spPr>
        </p:pic>
        <p:pic>
          <p:nvPicPr>
            <p:cNvPr id="107" name="object 107" descr="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11832532" y="6397554"/>
              <a:ext cx="195576" cy="204741"/>
            </a:xfrm>
            <a:prstGeom prst="rect">
              <a:avLst/>
            </a:prstGeom>
          </p:spPr>
        </p:pic>
        <p:pic>
          <p:nvPicPr>
            <p:cNvPr id="108" name="object 108" descr="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12062293" y="6397554"/>
              <a:ext cx="189297" cy="207139"/>
            </a:xfrm>
            <a:prstGeom prst="rect">
              <a:avLst/>
            </a:prstGeom>
          </p:spPr>
        </p:pic>
      </p:grpSp>
      <p:pic>
        <p:nvPicPr>
          <p:cNvPr id="109" name="object 109" descr=""/>
          <p:cNvPicPr/>
          <p:nvPr/>
        </p:nvPicPr>
        <p:blipFill>
          <a:blip r:embed="rId45" cstate="print"/>
          <a:stretch>
            <a:fillRect/>
          </a:stretch>
        </p:blipFill>
        <p:spPr>
          <a:xfrm>
            <a:off x="13717621" y="5832804"/>
            <a:ext cx="236970" cy="205460"/>
          </a:xfrm>
          <a:prstGeom prst="rect">
            <a:avLst/>
          </a:prstGeom>
        </p:spPr>
      </p:pic>
      <p:grpSp>
        <p:nvGrpSpPr>
          <p:cNvPr id="110" name="object 110" descr=""/>
          <p:cNvGrpSpPr/>
          <p:nvPr/>
        </p:nvGrpSpPr>
        <p:grpSpPr>
          <a:xfrm>
            <a:off x="14058969" y="5832085"/>
            <a:ext cx="872490" cy="207645"/>
            <a:chOff x="14058969" y="5832085"/>
            <a:chExt cx="872490" cy="207645"/>
          </a:xfrm>
        </p:grpSpPr>
        <p:sp>
          <p:nvSpPr>
            <p:cNvPr id="111" name="object 111" descr=""/>
            <p:cNvSpPr/>
            <p:nvPr/>
          </p:nvSpPr>
          <p:spPr>
            <a:xfrm>
              <a:off x="14058963" y="5836462"/>
              <a:ext cx="424815" cy="193675"/>
            </a:xfrm>
            <a:custGeom>
              <a:avLst/>
              <a:gdLst/>
              <a:ahLst/>
              <a:cxnLst/>
              <a:rect l="l" t="t" r="r" b="b"/>
              <a:pathLst>
                <a:path w="424815" h="193675">
                  <a:moveTo>
                    <a:pt x="191858" y="90805"/>
                  </a:moveTo>
                  <a:lnTo>
                    <a:pt x="161620" y="90805"/>
                  </a:lnTo>
                  <a:lnTo>
                    <a:pt x="161620" y="37820"/>
                  </a:lnTo>
                  <a:lnTo>
                    <a:pt x="189763" y="37820"/>
                  </a:lnTo>
                  <a:lnTo>
                    <a:pt x="189763" y="419"/>
                  </a:lnTo>
                  <a:lnTo>
                    <a:pt x="122085" y="419"/>
                  </a:lnTo>
                  <a:lnTo>
                    <a:pt x="122085" y="37820"/>
                  </a:lnTo>
                  <a:lnTo>
                    <a:pt x="122085" y="90805"/>
                  </a:lnTo>
                  <a:lnTo>
                    <a:pt x="78841" y="90805"/>
                  </a:lnTo>
                  <a:lnTo>
                    <a:pt x="78841" y="37820"/>
                  </a:lnTo>
                  <a:lnTo>
                    <a:pt x="122085" y="37820"/>
                  </a:lnTo>
                  <a:lnTo>
                    <a:pt x="122085" y="419"/>
                  </a:lnTo>
                  <a:lnTo>
                    <a:pt x="11163" y="419"/>
                  </a:lnTo>
                  <a:lnTo>
                    <a:pt x="11163" y="37820"/>
                  </a:lnTo>
                  <a:lnTo>
                    <a:pt x="39306" y="37820"/>
                  </a:lnTo>
                  <a:lnTo>
                    <a:pt x="39306" y="90805"/>
                  </a:lnTo>
                  <a:lnTo>
                    <a:pt x="9067" y="90805"/>
                  </a:lnTo>
                  <a:lnTo>
                    <a:pt x="9067" y="127965"/>
                  </a:lnTo>
                  <a:lnTo>
                    <a:pt x="191858" y="127965"/>
                  </a:lnTo>
                  <a:lnTo>
                    <a:pt x="191858" y="90805"/>
                  </a:lnTo>
                  <a:close/>
                </a:path>
                <a:path w="424815" h="193675">
                  <a:moveTo>
                    <a:pt x="200926" y="155295"/>
                  </a:moveTo>
                  <a:lnTo>
                    <a:pt x="0" y="155295"/>
                  </a:lnTo>
                  <a:lnTo>
                    <a:pt x="0" y="193179"/>
                  </a:lnTo>
                  <a:lnTo>
                    <a:pt x="200926" y="193179"/>
                  </a:lnTo>
                  <a:lnTo>
                    <a:pt x="200926" y="155295"/>
                  </a:lnTo>
                  <a:close/>
                </a:path>
                <a:path w="424815" h="193675">
                  <a:moveTo>
                    <a:pt x="424637" y="156006"/>
                  </a:moveTo>
                  <a:lnTo>
                    <a:pt x="344182" y="156006"/>
                  </a:lnTo>
                  <a:lnTo>
                    <a:pt x="344182" y="132803"/>
                  </a:lnTo>
                  <a:lnTo>
                    <a:pt x="416039" y="132803"/>
                  </a:lnTo>
                  <a:lnTo>
                    <a:pt x="416039" y="97993"/>
                  </a:lnTo>
                  <a:lnTo>
                    <a:pt x="273710" y="97993"/>
                  </a:lnTo>
                  <a:lnTo>
                    <a:pt x="273710" y="83807"/>
                  </a:lnTo>
                  <a:lnTo>
                    <a:pt x="413715" y="83807"/>
                  </a:lnTo>
                  <a:lnTo>
                    <a:pt x="413715" y="50292"/>
                  </a:lnTo>
                  <a:lnTo>
                    <a:pt x="413715" y="36106"/>
                  </a:lnTo>
                  <a:lnTo>
                    <a:pt x="413715" y="0"/>
                  </a:lnTo>
                  <a:lnTo>
                    <a:pt x="234416" y="0"/>
                  </a:lnTo>
                  <a:lnTo>
                    <a:pt x="234416" y="36106"/>
                  </a:lnTo>
                  <a:lnTo>
                    <a:pt x="374878" y="36106"/>
                  </a:lnTo>
                  <a:lnTo>
                    <a:pt x="374878" y="50292"/>
                  </a:lnTo>
                  <a:lnTo>
                    <a:pt x="234873" y="50292"/>
                  </a:lnTo>
                  <a:lnTo>
                    <a:pt x="234873" y="83807"/>
                  </a:lnTo>
                  <a:lnTo>
                    <a:pt x="234873" y="97993"/>
                  </a:lnTo>
                  <a:lnTo>
                    <a:pt x="234873" y="132803"/>
                  </a:lnTo>
                  <a:lnTo>
                    <a:pt x="304177" y="132803"/>
                  </a:lnTo>
                  <a:lnTo>
                    <a:pt x="304177" y="156006"/>
                  </a:lnTo>
                  <a:lnTo>
                    <a:pt x="223710" y="156006"/>
                  </a:lnTo>
                  <a:lnTo>
                    <a:pt x="223710" y="193408"/>
                  </a:lnTo>
                  <a:lnTo>
                    <a:pt x="424637" y="193408"/>
                  </a:lnTo>
                  <a:lnTo>
                    <a:pt x="424637" y="156006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2" name="object 112" descr="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14506399" y="5832085"/>
              <a:ext cx="197669" cy="207139"/>
            </a:xfrm>
            <a:prstGeom prst="rect">
              <a:avLst/>
            </a:prstGeom>
          </p:spPr>
        </p:pic>
        <p:sp>
          <p:nvSpPr>
            <p:cNvPr id="113" name="object 113" descr=""/>
            <p:cNvSpPr/>
            <p:nvPr/>
          </p:nvSpPr>
          <p:spPr>
            <a:xfrm>
              <a:off x="14730107" y="5836462"/>
              <a:ext cx="201295" cy="193675"/>
            </a:xfrm>
            <a:custGeom>
              <a:avLst/>
              <a:gdLst/>
              <a:ahLst/>
              <a:cxnLst/>
              <a:rect l="l" t="t" r="r" b="b"/>
              <a:pathLst>
                <a:path w="201294" h="193675">
                  <a:moveTo>
                    <a:pt x="192316" y="101854"/>
                  </a:moveTo>
                  <a:lnTo>
                    <a:pt x="49999" y="101854"/>
                  </a:lnTo>
                  <a:lnTo>
                    <a:pt x="49999" y="85102"/>
                  </a:lnTo>
                  <a:lnTo>
                    <a:pt x="186740" y="85102"/>
                  </a:lnTo>
                  <a:lnTo>
                    <a:pt x="186740" y="51574"/>
                  </a:lnTo>
                  <a:lnTo>
                    <a:pt x="49999" y="51574"/>
                  </a:lnTo>
                  <a:lnTo>
                    <a:pt x="49999" y="36106"/>
                  </a:lnTo>
                  <a:lnTo>
                    <a:pt x="189992" y="36106"/>
                  </a:lnTo>
                  <a:lnTo>
                    <a:pt x="189992" y="0"/>
                  </a:lnTo>
                  <a:lnTo>
                    <a:pt x="11163" y="0"/>
                  </a:lnTo>
                  <a:lnTo>
                    <a:pt x="11163" y="36106"/>
                  </a:lnTo>
                  <a:lnTo>
                    <a:pt x="11163" y="51574"/>
                  </a:lnTo>
                  <a:lnTo>
                    <a:pt x="11163" y="85102"/>
                  </a:lnTo>
                  <a:lnTo>
                    <a:pt x="11163" y="101854"/>
                  </a:lnTo>
                  <a:lnTo>
                    <a:pt x="11163" y="136677"/>
                  </a:lnTo>
                  <a:lnTo>
                    <a:pt x="192316" y="136677"/>
                  </a:lnTo>
                  <a:lnTo>
                    <a:pt x="192316" y="101854"/>
                  </a:lnTo>
                  <a:close/>
                </a:path>
                <a:path w="201294" h="193675">
                  <a:moveTo>
                    <a:pt x="200926" y="156019"/>
                  </a:moveTo>
                  <a:lnTo>
                    <a:pt x="0" y="156019"/>
                  </a:lnTo>
                  <a:lnTo>
                    <a:pt x="0" y="193179"/>
                  </a:lnTo>
                  <a:lnTo>
                    <a:pt x="200926" y="193179"/>
                  </a:lnTo>
                  <a:lnTo>
                    <a:pt x="200926" y="156019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14" name="object 114" descr=""/>
          <p:cNvGrpSpPr/>
          <p:nvPr/>
        </p:nvGrpSpPr>
        <p:grpSpPr>
          <a:xfrm>
            <a:off x="15020697" y="5832085"/>
            <a:ext cx="417830" cy="205104"/>
            <a:chOff x="15020697" y="5832085"/>
            <a:chExt cx="417830" cy="205104"/>
          </a:xfrm>
        </p:grpSpPr>
        <p:pic>
          <p:nvPicPr>
            <p:cNvPr id="115" name="object 115" descr="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15020697" y="5832085"/>
              <a:ext cx="190227" cy="204741"/>
            </a:xfrm>
            <a:prstGeom prst="rect">
              <a:avLst/>
            </a:prstGeom>
          </p:spPr>
        </p:pic>
        <p:pic>
          <p:nvPicPr>
            <p:cNvPr id="116" name="object 116" descr="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15241156" y="5832085"/>
              <a:ext cx="197204" cy="204741"/>
            </a:xfrm>
            <a:prstGeom prst="rect">
              <a:avLst/>
            </a:prstGeom>
          </p:spPr>
        </p:pic>
      </p:grpSp>
      <p:pic>
        <p:nvPicPr>
          <p:cNvPr id="117" name="object 117" descr=""/>
          <p:cNvPicPr/>
          <p:nvPr/>
        </p:nvPicPr>
        <p:blipFill>
          <a:blip r:embed="rId49" cstate="print"/>
          <a:stretch>
            <a:fillRect/>
          </a:stretch>
        </p:blipFill>
        <p:spPr>
          <a:xfrm>
            <a:off x="13717621" y="6403409"/>
            <a:ext cx="300689" cy="205460"/>
          </a:xfrm>
          <a:prstGeom prst="rect">
            <a:avLst/>
          </a:prstGeom>
        </p:spPr>
      </p:pic>
      <p:grpSp>
        <p:nvGrpSpPr>
          <p:cNvPr id="118" name="object 118" descr=""/>
          <p:cNvGrpSpPr/>
          <p:nvPr/>
        </p:nvGrpSpPr>
        <p:grpSpPr>
          <a:xfrm>
            <a:off x="14103577" y="6401970"/>
            <a:ext cx="866775" cy="205740"/>
            <a:chOff x="14103577" y="6401970"/>
            <a:chExt cx="866775" cy="205740"/>
          </a:xfrm>
        </p:grpSpPr>
        <p:sp>
          <p:nvSpPr>
            <p:cNvPr id="119" name="object 119" descr=""/>
            <p:cNvSpPr/>
            <p:nvPr/>
          </p:nvSpPr>
          <p:spPr>
            <a:xfrm>
              <a:off x="14103566" y="6402488"/>
              <a:ext cx="201295" cy="205104"/>
            </a:xfrm>
            <a:custGeom>
              <a:avLst/>
              <a:gdLst/>
              <a:ahLst/>
              <a:cxnLst/>
              <a:rect l="l" t="t" r="r" b="b"/>
              <a:pathLst>
                <a:path w="201294" h="205104">
                  <a:moveTo>
                    <a:pt x="188836" y="0"/>
                  </a:moveTo>
                  <a:lnTo>
                    <a:pt x="12103" y="0"/>
                  </a:lnTo>
                  <a:lnTo>
                    <a:pt x="12103" y="32232"/>
                  </a:lnTo>
                  <a:lnTo>
                    <a:pt x="12103" y="55435"/>
                  </a:lnTo>
                  <a:lnTo>
                    <a:pt x="12103" y="86385"/>
                  </a:lnTo>
                  <a:lnTo>
                    <a:pt x="188836" y="86385"/>
                  </a:lnTo>
                  <a:lnTo>
                    <a:pt x="188836" y="55435"/>
                  </a:lnTo>
                  <a:lnTo>
                    <a:pt x="51168" y="55435"/>
                  </a:lnTo>
                  <a:lnTo>
                    <a:pt x="51168" y="32232"/>
                  </a:lnTo>
                  <a:lnTo>
                    <a:pt x="149771" y="32232"/>
                  </a:lnTo>
                  <a:lnTo>
                    <a:pt x="149771" y="55105"/>
                  </a:lnTo>
                  <a:lnTo>
                    <a:pt x="188836" y="55105"/>
                  </a:lnTo>
                  <a:lnTo>
                    <a:pt x="188836" y="32232"/>
                  </a:lnTo>
                  <a:lnTo>
                    <a:pt x="188836" y="32092"/>
                  </a:lnTo>
                  <a:lnTo>
                    <a:pt x="188836" y="0"/>
                  </a:lnTo>
                  <a:close/>
                </a:path>
                <a:path w="201294" h="205104">
                  <a:moveTo>
                    <a:pt x="191630" y="171475"/>
                  </a:moveTo>
                  <a:lnTo>
                    <a:pt x="51625" y="171475"/>
                  </a:lnTo>
                  <a:lnTo>
                    <a:pt x="51625" y="144399"/>
                  </a:lnTo>
                  <a:lnTo>
                    <a:pt x="11633" y="144399"/>
                  </a:lnTo>
                  <a:lnTo>
                    <a:pt x="11633" y="171475"/>
                  </a:lnTo>
                  <a:lnTo>
                    <a:pt x="11633" y="205003"/>
                  </a:lnTo>
                  <a:lnTo>
                    <a:pt x="191630" y="205003"/>
                  </a:lnTo>
                  <a:lnTo>
                    <a:pt x="191630" y="171475"/>
                  </a:lnTo>
                  <a:close/>
                </a:path>
                <a:path w="201294" h="205104">
                  <a:moveTo>
                    <a:pt x="200926" y="98983"/>
                  </a:moveTo>
                  <a:lnTo>
                    <a:pt x="0" y="98983"/>
                  </a:lnTo>
                  <a:lnTo>
                    <a:pt x="0" y="132308"/>
                  </a:lnTo>
                  <a:lnTo>
                    <a:pt x="80695" y="132308"/>
                  </a:lnTo>
                  <a:lnTo>
                    <a:pt x="80695" y="160121"/>
                  </a:lnTo>
                  <a:lnTo>
                    <a:pt x="120230" y="160121"/>
                  </a:lnTo>
                  <a:lnTo>
                    <a:pt x="120230" y="132308"/>
                  </a:lnTo>
                  <a:lnTo>
                    <a:pt x="200926" y="132308"/>
                  </a:lnTo>
                  <a:lnTo>
                    <a:pt x="200926" y="98983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0" name="object 120" descr="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14327292" y="6402690"/>
              <a:ext cx="197669" cy="204741"/>
            </a:xfrm>
            <a:prstGeom prst="rect">
              <a:avLst/>
            </a:prstGeom>
          </p:spPr>
        </p:pic>
        <p:pic>
          <p:nvPicPr>
            <p:cNvPr id="121" name="object 121" descr="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14546356" y="6401970"/>
              <a:ext cx="202320" cy="205460"/>
            </a:xfrm>
            <a:prstGeom prst="rect">
              <a:avLst/>
            </a:prstGeom>
          </p:spPr>
        </p:pic>
        <p:pic>
          <p:nvPicPr>
            <p:cNvPr id="122" name="object 122" descr="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14779373" y="6402690"/>
              <a:ext cx="190460" cy="204741"/>
            </a:xfrm>
            <a:prstGeom prst="rect">
              <a:avLst/>
            </a:prstGeom>
          </p:spPr>
        </p:pic>
      </p:grpSp>
      <p:pic>
        <p:nvPicPr>
          <p:cNvPr id="123" name="object 123" descr=""/>
          <p:cNvPicPr/>
          <p:nvPr/>
        </p:nvPicPr>
        <p:blipFill>
          <a:blip r:embed="rId53" cstate="print"/>
          <a:stretch>
            <a:fillRect/>
          </a:stretch>
        </p:blipFill>
        <p:spPr>
          <a:xfrm>
            <a:off x="13717621" y="6974023"/>
            <a:ext cx="301852" cy="205460"/>
          </a:xfrm>
          <a:prstGeom prst="rect">
            <a:avLst/>
          </a:prstGeom>
        </p:spPr>
      </p:pic>
      <p:grpSp>
        <p:nvGrpSpPr>
          <p:cNvPr id="124" name="object 124" descr=""/>
          <p:cNvGrpSpPr/>
          <p:nvPr/>
        </p:nvGrpSpPr>
        <p:grpSpPr>
          <a:xfrm>
            <a:off x="14105018" y="6968270"/>
            <a:ext cx="415925" cy="214629"/>
            <a:chOff x="14105018" y="6968270"/>
            <a:chExt cx="415925" cy="214629"/>
          </a:xfrm>
        </p:grpSpPr>
        <p:pic>
          <p:nvPicPr>
            <p:cNvPr id="125" name="object 125" descr="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14105018" y="6968270"/>
              <a:ext cx="200924" cy="214571"/>
            </a:xfrm>
            <a:prstGeom prst="rect">
              <a:avLst/>
            </a:prstGeom>
          </p:spPr>
        </p:pic>
        <p:pic>
          <p:nvPicPr>
            <p:cNvPr id="126" name="object 126" descr="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4336407" y="6973304"/>
              <a:ext cx="184413" cy="20474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551151" y="9629372"/>
            <a:ext cx="213360" cy="177165"/>
            <a:chOff x="551151" y="9629372"/>
            <a:chExt cx="213360" cy="177165"/>
          </a:xfrm>
        </p:grpSpPr>
        <p:sp>
          <p:nvSpPr>
            <p:cNvPr id="3" name="object 3" descr=""/>
            <p:cNvSpPr/>
            <p:nvPr/>
          </p:nvSpPr>
          <p:spPr>
            <a:xfrm>
              <a:off x="551141" y="9629622"/>
              <a:ext cx="57150" cy="173355"/>
            </a:xfrm>
            <a:custGeom>
              <a:avLst/>
              <a:gdLst/>
              <a:ahLst/>
              <a:cxnLst/>
              <a:rect l="l" t="t" r="r" b="b"/>
              <a:pathLst>
                <a:path w="57150" h="173354">
                  <a:moveTo>
                    <a:pt x="56769" y="0"/>
                  </a:moveTo>
                  <a:lnTo>
                    <a:pt x="0" y="0"/>
                  </a:lnTo>
                  <a:lnTo>
                    <a:pt x="0" y="19342"/>
                  </a:lnTo>
                  <a:lnTo>
                    <a:pt x="34772" y="19342"/>
                  </a:lnTo>
                  <a:lnTo>
                    <a:pt x="34772" y="172770"/>
                  </a:lnTo>
                  <a:lnTo>
                    <a:pt x="56769" y="172770"/>
                  </a:lnTo>
                  <a:lnTo>
                    <a:pt x="56769" y="19342"/>
                  </a:lnTo>
                  <a:lnTo>
                    <a:pt x="56769" y="0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5405" y="9629372"/>
              <a:ext cx="118550" cy="176848"/>
            </a:xfrm>
            <a:prstGeom prst="rect">
              <a:avLst/>
            </a:prstGeom>
          </p:spPr>
        </p:pic>
      </p:grpSp>
      <p:grpSp>
        <p:nvGrpSpPr>
          <p:cNvPr id="5" name="object 5" descr=""/>
          <p:cNvGrpSpPr/>
          <p:nvPr/>
        </p:nvGrpSpPr>
        <p:grpSpPr>
          <a:xfrm>
            <a:off x="17506478" y="9630452"/>
            <a:ext cx="213360" cy="177165"/>
            <a:chOff x="17506478" y="9630452"/>
            <a:chExt cx="213360" cy="177165"/>
          </a:xfrm>
        </p:grpSpPr>
        <p:sp>
          <p:nvSpPr>
            <p:cNvPr id="6" name="object 6" descr=""/>
            <p:cNvSpPr/>
            <p:nvPr/>
          </p:nvSpPr>
          <p:spPr>
            <a:xfrm>
              <a:off x="17506468" y="9630701"/>
              <a:ext cx="57150" cy="173355"/>
            </a:xfrm>
            <a:custGeom>
              <a:avLst/>
              <a:gdLst/>
              <a:ahLst/>
              <a:cxnLst/>
              <a:rect l="l" t="t" r="r" b="b"/>
              <a:pathLst>
                <a:path w="57150" h="173354">
                  <a:moveTo>
                    <a:pt x="56769" y="0"/>
                  </a:moveTo>
                  <a:lnTo>
                    <a:pt x="0" y="0"/>
                  </a:lnTo>
                  <a:lnTo>
                    <a:pt x="0" y="19342"/>
                  </a:lnTo>
                  <a:lnTo>
                    <a:pt x="34772" y="19342"/>
                  </a:lnTo>
                  <a:lnTo>
                    <a:pt x="34772" y="172770"/>
                  </a:lnTo>
                  <a:lnTo>
                    <a:pt x="56769" y="172770"/>
                  </a:lnTo>
                  <a:lnTo>
                    <a:pt x="56769" y="19342"/>
                  </a:lnTo>
                  <a:lnTo>
                    <a:pt x="56769" y="0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600732" y="9630452"/>
              <a:ext cx="118550" cy="176848"/>
            </a:xfrm>
            <a:prstGeom prst="rect">
              <a:avLst/>
            </a:prstGeom>
          </p:spPr>
        </p:pic>
      </p:grpSp>
      <p:grpSp>
        <p:nvGrpSpPr>
          <p:cNvPr id="8" name="object 8" descr=""/>
          <p:cNvGrpSpPr/>
          <p:nvPr/>
        </p:nvGrpSpPr>
        <p:grpSpPr>
          <a:xfrm>
            <a:off x="1112050" y="582048"/>
            <a:ext cx="406400" cy="205740"/>
            <a:chOff x="1112050" y="582048"/>
            <a:chExt cx="406400" cy="205740"/>
          </a:xfrm>
        </p:grpSpPr>
        <p:pic>
          <p:nvPicPr>
            <p:cNvPr id="9" name="object 9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12050" y="582048"/>
              <a:ext cx="140693" cy="205460"/>
            </a:xfrm>
            <a:prstGeom prst="rect">
              <a:avLst/>
            </a:prstGeom>
          </p:spPr>
        </p:pic>
        <p:sp>
          <p:nvSpPr>
            <p:cNvPr id="10" name="object 10" descr=""/>
            <p:cNvSpPr/>
            <p:nvPr/>
          </p:nvSpPr>
          <p:spPr>
            <a:xfrm>
              <a:off x="1272273" y="582053"/>
              <a:ext cx="246379" cy="201295"/>
            </a:xfrm>
            <a:custGeom>
              <a:avLst/>
              <a:gdLst/>
              <a:ahLst/>
              <a:cxnLst/>
              <a:rect l="l" t="t" r="r" b="b"/>
              <a:pathLst>
                <a:path w="246380" h="201295">
                  <a:moveTo>
                    <a:pt x="89065" y="88950"/>
                  </a:moveTo>
                  <a:lnTo>
                    <a:pt x="0" y="88950"/>
                  </a:lnTo>
                  <a:lnTo>
                    <a:pt x="0" y="124904"/>
                  </a:lnTo>
                  <a:lnTo>
                    <a:pt x="89065" y="124904"/>
                  </a:lnTo>
                  <a:lnTo>
                    <a:pt x="89065" y="88950"/>
                  </a:lnTo>
                  <a:close/>
                </a:path>
                <a:path w="246380" h="201295">
                  <a:moveTo>
                    <a:pt x="245808" y="163741"/>
                  </a:moveTo>
                  <a:lnTo>
                    <a:pt x="172085" y="163741"/>
                  </a:lnTo>
                  <a:lnTo>
                    <a:pt x="199301" y="134734"/>
                  </a:lnTo>
                  <a:lnTo>
                    <a:pt x="220014" y="111175"/>
                  </a:lnTo>
                  <a:lnTo>
                    <a:pt x="233159" y="92392"/>
                  </a:lnTo>
                  <a:lnTo>
                    <a:pt x="240080" y="76441"/>
                  </a:lnTo>
                  <a:lnTo>
                    <a:pt x="242087" y="61379"/>
                  </a:lnTo>
                  <a:lnTo>
                    <a:pt x="237490" y="36817"/>
                  </a:lnTo>
                  <a:lnTo>
                    <a:pt x="224205" y="17386"/>
                  </a:lnTo>
                  <a:lnTo>
                    <a:pt x="202946" y="4597"/>
                  </a:lnTo>
                  <a:lnTo>
                    <a:pt x="174409" y="0"/>
                  </a:lnTo>
                  <a:lnTo>
                    <a:pt x="146888" y="5092"/>
                  </a:lnTo>
                  <a:lnTo>
                    <a:pt x="125349" y="19177"/>
                  </a:lnTo>
                  <a:lnTo>
                    <a:pt x="111302" y="40462"/>
                  </a:lnTo>
                  <a:lnTo>
                    <a:pt x="106273" y="67132"/>
                  </a:lnTo>
                  <a:lnTo>
                    <a:pt x="147904" y="67132"/>
                  </a:lnTo>
                  <a:lnTo>
                    <a:pt x="149618" y="56286"/>
                  </a:lnTo>
                  <a:lnTo>
                    <a:pt x="154698" y="46926"/>
                  </a:lnTo>
                  <a:lnTo>
                    <a:pt x="163004" y="40360"/>
                  </a:lnTo>
                  <a:lnTo>
                    <a:pt x="174409" y="37884"/>
                  </a:lnTo>
                  <a:lnTo>
                    <a:pt x="186232" y="39598"/>
                  </a:lnTo>
                  <a:lnTo>
                    <a:pt x="194322" y="44475"/>
                  </a:lnTo>
                  <a:lnTo>
                    <a:pt x="198970" y="52044"/>
                  </a:lnTo>
                  <a:lnTo>
                    <a:pt x="200456" y="61849"/>
                  </a:lnTo>
                  <a:lnTo>
                    <a:pt x="199263" y="70599"/>
                  </a:lnTo>
                  <a:lnTo>
                    <a:pt x="194932" y="80886"/>
                  </a:lnTo>
                  <a:lnTo>
                    <a:pt x="186334" y="93649"/>
                  </a:lnTo>
                  <a:lnTo>
                    <a:pt x="172313" y="109804"/>
                  </a:lnTo>
                  <a:lnTo>
                    <a:pt x="110223" y="175729"/>
                  </a:lnTo>
                  <a:lnTo>
                    <a:pt x="110223" y="200672"/>
                  </a:lnTo>
                  <a:lnTo>
                    <a:pt x="245808" y="200672"/>
                  </a:lnTo>
                  <a:lnTo>
                    <a:pt x="245808" y="163741"/>
                  </a:lnTo>
                  <a:close/>
                </a:path>
              </a:pathLst>
            </a:custGeom>
            <a:solidFill>
              <a:srgbClr val="9E9E9E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1" name="object 11" descr=""/>
          <p:cNvGrpSpPr/>
          <p:nvPr/>
        </p:nvGrpSpPr>
        <p:grpSpPr>
          <a:xfrm>
            <a:off x="5895361" y="1278561"/>
            <a:ext cx="4004310" cy="8429625"/>
            <a:chOff x="5895361" y="1278561"/>
            <a:chExt cx="4004310" cy="8429625"/>
          </a:xfrm>
        </p:grpSpPr>
        <p:pic>
          <p:nvPicPr>
            <p:cNvPr id="12" name="object 12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895361" y="1278561"/>
              <a:ext cx="4003894" cy="8429251"/>
            </a:xfrm>
            <a:prstGeom prst="rect">
              <a:avLst/>
            </a:prstGeom>
          </p:spPr>
        </p:pic>
        <p:sp>
          <p:nvSpPr>
            <p:cNvPr id="13" name="object 13" descr=""/>
            <p:cNvSpPr/>
            <p:nvPr/>
          </p:nvSpPr>
          <p:spPr>
            <a:xfrm>
              <a:off x="6127869" y="2618267"/>
              <a:ext cx="3462654" cy="817880"/>
            </a:xfrm>
            <a:custGeom>
              <a:avLst/>
              <a:gdLst/>
              <a:ahLst/>
              <a:cxnLst/>
              <a:rect l="l" t="t" r="r" b="b"/>
              <a:pathLst>
                <a:path w="3462654" h="817879">
                  <a:moveTo>
                    <a:pt x="0" y="0"/>
                  </a:moveTo>
                  <a:lnTo>
                    <a:pt x="0" y="817749"/>
                  </a:lnTo>
                  <a:lnTo>
                    <a:pt x="3462249" y="817749"/>
                  </a:lnTo>
                  <a:lnTo>
                    <a:pt x="3462249" y="0"/>
                  </a:lnTo>
                  <a:lnTo>
                    <a:pt x="0" y="0"/>
                  </a:lnTo>
                  <a:close/>
                </a:path>
              </a:pathLst>
            </a:custGeom>
            <a:ln w="57150">
              <a:solidFill>
                <a:srgbClr val="D01717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6127869" y="3468872"/>
              <a:ext cx="3462654" cy="1210310"/>
            </a:xfrm>
            <a:custGeom>
              <a:avLst/>
              <a:gdLst/>
              <a:ahLst/>
              <a:cxnLst/>
              <a:rect l="l" t="t" r="r" b="b"/>
              <a:pathLst>
                <a:path w="3462654" h="1210310">
                  <a:moveTo>
                    <a:pt x="0" y="0"/>
                  </a:moveTo>
                  <a:lnTo>
                    <a:pt x="0" y="1210022"/>
                  </a:lnTo>
                  <a:lnTo>
                    <a:pt x="3462249" y="1210022"/>
                  </a:lnTo>
                  <a:lnTo>
                    <a:pt x="3462249" y="0"/>
                  </a:lnTo>
                  <a:lnTo>
                    <a:pt x="0" y="0"/>
                  </a:lnTo>
                  <a:close/>
                </a:path>
              </a:pathLst>
            </a:custGeom>
            <a:ln w="57150">
              <a:solidFill>
                <a:srgbClr val="D01717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6114579" y="5259986"/>
              <a:ext cx="3502660" cy="1372235"/>
            </a:xfrm>
            <a:custGeom>
              <a:avLst/>
              <a:gdLst/>
              <a:ahLst/>
              <a:cxnLst/>
              <a:rect l="l" t="t" r="r" b="b"/>
              <a:pathLst>
                <a:path w="3502659" h="1372234">
                  <a:moveTo>
                    <a:pt x="0" y="0"/>
                  </a:moveTo>
                  <a:lnTo>
                    <a:pt x="0" y="1372072"/>
                  </a:lnTo>
                  <a:lnTo>
                    <a:pt x="3502121" y="1372072"/>
                  </a:lnTo>
                  <a:lnTo>
                    <a:pt x="3502121" y="0"/>
                  </a:lnTo>
                  <a:lnTo>
                    <a:pt x="0" y="0"/>
                  </a:lnTo>
                  <a:close/>
                </a:path>
              </a:pathLst>
            </a:custGeom>
            <a:ln w="57150">
              <a:solidFill>
                <a:srgbClr val="D01717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6" name="object 16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764260" y="5243435"/>
            <a:ext cx="2007932" cy="1409615"/>
          </a:xfrm>
          <a:prstGeom prst="rect">
            <a:avLst/>
          </a:prstGeom>
        </p:spPr>
      </p:pic>
      <p:sp>
        <p:nvSpPr>
          <p:cNvPr id="17" name="object 17" descr=""/>
          <p:cNvSpPr/>
          <p:nvPr/>
        </p:nvSpPr>
        <p:spPr>
          <a:xfrm>
            <a:off x="6127869" y="8222735"/>
            <a:ext cx="3502660" cy="642620"/>
          </a:xfrm>
          <a:custGeom>
            <a:avLst/>
            <a:gdLst/>
            <a:ahLst/>
            <a:cxnLst/>
            <a:rect l="l" t="t" r="r" b="b"/>
            <a:pathLst>
              <a:path w="3502659" h="642620">
                <a:moveTo>
                  <a:pt x="0" y="0"/>
                </a:moveTo>
                <a:lnTo>
                  <a:pt x="0" y="642160"/>
                </a:lnTo>
                <a:lnTo>
                  <a:pt x="3502121" y="642160"/>
                </a:lnTo>
                <a:lnTo>
                  <a:pt x="3502121" y="0"/>
                </a:lnTo>
                <a:lnTo>
                  <a:pt x="0" y="0"/>
                </a:lnTo>
                <a:close/>
              </a:path>
            </a:pathLst>
          </a:custGeom>
          <a:ln w="57150">
            <a:solidFill>
              <a:srgbClr val="D01717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18" name="object 18" descr=""/>
          <p:cNvGrpSpPr/>
          <p:nvPr/>
        </p:nvGrpSpPr>
        <p:grpSpPr>
          <a:xfrm>
            <a:off x="2590482" y="5008030"/>
            <a:ext cx="3534410" cy="1955800"/>
            <a:chOff x="2590482" y="5008030"/>
            <a:chExt cx="3534410" cy="1955800"/>
          </a:xfrm>
        </p:grpSpPr>
        <p:sp>
          <p:nvSpPr>
            <p:cNvPr id="19" name="object 19" descr=""/>
            <p:cNvSpPr/>
            <p:nvPr/>
          </p:nvSpPr>
          <p:spPr>
            <a:xfrm>
              <a:off x="2619057" y="5036605"/>
              <a:ext cx="2223770" cy="1898650"/>
            </a:xfrm>
            <a:custGeom>
              <a:avLst/>
              <a:gdLst/>
              <a:ahLst/>
              <a:cxnLst/>
              <a:rect l="l" t="t" r="r" b="b"/>
              <a:pathLst>
                <a:path w="2223770" h="1898650">
                  <a:moveTo>
                    <a:pt x="0" y="0"/>
                  </a:moveTo>
                  <a:lnTo>
                    <a:pt x="0" y="1898213"/>
                  </a:lnTo>
                  <a:lnTo>
                    <a:pt x="2223443" y="1898213"/>
                  </a:lnTo>
                  <a:lnTo>
                    <a:pt x="2223443" y="0"/>
                  </a:lnTo>
                  <a:lnTo>
                    <a:pt x="0" y="0"/>
                  </a:lnTo>
                  <a:close/>
                </a:path>
              </a:pathLst>
            </a:custGeom>
            <a:ln w="57150">
              <a:solidFill>
                <a:srgbClr val="D01717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4806364" y="6063136"/>
              <a:ext cx="1318260" cy="48260"/>
            </a:xfrm>
            <a:custGeom>
              <a:avLst/>
              <a:gdLst/>
              <a:ahLst/>
              <a:cxnLst/>
              <a:rect l="l" t="t" r="r" b="b"/>
              <a:pathLst>
                <a:path w="1318260" h="48260">
                  <a:moveTo>
                    <a:pt x="1318205" y="21426"/>
                  </a:moveTo>
                  <a:lnTo>
                    <a:pt x="432" y="48007"/>
                  </a:lnTo>
                  <a:lnTo>
                    <a:pt x="0" y="26580"/>
                  </a:lnTo>
                  <a:lnTo>
                    <a:pt x="1317773" y="0"/>
                  </a:lnTo>
                  <a:lnTo>
                    <a:pt x="1318205" y="21426"/>
                  </a:lnTo>
                  <a:close/>
                </a:path>
              </a:pathLst>
            </a:custGeom>
            <a:solidFill>
              <a:srgbClr val="D01717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1" name="object 21" descr=""/>
          <p:cNvGrpSpPr/>
          <p:nvPr/>
        </p:nvGrpSpPr>
        <p:grpSpPr>
          <a:xfrm>
            <a:off x="10018073" y="5635965"/>
            <a:ext cx="7019290" cy="2597785"/>
            <a:chOff x="10018073" y="5635965"/>
            <a:chExt cx="7019290" cy="2597785"/>
          </a:xfrm>
        </p:grpSpPr>
        <p:pic>
          <p:nvPicPr>
            <p:cNvPr id="22" name="object 22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231119" y="6961726"/>
              <a:ext cx="6573234" cy="382852"/>
            </a:xfrm>
            <a:prstGeom prst="rect">
              <a:avLst/>
            </a:prstGeom>
          </p:spPr>
        </p:pic>
        <p:sp>
          <p:nvSpPr>
            <p:cNvPr id="23" name="object 23" descr=""/>
            <p:cNvSpPr/>
            <p:nvPr/>
          </p:nvSpPr>
          <p:spPr>
            <a:xfrm>
              <a:off x="10046648" y="5664540"/>
              <a:ext cx="6962140" cy="2540635"/>
            </a:xfrm>
            <a:custGeom>
              <a:avLst/>
              <a:gdLst/>
              <a:ahLst/>
              <a:cxnLst/>
              <a:rect l="l" t="t" r="r" b="b"/>
              <a:pathLst>
                <a:path w="6962140" h="2540634">
                  <a:moveTo>
                    <a:pt x="0" y="0"/>
                  </a:moveTo>
                  <a:lnTo>
                    <a:pt x="0" y="2540556"/>
                  </a:lnTo>
                  <a:lnTo>
                    <a:pt x="6961578" y="2540556"/>
                  </a:lnTo>
                  <a:lnTo>
                    <a:pt x="6961578" y="0"/>
                  </a:lnTo>
                  <a:lnTo>
                    <a:pt x="0" y="0"/>
                  </a:lnTo>
                  <a:close/>
                </a:path>
              </a:pathLst>
            </a:custGeom>
            <a:ln w="57150">
              <a:solidFill>
                <a:srgbClr val="692498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4" name="object 24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251729" y="5855378"/>
              <a:ext cx="172579" cy="199397"/>
            </a:xfrm>
            <a:prstGeom prst="rect">
              <a:avLst/>
            </a:prstGeom>
          </p:spPr>
        </p:pic>
        <p:sp>
          <p:nvSpPr>
            <p:cNvPr id="25" name="object 25" descr=""/>
            <p:cNvSpPr/>
            <p:nvPr/>
          </p:nvSpPr>
          <p:spPr>
            <a:xfrm>
              <a:off x="10467340" y="5855385"/>
              <a:ext cx="180340" cy="199390"/>
            </a:xfrm>
            <a:custGeom>
              <a:avLst/>
              <a:gdLst/>
              <a:ahLst/>
              <a:cxnLst/>
              <a:rect l="l" t="t" r="r" b="b"/>
              <a:pathLst>
                <a:path w="180340" h="199389">
                  <a:moveTo>
                    <a:pt x="133159" y="102260"/>
                  </a:moveTo>
                  <a:lnTo>
                    <a:pt x="112102" y="102260"/>
                  </a:lnTo>
                  <a:lnTo>
                    <a:pt x="112102" y="195897"/>
                  </a:lnTo>
                  <a:lnTo>
                    <a:pt x="133159" y="195897"/>
                  </a:lnTo>
                  <a:lnTo>
                    <a:pt x="133159" y="102260"/>
                  </a:lnTo>
                  <a:close/>
                </a:path>
                <a:path w="180340" h="199389">
                  <a:moveTo>
                    <a:pt x="133159" y="1168"/>
                  </a:moveTo>
                  <a:lnTo>
                    <a:pt x="112102" y="1168"/>
                  </a:lnTo>
                  <a:lnTo>
                    <a:pt x="112102" y="80111"/>
                  </a:lnTo>
                  <a:lnTo>
                    <a:pt x="82880" y="80111"/>
                  </a:lnTo>
                  <a:lnTo>
                    <a:pt x="82880" y="28536"/>
                  </a:lnTo>
                  <a:lnTo>
                    <a:pt x="82880" y="6616"/>
                  </a:lnTo>
                  <a:lnTo>
                    <a:pt x="61823" y="6616"/>
                  </a:lnTo>
                  <a:lnTo>
                    <a:pt x="61823" y="28536"/>
                  </a:lnTo>
                  <a:lnTo>
                    <a:pt x="61823" y="80111"/>
                  </a:lnTo>
                  <a:lnTo>
                    <a:pt x="61823" y="102031"/>
                  </a:lnTo>
                  <a:lnTo>
                    <a:pt x="61823" y="166497"/>
                  </a:lnTo>
                  <a:lnTo>
                    <a:pt x="21056" y="166497"/>
                  </a:lnTo>
                  <a:lnTo>
                    <a:pt x="21056" y="28536"/>
                  </a:lnTo>
                  <a:lnTo>
                    <a:pt x="61823" y="28536"/>
                  </a:lnTo>
                  <a:lnTo>
                    <a:pt x="61823" y="6616"/>
                  </a:lnTo>
                  <a:lnTo>
                    <a:pt x="0" y="6616"/>
                  </a:lnTo>
                  <a:lnTo>
                    <a:pt x="0" y="28536"/>
                  </a:lnTo>
                  <a:lnTo>
                    <a:pt x="0" y="166497"/>
                  </a:lnTo>
                  <a:lnTo>
                    <a:pt x="0" y="187121"/>
                  </a:lnTo>
                  <a:lnTo>
                    <a:pt x="82880" y="187121"/>
                  </a:lnTo>
                  <a:lnTo>
                    <a:pt x="82880" y="166497"/>
                  </a:lnTo>
                  <a:lnTo>
                    <a:pt x="82880" y="102031"/>
                  </a:lnTo>
                  <a:lnTo>
                    <a:pt x="133159" y="102031"/>
                  </a:lnTo>
                  <a:lnTo>
                    <a:pt x="133159" y="80314"/>
                  </a:lnTo>
                  <a:lnTo>
                    <a:pt x="133159" y="80111"/>
                  </a:lnTo>
                  <a:lnTo>
                    <a:pt x="133159" y="1168"/>
                  </a:lnTo>
                  <a:close/>
                </a:path>
                <a:path w="180340" h="199389">
                  <a:moveTo>
                    <a:pt x="180047" y="0"/>
                  </a:moveTo>
                  <a:lnTo>
                    <a:pt x="158762" y="0"/>
                  </a:lnTo>
                  <a:lnTo>
                    <a:pt x="158762" y="199390"/>
                  </a:lnTo>
                  <a:lnTo>
                    <a:pt x="180047" y="199390"/>
                  </a:lnTo>
                  <a:lnTo>
                    <a:pt x="18004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6" name="object 26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961392" y="5854911"/>
              <a:ext cx="185035" cy="199864"/>
            </a:xfrm>
            <a:prstGeom prst="rect">
              <a:avLst/>
            </a:prstGeom>
          </p:spPr>
        </p:pic>
        <p:pic>
          <p:nvPicPr>
            <p:cNvPr id="27" name="object 27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682950" y="5855378"/>
              <a:ext cx="181638" cy="196828"/>
            </a:xfrm>
            <a:prstGeom prst="rect">
              <a:avLst/>
            </a:prstGeom>
          </p:spPr>
        </p:pic>
        <p:sp>
          <p:nvSpPr>
            <p:cNvPr id="28" name="object 28" descr=""/>
            <p:cNvSpPr/>
            <p:nvPr/>
          </p:nvSpPr>
          <p:spPr>
            <a:xfrm>
              <a:off x="11178350" y="5862002"/>
              <a:ext cx="250825" cy="183515"/>
            </a:xfrm>
            <a:custGeom>
              <a:avLst/>
              <a:gdLst/>
              <a:ahLst/>
              <a:cxnLst/>
              <a:rect l="l" t="t" r="r" b="b"/>
              <a:pathLst>
                <a:path w="250825" h="183514">
                  <a:moveTo>
                    <a:pt x="178930" y="0"/>
                  </a:moveTo>
                  <a:lnTo>
                    <a:pt x="12458" y="0"/>
                  </a:lnTo>
                  <a:lnTo>
                    <a:pt x="12458" y="21920"/>
                  </a:lnTo>
                  <a:lnTo>
                    <a:pt x="156273" y="21920"/>
                  </a:lnTo>
                  <a:lnTo>
                    <a:pt x="156273" y="73494"/>
                  </a:lnTo>
                  <a:lnTo>
                    <a:pt x="12458" y="73494"/>
                  </a:lnTo>
                  <a:lnTo>
                    <a:pt x="12458" y="95415"/>
                  </a:lnTo>
                  <a:lnTo>
                    <a:pt x="156273" y="95415"/>
                  </a:lnTo>
                  <a:lnTo>
                    <a:pt x="156273" y="143116"/>
                  </a:lnTo>
                  <a:lnTo>
                    <a:pt x="178930" y="143116"/>
                  </a:lnTo>
                  <a:lnTo>
                    <a:pt x="178930" y="95415"/>
                  </a:lnTo>
                  <a:lnTo>
                    <a:pt x="178930" y="73494"/>
                  </a:lnTo>
                  <a:lnTo>
                    <a:pt x="178930" y="21920"/>
                  </a:lnTo>
                  <a:lnTo>
                    <a:pt x="178930" y="0"/>
                  </a:lnTo>
                  <a:close/>
                </a:path>
                <a:path w="250825" h="183514">
                  <a:moveTo>
                    <a:pt x="193192" y="161493"/>
                  </a:moveTo>
                  <a:lnTo>
                    <a:pt x="0" y="161493"/>
                  </a:lnTo>
                  <a:lnTo>
                    <a:pt x="0" y="183210"/>
                  </a:lnTo>
                  <a:lnTo>
                    <a:pt x="193192" y="183210"/>
                  </a:lnTo>
                  <a:lnTo>
                    <a:pt x="193192" y="161493"/>
                  </a:lnTo>
                  <a:close/>
                </a:path>
                <a:path w="250825" h="183514">
                  <a:moveTo>
                    <a:pt x="250266" y="131610"/>
                  </a:moveTo>
                  <a:lnTo>
                    <a:pt x="243471" y="124599"/>
                  </a:lnTo>
                  <a:lnTo>
                    <a:pt x="225577" y="124599"/>
                  </a:lnTo>
                  <a:lnTo>
                    <a:pt x="218782" y="131610"/>
                  </a:lnTo>
                  <a:lnTo>
                    <a:pt x="218782" y="150050"/>
                  </a:lnTo>
                  <a:lnTo>
                    <a:pt x="225577" y="157060"/>
                  </a:lnTo>
                  <a:lnTo>
                    <a:pt x="243471" y="157060"/>
                  </a:lnTo>
                  <a:lnTo>
                    <a:pt x="250266" y="150050"/>
                  </a:lnTo>
                  <a:lnTo>
                    <a:pt x="250266" y="131610"/>
                  </a:lnTo>
                  <a:close/>
                </a:path>
                <a:path w="250825" h="183514">
                  <a:moveTo>
                    <a:pt x="250266" y="38912"/>
                  </a:moveTo>
                  <a:lnTo>
                    <a:pt x="243471" y="31673"/>
                  </a:lnTo>
                  <a:lnTo>
                    <a:pt x="225577" y="31673"/>
                  </a:lnTo>
                  <a:lnTo>
                    <a:pt x="218782" y="38912"/>
                  </a:lnTo>
                  <a:lnTo>
                    <a:pt x="218782" y="57124"/>
                  </a:lnTo>
                  <a:lnTo>
                    <a:pt x="225577" y="64363"/>
                  </a:lnTo>
                  <a:lnTo>
                    <a:pt x="243471" y="64363"/>
                  </a:lnTo>
                  <a:lnTo>
                    <a:pt x="250266" y="57124"/>
                  </a:lnTo>
                  <a:lnTo>
                    <a:pt x="250266" y="3891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9" name="object 29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275076" y="6235517"/>
              <a:ext cx="96030" cy="99000"/>
            </a:xfrm>
            <a:prstGeom prst="rect">
              <a:avLst/>
            </a:prstGeom>
          </p:spPr>
        </p:pic>
        <p:pic>
          <p:nvPicPr>
            <p:cNvPr id="30" name="object 30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519115" y="6193954"/>
              <a:ext cx="179826" cy="199397"/>
            </a:xfrm>
            <a:prstGeom prst="rect">
              <a:avLst/>
            </a:prstGeom>
          </p:spPr>
        </p:pic>
        <p:sp>
          <p:nvSpPr>
            <p:cNvPr id="31" name="object 31" descr=""/>
            <p:cNvSpPr/>
            <p:nvPr/>
          </p:nvSpPr>
          <p:spPr>
            <a:xfrm>
              <a:off x="10733138" y="6198526"/>
              <a:ext cx="193675" cy="200025"/>
            </a:xfrm>
            <a:custGeom>
              <a:avLst/>
              <a:gdLst/>
              <a:ahLst/>
              <a:cxnLst/>
              <a:rect l="l" t="t" r="r" b="b"/>
              <a:pathLst>
                <a:path w="193675" h="200025">
                  <a:moveTo>
                    <a:pt x="179374" y="0"/>
                  </a:moveTo>
                  <a:lnTo>
                    <a:pt x="12674" y="0"/>
                  </a:lnTo>
                  <a:lnTo>
                    <a:pt x="12674" y="21907"/>
                  </a:lnTo>
                  <a:lnTo>
                    <a:pt x="156044" y="21907"/>
                  </a:lnTo>
                  <a:lnTo>
                    <a:pt x="156044" y="91541"/>
                  </a:lnTo>
                  <a:lnTo>
                    <a:pt x="179374" y="91541"/>
                  </a:lnTo>
                  <a:lnTo>
                    <a:pt x="179374" y="21907"/>
                  </a:lnTo>
                  <a:lnTo>
                    <a:pt x="179374" y="0"/>
                  </a:lnTo>
                  <a:close/>
                </a:path>
                <a:path w="193675" h="200025">
                  <a:moveTo>
                    <a:pt x="193179" y="107505"/>
                  </a:moveTo>
                  <a:lnTo>
                    <a:pt x="0" y="107505"/>
                  </a:lnTo>
                  <a:lnTo>
                    <a:pt x="0" y="128752"/>
                  </a:lnTo>
                  <a:lnTo>
                    <a:pt x="46875" y="128752"/>
                  </a:lnTo>
                  <a:lnTo>
                    <a:pt x="46875" y="199504"/>
                  </a:lnTo>
                  <a:lnTo>
                    <a:pt x="69303" y="199504"/>
                  </a:lnTo>
                  <a:lnTo>
                    <a:pt x="69303" y="128752"/>
                  </a:lnTo>
                  <a:lnTo>
                    <a:pt x="123659" y="128752"/>
                  </a:lnTo>
                  <a:lnTo>
                    <a:pt x="123659" y="199504"/>
                  </a:lnTo>
                  <a:lnTo>
                    <a:pt x="146075" y="199504"/>
                  </a:lnTo>
                  <a:lnTo>
                    <a:pt x="146075" y="128752"/>
                  </a:lnTo>
                  <a:lnTo>
                    <a:pt x="193179" y="128752"/>
                  </a:lnTo>
                  <a:lnTo>
                    <a:pt x="193179" y="10750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2" name="object 32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953960" y="6193954"/>
              <a:ext cx="177561" cy="199397"/>
            </a:xfrm>
            <a:prstGeom prst="rect">
              <a:avLst/>
            </a:prstGeom>
          </p:spPr>
        </p:pic>
        <p:pic>
          <p:nvPicPr>
            <p:cNvPr id="33" name="object 33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232176" y="6188350"/>
              <a:ext cx="411064" cy="205467"/>
            </a:xfrm>
            <a:prstGeom prst="rect">
              <a:avLst/>
            </a:prstGeom>
          </p:spPr>
        </p:pic>
        <p:pic>
          <p:nvPicPr>
            <p:cNvPr id="34" name="object 34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672229" y="6193487"/>
              <a:ext cx="197945" cy="199864"/>
            </a:xfrm>
            <a:prstGeom prst="rect">
              <a:avLst/>
            </a:prstGeom>
          </p:spPr>
        </p:pic>
        <p:pic>
          <p:nvPicPr>
            <p:cNvPr id="35" name="object 35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893049" y="6193954"/>
              <a:ext cx="174843" cy="199397"/>
            </a:xfrm>
            <a:prstGeom prst="rect">
              <a:avLst/>
            </a:prstGeom>
          </p:spPr>
        </p:pic>
        <p:pic>
          <p:nvPicPr>
            <p:cNvPr id="36" name="object 36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2175082" y="6193954"/>
              <a:ext cx="172579" cy="199397"/>
            </a:xfrm>
            <a:prstGeom prst="rect">
              <a:avLst/>
            </a:prstGeom>
          </p:spPr>
        </p:pic>
        <p:sp>
          <p:nvSpPr>
            <p:cNvPr id="37" name="object 37" descr=""/>
            <p:cNvSpPr/>
            <p:nvPr/>
          </p:nvSpPr>
          <p:spPr>
            <a:xfrm>
              <a:off x="12390692" y="6193954"/>
              <a:ext cx="180340" cy="200025"/>
            </a:xfrm>
            <a:custGeom>
              <a:avLst/>
              <a:gdLst/>
              <a:ahLst/>
              <a:cxnLst/>
              <a:rect l="l" t="t" r="r" b="b"/>
              <a:pathLst>
                <a:path w="180340" h="200025">
                  <a:moveTo>
                    <a:pt x="133172" y="80632"/>
                  </a:moveTo>
                  <a:lnTo>
                    <a:pt x="82892" y="80632"/>
                  </a:lnTo>
                  <a:lnTo>
                    <a:pt x="82892" y="27774"/>
                  </a:lnTo>
                  <a:lnTo>
                    <a:pt x="82892" y="7150"/>
                  </a:lnTo>
                  <a:lnTo>
                    <a:pt x="61823" y="7150"/>
                  </a:lnTo>
                  <a:lnTo>
                    <a:pt x="61823" y="27774"/>
                  </a:lnTo>
                  <a:lnTo>
                    <a:pt x="61823" y="80632"/>
                  </a:lnTo>
                  <a:lnTo>
                    <a:pt x="61823" y="102552"/>
                  </a:lnTo>
                  <a:lnTo>
                    <a:pt x="61823" y="167017"/>
                  </a:lnTo>
                  <a:lnTo>
                    <a:pt x="21056" y="167017"/>
                  </a:lnTo>
                  <a:lnTo>
                    <a:pt x="21056" y="27774"/>
                  </a:lnTo>
                  <a:lnTo>
                    <a:pt x="61823" y="27774"/>
                  </a:lnTo>
                  <a:lnTo>
                    <a:pt x="61823" y="7150"/>
                  </a:lnTo>
                  <a:lnTo>
                    <a:pt x="0" y="7150"/>
                  </a:lnTo>
                  <a:lnTo>
                    <a:pt x="0" y="27774"/>
                  </a:lnTo>
                  <a:lnTo>
                    <a:pt x="0" y="167017"/>
                  </a:lnTo>
                  <a:lnTo>
                    <a:pt x="0" y="187655"/>
                  </a:lnTo>
                  <a:lnTo>
                    <a:pt x="82892" y="187655"/>
                  </a:lnTo>
                  <a:lnTo>
                    <a:pt x="82892" y="167017"/>
                  </a:lnTo>
                  <a:lnTo>
                    <a:pt x="82892" y="102552"/>
                  </a:lnTo>
                  <a:lnTo>
                    <a:pt x="112102" y="102552"/>
                  </a:lnTo>
                  <a:lnTo>
                    <a:pt x="112102" y="195897"/>
                  </a:lnTo>
                  <a:lnTo>
                    <a:pt x="133172" y="195897"/>
                  </a:lnTo>
                  <a:lnTo>
                    <a:pt x="133172" y="102552"/>
                  </a:lnTo>
                  <a:lnTo>
                    <a:pt x="133172" y="102273"/>
                  </a:lnTo>
                  <a:lnTo>
                    <a:pt x="133172" y="80632"/>
                  </a:lnTo>
                  <a:close/>
                </a:path>
                <a:path w="180340" h="200025">
                  <a:moveTo>
                    <a:pt x="133172" y="1168"/>
                  </a:moveTo>
                  <a:lnTo>
                    <a:pt x="112102" y="1168"/>
                  </a:lnTo>
                  <a:lnTo>
                    <a:pt x="112102" y="80327"/>
                  </a:lnTo>
                  <a:lnTo>
                    <a:pt x="133172" y="80327"/>
                  </a:lnTo>
                  <a:lnTo>
                    <a:pt x="133172" y="1168"/>
                  </a:lnTo>
                  <a:close/>
                </a:path>
                <a:path w="180340" h="200025">
                  <a:moveTo>
                    <a:pt x="180047" y="0"/>
                  </a:moveTo>
                  <a:lnTo>
                    <a:pt x="158762" y="0"/>
                  </a:lnTo>
                  <a:lnTo>
                    <a:pt x="158762" y="199402"/>
                  </a:lnTo>
                  <a:lnTo>
                    <a:pt x="180047" y="199402"/>
                  </a:lnTo>
                  <a:lnTo>
                    <a:pt x="18004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8" name="object 38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2606303" y="6193954"/>
              <a:ext cx="181638" cy="196828"/>
            </a:xfrm>
            <a:prstGeom prst="rect">
              <a:avLst/>
            </a:prstGeom>
          </p:spPr>
        </p:pic>
        <p:pic>
          <p:nvPicPr>
            <p:cNvPr id="39" name="object 39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2884292" y="6190451"/>
              <a:ext cx="183676" cy="202899"/>
            </a:xfrm>
            <a:prstGeom prst="rect">
              <a:avLst/>
            </a:prstGeom>
          </p:spPr>
        </p:pic>
        <p:pic>
          <p:nvPicPr>
            <p:cNvPr id="40" name="object 40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104659" y="6193954"/>
              <a:ext cx="177561" cy="199397"/>
            </a:xfrm>
            <a:prstGeom prst="rect">
              <a:avLst/>
            </a:prstGeom>
          </p:spPr>
        </p:pic>
        <p:pic>
          <p:nvPicPr>
            <p:cNvPr id="41" name="object 41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3389160" y="6193954"/>
              <a:ext cx="175976" cy="196828"/>
            </a:xfrm>
            <a:prstGeom prst="rect">
              <a:avLst/>
            </a:prstGeom>
          </p:spPr>
        </p:pic>
        <p:pic>
          <p:nvPicPr>
            <p:cNvPr id="42" name="object 42" descr="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3602506" y="6193954"/>
              <a:ext cx="200662" cy="199397"/>
            </a:xfrm>
            <a:prstGeom prst="rect">
              <a:avLst/>
            </a:prstGeom>
          </p:spPr>
        </p:pic>
        <p:pic>
          <p:nvPicPr>
            <p:cNvPr id="43" name="object 43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275076" y="6574102"/>
              <a:ext cx="96030" cy="99000"/>
            </a:xfrm>
            <a:prstGeom prst="rect">
              <a:avLst/>
            </a:prstGeom>
          </p:spPr>
        </p:pic>
        <p:pic>
          <p:nvPicPr>
            <p:cNvPr id="44" name="object 44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523418" y="6532539"/>
              <a:ext cx="172579" cy="199397"/>
            </a:xfrm>
            <a:prstGeom prst="rect">
              <a:avLst/>
            </a:prstGeom>
          </p:spPr>
        </p:pic>
        <p:sp>
          <p:nvSpPr>
            <p:cNvPr id="45" name="object 45" descr=""/>
            <p:cNvSpPr/>
            <p:nvPr/>
          </p:nvSpPr>
          <p:spPr>
            <a:xfrm>
              <a:off x="10739019" y="6532549"/>
              <a:ext cx="180340" cy="199390"/>
            </a:xfrm>
            <a:custGeom>
              <a:avLst/>
              <a:gdLst/>
              <a:ahLst/>
              <a:cxnLst/>
              <a:rect l="l" t="t" r="r" b="b"/>
              <a:pathLst>
                <a:path w="180340" h="199390">
                  <a:moveTo>
                    <a:pt x="133172" y="102260"/>
                  </a:moveTo>
                  <a:lnTo>
                    <a:pt x="112115" y="102260"/>
                  </a:lnTo>
                  <a:lnTo>
                    <a:pt x="112115" y="195884"/>
                  </a:lnTo>
                  <a:lnTo>
                    <a:pt x="133172" y="195884"/>
                  </a:lnTo>
                  <a:lnTo>
                    <a:pt x="133172" y="102260"/>
                  </a:lnTo>
                  <a:close/>
                </a:path>
                <a:path w="180340" h="199390">
                  <a:moveTo>
                    <a:pt x="133172" y="1168"/>
                  </a:moveTo>
                  <a:lnTo>
                    <a:pt x="112115" y="1168"/>
                  </a:lnTo>
                  <a:lnTo>
                    <a:pt x="112115" y="79844"/>
                  </a:lnTo>
                  <a:lnTo>
                    <a:pt x="82892" y="79844"/>
                  </a:lnTo>
                  <a:lnTo>
                    <a:pt x="82892" y="28270"/>
                  </a:lnTo>
                  <a:lnTo>
                    <a:pt x="82892" y="7645"/>
                  </a:lnTo>
                  <a:lnTo>
                    <a:pt x="61836" y="7645"/>
                  </a:lnTo>
                  <a:lnTo>
                    <a:pt x="61836" y="28270"/>
                  </a:lnTo>
                  <a:lnTo>
                    <a:pt x="61836" y="79844"/>
                  </a:lnTo>
                  <a:lnTo>
                    <a:pt x="61836" y="101765"/>
                  </a:lnTo>
                  <a:lnTo>
                    <a:pt x="61836" y="166230"/>
                  </a:lnTo>
                  <a:lnTo>
                    <a:pt x="21069" y="166230"/>
                  </a:lnTo>
                  <a:lnTo>
                    <a:pt x="21069" y="28270"/>
                  </a:lnTo>
                  <a:lnTo>
                    <a:pt x="61836" y="28270"/>
                  </a:lnTo>
                  <a:lnTo>
                    <a:pt x="61836" y="7645"/>
                  </a:lnTo>
                  <a:lnTo>
                    <a:pt x="0" y="7645"/>
                  </a:lnTo>
                  <a:lnTo>
                    <a:pt x="0" y="28270"/>
                  </a:lnTo>
                  <a:lnTo>
                    <a:pt x="0" y="166230"/>
                  </a:lnTo>
                  <a:lnTo>
                    <a:pt x="0" y="186867"/>
                  </a:lnTo>
                  <a:lnTo>
                    <a:pt x="82892" y="186867"/>
                  </a:lnTo>
                  <a:lnTo>
                    <a:pt x="82892" y="166230"/>
                  </a:lnTo>
                  <a:lnTo>
                    <a:pt x="82892" y="101765"/>
                  </a:lnTo>
                  <a:lnTo>
                    <a:pt x="133172" y="101765"/>
                  </a:lnTo>
                  <a:lnTo>
                    <a:pt x="133172" y="80314"/>
                  </a:lnTo>
                  <a:lnTo>
                    <a:pt x="133172" y="79844"/>
                  </a:lnTo>
                  <a:lnTo>
                    <a:pt x="133172" y="1168"/>
                  </a:lnTo>
                  <a:close/>
                </a:path>
                <a:path w="180340" h="199390">
                  <a:moveTo>
                    <a:pt x="180060" y="0"/>
                  </a:moveTo>
                  <a:lnTo>
                    <a:pt x="158762" y="0"/>
                  </a:lnTo>
                  <a:lnTo>
                    <a:pt x="158762" y="199390"/>
                  </a:lnTo>
                  <a:lnTo>
                    <a:pt x="180060" y="199390"/>
                  </a:lnTo>
                  <a:lnTo>
                    <a:pt x="18006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6" name="object 46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0954640" y="6532539"/>
              <a:ext cx="181638" cy="196828"/>
            </a:xfrm>
            <a:prstGeom prst="rect">
              <a:avLst/>
            </a:prstGeom>
          </p:spPr>
        </p:pic>
        <p:pic>
          <p:nvPicPr>
            <p:cNvPr id="47" name="object 47" descr="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1233987" y="6532539"/>
              <a:ext cx="183903" cy="196828"/>
            </a:xfrm>
            <a:prstGeom prst="rect">
              <a:avLst/>
            </a:prstGeom>
          </p:spPr>
        </p:pic>
        <p:pic>
          <p:nvPicPr>
            <p:cNvPr id="48" name="object 48" descr="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1450051" y="6534874"/>
              <a:ext cx="193188" cy="197529"/>
            </a:xfrm>
            <a:prstGeom prst="rect">
              <a:avLst/>
            </a:prstGeom>
          </p:spPr>
        </p:pic>
        <p:sp>
          <p:nvSpPr>
            <p:cNvPr id="49" name="object 49" descr=""/>
            <p:cNvSpPr/>
            <p:nvPr/>
          </p:nvSpPr>
          <p:spPr>
            <a:xfrm>
              <a:off x="11675847" y="6532549"/>
              <a:ext cx="178435" cy="197485"/>
            </a:xfrm>
            <a:custGeom>
              <a:avLst/>
              <a:gdLst/>
              <a:ahLst/>
              <a:cxnLst/>
              <a:rect l="l" t="t" r="r" b="b"/>
              <a:pathLst>
                <a:path w="178434" h="197484">
                  <a:moveTo>
                    <a:pt x="174167" y="70040"/>
                  </a:moveTo>
                  <a:lnTo>
                    <a:pt x="151739" y="70040"/>
                  </a:lnTo>
                  <a:lnTo>
                    <a:pt x="151739" y="148031"/>
                  </a:lnTo>
                  <a:lnTo>
                    <a:pt x="174167" y="148031"/>
                  </a:lnTo>
                  <a:lnTo>
                    <a:pt x="174167" y="70040"/>
                  </a:lnTo>
                  <a:close/>
                </a:path>
                <a:path w="178434" h="197484">
                  <a:moveTo>
                    <a:pt x="174167" y="48907"/>
                  </a:moveTo>
                  <a:lnTo>
                    <a:pt x="113017" y="48907"/>
                  </a:lnTo>
                  <a:lnTo>
                    <a:pt x="113017" y="37820"/>
                  </a:lnTo>
                  <a:lnTo>
                    <a:pt x="113017" y="37299"/>
                  </a:lnTo>
                  <a:lnTo>
                    <a:pt x="113017" y="3492"/>
                  </a:lnTo>
                  <a:lnTo>
                    <a:pt x="91046" y="3492"/>
                  </a:lnTo>
                  <a:lnTo>
                    <a:pt x="91046" y="37299"/>
                  </a:lnTo>
                  <a:lnTo>
                    <a:pt x="91046" y="57924"/>
                  </a:lnTo>
                  <a:lnTo>
                    <a:pt x="91046" y="69532"/>
                  </a:lnTo>
                  <a:lnTo>
                    <a:pt x="91046" y="95326"/>
                  </a:lnTo>
                  <a:lnTo>
                    <a:pt x="21971" y="95326"/>
                  </a:lnTo>
                  <a:lnTo>
                    <a:pt x="21971" y="57924"/>
                  </a:lnTo>
                  <a:lnTo>
                    <a:pt x="91046" y="57924"/>
                  </a:lnTo>
                  <a:lnTo>
                    <a:pt x="91046" y="37299"/>
                  </a:lnTo>
                  <a:lnTo>
                    <a:pt x="21971" y="37299"/>
                  </a:lnTo>
                  <a:lnTo>
                    <a:pt x="21971" y="3784"/>
                  </a:lnTo>
                  <a:lnTo>
                    <a:pt x="0" y="3784"/>
                  </a:lnTo>
                  <a:lnTo>
                    <a:pt x="0" y="115951"/>
                  </a:lnTo>
                  <a:lnTo>
                    <a:pt x="113017" y="115951"/>
                  </a:lnTo>
                  <a:lnTo>
                    <a:pt x="113017" y="95326"/>
                  </a:lnTo>
                  <a:lnTo>
                    <a:pt x="113017" y="69532"/>
                  </a:lnTo>
                  <a:lnTo>
                    <a:pt x="174167" y="69532"/>
                  </a:lnTo>
                  <a:lnTo>
                    <a:pt x="174167" y="57924"/>
                  </a:lnTo>
                  <a:lnTo>
                    <a:pt x="174167" y="48907"/>
                  </a:lnTo>
                  <a:close/>
                </a:path>
                <a:path w="178434" h="197484">
                  <a:moveTo>
                    <a:pt x="174167" y="0"/>
                  </a:moveTo>
                  <a:lnTo>
                    <a:pt x="151739" y="0"/>
                  </a:lnTo>
                  <a:lnTo>
                    <a:pt x="151739" y="48323"/>
                  </a:lnTo>
                  <a:lnTo>
                    <a:pt x="174167" y="48323"/>
                  </a:lnTo>
                  <a:lnTo>
                    <a:pt x="174167" y="0"/>
                  </a:lnTo>
                  <a:close/>
                </a:path>
                <a:path w="178434" h="197484">
                  <a:moveTo>
                    <a:pt x="178244" y="175260"/>
                  </a:moveTo>
                  <a:lnTo>
                    <a:pt x="32385" y="175260"/>
                  </a:lnTo>
                  <a:lnTo>
                    <a:pt x="32385" y="132715"/>
                  </a:lnTo>
                  <a:lnTo>
                    <a:pt x="9512" y="132715"/>
                  </a:lnTo>
                  <a:lnTo>
                    <a:pt x="9512" y="175260"/>
                  </a:lnTo>
                  <a:lnTo>
                    <a:pt x="9512" y="197180"/>
                  </a:lnTo>
                  <a:lnTo>
                    <a:pt x="178244" y="197180"/>
                  </a:lnTo>
                  <a:lnTo>
                    <a:pt x="178244" y="1752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0" name="object 50" descr="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1885802" y="6529971"/>
              <a:ext cx="193188" cy="192392"/>
            </a:xfrm>
            <a:prstGeom prst="rect">
              <a:avLst/>
            </a:prstGeom>
          </p:spPr>
        </p:pic>
        <p:pic>
          <p:nvPicPr>
            <p:cNvPr id="51" name="object 51" descr="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2175988" y="6532539"/>
              <a:ext cx="171446" cy="199397"/>
            </a:xfrm>
            <a:prstGeom prst="rect">
              <a:avLst/>
            </a:prstGeom>
          </p:spPr>
        </p:pic>
        <p:pic>
          <p:nvPicPr>
            <p:cNvPr id="52" name="object 52" descr="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2384804" y="6532539"/>
              <a:ext cx="193188" cy="199864"/>
            </a:xfrm>
            <a:prstGeom prst="rect">
              <a:avLst/>
            </a:prstGeom>
          </p:spPr>
        </p:pic>
        <p:sp>
          <p:nvSpPr>
            <p:cNvPr id="53" name="object 53" descr=""/>
            <p:cNvSpPr/>
            <p:nvPr/>
          </p:nvSpPr>
          <p:spPr>
            <a:xfrm>
              <a:off x="12665990" y="6537617"/>
              <a:ext cx="193675" cy="199390"/>
            </a:xfrm>
            <a:custGeom>
              <a:avLst/>
              <a:gdLst/>
              <a:ahLst/>
              <a:cxnLst/>
              <a:rect l="l" t="t" r="r" b="b"/>
              <a:pathLst>
                <a:path w="193675" h="199390">
                  <a:moveTo>
                    <a:pt x="179374" y="0"/>
                  </a:moveTo>
                  <a:lnTo>
                    <a:pt x="12687" y="0"/>
                  </a:lnTo>
                  <a:lnTo>
                    <a:pt x="12687" y="21920"/>
                  </a:lnTo>
                  <a:lnTo>
                    <a:pt x="156044" y="21920"/>
                  </a:lnTo>
                  <a:lnTo>
                    <a:pt x="156044" y="90258"/>
                  </a:lnTo>
                  <a:lnTo>
                    <a:pt x="179374" y="90258"/>
                  </a:lnTo>
                  <a:lnTo>
                    <a:pt x="179374" y="21920"/>
                  </a:lnTo>
                  <a:lnTo>
                    <a:pt x="179374" y="0"/>
                  </a:lnTo>
                  <a:close/>
                </a:path>
                <a:path w="193675" h="199390">
                  <a:moveTo>
                    <a:pt x="193192" y="107238"/>
                  </a:moveTo>
                  <a:lnTo>
                    <a:pt x="0" y="107238"/>
                  </a:lnTo>
                  <a:lnTo>
                    <a:pt x="0" y="129184"/>
                  </a:lnTo>
                  <a:lnTo>
                    <a:pt x="83794" y="129184"/>
                  </a:lnTo>
                  <a:lnTo>
                    <a:pt x="83794" y="198996"/>
                  </a:lnTo>
                  <a:lnTo>
                    <a:pt x="106895" y="198996"/>
                  </a:lnTo>
                  <a:lnTo>
                    <a:pt x="106895" y="129184"/>
                  </a:lnTo>
                  <a:lnTo>
                    <a:pt x="193192" y="129184"/>
                  </a:lnTo>
                  <a:lnTo>
                    <a:pt x="193192" y="10723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4" name="object 54" descr="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2884325" y="6529037"/>
              <a:ext cx="186167" cy="200331"/>
            </a:xfrm>
            <a:prstGeom prst="rect">
              <a:avLst/>
            </a:prstGeom>
          </p:spPr>
        </p:pic>
        <p:pic>
          <p:nvPicPr>
            <p:cNvPr id="55" name="object 55" descr="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0245161" y="7470493"/>
              <a:ext cx="409478" cy="201031"/>
            </a:xfrm>
            <a:prstGeom prst="rect">
              <a:avLst/>
            </a:prstGeom>
          </p:spPr>
        </p:pic>
        <p:pic>
          <p:nvPicPr>
            <p:cNvPr id="56" name="object 56" descr="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0678647" y="7468158"/>
              <a:ext cx="202927" cy="200331"/>
            </a:xfrm>
            <a:prstGeom prst="rect">
              <a:avLst/>
            </a:prstGeom>
          </p:spPr>
        </p:pic>
        <p:pic>
          <p:nvPicPr>
            <p:cNvPr id="57" name="object 57" descr="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0960486" y="7470260"/>
              <a:ext cx="193188" cy="205467"/>
            </a:xfrm>
            <a:prstGeom prst="rect">
              <a:avLst/>
            </a:prstGeom>
          </p:spPr>
        </p:pic>
        <p:pic>
          <p:nvPicPr>
            <p:cNvPr id="58" name="object 58" descr="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1243513" y="7471660"/>
              <a:ext cx="200209" cy="197062"/>
            </a:xfrm>
            <a:prstGeom prst="rect">
              <a:avLst/>
            </a:prstGeom>
          </p:spPr>
        </p:pic>
        <p:sp>
          <p:nvSpPr>
            <p:cNvPr id="59" name="object 59" descr=""/>
            <p:cNvSpPr/>
            <p:nvPr/>
          </p:nvSpPr>
          <p:spPr>
            <a:xfrm>
              <a:off x="11468634" y="7471346"/>
              <a:ext cx="402590" cy="200025"/>
            </a:xfrm>
            <a:custGeom>
              <a:avLst/>
              <a:gdLst/>
              <a:ahLst/>
              <a:cxnLst/>
              <a:rect l="l" t="t" r="r" b="b"/>
              <a:pathLst>
                <a:path w="402590" h="200025">
                  <a:moveTo>
                    <a:pt x="126822" y="157226"/>
                  </a:moveTo>
                  <a:lnTo>
                    <a:pt x="116611" y="161175"/>
                  </a:lnTo>
                  <a:lnTo>
                    <a:pt x="104267" y="164198"/>
                  </a:lnTo>
                  <a:lnTo>
                    <a:pt x="90678" y="166116"/>
                  </a:lnTo>
                  <a:lnTo>
                    <a:pt x="76771" y="166801"/>
                  </a:lnTo>
                  <a:lnTo>
                    <a:pt x="22872" y="166801"/>
                  </a:lnTo>
                  <a:lnTo>
                    <a:pt x="22872" y="28575"/>
                  </a:lnTo>
                  <a:lnTo>
                    <a:pt x="111645" y="28575"/>
                  </a:lnTo>
                  <a:lnTo>
                    <a:pt x="111645" y="7556"/>
                  </a:lnTo>
                  <a:lnTo>
                    <a:pt x="0" y="7556"/>
                  </a:lnTo>
                  <a:lnTo>
                    <a:pt x="0" y="187807"/>
                  </a:lnTo>
                  <a:lnTo>
                    <a:pt x="75641" y="187807"/>
                  </a:lnTo>
                  <a:lnTo>
                    <a:pt x="89814" y="187172"/>
                  </a:lnTo>
                  <a:lnTo>
                    <a:pt x="103784" y="185305"/>
                  </a:lnTo>
                  <a:lnTo>
                    <a:pt x="116471" y="182295"/>
                  </a:lnTo>
                  <a:lnTo>
                    <a:pt x="126822" y="178231"/>
                  </a:lnTo>
                  <a:lnTo>
                    <a:pt x="126822" y="166801"/>
                  </a:lnTo>
                  <a:lnTo>
                    <a:pt x="126822" y="157226"/>
                  </a:lnTo>
                  <a:close/>
                </a:path>
                <a:path w="402590" h="200025">
                  <a:moveTo>
                    <a:pt x="193179" y="81102"/>
                  </a:moveTo>
                  <a:lnTo>
                    <a:pt x="166001" y="81102"/>
                  </a:lnTo>
                  <a:lnTo>
                    <a:pt x="166001" y="317"/>
                  </a:lnTo>
                  <a:lnTo>
                    <a:pt x="143586" y="317"/>
                  </a:lnTo>
                  <a:lnTo>
                    <a:pt x="143586" y="199720"/>
                  </a:lnTo>
                  <a:lnTo>
                    <a:pt x="166001" y="199720"/>
                  </a:lnTo>
                  <a:lnTo>
                    <a:pt x="166001" y="103289"/>
                  </a:lnTo>
                  <a:lnTo>
                    <a:pt x="193179" y="103289"/>
                  </a:lnTo>
                  <a:lnTo>
                    <a:pt x="193179" y="81102"/>
                  </a:lnTo>
                  <a:close/>
                </a:path>
                <a:path w="402590" h="200025">
                  <a:moveTo>
                    <a:pt x="390004" y="56730"/>
                  </a:moveTo>
                  <a:lnTo>
                    <a:pt x="245275" y="56730"/>
                  </a:lnTo>
                  <a:lnTo>
                    <a:pt x="245275" y="0"/>
                  </a:lnTo>
                  <a:lnTo>
                    <a:pt x="222631" y="0"/>
                  </a:lnTo>
                  <a:lnTo>
                    <a:pt x="222631" y="56730"/>
                  </a:lnTo>
                  <a:lnTo>
                    <a:pt x="222631" y="77355"/>
                  </a:lnTo>
                  <a:lnTo>
                    <a:pt x="390004" y="77355"/>
                  </a:lnTo>
                  <a:lnTo>
                    <a:pt x="390004" y="56730"/>
                  </a:lnTo>
                  <a:close/>
                </a:path>
                <a:path w="402590" h="200025">
                  <a:moveTo>
                    <a:pt x="392036" y="176644"/>
                  </a:moveTo>
                  <a:lnTo>
                    <a:pt x="245046" y="176644"/>
                  </a:lnTo>
                  <a:lnTo>
                    <a:pt x="245046" y="137960"/>
                  </a:lnTo>
                  <a:lnTo>
                    <a:pt x="222173" y="137960"/>
                  </a:lnTo>
                  <a:lnTo>
                    <a:pt x="222173" y="176644"/>
                  </a:lnTo>
                  <a:lnTo>
                    <a:pt x="222173" y="197269"/>
                  </a:lnTo>
                  <a:lnTo>
                    <a:pt x="392036" y="197269"/>
                  </a:lnTo>
                  <a:lnTo>
                    <a:pt x="392036" y="176644"/>
                  </a:lnTo>
                  <a:close/>
                </a:path>
                <a:path w="402590" h="200025">
                  <a:moveTo>
                    <a:pt x="402005" y="99555"/>
                  </a:moveTo>
                  <a:lnTo>
                    <a:pt x="208813" y="99555"/>
                  </a:lnTo>
                  <a:lnTo>
                    <a:pt x="208813" y="120103"/>
                  </a:lnTo>
                  <a:lnTo>
                    <a:pt x="402005" y="120103"/>
                  </a:lnTo>
                  <a:lnTo>
                    <a:pt x="402005" y="9955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0" name="object 60" descr="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1960197" y="7471660"/>
              <a:ext cx="200662" cy="196828"/>
            </a:xfrm>
            <a:prstGeom prst="rect">
              <a:avLst/>
            </a:prstGeom>
          </p:spPr>
        </p:pic>
        <p:pic>
          <p:nvPicPr>
            <p:cNvPr id="61" name="object 61" descr="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2184867" y="7471660"/>
              <a:ext cx="172126" cy="196828"/>
            </a:xfrm>
            <a:prstGeom prst="rect">
              <a:avLst/>
            </a:prstGeom>
          </p:spPr>
        </p:pic>
        <p:sp>
          <p:nvSpPr>
            <p:cNvPr id="62" name="object 62" descr=""/>
            <p:cNvSpPr/>
            <p:nvPr/>
          </p:nvSpPr>
          <p:spPr>
            <a:xfrm>
              <a:off x="12463704" y="7471663"/>
              <a:ext cx="180340" cy="200025"/>
            </a:xfrm>
            <a:custGeom>
              <a:avLst/>
              <a:gdLst/>
              <a:ahLst/>
              <a:cxnLst/>
              <a:rect l="l" t="t" r="r" b="b"/>
              <a:pathLst>
                <a:path w="180340" h="200025">
                  <a:moveTo>
                    <a:pt x="133172" y="80911"/>
                  </a:moveTo>
                  <a:lnTo>
                    <a:pt x="82892" y="80911"/>
                  </a:lnTo>
                  <a:lnTo>
                    <a:pt x="82892" y="28041"/>
                  </a:lnTo>
                  <a:lnTo>
                    <a:pt x="82892" y="7416"/>
                  </a:lnTo>
                  <a:lnTo>
                    <a:pt x="61823" y="7416"/>
                  </a:lnTo>
                  <a:lnTo>
                    <a:pt x="61823" y="28041"/>
                  </a:lnTo>
                  <a:lnTo>
                    <a:pt x="61823" y="80911"/>
                  </a:lnTo>
                  <a:lnTo>
                    <a:pt x="61823" y="102831"/>
                  </a:lnTo>
                  <a:lnTo>
                    <a:pt x="61823" y="166001"/>
                  </a:lnTo>
                  <a:lnTo>
                    <a:pt x="21056" y="166001"/>
                  </a:lnTo>
                  <a:lnTo>
                    <a:pt x="21056" y="28041"/>
                  </a:lnTo>
                  <a:lnTo>
                    <a:pt x="61823" y="28041"/>
                  </a:lnTo>
                  <a:lnTo>
                    <a:pt x="61823" y="7416"/>
                  </a:lnTo>
                  <a:lnTo>
                    <a:pt x="0" y="7416"/>
                  </a:lnTo>
                  <a:lnTo>
                    <a:pt x="0" y="28041"/>
                  </a:lnTo>
                  <a:lnTo>
                    <a:pt x="0" y="166001"/>
                  </a:lnTo>
                  <a:lnTo>
                    <a:pt x="0" y="187921"/>
                  </a:lnTo>
                  <a:lnTo>
                    <a:pt x="82892" y="187921"/>
                  </a:lnTo>
                  <a:lnTo>
                    <a:pt x="82892" y="166001"/>
                  </a:lnTo>
                  <a:lnTo>
                    <a:pt x="82892" y="102831"/>
                  </a:lnTo>
                  <a:lnTo>
                    <a:pt x="112102" y="102831"/>
                  </a:lnTo>
                  <a:lnTo>
                    <a:pt x="112102" y="195897"/>
                  </a:lnTo>
                  <a:lnTo>
                    <a:pt x="133172" y="195897"/>
                  </a:lnTo>
                  <a:lnTo>
                    <a:pt x="133172" y="102831"/>
                  </a:lnTo>
                  <a:lnTo>
                    <a:pt x="133172" y="102273"/>
                  </a:lnTo>
                  <a:lnTo>
                    <a:pt x="133172" y="80911"/>
                  </a:lnTo>
                  <a:close/>
                </a:path>
                <a:path w="180340" h="200025">
                  <a:moveTo>
                    <a:pt x="133172" y="1168"/>
                  </a:moveTo>
                  <a:lnTo>
                    <a:pt x="112102" y="1168"/>
                  </a:lnTo>
                  <a:lnTo>
                    <a:pt x="112102" y="80327"/>
                  </a:lnTo>
                  <a:lnTo>
                    <a:pt x="133172" y="80327"/>
                  </a:lnTo>
                  <a:lnTo>
                    <a:pt x="133172" y="1168"/>
                  </a:lnTo>
                  <a:close/>
                </a:path>
                <a:path w="180340" h="200025">
                  <a:moveTo>
                    <a:pt x="180047" y="0"/>
                  </a:moveTo>
                  <a:lnTo>
                    <a:pt x="158762" y="0"/>
                  </a:lnTo>
                  <a:lnTo>
                    <a:pt x="158762" y="199402"/>
                  </a:lnTo>
                  <a:lnTo>
                    <a:pt x="180047" y="199402"/>
                  </a:lnTo>
                  <a:lnTo>
                    <a:pt x="18004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3" name="object 63" descr="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2679090" y="7471660"/>
              <a:ext cx="177108" cy="199397"/>
            </a:xfrm>
            <a:prstGeom prst="rect">
              <a:avLst/>
            </a:prstGeom>
          </p:spPr>
        </p:pic>
        <p:pic>
          <p:nvPicPr>
            <p:cNvPr id="64" name="object 64" descr="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2897872" y="7471660"/>
              <a:ext cx="176202" cy="199397"/>
            </a:xfrm>
            <a:prstGeom prst="rect">
              <a:avLst/>
            </a:prstGeom>
          </p:spPr>
        </p:pic>
        <p:pic>
          <p:nvPicPr>
            <p:cNvPr id="65" name="object 65" descr="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13118465" y="7471660"/>
              <a:ext cx="195227" cy="199397"/>
            </a:xfrm>
            <a:prstGeom prst="rect">
              <a:avLst/>
            </a:prstGeom>
          </p:spPr>
        </p:pic>
        <p:pic>
          <p:nvPicPr>
            <p:cNvPr id="66" name="object 66" descr="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13401778" y="7471660"/>
              <a:ext cx="402005" cy="199397"/>
            </a:xfrm>
            <a:prstGeom prst="rect">
              <a:avLst/>
            </a:prstGeom>
          </p:spPr>
        </p:pic>
        <p:sp>
          <p:nvSpPr>
            <p:cNvPr id="67" name="object 67" descr=""/>
            <p:cNvSpPr/>
            <p:nvPr/>
          </p:nvSpPr>
          <p:spPr>
            <a:xfrm>
              <a:off x="13836612" y="7471346"/>
              <a:ext cx="178435" cy="197485"/>
            </a:xfrm>
            <a:custGeom>
              <a:avLst/>
              <a:gdLst/>
              <a:ahLst/>
              <a:cxnLst/>
              <a:rect l="l" t="t" r="r" b="b"/>
              <a:pathLst>
                <a:path w="178434" h="197484">
                  <a:moveTo>
                    <a:pt x="108712" y="5156"/>
                  </a:moveTo>
                  <a:lnTo>
                    <a:pt x="86525" y="5156"/>
                  </a:lnTo>
                  <a:lnTo>
                    <a:pt x="86525" y="25781"/>
                  </a:lnTo>
                  <a:lnTo>
                    <a:pt x="86525" y="92837"/>
                  </a:lnTo>
                  <a:lnTo>
                    <a:pt x="21971" y="92837"/>
                  </a:lnTo>
                  <a:lnTo>
                    <a:pt x="21971" y="25781"/>
                  </a:lnTo>
                  <a:lnTo>
                    <a:pt x="86525" y="25781"/>
                  </a:lnTo>
                  <a:lnTo>
                    <a:pt x="86525" y="5156"/>
                  </a:lnTo>
                  <a:lnTo>
                    <a:pt x="0" y="5156"/>
                  </a:lnTo>
                  <a:lnTo>
                    <a:pt x="0" y="25781"/>
                  </a:lnTo>
                  <a:lnTo>
                    <a:pt x="0" y="92837"/>
                  </a:lnTo>
                  <a:lnTo>
                    <a:pt x="0" y="113461"/>
                  </a:lnTo>
                  <a:lnTo>
                    <a:pt x="108712" y="113461"/>
                  </a:lnTo>
                  <a:lnTo>
                    <a:pt x="108712" y="93014"/>
                  </a:lnTo>
                  <a:lnTo>
                    <a:pt x="108712" y="92837"/>
                  </a:lnTo>
                  <a:lnTo>
                    <a:pt x="108712" y="25781"/>
                  </a:lnTo>
                  <a:lnTo>
                    <a:pt x="108712" y="25298"/>
                  </a:lnTo>
                  <a:lnTo>
                    <a:pt x="108712" y="5156"/>
                  </a:lnTo>
                  <a:close/>
                </a:path>
                <a:path w="178434" h="197484">
                  <a:moveTo>
                    <a:pt x="173939" y="0"/>
                  </a:moveTo>
                  <a:lnTo>
                    <a:pt x="151752" y="0"/>
                  </a:lnTo>
                  <a:lnTo>
                    <a:pt x="151752" y="21920"/>
                  </a:lnTo>
                  <a:lnTo>
                    <a:pt x="120040" y="21920"/>
                  </a:lnTo>
                  <a:lnTo>
                    <a:pt x="120040" y="42545"/>
                  </a:lnTo>
                  <a:lnTo>
                    <a:pt x="151752" y="42545"/>
                  </a:lnTo>
                  <a:lnTo>
                    <a:pt x="151752" y="70916"/>
                  </a:lnTo>
                  <a:lnTo>
                    <a:pt x="120040" y="70916"/>
                  </a:lnTo>
                  <a:lnTo>
                    <a:pt x="120040" y="91541"/>
                  </a:lnTo>
                  <a:lnTo>
                    <a:pt x="151752" y="91541"/>
                  </a:lnTo>
                  <a:lnTo>
                    <a:pt x="151752" y="148272"/>
                  </a:lnTo>
                  <a:lnTo>
                    <a:pt x="173939" y="148272"/>
                  </a:lnTo>
                  <a:lnTo>
                    <a:pt x="173939" y="91541"/>
                  </a:lnTo>
                  <a:lnTo>
                    <a:pt x="173939" y="70916"/>
                  </a:lnTo>
                  <a:lnTo>
                    <a:pt x="173939" y="42545"/>
                  </a:lnTo>
                  <a:lnTo>
                    <a:pt x="173939" y="21920"/>
                  </a:lnTo>
                  <a:lnTo>
                    <a:pt x="173939" y="0"/>
                  </a:lnTo>
                  <a:close/>
                </a:path>
                <a:path w="178434" h="197484">
                  <a:moveTo>
                    <a:pt x="178015" y="176644"/>
                  </a:moveTo>
                  <a:lnTo>
                    <a:pt x="32169" y="176644"/>
                  </a:lnTo>
                  <a:lnTo>
                    <a:pt x="32169" y="132803"/>
                  </a:lnTo>
                  <a:lnTo>
                    <a:pt x="9296" y="132803"/>
                  </a:lnTo>
                  <a:lnTo>
                    <a:pt x="9296" y="176644"/>
                  </a:lnTo>
                  <a:lnTo>
                    <a:pt x="9296" y="197269"/>
                  </a:lnTo>
                  <a:lnTo>
                    <a:pt x="178015" y="197269"/>
                  </a:lnTo>
                  <a:lnTo>
                    <a:pt x="178015" y="17664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8" name="object 68" descr="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10250597" y="7810246"/>
              <a:ext cx="391360" cy="199397"/>
            </a:xfrm>
            <a:prstGeom prst="rect">
              <a:avLst/>
            </a:prstGeom>
          </p:spPr>
        </p:pic>
        <p:sp>
          <p:nvSpPr>
            <p:cNvPr id="69" name="object 69" descr=""/>
            <p:cNvSpPr/>
            <p:nvPr/>
          </p:nvSpPr>
          <p:spPr>
            <a:xfrm>
              <a:off x="10752608" y="7810258"/>
              <a:ext cx="401320" cy="199390"/>
            </a:xfrm>
            <a:custGeom>
              <a:avLst/>
              <a:gdLst/>
              <a:ahLst/>
              <a:cxnLst/>
              <a:rect l="l" t="t" r="r" b="b"/>
              <a:pathLst>
                <a:path w="401320" h="199390">
                  <a:moveTo>
                    <a:pt x="107569" y="5829"/>
                  </a:moveTo>
                  <a:lnTo>
                    <a:pt x="85382" y="5829"/>
                  </a:lnTo>
                  <a:lnTo>
                    <a:pt x="85382" y="74472"/>
                  </a:lnTo>
                  <a:lnTo>
                    <a:pt x="107569" y="74472"/>
                  </a:lnTo>
                  <a:lnTo>
                    <a:pt x="107569" y="5829"/>
                  </a:lnTo>
                  <a:close/>
                </a:path>
                <a:path w="401320" h="199390">
                  <a:moveTo>
                    <a:pt x="172123" y="103428"/>
                  </a:moveTo>
                  <a:lnTo>
                    <a:pt x="149479" y="103428"/>
                  </a:lnTo>
                  <a:lnTo>
                    <a:pt x="149479" y="199390"/>
                  </a:lnTo>
                  <a:lnTo>
                    <a:pt x="172123" y="199390"/>
                  </a:lnTo>
                  <a:lnTo>
                    <a:pt x="172123" y="103428"/>
                  </a:lnTo>
                  <a:close/>
                </a:path>
                <a:path w="401320" h="199390">
                  <a:moveTo>
                    <a:pt x="172123" y="0"/>
                  </a:moveTo>
                  <a:lnTo>
                    <a:pt x="149479" y="0"/>
                  </a:lnTo>
                  <a:lnTo>
                    <a:pt x="149479" y="81407"/>
                  </a:lnTo>
                  <a:lnTo>
                    <a:pt x="107569" y="81407"/>
                  </a:lnTo>
                  <a:lnTo>
                    <a:pt x="107569" y="74968"/>
                  </a:lnTo>
                  <a:lnTo>
                    <a:pt x="85382" y="74968"/>
                  </a:lnTo>
                  <a:lnTo>
                    <a:pt x="85382" y="95592"/>
                  </a:lnTo>
                  <a:lnTo>
                    <a:pt x="85382" y="103327"/>
                  </a:lnTo>
                  <a:lnTo>
                    <a:pt x="85382" y="166509"/>
                  </a:lnTo>
                  <a:lnTo>
                    <a:pt x="22186" y="166509"/>
                  </a:lnTo>
                  <a:lnTo>
                    <a:pt x="22186" y="95592"/>
                  </a:lnTo>
                  <a:lnTo>
                    <a:pt x="85382" y="95592"/>
                  </a:lnTo>
                  <a:lnTo>
                    <a:pt x="85382" y="74968"/>
                  </a:lnTo>
                  <a:lnTo>
                    <a:pt x="22186" y="74968"/>
                  </a:lnTo>
                  <a:lnTo>
                    <a:pt x="22186" y="5346"/>
                  </a:lnTo>
                  <a:lnTo>
                    <a:pt x="0" y="5346"/>
                  </a:lnTo>
                  <a:lnTo>
                    <a:pt x="0" y="187134"/>
                  </a:lnTo>
                  <a:lnTo>
                    <a:pt x="107569" y="187134"/>
                  </a:lnTo>
                  <a:lnTo>
                    <a:pt x="107569" y="166509"/>
                  </a:lnTo>
                  <a:lnTo>
                    <a:pt x="107569" y="103327"/>
                  </a:lnTo>
                  <a:lnTo>
                    <a:pt x="172123" y="103327"/>
                  </a:lnTo>
                  <a:lnTo>
                    <a:pt x="172123" y="95592"/>
                  </a:lnTo>
                  <a:lnTo>
                    <a:pt x="172123" y="81711"/>
                  </a:lnTo>
                  <a:lnTo>
                    <a:pt x="172123" y="81407"/>
                  </a:lnTo>
                  <a:lnTo>
                    <a:pt x="172123" y="0"/>
                  </a:lnTo>
                  <a:close/>
                </a:path>
                <a:path w="401320" h="199390">
                  <a:moveTo>
                    <a:pt x="389991" y="76250"/>
                  </a:moveTo>
                  <a:lnTo>
                    <a:pt x="244373" y="76250"/>
                  </a:lnTo>
                  <a:lnTo>
                    <a:pt x="244373" y="56908"/>
                  </a:lnTo>
                  <a:lnTo>
                    <a:pt x="385013" y="56908"/>
                  </a:lnTo>
                  <a:lnTo>
                    <a:pt x="385013" y="40157"/>
                  </a:lnTo>
                  <a:lnTo>
                    <a:pt x="244373" y="40157"/>
                  </a:lnTo>
                  <a:lnTo>
                    <a:pt x="244373" y="20815"/>
                  </a:lnTo>
                  <a:lnTo>
                    <a:pt x="388188" y="20815"/>
                  </a:lnTo>
                  <a:lnTo>
                    <a:pt x="388188" y="2768"/>
                  </a:lnTo>
                  <a:lnTo>
                    <a:pt x="221945" y="2768"/>
                  </a:lnTo>
                  <a:lnTo>
                    <a:pt x="221945" y="20815"/>
                  </a:lnTo>
                  <a:lnTo>
                    <a:pt x="221945" y="40157"/>
                  </a:lnTo>
                  <a:lnTo>
                    <a:pt x="221945" y="56908"/>
                  </a:lnTo>
                  <a:lnTo>
                    <a:pt x="221945" y="76250"/>
                  </a:lnTo>
                  <a:lnTo>
                    <a:pt x="221945" y="94310"/>
                  </a:lnTo>
                  <a:lnTo>
                    <a:pt x="389991" y="94310"/>
                  </a:lnTo>
                  <a:lnTo>
                    <a:pt x="389991" y="76250"/>
                  </a:lnTo>
                  <a:close/>
                </a:path>
                <a:path w="401320" h="199390">
                  <a:moveTo>
                    <a:pt x="391134" y="178117"/>
                  </a:moveTo>
                  <a:lnTo>
                    <a:pt x="244144" y="178117"/>
                  </a:lnTo>
                  <a:lnTo>
                    <a:pt x="244144" y="147167"/>
                  </a:lnTo>
                  <a:lnTo>
                    <a:pt x="221272" y="147167"/>
                  </a:lnTo>
                  <a:lnTo>
                    <a:pt x="221272" y="178117"/>
                  </a:lnTo>
                  <a:lnTo>
                    <a:pt x="221272" y="197446"/>
                  </a:lnTo>
                  <a:lnTo>
                    <a:pt x="391134" y="197446"/>
                  </a:lnTo>
                  <a:lnTo>
                    <a:pt x="391134" y="178117"/>
                  </a:lnTo>
                  <a:close/>
                </a:path>
                <a:path w="401320" h="199390">
                  <a:moveTo>
                    <a:pt x="401091" y="113233"/>
                  </a:moveTo>
                  <a:lnTo>
                    <a:pt x="207899" y="113233"/>
                  </a:lnTo>
                  <a:lnTo>
                    <a:pt x="207899" y="131914"/>
                  </a:lnTo>
                  <a:lnTo>
                    <a:pt x="401091" y="131914"/>
                  </a:lnTo>
                  <a:lnTo>
                    <a:pt x="401091" y="11323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0" name="object 70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186547" y="7810246"/>
              <a:ext cx="172579" cy="199397"/>
            </a:xfrm>
            <a:prstGeom prst="rect">
              <a:avLst/>
            </a:prstGeom>
          </p:spPr>
        </p:pic>
        <p:sp>
          <p:nvSpPr>
            <p:cNvPr id="71" name="object 71" descr=""/>
            <p:cNvSpPr/>
            <p:nvPr/>
          </p:nvSpPr>
          <p:spPr>
            <a:xfrm>
              <a:off x="11470640" y="7810258"/>
              <a:ext cx="169545" cy="199390"/>
            </a:xfrm>
            <a:custGeom>
              <a:avLst/>
              <a:gdLst/>
              <a:ahLst/>
              <a:cxnLst/>
              <a:rect l="l" t="t" r="r" b="b"/>
              <a:pathLst>
                <a:path w="169545" h="199390">
                  <a:moveTo>
                    <a:pt x="109613" y="95719"/>
                  </a:moveTo>
                  <a:lnTo>
                    <a:pt x="87414" y="95719"/>
                  </a:lnTo>
                  <a:lnTo>
                    <a:pt x="87414" y="166230"/>
                  </a:lnTo>
                  <a:lnTo>
                    <a:pt x="109613" y="166230"/>
                  </a:lnTo>
                  <a:lnTo>
                    <a:pt x="109613" y="95719"/>
                  </a:lnTo>
                  <a:close/>
                </a:path>
                <a:path w="169545" h="199390">
                  <a:moveTo>
                    <a:pt x="109613" y="74968"/>
                  </a:moveTo>
                  <a:lnTo>
                    <a:pt x="22186" y="74968"/>
                  </a:lnTo>
                  <a:lnTo>
                    <a:pt x="22186" y="5346"/>
                  </a:lnTo>
                  <a:lnTo>
                    <a:pt x="0" y="5346"/>
                  </a:lnTo>
                  <a:lnTo>
                    <a:pt x="0" y="74968"/>
                  </a:lnTo>
                  <a:lnTo>
                    <a:pt x="0" y="95592"/>
                  </a:lnTo>
                  <a:lnTo>
                    <a:pt x="0" y="166509"/>
                  </a:lnTo>
                  <a:lnTo>
                    <a:pt x="0" y="187134"/>
                  </a:lnTo>
                  <a:lnTo>
                    <a:pt x="109613" y="187134"/>
                  </a:lnTo>
                  <a:lnTo>
                    <a:pt x="109613" y="166509"/>
                  </a:lnTo>
                  <a:lnTo>
                    <a:pt x="22186" y="166509"/>
                  </a:lnTo>
                  <a:lnTo>
                    <a:pt x="22186" y="95592"/>
                  </a:lnTo>
                  <a:lnTo>
                    <a:pt x="109613" y="95592"/>
                  </a:lnTo>
                  <a:lnTo>
                    <a:pt x="109613" y="74968"/>
                  </a:lnTo>
                  <a:close/>
                </a:path>
                <a:path w="169545" h="199390">
                  <a:moveTo>
                    <a:pt x="109613" y="5829"/>
                  </a:moveTo>
                  <a:lnTo>
                    <a:pt x="87414" y="5829"/>
                  </a:lnTo>
                  <a:lnTo>
                    <a:pt x="87414" y="74472"/>
                  </a:lnTo>
                  <a:lnTo>
                    <a:pt x="109613" y="74472"/>
                  </a:lnTo>
                  <a:lnTo>
                    <a:pt x="109613" y="5829"/>
                  </a:lnTo>
                  <a:close/>
                </a:path>
                <a:path w="169545" h="199390">
                  <a:moveTo>
                    <a:pt x="169405" y="0"/>
                  </a:moveTo>
                  <a:lnTo>
                    <a:pt x="146977" y="0"/>
                  </a:lnTo>
                  <a:lnTo>
                    <a:pt x="146977" y="199390"/>
                  </a:lnTo>
                  <a:lnTo>
                    <a:pt x="169405" y="199390"/>
                  </a:lnTo>
                  <a:lnTo>
                    <a:pt x="16940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2" name="object 72" descr="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11677420" y="7804642"/>
              <a:ext cx="401552" cy="205000"/>
            </a:xfrm>
            <a:prstGeom prst="rect">
              <a:avLst/>
            </a:prstGeom>
          </p:spPr>
        </p:pic>
        <p:pic>
          <p:nvPicPr>
            <p:cNvPr id="73" name="object 73" descr="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12112265" y="7808144"/>
              <a:ext cx="203154" cy="201498"/>
            </a:xfrm>
            <a:prstGeom prst="rect">
              <a:avLst/>
            </a:prstGeom>
          </p:spPr>
        </p:pic>
      </p:grpSp>
      <p:sp>
        <p:nvSpPr>
          <p:cNvPr id="74" name="object 74" descr=""/>
          <p:cNvSpPr/>
          <p:nvPr/>
        </p:nvSpPr>
        <p:spPr>
          <a:xfrm>
            <a:off x="1789592" y="695503"/>
            <a:ext cx="14251940" cy="27305"/>
          </a:xfrm>
          <a:custGeom>
            <a:avLst/>
            <a:gdLst/>
            <a:ahLst/>
            <a:cxnLst/>
            <a:rect l="l" t="t" r="r" b="b"/>
            <a:pathLst>
              <a:path w="14251940" h="27304">
                <a:moveTo>
                  <a:pt x="14251781" y="26789"/>
                </a:moveTo>
                <a:lnTo>
                  <a:pt x="0" y="26789"/>
                </a:lnTo>
                <a:lnTo>
                  <a:pt x="0" y="0"/>
                </a:lnTo>
                <a:lnTo>
                  <a:pt x="14251781" y="0"/>
                </a:lnTo>
                <a:lnTo>
                  <a:pt x="14251781" y="26789"/>
                </a:lnTo>
                <a:close/>
              </a:path>
            </a:pathLst>
          </a:custGeom>
          <a:solidFill>
            <a:srgbClr val="9E9E9E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75" name="object 75" descr=""/>
          <p:cNvGrpSpPr/>
          <p:nvPr/>
        </p:nvGrpSpPr>
        <p:grpSpPr>
          <a:xfrm>
            <a:off x="16285829" y="565471"/>
            <a:ext cx="880744" cy="222250"/>
            <a:chOff x="16285829" y="565471"/>
            <a:chExt cx="880744" cy="222250"/>
          </a:xfrm>
        </p:grpSpPr>
        <p:pic>
          <p:nvPicPr>
            <p:cNvPr id="76" name="object 76" descr="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16285829" y="571060"/>
              <a:ext cx="205854" cy="216435"/>
            </a:xfrm>
            <a:prstGeom prst="rect">
              <a:avLst/>
            </a:prstGeom>
          </p:spPr>
        </p:pic>
        <p:pic>
          <p:nvPicPr>
            <p:cNvPr id="77" name="object 77" descr="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16510748" y="569282"/>
              <a:ext cx="205854" cy="202717"/>
            </a:xfrm>
            <a:prstGeom prst="rect">
              <a:avLst/>
            </a:prstGeom>
          </p:spPr>
        </p:pic>
        <p:pic>
          <p:nvPicPr>
            <p:cNvPr id="78" name="object 78" descr="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16745321" y="565471"/>
              <a:ext cx="182686" cy="216943"/>
            </a:xfrm>
            <a:prstGeom prst="rect">
              <a:avLst/>
            </a:prstGeom>
          </p:spPr>
        </p:pic>
        <p:pic>
          <p:nvPicPr>
            <p:cNvPr id="79" name="object 79" descr="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16960588" y="565471"/>
              <a:ext cx="205854" cy="217451"/>
            </a:xfrm>
            <a:prstGeom prst="rect">
              <a:avLst/>
            </a:prstGeom>
          </p:spPr>
        </p:pic>
      </p:grpSp>
      <p:sp>
        <p:nvSpPr>
          <p:cNvPr id="80" name="object 80" descr=""/>
          <p:cNvSpPr/>
          <p:nvPr/>
        </p:nvSpPr>
        <p:spPr>
          <a:xfrm>
            <a:off x="1130249" y="1111795"/>
            <a:ext cx="727710" cy="358140"/>
          </a:xfrm>
          <a:custGeom>
            <a:avLst/>
            <a:gdLst/>
            <a:ahLst/>
            <a:cxnLst/>
            <a:rect l="l" t="t" r="r" b="b"/>
            <a:pathLst>
              <a:path w="727710" h="358140">
                <a:moveTo>
                  <a:pt x="241719" y="133286"/>
                </a:moveTo>
                <a:lnTo>
                  <a:pt x="229679" y="125425"/>
                </a:lnTo>
                <a:lnTo>
                  <a:pt x="148564" y="72440"/>
                </a:lnTo>
                <a:lnTo>
                  <a:pt x="153301" y="56375"/>
                </a:lnTo>
                <a:lnTo>
                  <a:pt x="156692" y="39890"/>
                </a:lnTo>
                <a:lnTo>
                  <a:pt x="158724" y="23012"/>
                </a:lnTo>
                <a:lnTo>
                  <a:pt x="159410" y="5791"/>
                </a:lnTo>
                <a:lnTo>
                  <a:pt x="91147" y="1651"/>
                </a:lnTo>
                <a:lnTo>
                  <a:pt x="84010" y="50520"/>
                </a:lnTo>
                <a:lnTo>
                  <a:pt x="65443" y="89928"/>
                </a:lnTo>
                <a:lnTo>
                  <a:pt x="36931" y="117373"/>
                </a:lnTo>
                <a:lnTo>
                  <a:pt x="0" y="130390"/>
                </a:lnTo>
                <a:lnTo>
                  <a:pt x="0" y="192900"/>
                </a:lnTo>
                <a:lnTo>
                  <a:pt x="36106" y="186601"/>
                </a:lnTo>
                <a:lnTo>
                  <a:pt x="68757" y="172669"/>
                </a:lnTo>
                <a:lnTo>
                  <a:pt x="97345" y="151980"/>
                </a:lnTo>
                <a:lnTo>
                  <a:pt x="121259" y="125425"/>
                </a:lnTo>
                <a:lnTo>
                  <a:pt x="207187" y="183794"/>
                </a:lnTo>
                <a:lnTo>
                  <a:pt x="241719" y="133286"/>
                </a:lnTo>
                <a:close/>
              </a:path>
              <a:path w="727710" h="358140">
                <a:moveTo>
                  <a:pt x="325234" y="278587"/>
                </a:moveTo>
                <a:lnTo>
                  <a:pt x="317741" y="255409"/>
                </a:lnTo>
                <a:lnTo>
                  <a:pt x="313220" y="241439"/>
                </a:lnTo>
                <a:lnTo>
                  <a:pt x="280314" y="217017"/>
                </a:lnTo>
                <a:lnTo>
                  <a:pt x="252158" y="209334"/>
                </a:lnTo>
                <a:lnTo>
                  <a:pt x="252158" y="278587"/>
                </a:lnTo>
                <a:lnTo>
                  <a:pt x="245808" y="289369"/>
                </a:lnTo>
                <a:lnTo>
                  <a:pt x="228422" y="296545"/>
                </a:lnTo>
                <a:lnTo>
                  <a:pt x="202526" y="300532"/>
                </a:lnTo>
                <a:lnTo>
                  <a:pt x="170649" y="301764"/>
                </a:lnTo>
                <a:lnTo>
                  <a:pt x="138772" y="300532"/>
                </a:lnTo>
                <a:lnTo>
                  <a:pt x="112877" y="296545"/>
                </a:lnTo>
                <a:lnTo>
                  <a:pt x="95491" y="289369"/>
                </a:lnTo>
                <a:lnTo>
                  <a:pt x="89141" y="278587"/>
                </a:lnTo>
                <a:lnTo>
                  <a:pt x="95491" y="267982"/>
                </a:lnTo>
                <a:lnTo>
                  <a:pt x="112877" y="260794"/>
                </a:lnTo>
                <a:lnTo>
                  <a:pt x="138772" y="256705"/>
                </a:lnTo>
                <a:lnTo>
                  <a:pt x="170649" y="255409"/>
                </a:lnTo>
                <a:lnTo>
                  <a:pt x="202526" y="256705"/>
                </a:lnTo>
                <a:lnTo>
                  <a:pt x="228422" y="260794"/>
                </a:lnTo>
                <a:lnTo>
                  <a:pt x="245808" y="267982"/>
                </a:lnTo>
                <a:lnTo>
                  <a:pt x="252158" y="278587"/>
                </a:lnTo>
                <a:lnTo>
                  <a:pt x="252158" y="209334"/>
                </a:lnTo>
                <a:lnTo>
                  <a:pt x="231228" y="203606"/>
                </a:lnTo>
                <a:lnTo>
                  <a:pt x="170649" y="199517"/>
                </a:lnTo>
                <a:lnTo>
                  <a:pt x="110070" y="203606"/>
                </a:lnTo>
                <a:lnTo>
                  <a:pt x="60972" y="217017"/>
                </a:lnTo>
                <a:lnTo>
                  <a:pt x="28067" y="241439"/>
                </a:lnTo>
                <a:lnTo>
                  <a:pt x="16052" y="278587"/>
                </a:lnTo>
                <a:lnTo>
                  <a:pt x="28067" y="315747"/>
                </a:lnTo>
                <a:lnTo>
                  <a:pt x="60972" y="340169"/>
                </a:lnTo>
                <a:lnTo>
                  <a:pt x="110070" y="353568"/>
                </a:lnTo>
                <a:lnTo>
                  <a:pt x="170649" y="357657"/>
                </a:lnTo>
                <a:lnTo>
                  <a:pt x="231228" y="353568"/>
                </a:lnTo>
                <a:lnTo>
                  <a:pt x="280314" y="340169"/>
                </a:lnTo>
                <a:lnTo>
                  <a:pt x="313220" y="315747"/>
                </a:lnTo>
                <a:lnTo>
                  <a:pt x="317741" y="301764"/>
                </a:lnTo>
                <a:lnTo>
                  <a:pt x="325234" y="278587"/>
                </a:lnTo>
                <a:close/>
              </a:path>
              <a:path w="727710" h="358140">
                <a:moveTo>
                  <a:pt x="362178" y="54229"/>
                </a:moveTo>
                <a:lnTo>
                  <a:pt x="322033" y="54229"/>
                </a:lnTo>
                <a:lnTo>
                  <a:pt x="322033" y="0"/>
                </a:lnTo>
                <a:lnTo>
                  <a:pt x="254165" y="0"/>
                </a:lnTo>
                <a:lnTo>
                  <a:pt x="254165" y="194551"/>
                </a:lnTo>
                <a:lnTo>
                  <a:pt x="322033" y="194551"/>
                </a:lnTo>
                <a:lnTo>
                  <a:pt x="322033" y="120865"/>
                </a:lnTo>
                <a:lnTo>
                  <a:pt x="362178" y="120865"/>
                </a:lnTo>
                <a:lnTo>
                  <a:pt x="362178" y="54229"/>
                </a:lnTo>
                <a:close/>
              </a:path>
              <a:path w="727710" h="358140">
                <a:moveTo>
                  <a:pt x="637235" y="1651"/>
                </a:moveTo>
                <a:lnTo>
                  <a:pt x="574192" y="1651"/>
                </a:lnTo>
                <a:lnTo>
                  <a:pt x="574192" y="108458"/>
                </a:lnTo>
                <a:lnTo>
                  <a:pt x="536448" y="108458"/>
                </a:lnTo>
                <a:lnTo>
                  <a:pt x="536448" y="174688"/>
                </a:lnTo>
                <a:lnTo>
                  <a:pt x="574192" y="174688"/>
                </a:lnTo>
                <a:lnTo>
                  <a:pt x="574192" y="290182"/>
                </a:lnTo>
                <a:lnTo>
                  <a:pt x="550926" y="244233"/>
                </a:lnTo>
                <a:lnTo>
                  <a:pt x="503123" y="149847"/>
                </a:lnTo>
                <a:lnTo>
                  <a:pt x="506577" y="118262"/>
                </a:lnTo>
                <a:lnTo>
                  <a:pt x="509092" y="84340"/>
                </a:lnTo>
                <a:lnTo>
                  <a:pt x="510628" y="48094"/>
                </a:lnTo>
                <a:lnTo>
                  <a:pt x="511149" y="9512"/>
                </a:lnTo>
                <a:lnTo>
                  <a:pt x="446900" y="7035"/>
                </a:lnTo>
                <a:lnTo>
                  <a:pt x="446836" y="9512"/>
                </a:lnTo>
                <a:lnTo>
                  <a:pt x="445058" y="79375"/>
                </a:lnTo>
                <a:lnTo>
                  <a:pt x="439661" y="141351"/>
                </a:lnTo>
                <a:lnTo>
                  <a:pt x="430898" y="191973"/>
                </a:lnTo>
                <a:lnTo>
                  <a:pt x="418947" y="230238"/>
                </a:lnTo>
                <a:lnTo>
                  <a:pt x="404012" y="255155"/>
                </a:lnTo>
                <a:lnTo>
                  <a:pt x="386270" y="265760"/>
                </a:lnTo>
                <a:lnTo>
                  <a:pt x="386270" y="336956"/>
                </a:lnTo>
                <a:lnTo>
                  <a:pt x="416458" y="329920"/>
                </a:lnTo>
                <a:lnTo>
                  <a:pt x="442544" y="312013"/>
                </a:lnTo>
                <a:lnTo>
                  <a:pt x="464477" y="283400"/>
                </a:lnTo>
                <a:lnTo>
                  <a:pt x="482244" y="244233"/>
                </a:lnTo>
                <a:lnTo>
                  <a:pt x="524802" y="333641"/>
                </a:lnTo>
                <a:lnTo>
                  <a:pt x="574192" y="308813"/>
                </a:lnTo>
                <a:lnTo>
                  <a:pt x="574192" y="347306"/>
                </a:lnTo>
                <a:lnTo>
                  <a:pt x="637235" y="347306"/>
                </a:lnTo>
                <a:lnTo>
                  <a:pt x="637235" y="308813"/>
                </a:lnTo>
                <a:lnTo>
                  <a:pt x="637235" y="290182"/>
                </a:lnTo>
                <a:lnTo>
                  <a:pt x="637235" y="1651"/>
                </a:lnTo>
                <a:close/>
              </a:path>
              <a:path w="727710" h="358140">
                <a:moveTo>
                  <a:pt x="727583" y="0"/>
                </a:moveTo>
                <a:lnTo>
                  <a:pt x="663740" y="0"/>
                </a:lnTo>
                <a:lnTo>
                  <a:pt x="663740" y="353517"/>
                </a:lnTo>
                <a:lnTo>
                  <a:pt x="727583" y="353517"/>
                </a:lnTo>
                <a:lnTo>
                  <a:pt x="727583" y="0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1" name="object 81" descr=""/>
          <p:cNvSpPr/>
          <p:nvPr/>
        </p:nvSpPr>
        <p:spPr>
          <a:xfrm>
            <a:off x="2028445" y="1111785"/>
            <a:ext cx="318770" cy="353695"/>
          </a:xfrm>
          <a:custGeom>
            <a:avLst/>
            <a:gdLst/>
            <a:ahLst/>
            <a:cxnLst/>
            <a:rect l="l" t="t" r="r" b="b"/>
            <a:pathLst>
              <a:path w="318769" h="353694">
                <a:moveTo>
                  <a:pt x="318419" y="353518"/>
                </a:moveTo>
                <a:lnTo>
                  <a:pt x="250559" y="353518"/>
                </a:lnTo>
                <a:lnTo>
                  <a:pt x="250559" y="0"/>
                </a:lnTo>
                <a:lnTo>
                  <a:pt x="318419" y="0"/>
                </a:lnTo>
                <a:lnTo>
                  <a:pt x="318419" y="353518"/>
                </a:lnTo>
                <a:close/>
              </a:path>
              <a:path w="318769" h="353694">
                <a:moveTo>
                  <a:pt x="0" y="336960"/>
                </a:moveTo>
                <a:lnTo>
                  <a:pt x="0" y="270727"/>
                </a:lnTo>
                <a:lnTo>
                  <a:pt x="45238" y="262875"/>
                </a:lnTo>
                <a:lnTo>
                  <a:pt x="80994" y="241094"/>
                </a:lnTo>
                <a:lnTo>
                  <a:pt x="106940" y="206557"/>
                </a:lnTo>
                <a:lnTo>
                  <a:pt x="122748" y="160436"/>
                </a:lnTo>
                <a:lnTo>
                  <a:pt x="128090" y="103903"/>
                </a:lnTo>
                <a:lnTo>
                  <a:pt x="128090" y="72028"/>
                </a:lnTo>
                <a:lnTo>
                  <a:pt x="0" y="72028"/>
                </a:lnTo>
                <a:lnTo>
                  <a:pt x="0" y="8279"/>
                </a:lnTo>
                <a:lnTo>
                  <a:pt x="197556" y="8279"/>
                </a:lnTo>
                <a:lnTo>
                  <a:pt x="197556" y="103903"/>
                </a:lnTo>
                <a:lnTo>
                  <a:pt x="193992" y="155158"/>
                </a:lnTo>
                <a:lnTo>
                  <a:pt x="183571" y="200917"/>
                </a:lnTo>
                <a:lnTo>
                  <a:pt x="166704" y="240768"/>
                </a:lnTo>
                <a:lnTo>
                  <a:pt x="143800" y="274297"/>
                </a:lnTo>
                <a:lnTo>
                  <a:pt x="115268" y="301094"/>
                </a:lnTo>
                <a:lnTo>
                  <a:pt x="81518" y="320745"/>
                </a:lnTo>
                <a:lnTo>
                  <a:pt x="42959" y="332838"/>
                </a:lnTo>
                <a:lnTo>
                  <a:pt x="0" y="336960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2" name="object 82" descr=""/>
          <p:cNvSpPr/>
          <p:nvPr/>
        </p:nvSpPr>
        <p:spPr>
          <a:xfrm>
            <a:off x="2401473" y="1109715"/>
            <a:ext cx="347345" cy="360045"/>
          </a:xfrm>
          <a:custGeom>
            <a:avLst/>
            <a:gdLst/>
            <a:ahLst/>
            <a:cxnLst/>
            <a:rect l="l" t="t" r="r" b="b"/>
            <a:pathLst>
              <a:path w="347344" h="360044">
                <a:moveTo>
                  <a:pt x="330064" y="131638"/>
                </a:moveTo>
                <a:lnTo>
                  <a:pt x="20879" y="131638"/>
                </a:lnTo>
                <a:lnTo>
                  <a:pt x="20879" y="0"/>
                </a:lnTo>
                <a:lnTo>
                  <a:pt x="88739" y="0"/>
                </a:lnTo>
                <a:lnTo>
                  <a:pt x="88739" y="78237"/>
                </a:lnTo>
                <a:lnTo>
                  <a:pt x="330064" y="78237"/>
                </a:lnTo>
                <a:lnTo>
                  <a:pt x="330064" y="131638"/>
                </a:lnTo>
                <a:close/>
              </a:path>
              <a:path w="347344" h="360044">
                <a:moveTo>
                  <a:pt x="346928" y="205322"/>
                </a:moveTo>
                <a:lnTo>
                  <a:pt x="0" y="205322"/>
                </a:lnTo>
                <a:lnTo>
                  <a:pt x="0" y="151508"/>
                </a:lnTo>
                <a:lnTo>
                  <a:pt x="346928" y="151508"/>
                </a:lnTo>
                <a:lnTo>
                  <a:pt x="346928" y="205322"/>
                </a:lnTo>
                <a:close/>
              </a:path>
              <a:path w="347344" h="360044">
                <a:moveTo>
                  <a:pt x="173464" y="359728"/>
                </a:moveTo>
                <a:lnTo>
                  <a:pt x="110033" y="356022"/>
                </a:lnTo>
                <a:lnTo>
                  <a:pt x="60531" y="344049"/>
                </a:lnTo>
                <a:lnTo>
                  <a:pt x="28346" y="322530"/>
                </a:lnTo>
                <a:lnTo>
                  <a:pt x="16864" y="290183"/>
                </a:lnTo>
                <a:lnTo>
                  <a:pt x="28346" y="257836"/>
                </a:lnTo>
                <a:lnTo>
                  <a:pt x="60531" y="236317"/>
                </a:lnTo>
                <a:lnTo>
                  <a:pt x="110033" y="224345"/>
                </a:lnTo>
                <a:lnTo>
                  <a:pt x="173464" y="220638"/>
                </a:lnTo>
                <a:lnTo>
                  <a:pt x="236894" y="224345"/>
                </a:lnTo>
                <a:lnTo>
                  <a:pt x="286396" y="236317"/>
                </a:lnTo>
                <a:lnTo>
                  <a:pt x="318582" y="257836"/>
                </a:lnTo>
                <a:lnTo>
                  <a:pt x="323892" y="272797"/>
                </a:lnTo>
                <a:lnTo>
                  <a:pt x="173464" y="272797"/>
                </a:lnTo>
                <a:lnTo>
                  <a:pt x="139283" y="273767"/>
                </a:lnTo>
                <a:lnTo>
                  <a:pt x="112631" y="276833"/>
                </a:lnTo>
                <a:lnTo>
                  <a:pt x="95315" y="282227"/>
                </a:lnTo>
                <a:lnTo>
                  <a:pt x="89141" y="290183"/>
                </a:lnTo>
                <a:lnTo>
                  <a:pt x="95315" y="298313"/>
                </a:lnTo>
                <a:lnTo>
                  <a:pt x="112631" y="303688"/>
                </a:lnTo>
                <a:lnTo>
                  <a:pt x="139283" y="306657"/>
                </a:lnTo>
                <a:lnTo>
                  <a:pt x="173464" y="307569"/>
                </a:lnTo>
                <a:lnTo>
                  <a:pt x="323892" y="307569"/>
                </a:lnTo>
                <a:lnTo>
                  <a:pt x="318582" y="322530"/>
                </a:lnTo>
                <a:lnTo>
                  <a:pt x="286396" y="344049"/>
                </a:lnTo>
                <a:lnTo>
                  <a:pt x="236894" y="356022"/>
                </a:lnTo>
                <a:lnTo>
                  <a:pt x="173464" y="359728"/>
                </a:lnTo>
                <a:close/>
              </a:path>
              <a:path w="347344" h="360044">
                <a:moveTo>
                  <a:pt x="323892" y="307569"/>
                </a:moveTo>
                <a:lnTo>
                  <a:pt x="173464" y="307569"/>
                </a:lnTo>
                <a:lnTo>
                  <a:pt x="207645" y="306657"/>
                </a:lnTo>
                <a:lnTo>
                  <a:pt x="234297" y="303688"/>
                </a:lnTo>
                <a:lnTo>
                  <a:pt x="251613" y="298313"/>
                </a:lnTo>
                <a:lnTo>
                  <a:pt x="257787" y="290183"/>
                </a:lnTo>
                <a:lnTo>
                  <a:pt x="251613" y="282227"/>
                </a:lnTo>
                <a:lnTo>
                  <a:pt x="234297" y="276833"/>
                </a:lnTo>
                <a:lnTo>
                  <a:pt x="207645" y="273767"/>
                </a:lnTo>
                <a:lnTo>
                  <a:pt x="173464" y="272797"/>
                </a:lnTo>
                <a:lnTo>
                  <a:pt x="323892" y="272797"/>
                </a:lnTo>
                <a:lnTo>
                  <a:pt x="330064" y="290183"/>
                </a:lnTo>
                <a:lnTo>
                  <a:pt x="323892" y="307569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83" name="object 83" descr=""/>
          <p:cNvGrpSpPr/>
          <p:nvPr/>
        </p:nvGrpSpPr>
        <p:grpSpPr>
          <a:xfrm>
            <a:off x="1109582" y="1575316"/>
            <a:ext cx="963930" cy="90170"/>
            <a:chOff x="1109582" y="1575316"/>
            <a:chExt cx="963930" cy="90170"/>
          </a:xfrm>
        </p:grpSpPr>
        <p:pic>
          <p:nvPicPr>
            <p:cNvPr id="84" name="object 84" descr="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1109582" y="1577359"/>
              <a:ext cx="65507" cy="86137"/>
            </a:xfrm>
            <a:prstGeom prst="rect">
              <a:avLst/>
            </a:prstGeom>
          </p:spPr>
        </p:pic>
        <p:pic>
          <p:nvPicPr>
            <p:cNvPr id="85" name="object 85" descr="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1217350" y="1575316"/>
              <a:ext cx="297808" cy="90116"/>
            </a:xfrm>
            <a:prstGeom prst="rect">
              <a:avLst/>
            </a:prstGeom>
          </p:spPr>
        </p:pic>
        <p:pic>
          <p:nvPicPr>
            <p:cNvPr id="86" name="object 86" descr="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1552346" y="1577359"/>
              <a:ext cx="65507" cy="86137"/>
            </a:xfrm>
            <a:prstGeom prst="rect">
              <a:avLst/>
            </a:prstGeom>
          </p:spPr>
        </p:pic>
        <p:pic>
          <p:nvPicPr>
            <p:cNvPr id="87" name="object 87" descr="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1660261" y="1577359"/>
              <a:ext cx="413176" cy="86137"/>
            </a:xfrm>
            <a:prstGeom prst="rect">
              <a:avLst/>
            </a:prstGeom>
          </p:spPr>
        </p:pic>
      </p:grpSp>
      <p:grpSp>
        <p:nvGrpSpPr>
          <p:cNvPr id="88" name="object 88" descr=""/>
          <p:cNvGrpSpPr/>
          <p:nvPr/>
        </p:nvGrpSpPr>
        <p:grpSpPr>
          <a:xfrm>
            <a:off x="10004783" y="3502728"/>
            <a:ext cx="5231765" cy="1918335"/>
            <a:chOff x="10004783" y="3502728"/>
            <a:chExt cx="5231765" cy="1918335"/>
          </a:xfrm>
        </p:grpSpPr>
        <p:sp>
          <p:nvSpPr>
            <p:cNvPr id="89" name="object 89" descr=""/>
            <p:cNvSpPr/>
            <p:nvPr/>
          </p:nvSpPr>
          <p:spPr>
            <a:xfrm>
              <a:off x="10033358" y="3531303"/>
              <a:ext cx="5174615" cy="1861185"/>
            </a:xfrm>
            <a:custGeom>
              <a:avLst/>
              <a:gdLst/>
              <a:ahLst/>
              <a:cxnLst/>
              <a:rect l="l" t="t" r="r" b="b"/>
              <a:pathLst>
                <a:path w="5174615" h="1861185">
                  <a:moveTo>
                    <a:pt x="0" y="0"/>
                  </a:moveTo>
                  <a:lnTo>
                    <a:pt x="0" y="1860574"/>
                  </a:lnTo>
                  <a:lnTo>
                    <a:pt x="5174098" y="1860574"/>
                  </a:lnTo>
                  <a:lnTo>
                    <a:pt x="5174098" y="0"/>
                  </a:lnTo>
                  <a:lnTo>
                    <a:pt x="0" y="0"/>
                  </a:lnTo>
                  <a:close/>
                </a:path>
              </a:pathLst>
            </a:custGeom>
            <a:ln w="57150">
              <a:solidFill>
                <a:srgbClr val="692498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90" name="object 90" descr="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10274819" y="3766832"/>
              <a:ext cx="196133" cy="199397"/>
            </a:xfrm>
            <a:prstGeom prst="rect">
              <a:avLst/>
            </a:prstGeom>
          </p:spPr>
        </p:pic>
        <p:pic>
          <p:nvPicPr>
            <p:cNvPr id="91" name="object 91" descr="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10494733" y="3766832"/>
              <a:ext cx="172579" cy="199397"/>
            </a:xfrm>
            <a:prstGeom prst="rect">
              <a:avLst/>
            </a:prstGeom>
          </p:spPr>
        </p:pic>
        <p:pic>
          <p:nvPicPr>
            <p:cNvPr id="92" name="object 92" descr="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10715779" y="3766832"/>
              <a:ext cx="169181" cy="199630"/>
            </a:xfrm>
            <a:prstGeom prst="rect">
              <a:avLst/>
            </a:prstGeom>
          </p:spPr>
        </p:pic>
        <p:pic>
          <p:nvPicPr>
            <p:cNvPr id="93" name="object 93" descr="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10986520" y="3766365"/>
              <a:ext cx="185035" cy="199864"/>
            </a:xfrm>
            <a:prstGeom prst="rect">
              <a:avLst/>
            </a:prstGeom>
          </p:spPr>
        </p:pic>
        <p:sp>
          <p:nvSpPr>
            <p:cNvPr id="94" name="object 94" descr=""/>
            <p:cNvSpPr/>
            <p:nvPr/>
          </p:nvSpPr>
          <p:spPr>
            <a:xfrm>
              <a:off x="11203483" y="3774249"/>
              <a:ext cx="313690" cy="182880"/>
            </a:xfrm>
            <a:custGeom>
              <a:avLst/>
              <a:gdLst/>
              <a:ahLst/>
              <a:cxnLst/>
              <a:rect l="l" t="t" r="r" b="b"/>
              <a:pathLst>
                <a:path w="313690" h="182879">
                  <a:moveTo>
                    <a:pt x="178917" y="0"/>
                  </a:moveTo>
                  <a:lnTo>
                    <a:pt x="12458" y="0"/>
                  </a:lnTo>
                  <a:lnTo>
                    <a:pt x="12458" y="21920"/>
                  </a:lnTo>
                  <a:lnTo>
                    <a:pt x="156273" y="21920"/>
                  </a:lnTo>
                  <a:lnTo>
                    <a:pt x="156273" y="73494"/>
                  </a:lnTo>
                  <a:lnTo>
                    <a:pt x="12458" y="73494"/>
                  </a:lnTo>
                  <a:lnTo>
                    <a:pt x="12458" y="94119"/>
                  </a:lnTo>
                  <a:lnTo>
                    <a:pt x="156273" y="94119"/>
                  </a:lnTo>
                  <a:lnTo>
                    <a:pt x="156273" y="141833"/>
                  </a:lnTo>
                  <a:lnTo>
                    <a:pt x="178917" y="141833"/>
                  </a:lnTo>
                  <a:lnTo>
                    <a:pt x="178917" y="94119"/>
                  </a:lnTo>
                  <a:lnTo>
                    <a:pt x="178917" y="73494"/>
                  </a:lnTo>
                  <a:lnTo>
                    <a:pt x="178917" y="21920"/>
                  </a:lnTo>
                  <a:lnTo>
                    <a:pt x="178917" y="0"/>
                  </a:lnTo>
                  <a:close/>
                </a:path>
                <a:path w="313690" h="182879">
                  <a:moveTo>
                    <a:pt x="193192" y="160693"/>
                  </a:moveTo>
                  <a:lnTo>
                    <a:pt x="0" y="160693"/>
                  </a:lnTo>
                  <a:lnTo>
                    <a:pt x="0" y="182410"/>
                  </a:lnTo>
                  <a:lnTo>
                    <a:pt x="193192" y="182410"/>
                  </a:lnTo>
                  <a:lnTo>
                    <a:pt x="193192" y="160693"/>
                  </a:lnTo>
                  <a:close/>
                </a:path>
                <a:path w="313690" h="182879">
                  <a:moveTo>
                    <a:pt x="313575" y="130810"/>
                  </a:moveTo>
                  <a:lnTo>
                    <a:pt x="306781" y="123812"/>
                  </a:lnTo>
                  <a:lnTo>
                    <a:pt x="288886" y="123812"/>
                  </a:lnTo>
                  <a:lnTo>
                    <a:pt x="282092" y="130810"/>
                  </a:lnTo>
                  <a:lnTo>
                    <a:pt x="282092" y="149263"/>
                  </a:lnTo>
                  <a:lnTo>
                    <a:pt x="288886" y="156260"/>
                  </a:lnTo>
                  <a:lnTo>
                    <a:pt x="306781" y="156260"/>
                  </a:lnTo>
                  <a:lnTo>
                    <a:pt x="313575" y="149263"/>
                  </a:lnTo>
                  <a:lnTo>
                    <a:pt x="313575" y="130810"/>
                  </a:lnTo>
                  <a:close/>
                </a:path>
                <a:path w="313690" h="182879">
                  <a:moveTo>
                    <a:pt x="313575" y="38112"/>
                  </a:moveTo>
                  <a:lnTo>
                    <a:pt x="306781" y="30886"/>
                  </a:lnTo>
                  <a:lnTo>
                    <a:pt x="288886" y="30886"/>
                  </a:lnTo>
                  <a:lnTo>
                    <a:pt x="282092" y="38112"/>
                  </a:lnTo>
                  <a:lnTo>
                    <a:pt x="282092" y="56324"/>
                  </a:lnTo>
                  <a:lnTo>
                    <a:pt x="288886" y="63563"/>
                  </a:lnTo>
                  <a:lnTo>
                    <a:pt x="306781" y="63563"/>
                  </a:lnTo>
                  <a:lnTo>
                    <a:pt x="313575" y="56324"/>
                  </a:lnTo>
                  <a:lnTo>
                    <a:pt x="313575" y="3811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5" name="object 95" descr="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10275725" y="4112889"/>
              <a:ext cx="147439" cy="187022"/>
            </a:xfrm>
            <a:prstGeom prst="rect">
              <a:avLst/>
            </a:prstGeom>
          </p:spPr>
        </p:pic>
        <p:sp>
          <p:nvSpPr>
            <p:cNvPr id="96" name="object 96" descr=""/>
            <p:cNvSpPr/>
            <p:nvPr/>
          </p:nvSpPr>
          <p:spPr>
            <a:xfrm>
              <a:off x="10448519" y="4113352"/>
              <a:ext cx="131445" cy="187325"/>
            </a:xfrm>
            <a:custGeom>
              <a:avLst/>
              <a:gdLst/>
              <a:ahLst/>
              <a:cxnLst/>
              <a:rect l="l" t="t" r="r" b="b"/>
              <a:pathLst>
                <a:path w="131445" h="187325">
                  <a:moveTo>
                    <a:pt x="130911" y="165036"/>
                  </a:moveTo>
                  <a:lnTo>
                    <a:pt x="23787" y="165036"/>
                  </a:lnTo>
                  <a:lnTo>
                    <a:pt x="23787" y="101854"/>
                  </a:lnTo>
                  <a:lnTo>
                    <a:pt x="120942" y="101854"/>
                  </a:lnTo>
                  <a:lnTo>
                    <a:pt x="120942" y="79933"/>
                  </a:lnTo>
                  <a:lnTo>
                    <a:pt x="23787" y="79933"/>
                  </a:lnTo>
                  <a:lnTo>
                    <a:pt x="23787" y="20624"/>
                  </a:lnTo>
                  <a:lnTo>
                    <a:pt x="128879" y="20624"/>
                  </a:lnTo>
                  <a:lnTo>
                    <a:pt x="128879" y="0"/>
                  </a:lnTo>
                  <a:lnTo>
                    <a:pt x="0" y="0"/>
                  </a:lnTo>
                  <a:lnTo>
                    <a:pt x="0" y="20624"/>
                  </a:lnTo>
                  <a:lnTo>
                    <a:pt x="0" y="79933"/>
                  </a:lnTo>
                  <a:lnTo>
                    <a:pt x="0" y="101854"/>
                  </a:lnTo>
                  <a:lnTo>
                    <a:pt x="0" y="165036"/>
                  </a:lnTo>
                  <a:lnTo>
                    <a:pt x="0" y="186956"/>
                  </a:lnTo>
                  <a:lnTo>
                    <a:pt x="130911" y="186956"/>
                  </a:lnTo>
                  <a:lnTo>
                    <a:pt x="130911" y="16503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7" name="object 97" descr="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10601406" y="4108452"/>
              <a:ext cx="147666" cy="195661"/>
            </a:xfrm>
            <a:prstGeom prst="rect">
              <a:avLst/>
            </a:prstGeom>
          </p:spPr>
        </p:pic>
        <p:sp>
          <p:nvSpPr>
            <p:cNvPr id="98" name="object 98" descr=""/>
            <p:cNvSpPr/>
            <p:nvPr/>
          </p:nvSpPr>
          <p:spPr>
            <a:xfrm>
              <a:off x="10768318" y="4113352"/>
              <a:ext cx="154305" cy="187325"/>
            </a:xfrm>
            <a:custGeom>
              <a:avLst/>
              <a:gdLst/>
              <a:ahLst/>
              <a:cxnLst/>
              <a:rect l="l" t="t" r="r" b="b"/>
              <a:pathLst>
                <a:path w="154304" h="187325">
                  <a:moveTo>
                    <a:pt x="154012" y="0"/>
                  </a:moveTo>
                  <a:lnTo>
                    <a:pt x="0" y="0"/>
                  </a:lnTo>
                  <a:lnTo>
                    <a:pt x="0" y="21920"/>
                  </a:lnTo>
                  <a:lnTo>
                    <a:pt x="65227" y="21920"/>
                  </a:lnTo>
                  <a:lnTo>
                    <a:pt x="65227" y="186956"/>
                  </a:lnTo>
                  <a:lnTo>
                    <a:pt x="89001" y="186956"/>
                  </a:lnTo>
                  <a:lnTo>
                    <a:pt x="89001" y="21920"/>
                  </a:lnTo>
                  <a:lnTo>
                    <a:pt x="154012" y="21920"/>
                  </a:lnTo>
                  <a:lnTo>
                    <a:pt x="15401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9" name="object 99" descr="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10998989" y="4112889"/>
              <a:ext cx="174390" cy="187022"/>
            </a:xfrm>
            <a:prstGeom prst="rect">
              <a:avLst/>
            </a:prstGeom>
          </p:spPr>
        </p:pic>
        <p:pic>
          <p:nvPicPr>
            <p:cNvPr id="100" name="object 100" descr="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11197613" y="4112889"/>
              <a:ext cx="139059" cy="187022"/>
            </a:xfrm>
            <a:prstGeom prst="rect">
              <a:avLst/>
            </a:prstGeom>
          </p:spPr>
        </p:pic>
        <p:sp>
          <p:nvSpPr>
            <p:cNvPr id="101" name="object 101" descr=""/>
            <p:cNvSpPr/>
            <p:nvPr/>
          </p:nvSpPr>
          <p:spPr>
            <a:xfrm>
              <a:off x="11362944" y="4108195"/>
              <a:ext cx="248920" cy="194945"/>
            </a:xfrm>
            <a:custGeom>
              <a:avLst/>
              <a:gdLst/>
              <a:ahLst/>
              <a:cxnLst/>
              <a:rect l="l" t="t" r="r" b="b"/>
              <a:pathLst>
                <a:path w="248920" h="194945">
                  <a:moveTo>
                    <a:pt x="23774" y="4699"/>
                  </a:moveTo>
                  <a:lnTo>
                    <a:pt x="0" y="4699"/>
                  </a:lnTo>
                  <a:lnTo>
                    <a:pt x="0" y="191719"/>
                  </a:lnTo>
                  <a:lnTo>
                    <a:pt x="23774" y="191719"/>
                  </a:lnTo>
                  <a:lnTo>
                    <a:pt x="23774" y="4699"/>
                  </a:lnTo>
                  <a:close/>
                </a:path>
                <a:path w="248920" h="194945">
                  <a:moveTo>
                    <a:pt x="237794" y="58013"/>
                  </a:moveTo>
                  <a:lnTo>
                    <a:pt x="91490" y="58013"/>
                  </a:lnTo>
                  <a:lnTo>
                    <a:pt x="91490" y="45123"/>
                  </a:lnTo>
                  <a:lnTo>
                    <a:pt x="235077" y="45123"/>
                  </a:lnTo>
                  <a:lnTo>
                    <a:pt x="235077" y="29654"/>
                  </a:lnTo>
                  <a:lnTo>
                    <a:pt x="235077" y="15468"/>
                  </a:lnTo>
                  <a:lnTo>
                    <a:pt x="235077" y="0"/>
                  </a:lnTo>
                  <a:lnTo>
                    <a:pt x="69748" y="0"/>
                  </a:lnTo>
                  <a:lnTo>
                    <a:pt x="69748" y="15468"/>
                  </a:lnTo>
                  <a:lnTo>
                    <a:pt x="213334" y="15468"/>
                  </a:lnTo>
                  <a:lnTo>
                    <a:pt x="213334" y="29654"/>
                  </a:lnTo>
                  <a:lnTo>
                    <a:pt x="69748" y="29654"/>
                  </a:lnTo>
                  <a:lnTo>
                    <a:pt x="69748" y="45123"/>
                  </a:lnTo>
                  <a:lnTo>
                    <a:pt x="69748" y="58013"/>
                  </a:lnTo>
                  <a:lnTo>
                    <a:pt x="69748" y="74777"/>
                  </a:lnTo>
                  <a:lnTo>
                    <a:pt x="237794" y="74777"/>
                  </a:lnTo>
                  <a:lnTo>
                    <a:pt x="237794" y="58013"/>
                  </a:lnTo>
                  <a:close/>
                </a:path>
                <a:path w="248920" h="194945">
                  <a:moveTo>
                    <a:pt x="238937" y="177927"/>
                  </a:moveTo>
                  <a:lnTo>
                    <a:pt x="90817" y="177927"/>
                  </a:lnTo>
                  <a:lnTo>
                    <a:pt x="90817" y="165036"/>
                  </a:lnTo>
                  <a:lnTo>
                    <a:pt x="235534" y="165036"/>
                  </a:lnTo>
                  <a:lnTo>
                    <a:pt x="235534" y="149555"/>
                  </a:lnTo>
                  <a:lnTo>
                    <a:pt x="235534" y="136664"/>
                  </a:lnTo>
                  <a:lnTo>
                    <a:pt x="235534" y="119900"/>
                  </a:lnTo>
                  <a:lnTo>
                    <a:pt x="68618" y="119900"/>
                  </a:lnTo>
                  <a:lnTo>
                    <a:pt x="68618" y="136664"/>
                  </a:lnTo>
                  <a:lnTo>
                    <a:pt x="213791" y="136664"/>
                  </a:lnTo>
                  <a:lnTo>
                    <a:pt x="213791" y="149555"/>
                  </a:lnTo>
                  <a:lnTo>
                    <a:pt x="69075" y="149555"/>
                  </a:lnTo>
                  <a:lnTo>
                    <a:pt x="69075" y="165036"/>
                  </a:lnTo>
                  <a:lnTo>
                    <a:pt x="69075" y="177927"/>
                  </a:lnTo>
                  <a:lnTo>
                    <a:pt x="69075" y="194691"/>
                  </a:lnTo>
                  <a:lnTo>
                    <a:pt x="238937" y="194691"/>
                  </a:lnTo>
                  <a:lnTo>
                    <a:pt x="238937" y="177927"/>
                  </a:lnTo>
                  <a:close/>
                </a:path>
                <a:path w="248920" h="194945">
                  <a:moveTo>
                    <a:pt x="248894" y="88988"/>
                  </a:moveTo>
                  <a:lnTo>
                    <a:pt x="55714" y="88988"/>
                  </a:lnTo>
                  <a:lnTo>
                    <a:pt x="55714" y="105803"/>
                  </a:lnTo>
                  <a:lnTo>
                    <a:pt x="248894" y="105803"/>
                  </a:lnTo>
                  <a:lnTo>
                    <a:pt x="248894" y="8898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2" name="object 102" descr="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11699781" y="4099813"/>
              <a:ext cx="411064" cy="205467"/>
            </a:xfrm>
            <a:prstGeom prst="rect">
              <a:avLst/>
            </a:prstGeom>
          </p:spPr>
        </p:pic>
        <p:pic>
          <p:nvPicPr>
            <p:cNvPr id="103" name="object 103" descr="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12139835" y="4104950"/>
              <a:ext cx="197945" cy="199864"/>
            </a:xfrm>
            <a:prstGeom prst="rect">
              <a:avLst/>
            </a:prstGeom>
          </p:spPr>
        </p:pic>
        <p:pic>
          <p:nvPicPr>
            <p:cNvPr id="104" name="object 104" descr="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12360654" y="4105417"/>
              <a:ext cx="174843" cy="199397"/>
            </a:xfrm>
            <a:prstGeom prst="rect">
              <a:avLst/>
            </a:prstGeom>
          </p:spPr>
        </p:pic>
        <p:pic>
          <p:nvPicPr>
            <p:cNvPr id="105" name="object 105" descr="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12640788" y="4105417"/>
              <a:ext cx="196133" cy="199397"/>
            </a:xfrm>
            <a:prstGeom prst="rect">
              <a:avLst/>
            </a:prstGeom>
          </p:spPr>
        </p:pic>
        <p:pic>
          <p:nvPicPr>
            <p:cNvPr id="106" name="object 106" descr="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12860702" y="4105417"/>
              <a:ext cx="172579" cy="199397"/>
            </a:xfrm>
            <a:prstGeom prst="rect">
              <a:avLst/>
            </a:prstGeom>
          </p:spPr>
        </p:pic>
        <p:pic>
          <p:nvPicPr>
            <p:cNvPr id="107" name="object 107" descr="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13081748" y="4105417"/>
              <a:ext cx="169181" cy="199630"/>
            </a:xfrm>
            <a:prstGeom prst="rect">
              <a:avLst/>
            </a:prstGeom>
          </p:spPr>
        </p:pic>
        <p:pic>
          <p:nvPicPr>
            <p:cNvPr id="108" name="object 108" descr="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13351583" y="4107752"/>
              <a:ext cx="193188" cy="197529"/>
            </a:xfrm>
            <a:prstGeom prst="rect">
              <a:avLst/>
            </a:prstGeom>
          </p:spPr>
        </p:pic>
        <p:sp>
          <p:nvSpPr>
            <p:cNvPr id="109" name="object 109" descr=""/>
            <p:cNvSpPr/>
            <p:nvPr/>
          </p:nvSpPr>
          <p:spPr>
            <a:xfrm>
              <a:off x="13569455" y="4106595"/>
              <a:ext cx="193675" cy="199390"/>
            </a:xfrm>
            <a:custGeom>
              <a:avLst/>
              <a:gdLst/>
              <a:ahLst/>
              <a:cxnLst/>
              <a:rect l="l" t="t" r="r" b="b"/>
              <a:pathLst>
                <a:path w="193675" h="199389">
                  <a:moveTo>
                    <a:pt x="179146" y="23520"/>
                  </a:moveTo>
                  <a:lnTo>
                    <a:pt x="36004" y="23520"/>
                  </a:lnTo>
                  <a:lnTo>
                    <a:pt x="36004" y="304"/>
                  </a:lnTo>
                  <a:lnTo>
                    <a:pt x="13817" y="304"/>
                  </a:lnTo>
                  <a:lnTo>
                    <a:pt x="13817" y="23520"/>
                  </a:lnTo>
                  <a:lnTo>
                    <a:pt x="13817" y="40271"/>
                  </a:lnTo>
                  <a:lnTo>
                    <a:pt x="13817" y="63487"/>
                  </a:lnTo>
                  <a:lnTo>
                    <a:pt x="13817" y="81534"/>
                  </a:lnTo>
                  <a:lnTo>
                    <a:pt x="179146" y="81534"/>
                  </a:lnTo>
                  <a:lnTo>
                    <a:pt x="179146" y="63741"/>
                  </a:lnTo>
                  <a:lnTo>
                    <a:pt x="179146" y="63487"/>
                  </a:lnTo>
                  <a:lnTo>
                    <a:pt x="179146" y="40386"/>
                  </a:lnTo>
                  <a:lnTo>
                    <a:pt x="157175" y="40386"/>
                  </a:lnTo>
                  <a:lnTo>
                    <a:pt x="157175" y="63487"/>
                  </a:lnTo>
                  <a:lnTo>
                    <a:pt x="36004" y="63487"/>
                  </a:lnTo>
                  <a:lnTo>
                    <a:pt x="36004" y="40271"/>
                  </a:lnTo>
                  <a:lnTo>
                    <a:pt x="179146" y="40271"/>
                  </a:lnTo>
                  <a:lnTo>
                    <a:pt x="179146" y="23520"/>
                  </a:lnTo>
                  <a:close/>
                </a:path>
                <a:path w="193675" h="199389">
                  <a:moveTo>
                    <a:pt x="179146" y="0"/>
                  </a:moveTo>
                  <a:lnTo>
                    <a:pt x="157175" y="0"/>
                  </a:lnTo>
                  <a:lnTo>
                    <a:pt x="157175" y="22872"/>
                  </a:lnTo>
                  <a:lnTo>
                    <a:pt x="179146" y="22872"/>
                  </a:lnTo>
                  <a:lnTo>
                    <a:pt x="179146" y="0"/>
                  </a:lnTo>
                  <a:close/>
                </a:path>
                <a:path w="193675" h="199389">
                  <a:moveTo>
                    <a:pt x="179603" y="140843"/>
                  </a:moveTo>
                  <a:lnTo>
                    <a:pt x="11772" y="140843"/>
                  </a:lnTo>
                  <a:lnTo>
                    <a:pt x="11772" y="158902"/>
                  </a:lnTo>
                  <a:lnTo>
                    <a:pt x="156946" y="158902"/>
                  </a:lnTo>
                  <a:lnTo>
                    <a:pt x="156946" y="198869"/>
                  </a:lnTo>
                  <a:lnTo>
                    <a:pt x="179603" y="198869"/>
                  </a:lnTo>
                  <a:lnTo>
                    <a:pt x="179603" y="158902"/>
                  </a:lnTo>
                  <a:lnTo>
                    <a:pt x="179603" y="140843"/>
                  </a:lnTo>
                  <a:close/>
                </a:path>
                <a:path w="193675" h="199389">
                  <a:moveTo>
                    <a:pt x="193192" y="102501"/>
                  </a:moveTo>
                  <a:lnTo>
                    <a:pt x="107581" y="102501"/>
                  </a:lnTo>
                  <a:lnTo>
                    <a:pt x="107581" y="81953"/>
                  </a:lnTo>
                  <a:lnTo>
                    <a:pt x="85382" y="81953"/>
                  </a:lnTo>
                  <a:lnTo>
                    <a:pt x="85382" y="102501"/>
                  </a:lnTo>
                  <a:lnTo>
                    <a:pt x="0" y="102501"/>
                  </a:lnTo>
                  <a:lnTo>
                    <a:pt x="0" y="121640"/>
                  </a:lnTo>
                  <a:lnTo>
                    <a:pt x="193192" y="121640"/>
                  </a:lnTo>
                  <a:lnTo>
                    <a:pt x="193192" y="10250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0" name="object 110" descr="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13788240" y="4104950"/>
              <a:ext cx="185035" cy="199864"/>
            </a:xfrm>
            <a:prstGeom prst="rect">
              <a:avLst/>
            </a:prstGeom>
          </p:spPr>
        </p:pic>
        <p:sp>
          <p:nvSpPr>
            <p:cNvPr id="111" name="object 111" descr=""/>
            <p:cNvSpPr/>
            <p:nvPr/>
          </p:nvSpPr>
          <p:spPr>
            <a:xfrm>
              <a:off x="10279799" y="4112056"/>
              <a:ext cx="3919220" cy="633730"/>
            </a:xfrm>
            <a:custGeom>
              <a:avLst/>
              <a:gdLst/>
              <a:ahLst/>
              <a:cxnLst/>
              <a:rect l="l" t="t" r="r" b="b"/>
              <a:pathLst>
                <a:path w="3919219" h="633729">
                  <a:moveTo>
                    <a:pt x="109613" y="439547"/>
                  </a:moveTo>
                  <a:lnTo>
                    <a:pt x="87414" y="439547"/>
                  </a:lnTo>
                  <a:lnTo>
                    <a:pt x="87414" y="508165"/>
                  </a:lnTo>
                  <a:lnTo>
                    <a:pt x="22186" y="508165"/>
                  </a:lnTo>
                  <a:lnTo>
                    <a:pt x="22186" y="439826"/>
                  </a:lnTo>
                  <a:lnTo>
                    <a:pt x="0" y="439826"/>
                  </a:lnTo>
                  <a:lnTo>
                    <a:pt x="0" y="508165"/>
                  </a:lnTo>
                  <a:lnTo>
                    <a:pt x="0" y="528789"/>
                  </a:lnTo>
                  <a:lnTo>
                    <a:pt x="0" y="599706"/>
                  </a:lnTo>
                  <a:lnTo>
                    <a:pt x="0" y="621626"/>
                  </a:lnTo>
                  <a:lnTo>
                    <a:pt x="109613" y="621626"/>
                  </a:lnTo>
                  <a:lnTo>
                    <a:pt x="109613" y="599948"/>
                  </a:lnTo>
                  <a:lnTo>
                    <a:pt x="109613" y="599706"/>
                  </a:lnTo>
                  <a:lnTo>
                    <a:pt x="109613" y="529437"/>
                  </a:lnTo>
                  <a:lnTo>
                    <a:pt x="87414" y="529437"/>
                  </a:lnTo>
                  <a:lnTo>
                    <a:pt x="87414" y="599706"/>
                  </a:lnTo>
                  <a:lnTo>
                    <a:pt x="22186" y="599706"/>
                  </a:lnTo>
                  <a:lnTo>
                    <a:pt x="22186" y="528789"/>
                  </a:lnTo>
                  <a:lnTo>
                    <a:pt x="109613" y="528789"/>
                  </a:lnTo>
                  <a:lnTo>
                    <a:pt x="109613" y="508190"/>
                  </a:lnTo>
                  <a:lnTo>
                    <a:pt x="109613" y="439547"/>
                  </a:lnTo>
                  <a:close/>
                </a:path>
                <a:path w="3919219" h="633729">
                  <a:moveTo>
                    <a:pt x="169405" y="433705"/>
                  </a:moveTo>
                  <a:lnTo>
                    <a:pt x="146977" y="433705"/>
                  </a:lnTo>
                  <a:lnTo>
                    <a:pt x="146977" y="633107"/>
                  </a:lnTo>
                  <a:lnTo>
                    <a:pt x="169405" y="633107"/>
                  </a:lnTo>
                  <a:lnTo>
                    <a:pt x="169405" y="433705"/>
                  </a:lnTo>
                  <a:close/>
                </a:path>
                <a:path w="3919219" h="633729">
                  <a:moveTo>
                    <a:pt x="330657" y="438543"/>
                  </a:moveTo>
                  <a:lnTo>
                    <a:pt x="308470" y="438543"/>
                  </a:lnTo>
                  <a:lnTo>
                    <a:pt x="308470" y="457885"/>
                  </a:lnTo>
                  <a:lnTo>
                    <a:pt x="308470" y="504291"/>
                  </a:lnTo>
                  <a:lnTo>
                    <a:pt x="237807" y="504291"/>
                  </a:lnTo>
                  <a:lnTo>
                    <a:pt x="237807" y="457885"/>
                  </a:lnTo>
                  <a:lnTo>
                    <a:pt x="308470" y="457885"/>
                  </a:lnTo>
                  <a:lnTo>
                    <a:pt x="308470" y="438543"/>
                  </a:lnTo>
                  <a:lnTo>
                    <a:pt x="215607" y="438543"/>
                  </a:lnTo>
                  <a:lnTo>
                    <a:pt x="215607" y="457885"/>
                  </a:lnTo>
                  <a:lnTo>
                    <a:pt x="215607" y="504291"/>
                  </a:lnTo>
                  <a:lnTo>
                    <a:pt x="215607" y="523633"/>
                  </a:lnTo>
                  <a:lnTo>
                    <a:pt x="330657" y="523633"/>
                  </a:lnTo>
                  <a:lnTo>
                    <a:pt x="330657" y="504913"/>
                  </a:lnTo>
                  <a:lnTo>
                    <a:pt x="330657" y="504291"/>
                  </a:lnTo>
                  <a:lnTo>
                    <a:pt x="330657" y="457885"/>
                  </a:lnTo>
                  <a:lnTo>
                    <a:pt x="330657" y="457758"/>
                  </a:lnTo>
                  <a:lnTo>
                    <a:pt x="330657" y="438543"/>
                  </a:lnTo>
                  <a:close/>
                </a:path>
                <a:path w="3919219" h="633729">
                  <a:moveTo>
                    <a:pt x="387286" y="433705"/>
                  </a:moveTo>
                  <a:lnTo>
                    <a:pt x="364858" y="433705"/>
                  </a:lnTo>
                  <a:lnTo>
                    <a:pt x="364858" y="531304"/>
                  </a:lnTo>
                  <a:lnTo>
                    <a:pt x="387286" y="531304"/>
                  </a:lnTo>
                  <a:lnTo>
                    <a:pt x="387286" y="433705"/>
                  </a:lnTo>
                  <a:close/>
                </a:path>
                <a:path w="3919219" h="633729">
                  <a:moveTo>
                    <a:pt x="392036" y="612597"/>
                  </a:moveTo>
                  <a:lnTo>
                    <a:pt x="245732" y="612597"/>
                  </a:lnTo>
                  <a:lnTo>
                    <a:pt x="245732" y="594550"/>
                  </a:lnTo>
                  <a:lnTo>
                    <a:pt x="387286" y="594550"/>
                  </a:lnTo>
                  <a:lnTo>
                    <a:pt x="387286" y="577786"/>
                  </a:lnTo>
                  <a:lnTo>
                    <a:pt x="387286" y="561022"/>
                  </a:lnTo>
                  <a:lnTo>
                    <a:pt x="387286" y="541693"/>
                  </a:lnTo>
                  <a:lnTo>
                    <a:pt x="223075" y="541693"/>
                  </a:lnTo>
                  <a:lnTo>
                    <a:pt x="223075" y="561022"/>
                  </a:lnTo>
                  <a:lnTo>
                    <a:pt x="365086" y="561022"/>
                  </a:lnTo>
                  <a:lnTo>
                    <a:pt x="365086" y="577786"/>
                  </a:lnTo>
                  <a:lnTo>
                    <a:pt x="223532" y="577786"/>
                  </a:lnTo>
                  <a:lnTo>
                    <a:pt x="223532" y="594550"/>
                  </a:lnTo>
                  <a:lnTo>
                    <a:pt x="223532" y="612597"/>
                  </a:lnTo>
                  <a:lnTo>
                    <a:pt x="223532" y="630656"/>
                  </a:lnTo>
                  <a:lnTo>
                    <a:pt x="392036" y="630656"/>
                  </a:lnTo>
                  <a:lnTo>
                    <a:pt x="392036" y="612597"/>
                  </a:lnTo>
                  <a:close/>
                </a:path>
                <a:path w="3919219" h="633729">
                  <a:moveTo>
                    <a:pt x="545592" y="437210"/>
                  </a:moveTo>
                  <a:lnTo>
                    <a:pt x="523621" y="437210"/>
                  </a:lnTo>
                  <a:lnTo>
                    <a:pt x="523621" y="471525"/>
                  </a:lnTo>
                  <a:lnTo>
                    <a:pt x="545592" y="471525"/>
                  </a:lnTo>
                  <a:lnTo>
                    <a:pt x="545592" y="437210"/>
                  </a:lnTo>
                  <a:close/>
                </a:path>
                <a:path w="3919219" h="633729">
                  <a:moveTo>
                    <a:pt x="606742" y="482384"/>
                  </a:moveTo>
                  <a:lnTo>
                    <a:pt x="545592" y="482384"/>
                  </a:lnTo>
                  <a:lnTo>
                    <a:pt x="545592" y="472059"/>
                  </a:lnTo>
                  <a:lnTo>
                    <a:pt x="523621" y="472059"/>
                  </a:lnTo>
                  <a:lnTo>
                    <a:pt x="523621" y="491401"/>
                  </a:lnTo>
                  <a:lnTo>
                    <a:pt x="523621" y="504291"/>
                  </a:lnTo>
                  <a:lnTo>
                    <a:pt x="523621" y="530085"/>
                  </a:lnTo>
                  <a:lnTo>
                    <a:pt x="454545" y="530085"/>
                  </a:lnTo>
                  <a:lnTo>
                    <a:pt x="454545" y="491401"/>
                  </a:lnTo>
                  <a:lnTo>
                    <a:pt x="523621" y="491401"/>
                  </a:lnTo>
                  <a:lnTo>
                    <a:pt x="523621" y="472059"/>
                  </a:lnTo>
                  <a:lnTo>
                    <a:pt x="454545" y="472059"/>
                  </a:lnTo>
                  <a:lnTo>
                    <a:pt x="454545" y="437248"/>
                  </a:lnTo>
                  <a:lnTo>
                    <a:pt x="432574" y="437248"/>
                  </a:lnTo>
                  <a:lnTo>
                    <a:pt x="432574" y="549427"/>
                  </a:lnTo>
                  <a:lnTo>
                    <a:pt x="545592" y="549427"/>
                  </a:lnTo>
                  <a:lnTo>
                    <a:pt x="545592" y="530085"/>
                  </a:lnTo>
                  <a:lnTo>
                    <a:pt x="545592" y="504291"/>
                  </a:lnTo>
                  <a:lnTo>
                    <a:pt x="584314" y="504291"/>
                  </a:lnTo>
                  <a:lnTo>
                    <a:pt x="584314" y="581736"/>
                  </a:lnTo>
                  <a:lnTo>
                    <a:pt x="606742" y="581736"/>
                  </a:lnTo>
                  <a:lnTo>
                    <a:pt x="606742" y="504291"/>
                  </a:lnTo>
                  <a:lnTo>
                    <a:pt x="606742" y="503745"/>
                  </a:lnTo>
                  <a:lnTo>
                    <a:pt x="606742" y="491401"/>
                  </a:lnTo>
                  <a:lnTo>
                    <a:pt x="606742" y="482384"/>
                  </a:lnTo>
                  <a:close/>
                </a:path>
                <a:path w="3919219" h="633729">
                  <a:moveTo>
                    <a:pt x="606742" y="433705"/>
                  </a:moveTo>
                  <a:lnTo>
                    <a:pt x="584314" y="433705"/>
                  </a:lnTo>
                  <a:lnTo>
                    <a:pt x="584314" y="482041"/>
                  </a:lnTo>
                  <a:lnTo>
                    <a:pt x="606742" y="482041"/>
                  </a:lnTo>
                  <a:lnTo>
                    <a:pt x="606742" y="433705"/>
                  </a:lnTo>
                  <a:close/>
                </a:path>
                <a:path w="3919219" h="633729">
                  <a:moveTo>
                    <a:pt x="610819" y="610019"/>
                  </a:moveTo>
                  <a:lnTo>
                    <a:pt x="464959" y="610019"/>
                  </a:lnTo>
                  <a:lnTo>
                    <a:pt x="464959" y="566191"/>
                  </a:lnTo>
                  <a:lnTo>
                    <a:pt x="442087" y="566191"/>
                  </a:lnTo>
                  <a:lnTo>
                    <a:pt x="442087" y="610019"/>
                  </a:lnTo>
                  <a:lnTo>
                    <a:pt x="442087" y="630656"/>
                  </a:lnTo>
                  <a:lnTo>
                    <a:pt x="610819" y="630656"/>
                  </a:lnTo>
                  <a:lnTo>
                    <a:pt x="610819" y="610019"/>
                  </a:lnTo>
                  <a:close/>
                </a:path>
                <a:path w="3919219" h="633729">
                  <a:moveTo>
                    <a:pt x="3904323" y="0"/>
                  </a:moveTo>
                  <a:lnTo>
                    <a:pt x="3737864" y="0"/>
                  </a:lnTo>
                  <a:lnTo>
                    <a:pt x="3737864" y="21920"/>
                  </a:lnTo>
                  <a:lnTo>
                    <a:pt x="3881678" y="21920"/>
                  </a:lnTo>
                  <a:lnTo>
                    <a:pt x="3881678" y="73494"/>
                  </a:lnTo>
                  <a:lnTo>
                    <a:pt x="3737864" y="73494"/>
                  </a:lnTo>
                  <a:lnTo>
                    <a:pt x="3737864" y="95415"/>
                  </a:lnTo>
                  <a:lnTo>
                    <a:pt x="3881678" y="95415"/>
                  </a:lnTo>
                  <a:lnTo>
                    <a:pt x="3881678" y="143116"/>
                  </a:lnTo>
                  <a:lnTo>
                    <a:pt x="3904323" y="143116"/>
                  </a:lnTo>
                  <a:lnTo>
                    <a:pt x="3904323" y="95415"/>
                  </a:lnTo>
                  <a:lnTo>
                    <a:pt x="3904323" y="73494"/>
                  </a:lnTo>
                  <a:lnTo>
                    <a:pt x="3904323" y="21920"/>
                  </a:lnTo>
                  <a:lnTo>
                    <a:pt x="3904323" y="0"/>
                  </a:lnTo>
                  <a:close/>
                </a:path>
                <a:path w="3919219" h="633729">
                  <a:moveTo>
                    <a:pt x="3918597" y="161480"/>
                  </a:moveTo>
                  <a:lnTo>
                    <a:pt x="3725405" y="161480"/>
                  </a:lnTo>
                  <a:lnTo>
                    <a:pt x="3725405" y="183197"/>
                  </a:lnTo>
                  <a:lnTo>
                    <a:pt x="3918597" y="183197"/>
                  </a:lnTo>
                  <a:lnTo>
                    <a:pt x="3918597" y="16148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2" name="object 112" descr="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10922330" y="4543187"/>
              <a:ext cx="193188" cy="192392"/>
            </a:xfrm>
            <a:prstGeom prst="rect">
              <a:avLst/>
            </a:prstGeom>
          </p:spPr>
        </p:pic>
        <p:pic>
          <p:nvPicPr>
            <p:cNvPr id="113" name="object 113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204363" y="4545288"/>
              <a:ext cx="185035" cy="199864"/>
            </a:xfrm>
            <a:prstGeom prst="rect">
              <a:avLst/>
            </a:prstGeom>
          </p:spPr>
        </p:pic>
        <p:sp>
          <p:nvSpPr>
            <p:cNvPr id="114" name="object 114" descr=""/>
            <p:cNvSpPr/>
            <p:nvPr/>
          </p:nvSpPr>
          <p:spPr>
            <a:xfrm>
              <a:off x="10279799" y="4553178"/>
              <a:ext cx="1391920" cy="530860"/>
            </a:xfrm>
            <a:custGeom>
              <a:avLst/>
              <a:gdLst/>
              <a:ahLst/>
              <a:cxnLst/>
              <a:rect l="l" t="t" r="r" b="b"/>
              <a:pathLst>
                <a:path w="1391920" h="530860">
                  <a:moveTo>
                    <a:pt x="109613" y="426897"/>
                  </a:moveTo>
                  <a:lnTo>
                    <a:pt x="87414" y="426897"/>
                  </a:lnTo>
                  <a:lnTo>
                    <a:pt x="87414" y="497408"/>
                  </a:lnTo>
                  <a:lnTo>
                    <a:pt x="109613" y="497408"/>
                  </a:lnTo>
                  <a:lnTo>
                    <a:pt x="109613" y="426897"/>
                  </a:lnTo>
                  <a:close/>
                </a:path>
                <a:path w="1391920" h="530860">
                  <a:moveTo>
                    <a:pt x="109613" y="406146"/>
                  </a:moveTo>
                  <a:lnTo>
                    <a:pt x="22186" y="406146"/>
                  </a:lnTo>
                  <a:lnTo>
                    <a:pt x="22186" y="336511"/>
                  </a:lnTo>
                  <a:lnTo>
                    <a:pt x="0" y="336511"/>
                  </a:lnTo>
                  <a:lnTo>
                    <a:pt x="0" y="406146"/>
                  </a:lnTo>
                  <a:lnTo>
                    <a:pt x="0" y="426770"/>
                  </a:lnTo>
                  <a:lnTo>
                    <a:pt x="0" y="497687"/>
                  </a:lnTo>
                  <a:lnTo>
                    <a:pt x="0" y="518312"/>
                  </a:lnTo>
                  <a:lnTo>
                    <a:pt x="109613" y="518312"/>
                  </a:lnTo>
                  <a:lnTo>
                    <a:pt x="109613" y="497687"/>
                  </a:lnTo>
                  <a:lnTo>
                    <a:pt x="22186" y="497687"/>
                  </a:lnTo>
                  <a:lnTo>
                    <a:pt x="22186" y="426770"/>
                  </a:lnTo>
                  <a:lnTo>
                    <a:pt x="109613" y="426770"/>
                  </a:lnTo>
                  <a:lnTo>
                    <a:pt x="109613" y="406146"/>
                  </a:lnTo>
                  <a:close/>
                </a:path>
                <a:path w="1391920" h="530860">
                  <a:moveTo>
                    <a:pt x="109613" y="337007"/>
                  </a:moveTo>
                  <a:lnTo>
                    <a:pt x="87414" y="337007"/>
                  </a:lnTo>
                  <a:lnTo>
                    <a:pt x="87414" y="405650"/>
                  </a:lnTo>
                  <a:lnTo>
                    <a:pt x="109613" y="405650"/>
                  </a:lnTo>
                  <a:lnTo>
                    <a:pt x="109613" y="337007"/>
                  </a:lnTo>
                  <a:close/>
                </a:path>
                <a:path w="1391920" h="530860">
                  <a:moveTo>
                    <a:pt x="169405" y="331165"/>
                  </a:moveTo>
                  <a:lnTo>
                    <a:pt x="146977" y="331165"/>
                  </a:lnTo>
                  <a:lnTo>
                    <a:pt x="146977" y="530567"/>
                  </a:lnTo>
                  <a:lnTo>
                    <a:pt x="169405" y="530567"/>
                  </a:lnTo>
                  <a:lnTo>
                    <a:pt x="169405" y="331165"/>
                  </a:lnTo>
                  <a:close/>
                </a:path>
                <a:path w="1391920" h="530860">
                  <a:moveTo>
                    <a:pt x="330657" y="336511"/>
                  </a:moveTo>
                  <a:lnTo>
                    <a:pt x="308470" y="336511"/>
                  </a:lnTo>
                  <a:lnTo>
                    <a:pt x="308470" y="355854"/>
                  </a:lnTo>
                  <a:lnTo>
                    <a:pt x="308470" y="402272"/>
                  </a:lnTo>
                  <a:lnTo>
                    <a:pt x="237807" y="402272"/>
                  </a:lnTo>
                  <a:lnTo>
                    <a:pt x="237807" y="355854"/>
                  </a:lnTo>
                  <a:lnTo>
                    <a:pt x="308470" y="355854"/>
                  </a:lnTo>
                  <a:lnTo>
                    <a:pt x="308470" y="336511"/>
                  </a:lnTo>
                  <a:lnTo>
                    <a:pt x="215607" y="336511"/>
                  </a:lnTo>
                  <a:lnTo>
                    <a:pt x="215607" y="355854"/>
                  </a:lnTo>
                  <a:lnTo>
                    <a:pt x="215607" y="402272"/>
                  </a:lnTo>
                  <a:lnTo>
                    <a:pt x="215607" y="421614"/>
                  </a:lnTo>
                  <a:lnTo>
                    <a:pt x="330657" y="421614"/>
                  </a:lnTo>
                  <a:lnTo>
                    <a:pt x="330657" y="402386"/>
                  </a:lnTo>
                  <a:lnTo>
                    <a:pt x="330657" y="355854"/>
                  </a:lnTo>
                  <a:lnTo>
                    <a:pt x="330657" y="355219"/>
                  </a:lnTo>
                  <a:lnTo>
                    <a:pt x="330657" y="336511"/>
                  </a:lnTo>
                  <a:close/>
                </a:path>
                <a:path w="1391920" h="530860">
                  <a:moveTo>
                    <a:pt x="387286" y="331165"/>
                  </a:moveTo>
                  <a:lnTo>
                    <a:pt x="364858" y="331165"/>
                  </a:lnTo>
                  <a:lnTo>
                    <a:pt x="364858" y="428764"/>
                  </a:lnTo>
                  <a:lnTo>
                    <a:pt x="387286" y="428764"/>
                  </a:lnTo>
                  <a:lnTo>
                    <a:pt x="387286" y="331165"/>
                  </a:lnTo>
                  <a:close/>
                </a:path>
                <a:path w="1391920" h="530860">
                  <a:moveTo>
                    <a:pt x="392036" y="509282"/>
                  </a:moveTo>
                  <a:lnTo>
                    <a:pt x="245732" y="509282"/>
                  </a:lnTo>
                  <a:lnTo>
                    <a:pt x="245732" y="492531"/>
                  </a:lnTo>
                  <a:lnTo>
                    <a:pt x="387286" y="492531"/>
                  </a:lnTo>
                  <a:lnTo>
                    <a:pt x="387286" y="475767"/>
                  </a:lnTo>
                  <a:lnTo>
                    <a:pt x="387286" y="457708"/>
                  </a:lnTo>
                  <a:lnTo>
                    <a:pt x="387286" y="439661"/>
                  </a:lnTo>
                  <a:lnTo>
                    <a:pt x="223075" y="439661"/>
                  </a:lnTo>
                  <a:lnTo>
                    <a:pt x="223075" y="457708"/>
                  </a:lnTo>
                  <a:lnTo>
                    <a:pt x="365086" y="457708"/>
                  </a:lnTo>
                  <a:lnTo>
                    <a:pt x="365086" y="475767"/>
                  </a:lnTo>
                  <a:lnTo>
                    <a:pt x="223532" y="475767"/>
                  </a:lnTo>
                  <a:lnTo>
                    <a:pt x="223532" y="492531"/>
                  </a:lnTo>
                  <a:lnTo>
                    <a:pt x="223532" y="509282"/>
                  </a:lnTo>
                  <a:lnTo>
                    <a:pt x="223532" y="528624"/>
                  </a:lnTo>
                  <a:lnTo>
                    <a:pt x="392036" y="528624"/>
                  </a:lnTo>
                  <a:lnTo>
                    <a:pt x="392036" y="509282"/>
                  </a:lnTo>
                  <a:close/>
                </a:path>
                <a:path w="1391920" h="530860">
                  <a:moveTo>
                    <a:pt x="606742" y="401218"/>
                  </a:moveTo>
                  <a:lnTo>
                    <a:pt x="584314" y="401218"/>
                  </a:lnTo>
                  <a:lnTo>
                    <a:pt x="584314" y="479196"/>
                  </a:lnTo>
                  <a:lnTo>
                    <a:pt x="606742" y="479196"/>
                  </a:lnTo>
                  <a:lnTo>
                    <a:pt x="606742" y="401218"/>
                  </a:lnTo>
                  <a:close/>
                </a:path>
                <a:path w="1391920" h="530860">
                  <a:moveTo>
                    <a:pt x="606742" y="331165"/>
                  </a:moveTo>
                  <a:lnTo>
                    <a:pt x="584314" y="331165"/>
                  </a:lnTo>
                  <a:lnTo>
                    <a:pt x="584314" y="379069"/>
                  </a:lnTo>
                  <a:lnTo>
                    <a:pt x="545592" y="379069"/>
                  </a:lnTo>
                  <a:lnTo>
                    <a:pt x="545592" y="368998"/>
                  </a:lnTo>
                  <a:lnTo>
                    <a:pt x="545592" y="368744"/>
                  </a:lnTo>
                  <a:lnTo>
                    <a:pt x="545592" y="334670"/>
                  </a:lnTo>
                  <a:lnTo>
                    <a:pt x="523621" y="334670"/>
                  </a:lnTo>
                  <a:lnTo>
                    <a:pt x="523621" y="368744"/>
                  </a:lnTo>
                  <a:lnTo>
                    <a:pt x="523621" y="388086"/>
                  </a:lnTo>
                  <a:lnTo>
                    <a:pt x="523621" y="400977"/>
                  </a:lnTo>
                  <a:lnTo>
                    <a:pt x="523621" y="426770"/>
                  </a:lnTo>
                  <a:lnTo>
                    <a:pt x="454545" y="426770"/>
                  </a:lnTo>
                  <a:lnTo>
                    <a:pt x="454545" y="388086"/>
                  </a:lnTo>
                  <a:lnTo>
                    <a:pt x="523621" y="388086"/>
                  </a:lnTo>
                  <a:lnTo>
                    <a:pt x="523621" y="368744"/>
                  </a:lnTo>
                  <a:lnTo>
                    <a:pt x="454545" y="368744"/>
                  </a:lnTo>
                  <a:lnTo>
                    <a:pt x="454545" y="335229"/>
                  </a:lnTo>
                  <a:lnTo>
                    <a:pt x="432574" y="335229"/>
                  </a:lnTo>
                  <a:lnTo>
                    <a:pt x="432574" y="447395"/>
                  </a:lnTo>
                  <a:lnTo>
                    <a:pt x="545592" y="447395"/>
                  </a:lnTo>
                  <a:lnTo>
                    <a:pt x="545592" y="426770"/>
                  </a:lnTo>
                  <a:lnTo>
                    <a:pt x="545592" y="400977"/>
                  </a:lnTo>
                  <a:lnTo>
                    <a:pt x="606742" y="400977"/>
                  </a:lnTo>
                  <a:lnTo>
                    <a:pt x="606742" y="388086"/>
                  </a:lnTo>
                  <a:lnTo>
                    <a:pt x="606742" y="379501"/>
                  </a:lnTo>
                  <a:lnTo>
                    <a:pt x="606742" y="379069"/>
                  </a:lnTo>
                  <a:lnTo>
                    <a:pt x="606742" y="331165"/>
                  </a:lnTo>
                  <a:close/>
                </a:path>
                <a:path w="1391920" h="530860">
                  <a:moveTo>
                    <a:pt x="610819" y="506704"/>
                  </a:moveTo>
                  <a:lnTo>
                    <a:pt x="464959" y="506704"/>
                  </a:lnTo>
                  <a:lnTo>
                    <a:pt x="464959" y="464159"/>
                  </a:lnTo>
                  <a:lnTo>
                    <a:pt x="442087" y="464159"/>
                  </a:lnTo>
                  <a:lnTo>
                    <a:pt x="442087" y="506704"/>
                  </a:lnTo>
                  <a:lnTo>
                    <a:pt x="442087" y="528624"/>
                  </a:lnTo>
                  <a:lnTo>
                    <a:pt x="610819" y="528624"/>
                  </a:lnTo>
                  <a:lnTo>
                    <a:pt x="610819" y="506704"/>
                  </a:lnTo>
                  <a:close/>
                </a:path>
                <a:path w="1391920" h="530860">
                  <a:moveTo>
                    <a:pt x="1320444" y="0"/>
                  </a:moveTo>
                  <a:lnTo>
                    <a:pt x="1153985" y="0"/>
                  </a:lnTo>
                  <a:lnTo>
                    <a:pt x="1153985" y="21920"/>
                  </a:lnTo>
                  <a:lnTo>
                    <a:pt x="1297800" y="21920"/>
                  </a:lnTo>
                  <a:lnTo>
                    <a:pt x="1297800" y="73494"/>
                  </a:lnTo>
                  <a:lnTo>
                    <a:pt x="1153985" y="73494"/>
                  </a:lnTo>
                  <a:lnTo>
                    <a:pt x="1153985" y="94119"/>
                  </a:lnTo>
                  <a:lnTo>
                    <a:pt x="1297800" y="94119"/>
                  </a:lnTo>
                  <a:lnTo>
                    <a:pt x="1297800" y="141820"/>
                  </a:lnTo>
                  <a:lnTo>
                    <a:pt x="1320444" y="141820"/>
                  </a:lnTo>
                  <a:lnTo>
                    <a:pt x="1320444" y="94119"/>
                  </a:lnTo>
                  <a:lnTo>
                    <a:pt x="1320444" y="73494"/>
                  </a:lnTo>
                  <a:lnTo>
                    <a:pt x="1320444" y="21920"/>
                  </a:lnTo>
                  <a:lnTo>
                    <a:pt x="1320444" y="0"/>
                  </a:lnTo>
                  <a:close/>
                </a:path>
                <a:path w="1391920" h="530860">
                  <a:moveTo>
                    <a:pt x="1334719" y="160693"/>
                  </a:moveTo>
                  <a:lnTo>
                    <a:pt x="1141526" y="160693"/>
                  </a:lnTo>
                  <a:lnTo>
                    <a:pt x="1141526" y="182410"/>
                  </a:lnTo>
                  <a:lnTo>
                    <a:pt x="1334719" y="182410"/>
                  </a:lnTo>
                  <a:lnTo>
                    <a:pt x="1334719" y="160693"/>
                  </a:lnTo>
                  <a:close/>
                </a:path>
                <a:path w="1391920" h="530860">
                  <a:moveTo>
                    <a:pt x="1391793" y="130810"/>
                  </a:moveTo>
                  <a:lnTo>
                    <a:pt x="1384998" y="123799"/>
                  </a:lnTo>
                  <a:lnTo>
                    <a:pt x="1367104" y="123799"/>
                  </a:lnTo>
                  <a:lnTo>
                    <a:pt x="1360309" y="130810"/>
                  </a:lnTo>
                  <a:lnTo>
                    <a:pt x="1360309" y="149250"/>
                  </a:lnTo>
                  <a:lnTo>
                    <a:pt x="1367104" y="156260"/>
                  </a:lnTo>
                  <a:lnTo>
                    <a:pt x="1384998" y="156260"/>
                  </a:lnTo>
                  <a:lnTo>
                    <a:pt x="1391793" y="149250"/>
                  </a:lnTo>
                  <a:lnTo>
                    <a:pt x="1391793" y="130810"/>
                  </a:lnTo>
                  <a:close/>
                </a:path>
                <a:path w="1391920" h="530860">
                  <a:moveTo>
                    <a:pt x="1391793" y="38112"/>
                  </a:moveTo>
                  <a:lnTo>
                    <a:pt x="1384998" y="30873"/>
                  </a:lnTo>
                  <a:lnTo>
                    <a:pt x="1367104" y="30873"/>
                  </a:lnTo>
                  <a:lnTo>
                    <a:pt x="1360309" y="38112"/>
                  </a:lnTo>
                  <a:lnTo>
                    <a:pt x="1360309" y="56324"/>
                  </a:lnTo>
                  <a:lnTo>
                    <a:pt x="1367104" y="63563"/>
                  </a:lnTo>
                  <a:lnTo>
                    <a:pt x="1384998" y="63563"/>
                  </a:lnTo>
                  <a:lnTo>
                    <a:pt x="1391793" y="56324"/>
                  </a:lnTo>
                  <a:lnTo>
                    <a:pt x="1391793" y="3811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5" name="object 115" descr="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10922330" y="4881772"/>
              <a:ext cx="193188" cy="192392"/>
            </a:xfrm>
            <a:prstGeom prst="rect">
              <a:avLst/>
            </a:prstGeom>
          </p:spPr>
        </p:pic>
        <p:pic>
          <p:nvPicPr>
            <p:cNvPr id="116" name="object 116" descr="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11140206" y="4884340"/>
              <a:ext cx="202248" cy="199397"/>
            </a:xfrm>
            <a:prstGeom prst="rect">
              <a:avLst/>
            </a:prstGeom>
          </p:spPr>
        </p:pic>
        <p:sp>
          <p:nvSpPr>
            <p:cNvPr id="117" name="object 117" descr=""/>
            <p:cNvSpPr/>
            <p:nvPr/>
          </p:nvSpPr>
          <p:spPr>
            <a:xfrm>
              <a:off x="11432388" y="4884343"/>
              <a:ext cx="610870" cy="200025"/>
            </a:xfrm>
            <a:custGeom>
              <a:avLst/>
              <a:gdLst/>
              <a:ahLst/>
              <a:cxnLst/>
              <a:rect l="l" t="t" r="r" b="b"/>
              <a:pathLst>
                <a:path w="610870" h="200025">
                  <a:moveTo>
                    <a:pt x="109626" y="95732"/>
                  </a:moveTo>
                  <a:lnTo>
                    <a:pt x="87426" y="95732"/>
                  </a:lnTo>
                  <a:lnTo>
                    <a:pt x="87426" y="166243"/>
                  </a:lnTo>
                  <a:lnTo>
                    <a:pt x="109626" y="166243"/>
                  </a:lnTo>
                  <a:lnTo>
                    <a:pt x="109626" y="95732"/>
                  </a:lnTo>
                  <a:close/>
                </a:path>
                <a:path w="610870" h="200025">
                  <a:moveTo>
                    <a:pt x="109626" y="74980"/>
                  </a:moveTo>
                  <a:lnTo>
                    <a:pt x="22199" y="74980"/>
                  </a:lnTo>
                  <a:lnTo>
                    <a:pt x="22199" y="5346"/>
                  </a:lnTo>
                  <a:lnTo>
                    <a:pt x="0" y="5346"/>
                  </a:lnTo>
                  <a:lnTo>
                    <a:pt x="0" y="74980"/>
                  </a:lnTo>
                  <a:lnTo>
                    <a:pt x="0" y="95605"/>
                  </a:lnTo>
                  <a:lnTo>
                    <a:pt x="0" y="166522"/>
                  </a:lnTo>
                  <a:lnTo>
                    <a:pt x="0" y="187147"/>
                  </a:lnTo>
                  <a:lnTo>
                    <a:pt x="109626" y="187147"/>
                  </a:lnTo>
                  <a:lnTo>
                    <a:pt x="109626" y="166522"/>
                  </a:lnTo>
                  <a:lnTo>
                    <a:pt x="22199" y="166522"/>
                  </a:lnTo>
                  <a:lnTo>
                    <a:pt x="22199" y="95605"/>
                  </a:lnTo>
                  <a:lnTo>
                    <a:pt x="109626" y="95605"/>
                  </a:lnTo>
                  <a:lnTo>
                    <a:pt x="109626" y="74980"/>
                  </a:lnTo>
                  <a:close/>
                </a:path>
                <a:path w="610870" h="200025">
                  <a:moveTo>
                    <a:pt x="109626" y="5842"/>
                  </a:moveTo>
                  <a:lnTo>
                    <a:pt x="87426" y="5842"/>
                  </a:lnTo>
                  <a:lnTo>
                    <a:pt x="87426" y="74485"/>
                  </a:lnTo>
                  <a:lnTo>
                    <a:pt x="109626" y="74485"/>
                  </a:lnTo>
                  <a:lnTo>
                    <a:pt x="109626" y="5842"/>
                  </a:lnTo>
                  <a:close/>
                </a:path>
                <a:path w="610870" h="200025">
                  <a:moveTo>
                    <a:pt x="169418" y="0"/>
                  </a:moveTo>
                  <a:lnTo>
                    <a:pt x="146989" y="0"/>
                  </a:lnTo>
                  <a:lnTo>
                    <a:pt x="146989" y="199402"/>
                  </a:lnTo>
                  <a:lnTo>
                    <a:pt x="169418" y="199402"/>
                  </a:lnTo>
                  <a:lnTo>
                    <a:pt x="169418" y="0"/>
                  </a:lnTo>
                  <a:close/>
                </a:path>
                <a:path w="610870" h="200025">
                  <a:moveTo>
                    <a:pt x="330669" y="5346"/>
                  </a:moveTo>
                  <a:lnTo>
                    <a:pt x="308470" y="5346"/>
                  </a:lnTo>
                  <a:lnTo>
                    <a:pt x="308470" y="24688"/>
                  </a:lnTo>
                  <a:lnTo>
                    <a:pt x="308470" y="71107"/>
                  </a:lnTo>
                  <a:lnTo>
                    <a:pt x="237807" y="71107"/>
                  </a:lnTo>
                  <a:lnTo>
                    <a:pt x="237807" y="24688"/>
                  </a:lnTo>
                  <a:lnTo>
                    <a:pt x="308470" y="24688"/>
                  </a:lnTo>
                  <a:lnTo>
                    <a:pt x="308470" y="5346"/>
                  </a:lnTo>
                  <a:lnTo>
                    <a:pt x="215620" y="5346"/>
                  </a:lnTo>
                  <a:lnTo>
                    <a:pt x="215620" y="24688"/>
                  </a:lnTo>
                  <a:lnTo>
                    <a:pt x="215620" y="71107"/>
                  </a:lnTo>
                  <a:lnTo>
                    <a:pt x="215620" y="90449"/>
                  </a:lnTo>
                  <a:lnTo>
                    <a:pt x="330669" y="90449"/>
                  </a:lnTo>
                  <a:lnTo>
                    <a:pt x="330669" y="71221"/>
                  </a:lnTo>
                  <a:lnTo>
                    <a:pt x="330669" y="24688"/>
                  </a:lnTo>
                  <a:lnTo>
                    <a:pt x="330669" y="24053"/>
                  </a:lnTo>
                  <a:lnTo>
                    <a:pt x="330669" y="5346"/>
                  </a:lnTo>
                  <a:close/>
                </a:path>
                <a:path w="610870" h="200025">
                  <a:moveTo>
                    <a:pt x="387286" y="0"/>
                  </a:moveTo>
                  <a:lnTo>
                    <a:pt x="364871" y="0"/>
                  </a:lnTo>
                  <a:lnTo>
                    <a:pt x="364871" y="97599"/>
                  </a:lnTo>
                  <a:lnTo>
                    <a:pt x="387286" y="97599"/>
                  </a:lnTo>
                  <a:lnTo>
                    <a:pt x="387286" y="0"/>
                  </a:lnTo>
                  <a:close/>
                </a:path>
                <a:path w="610870" h="200025">
                  <a:moveTo>
                    <a:pt x="392049" y="178117"/>
                  </a:moveTo>
                  <a:lnTo>
                    <a:pt x="245732" y="178117"/>
                  </a:lnTo>
                  <a:lnTo>
                    <a:pt x="245732" y="161366"/>
                  </a:lnTo>
                  <a:lnTo>
                    <a:pt x="387286" y="161366"/>
                  </a:lnTo>
                  <a:lnTo>
                    <a:pt x="387286" y="144602"/>
                  </a:lnTo>
                  <a:lnTo>
                    <a:pt x="387286" y="126542"/>
                  </a:lnTo>
                  <a:lnTo>
                    <a:pt x="387286" y="108496"/>
                  </a:lnTo>
                  <a:lnTo>
                    <a:pt x="223088" y="108496"/>
                  </a:lnTo>
                  <a:lnTo>
                    <a:pt x="223088" y="126542"/>
                  </a:lnTo>
                  <a:lnTo>
                    <a:pt x="365086" y="126542"/>
                  </a:lnTo>
                  <a:lnTo>
                    <a:pt x="365086" y="144602"/>
                  </a:lnTo>
                  <a:lnTo>
                    <a:pt x="223545" y="144602"/>
                  </a:lnTo>
                  <a:lnTo>
                    <a:pt x="223545" y="161366"/>
                  </a:lnTo>
                  <a:lnTo>
                    <a:pt x="223545" y="178117"/>
                  </a:lnTo>
                  <a:lnTo>
                    <a:pt x="223545" y="197459"/>
                  </a:lnTo>
                  <a:lnTo>
                    <a:pt x="392049" y="197459"/>
                  </a:lnTo>
                  <a:lnTo>
                    <a:pt x="392049" y="178117"/>
                  </a:lnTo>
                  <a:close/>
                </a:path>
                <a:path w="610870" h="200025">
                  <a:moveTo>
                    <a:pt x="606755" y="70053"/>
                  </a:moveTo>
                  <a:lnTo>
                    <a:pt x="584327" y="70053"/>
                  </a:lnTo>
                  <a:lnTo>
                    <a:pt x="584327" y="148031"/>
                  </a:lnTo>
                  <a:lnTo>
                    <a:pt x="606755" y="148031"/>
                  </a:lnTo>
                  <a:lnTo>
                    <a:pt x="606755" y="70053"/>
                  </a:lnTo>
                  <a:close/>
                </a:path>
                <a:path w="610870" h="200025">
                  <a:moveTo>
                    <a:pt x="606755" y="0"/>
                  </a:moveTo>
                  <a:lnTo>
                    <a:pt x="584327" y="0"/>
                  </a:lnTo>
                  <a:lnTo>
                    <a:pt x="584327" y="47904"/>
                  </a:lnTo>
                  <a:lnTo>
                    <a:pt x="545604" y="47904"/>
                  </a:lnTo>
                  <a:lnTo>
                    <a:pt x="545604" y="37833"/>
                  </a:lnTo>
                  <a:lnTo>
                    <a:pt x="545604" y="37579"/>
                  </a:lnTo>
                  <a:lnTo>
                    <a:pt x="545604" y="3505"/>
                  </a:lnTo>
                  <a:lnTo>
                    <a:pt x="523633" y="3505"/>
                  </a:lnTo>
                  <a:lnTo>
                    <a:pt x="523633" y="37579"/>
                  </a:lnTo>
                  <a:lnTo>
                    <a:pt x="523633" y="56921"/>
                  </a:lnTo>
                  <a:lnTo>
                    <a:pt x="523633" y="69811"/>
                  </a:lnTo>
                  <a:lnTo>
                    <a:pt x="523633" y="95605"/>
                  </a:lnTo>
                  <a:lnTo>
                    <a:pt x="454558" y="95605"/>
                  </a:lnTo>
                  <a:lnTo>
                    <a:pt x="454558" y="56921"/>
                  </a:lnTo>
                  <a:lnTo>
                    <a:pt x="523633" y="56921"/>
                  </a:lnTo>
                  <a:lnTo>
                    <a:pt x="523633" y="37579"/>
                  </a:lnTo>
                  <a:lnTo>
                    <a:pt x="454558" y="37579"/>
                  </a:lnTo>
                  <a:lnTo>
                    <a:pt x="454558" y="4064"/>
                  </a:lnTo>
                  <a:lnTo>
                    <a:pt x="432587" y="4064"/>
                  </a:lnTo>
                  <a:lnTo>
                    <a:pt x="432587" y="116230"/>
                  </a:lnTo>
                  <a:lnTo>
                    <a:pt x="545604" y="116230"/>
                  </a:lnTo>
                  <a:lnTo>
                    <a:pt x="545604" y="95605"/>
                  </a:lnTo>
                  <a:lnTo>
                    <a:pt x="545604" y="69811"/>
                  </a:lnTo>
                  <a:lnTo>
                    <a:pt x="606755" y="69811"/>
                  </a:lnTo>
                  <a:lnTo>
                    <a:pt x="606755" y="56921"/>
                  </a:lnTo>
                  <a:lnTo>
                    <a:pt x="606755" y="48336"/>
                  </a:lnTo>
                  <a:lnTo>
                    <a:pt x="606755" y="47904"/>
                  </a:lnTo>
                  <a:lnTo>
                    <a:pt x="606755" y="0"/>
                  </a:lnTo>
                  <a:close/>
                </a:path>
                <a:path w="610870" h="200025">
                  <a:moveTo>
                    <a:pt x="610831" y="175539"/>
                  </a:moveTo>
                  <a:lnTo>
                    <a:pt x="464972" y="175539"/>
                  </a:lnTo>
                  <a:lnTo>
                    <a:pt x="464972" y="132994"/>
                  </a:lnTo>
                  <a:lnTo>
                    <a:pt x="442099" y="132994"/>
                  </a:lnTo>
                  <a:lnTo>
                    <a:pt x="442099" y="175539"/>
                  </a:lnTo>
                  <a:lnTo>
                    <a:pt x="442099" y="197459"/>
                  </a:lnTo>
                  <a:lnTo>
                    <a:pt x="610831" y="197459"/>
                  </a:lnTo>
                  <a:lnTo>
                    <a:pt x="610831" y="17553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8" name="object 118" descr="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12074927" y="4881772"/>
              <a:ext cx="193188" cy="192392"/>
            </a:xfrm>
            <a:prstGeom prst="rect">
              <a:avLst/>
            </a:prstGeom>
          </p:spPr>
        </p:pic>
        <p:pic>
          <p:nvPicPr>
            <p:cNvPr id="119" name="object 119" descr="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12356054" y="4878737"/>
              <a:ext cx="403590" cy="205000"/>
            </a:xfrm>
            <a:prstGeom prst="rect">
              <a:avLst/>
            </a:prstGeom>
          </p:spPr>
        </p:pic>
        <p:pic>
          <p:nvPicPr>
            <p:cNvPr id="120" name="object 120" descr="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12857525" y="4884340"/>
              <a:ext cx="182997" cy="196828"/>
            </a:xfrm>
            <a:prstGeom prst="rect">
              <a:avLst/>
            </a:prstGeom>
          </p:spPr>
        </p:pic>
        <p:sp>
          <p:nvSpPr>
            <p:cNvPr id="121" name="object 121" descr=""/>
            <p:cNvSpPr/>
            <p:nvPr/>
          </p:nvSpPr>
          <p:spPr>
            <a:xfrm>
              <a:off x="13073126" y="4890985"/>
              <a:ext cx="193675" cy="183515"/>
            </a:xfrm>
            <a:custGeom>
              <a:avLst/>
              <a:gdLst/>
              <a:ahLst/>
              <a:cxnLst/>
              <a:rect l="l" t="t" r="r" b="b"/>
              <a:pathLst>
                <a:path w="193675" h="183514">
                  <a:moveTo>
                    <a:pt x="182778" y="96697"/>
                  </a:moveTo>
                  <a:lnTo>
                    <a:pt x="35560" y="96697"/>
                  </a:lnTo>
                  <a:lnTo>
                    <a:pt x="35560" y="21920"/>
                  </a:lnTo>
                  <a:lnTo>
                    <a:pt x="180505" y="21920"/>
                  </a:lnTo>
                  <a:lnTo>
                    <a:pt x="180505" y="0"/>
                  </a:lnTo>
                  <a:lnTo>
                    <a:pt x="12687" y="0"/>
                  </a:lnTo>
                  <a:lnTo>
                    <a:pt x="12687" y="21920"/>
                  </a:lnTo>
                  <a:lnTo>
                    <a:pt x="12687" y="96697"/>
                  </a:lnTo>
                  <a:lnTo>
                    <a:pt x="12687" y="118618"/>
                  </a:lnTo>
                  <a:lnTo>
                    <a:pt x="182778" y="118618"/>
                  </a:lnTo>
                  <a:lnTo>
                    <a:pt x="182778" y="96697"/>
                  </a:lnTo>
                  <a:close/>
                </a:path>
                <a:path w="193675" h="183514">
                  <a:moveTo>
                    <a:pt x="193192" y="161467"/>
                  </a:moveTo>
                  <a:lnTo>
                    <a:pt x="0" y="161467"/>
                  </a:lnTo>
                  <a:lnTo>
                    <a:pt x="0" y="183184"/>
                  </a:lnTo>
                  <a:lnTo>
                    <a:pt x="193192" y="183184"/>
                  </a:lnTo>
                  <a:lnTo>
                    <a:pt x="193192" y="16146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2" name="object 122" descr="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13291011" y="4884340"/>
              <a:ext cx="181185" cy="199397"/>
            </a:xfrm>
            <a:prstGeom prst="rect">
              <a:avLst/>
            </a:prstGeom>
          </p:spPr>
        </p:pic>
        <p:pic>
          <p:nvPicPr>
            <p:cNvPr id="123" name="object 123" descr=""/>
            <p:cNvPicPr/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13572170" y="4886208"/>
              <a:ext cx="193188" cy="202199"/>
            </a:xfrm>
            <a:prstGeom prst="rect">
              <a:avLst/>
            </a:prstGeom>
          </p:spPr>
        </p:pic>
        <p:pic>
          <p:nvPicPr>
            <p:cNvPr id="124" name="object 124" descr=""/>
            <p:cNvPicPr/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13790046" y="4881772"/>
              <a:ext cx="193188" cy="192392"/>
            </a:xfrm>
            <a:prstGeom prst="rect">
              <a:avLst/>
            </a:prstGeom>
          </p:spPr>
        </p:pic>
        <p:pic>
          <p:nvPicPr>
            <p:cNvPr id="125" name="object 125" descr=""/>
            <p:cNvPicPr/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14008374" y="4884340"/>
              <a:ext cx="183223" cy="199397"/>
            </a:xfrm>
            <a:prstGeom prst="rect">
              <a:avLst/>
            </a:prstGeom>
          </p:spPr>
        </p:pic>
        <p:pic>
          <p:nvPicPr>
            <p:cNvPr id="126" name="object 126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4295196" y="4884340"/>
              <a:ext cx="175976" cy="196828"/>
            </a:xfrm>
            <a:prstGeom prst="rect">
              <a:avLst/>
            </a:prstGeom>
          </p:spPr>
        </p:pic>
        <p:pic>
          <p:nvPicPr>
            <p:cNvPr id="127" name="object 127" descr=""/>
            <p:cNvPicPr/>
            <p:nvPr/>
          </p:nvPicPr>
          <p:blipFill>
            <a:blip r:embed="rId71" cstate="print"/>
            <a:stretch>
              <a:fillRect/>
            </a:stretch>
          </p:blipFill>
          <p:spPr>
            <a:xfrm>
              <a:off x="14508541" y="4884340"/>
              <a:ext cx="200662" cy="199397"/>
            </a:xfrm>
            <a:prstGeom prst="rect">
              <a:avLst/>
            </a:prstGeom>
          </p:spPr>
        </p:pic>
      </p:grpSp>
      <p:pic>
        <p:nvPicPr>
          <p:cNvPr id="128" name="object 128" descr=""/>
          <p:cNvPicPr/>
          <p:nvPr/>
        </p:nvPicPr>
        <p:blipFill>
          <a:blip r:embed="rId72" cstate="print"/>
          <a:stretch>
            <a:fillRect/>
          </a:stretch>
        </p:blipFill>
        <p:spPr>
          <a:xfrm>
            <a:off x="10138022" y="2945420"/>
            <a:ext cx="228306" cy="235367"/>
          </a:xfrm>
          <a:prstGeom prst="rect">
            <a:avLst/>
          </a:prstGeom>
        </p:spPr>
      </p:pic>
      <p:sp>
        <p:nvSpPr>
          <p:cNvPr id="129" name="object 129" descr=""/>
          <p:cNvSpPr/>
          <p:nvPr/>
        </p:nvSpPr>
        <p:spPr>
          <a:xfrm>
            <a:off x="10705917" y="2843274"/>
            <a:ext cx="446405" cy="477520"/>
          </a:xfrm>
          <a:custGeom>
            <a:avLst/>
            <a:gdLst/>
            <a:ahLst/>
            <a:cxnLst/>
            <a:rect l="l" t="t" r="r" b="b"/>
            <a:pathLst>
              <a:path w="446404" h="477520">
                <a:moveTo>
                  <a:pt x="205154" y="44409"/>
                </a:moveTo>
                <a:lnTo>
                  <a:pt x="111461" y="44409"/>
                </a:lnTo>
                <a:lnTo>
                  <a:pt x="111461" y="0"/>
                </a:lnTo>
                <a:lnTo>
                  <a:pt x="205154" y="0"/>
                </a:lnTo>
                <a:lnTo>
                  <a:pt x="205154" y="44409"/>
                </a:lnTo>
                <a:close/>
              </a:path>
              <a:path w="446404" h="477520">
                <a:moveTo>
                  <a:pt x="316078" y="124346"/>
                </a:moveTo>
                <a:lnTo>
                  <a:pt x="1615" y="124346"/>
                </a:lnTo>
                <a:lnTo>
                  <a:pt x="1615" y="44409"/>
                </a:lnTo>
                <a:lnTo>
                  <a:pt x="316078" y="44409"/>
                </a:lnTo>
                <a:lnTo>
                  <a:pt x="316078" y="124346"/>
                </a:lnTo>
                <a:close/>
              </a:path>
              <a:path w="446404" h="477520">
                <a:moveTo>
                  <a:pt x="445847" y="477400"/>
                </a:moveTo>
                <a:lnTo>
                  <a:pt x="354847" y="477400"/>
                </a:lnTo>
                <a:lnTo>
                  <a:pt x="354847" y="3330"/>
                </a:lnTo>
                <a:lnTo>
                  <a:pt x="445847" y="3330"/>
                </a:lnTo>
                <a:lnTo>
                  <a:pt x="445847" y="477400"/>
                </a:lnTo>
                <a:close/>
              </a:path>
              <a:path w="446404" h="477520">
                <a:moveTo>
                  <a:pt x="204077" y="372483"/>
                </a:moveTo>
                <a:lnTo>
                  <a:pt x="113077" y="372483"/>
                </a:lnTo>
                <a:lnTo>
                  <a:pt x="113077" y="332515"/>
                </a:lnTo>
                <a:lnTo>
                  <a:pt x="74501" y="320259"/>
                </a:lnTo>
                <a:lnTo>
                  <a:pt x="44759" y="300248"/>
                </a:lnTo>
                <a:lnTo>
                  <a:pt x="25619" y="272640"/>
                </a:lnTo>
                <a:lnTo>
                  <a:pt x="18846" y="237590"/>
                </a:lnTo>
                <a:lnTo>
                  <a:pt x="29371" y="194984"/>
                </a:lnTo>
                <a:lnTo>
                  <a:pt x="58625" y="164037"/>
                </a:lnTo>
                <a:lnTo>
                  <a:pt x="103124" y="145163"/>
                </a:lnTo>
                <a:lnTo>
                  <a:pt x="159385" y="138779"/>
                </a:lnTo>
                <a:lnTo>
                  <a:pt x="215646" y="145163"/>
                </a:lnTo>
                <a:lnTo>
                  <a:pt x="260145" y="164037"/>
                </a:lnTo>
                <a:lnTo>
                  <a:pt x="289398" y="194984"/>
                </a:lnTo>
                <a:lnTo>
                  <a:pt x="293752" y="212609"/>
                </a:lnTo>
                <a:lnTo>
                  <a:pt x="159385" y="212609"/>
                </a:lnTo>
                <a:lnTo>
                  <a:pt x="136862" y="214171"/>
                </a:lnTo>
                <a:lnTo>
                  <a:pt x="119336" y="218854"/>
                </a:lnTo>
                <a:lnTo>
                  <a:pt x="107970" y="226661"/>
                </a:lnTo>
                <a:lnTo>
                  <a:pt x="103923" y="237590"/>
                </a:lnTo>
                <a:lnTo>
                  <a:pt x="107970" y="248518"/>
                </a:lnTo>
                <a:lnTo>
                  <a:pt x="119336" y="256325"/>
                </a:lnTo>
                <a:lnTo>
                  <a:pt x="136862" y="261009"/>
                </a:lnTo>
                <a:lnTo>
                  <a:pt x="159385" y="262570"/>
                </a:lnTo>
                <a:lnTo>
                  <a:pt x="295068" y="262570"/>
                </a:lnTo>
                <a:lnTo>
                  <a:pt x="293111" y="272640"/>
                </a:lnTo>
                <a:lnTo>
                  <a:pt x="293050" y="272952"/>
                </a:lnTo>
                <a:lnTo>
                  <a:pt x="273606" y="300665"/>
                </a:lnTo>
                <a:lnTo>
                  <a:pt x="243360" y="320571"/>
                </a:lnTo>
                <a:lnTo>
                  <a:pt x="204077" y="332515"/>
                </a:lnTo>
                <a:lnTo>
                  <a:pt x="204077" y="372483"/>
                </a:lnTo>
                <a:close/>
              </a:path>
              <a:path w="446404" h="477520">
                <a:moveTo>
                  <a:pt x="295068" y="262570"/>
                </a:moveTo>
                <a:lnTo>
                  <a:pt x="159385" y="262570"/>
                </a:lnTo>
                <a:lnTo>
                  <a:pt x="181908" y="261009"/>
                </a:lnTo>
                <a:lnTo>
                  <a:pt x="199433" y="256325"/>
                </a:lnTo>
                <a:lnTo>
                  <a:pt x="210800" y="248518"/>
                </a:lnTo>
                <a:lnTo>
                  <a:pt x="214846" y="237590"/>
                </a:lnTo>
                <a:lnTo>
                  <a:pt x="210800" y="226661"/>
                </a:lnTo>
                <a:lnTo>
                  <a:pt x="199433" y="218854"/>
                </a:lnTo>
                <a:lnTo>
                  <a:pt x="181908" y="214171"/>
                </a:lnTo>
                <a:lnTo>
                  <a:pt x="159385" y="212609"/>
                </a:lnTo>
                <a:lnTo>
                  <a:pt x="293752" y="212609"/>
                </a:lnTo>
                <a:lnTo>
                  <a:pt x="299924" y="237590"/>
                </a:lnTo>
                <a:lnTo>
                  <a:pt x="295068" y="262570"/>
                </a:lnTo>
                <a:close/>
              </a:path>
              <a:path w="446404" h="477520">
                <a:moveTo>
                  <a:pt x="207846" y="455195"/>
                </a:moveTo>
                <a:lnTo>
                  <a:pt x="0" y="455195"/>
                </a:lnTo>
                <a:lnTo>
                  <a:pt x="0" y="372483"/>
                </a:lnTo>
                <a:lnTo>
                  <a:pt x="209462" y="372483"/>
                </a:lnTo>
                <a:lnTo>
                  <a:pt x="241988" y="371407"/>
                </a:lnTo>
                <a:lnTo>
                  <a:pt x="274212" y="368042"/>
                </a:lnTo>
                <a:lnTo>
                  <a:pt x="303811" y="362179"/>
                </a:lnTo>
                <a:lnTo>
                  <a:pt x="328462" y="353609"/>
                </a:lnTo>
                <a:lnTo>
                  <a:pt x="328462" y="436321"/>
                </a:lnTo>
                <a:lnTo>
                  <a:pt x="304013" y="444891"/>
                </a:lnTo>
                <a:lnTo>
                  <a:pt x="274616" y="450755"/>
                </a:lnTo>
                <a:lnTo>
                  <a:pt x="241988" y="454120"/>
                </a:lnTo>
                <a:lnTo>
                  <a:pt x="207846" y="455195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0" name="object 130" descr=""/>
          <p:cNvSpPr/>
          <p:nvPr/>
        </p:nvSpPr>
        <p:spPr>
          <a:xfrm>
            <a:off x="11223919" y="2841608"/>
            <a:ext cx="454659" cy="479425"/>
          </a:xfrm>
          <a:custGeom>
            <a:avLst/>
            <a:gdLst/>
            <a:ahLst/>
            <a:cxnLst/>
            <a:rect l="l" t="t" r="r" b="b"/>
            <a:pathLst>
              <a:path w="454659" h="479425">
                <a:moveTo>
                  <a:pt x="163692" y="193180"/>
                </a:moveTo>
                <a:lnTo>
                  <a:pt x="106666" y="187143"/>
                </a:lnTo>
                <a:lnTo>
                  <a:pt x="62057" y="169033"/>
                </a:lnTo>
                <a:lnTo>
                  <a:pt x="32997" y="138848"/>
                </a:lnTo>
                <a:lnTo>
                  <a:pt x="22615" y="96590"/>
                </a:lnTo>
                <a:lnTo>
                  <a:pt x="32997" y="54332"/>
                </a:lnTo>
                <a:lnTo>
                  <a:pt x="62057" y="24147"/>
                </a:lnTo>
                <a:lnTo>
                  <a:pt x="106666" y="6036"/>
                </a:lnTo>
                <a:lnTo>
                  <a:pt x="163692" y="0"/>
                </a:lnTo>
                <a:lnTo>
                  <a:pt x="220719" y="6036"/>
                </a:lnTo>
                <a:lnTo>
                  <a:pt x="265327" y="24147"/>
                </a:lnTo>
                <a:lnTo>
                  <a:pt x="294388" y="54332"/>
                </a:lnTo>
                <a:lnTo>
                  <a:pt x="297951" y="68834"/>
                </a:lnTo>
                <a:lnTo>
                  <a:pt x="163692" y="68834"/>
                </a:lnTo>
                <a:lnTo>
                  <a:pt x="141733" y="70517"/>
                </a:lnTo>
                <a:lnTo>
                  <a:pt x="124923" y="75634"/>
                </a:lnTo>
                <a:lnTo>
                  <a:pt x="114171" y="84291"/>
                </a:lnTo>
                <a:lnTo>
                  <a:pt x="110385" y="96590"/>
                </a:lnTo>
                <a:lnTo>
                  <a:pt x="114171" y="108889"/>
                </a:lnTo>
                <a:lnTo>
                  <a:pt x="124923" y="117546"/>
                </a:lnTo>
                <a:lnTo>
                  <a:pt x="141733" y="122663"/>
                </a:lnTo>
                <a:lnTo>
                  <a:pt x="163692" y="124346"/>
                </a:lnTo>
                <a:lnTo>
                  <a:pt x="297951" y="124346"/>
                </a:lnTo>
                <a:lnTo>
                  <a:pt x="294388" y="138848"/>
                </a:lnTo>
                <a:lnTo>
                  <a:pt x="265327" y="169033"/>
                </a:lnTo>
                <a:lnTo>
                  <a:pt x="220719" y="187143"/>
                </a:lnTo>
                <a:lnTo>
                  <a:pt x="163692" y="193180"/>
                </a:lnTo>
                <a:close/>
              </a:path>
              <a:path w="454659" h="479425">
                <a:moveTo>
                  <a:pt x="448001" y="373038"/>
                </a:moveTo>
                <a:lnTo>
                  <a:pt x="357001" y="373038"/>
                </a:lnTo>
                <a:lnTo>
                  <a:pt x="357001" y="359715"/>
                </a:lnTo>
                <a:lnTo>
                  <a:pt x="238539" y="359715"/>
                </a:lnTo>
                <a:lnTo>
                  <a:pt x="238539" y="294767"/>
                </a:lnTo>
                <a:lnTo>
                  <a:pt x="357001" y="294767"/>
                </a:lnTo>
                <a:lnTo>
                  <a:pt x="357001" y="4996"/>
                </a:lnTo>
                <a:lnTo>
                  <a:pt x="448001" y="4996"/>
                </a:lnTo>
                <a:lnTo>
                  <a:pt x="448001" y="373038"/>
                </a:lnTo>
                <a:close/>
              </a:path>
              <a:path w="454659" h="479425">
                <a:moveTo>
                  <a:pt x="297951" y="124346"/>
                </a:moveTo>
                <a:lnTo>
                  <a:pt x="163692" y="124346"/>
                </a:lnTo>
                <a:lnTo>
                  <a:pt x="185652" y="122663"/>
                </a:lnTo>
                <a:lnTo>
                  <a:pt x="202462" y="117546"/>
                </a:lnTo>
                <a:lnTo>
                  <a:pt x="213214" y="108889"/>
                </a:lnTo>
                <a:lnTo>
                  <a:pt x="217000" y="96590"/>
                </a:lnTo>
                <a:lnTo>
                  <a:pt x="213214" y="84291"/>
                </a:lnTo>
                <a:lnTo>
                  <a:pt x="202462" y="75634"/>
                </a:lnTo>
                <a:lnTo>
                  <a:pt x="185652" y="70517"/>
                </a:lnTo>
                <a:lnTo>
                  <a:pt x="163692" y="68834"/>
                </a:lnTo>
                <a:lnTo>
                  <a:pt x="297951" y="68834"/>
                </a:lnTo>
                <a:lnTo>
                  <a:pt x="304770" y="96590"/>
                </a:lnTo>
                <a:lnTo>
                  <a:pt x="297951" y="124346"/>
                </a:lnTo>
                <a:close/>
              </a:path>
              <a:path w="454659" h="479425">
                <a:moveTo>
                  <a:pt x="210000" y="281444"/>
                </a:moveTo>
                <a:lnTo>
                  <a:pt x="0" y="281444"/>
                </a:lnTo>
                <a:lnTo>
                  <a:pt x="0" y="209279"/>
                </a:lnTo>
                <a:lnTo>
                  <a:pt x="211616" y="209279"/>
                </a:lnTo>
                <a:lnTo>
                  <a:pt x="244142" y="208385"/>
                </a:lnTo>
                <a:lnTo>
                  <a:pt x="276366" y="205462"/>
                </a:lnTo>
                <a:lnTo>
                  <a:pt x="305965" y="200145"/>
                </a:lnTo>
                <a:lnTo>
                  <a:pt x="330616" y="192070"/>
                </a:lnTo>
                <a:lnTo>
                  <a:pt x="330616" y="264235"/>
                </a:lnTo>
                <a:lnTo>
                  <a:pt x="306166" y="272310"/>
                </a:lnTo>
                <a:lnTo>
                  <a:pt x="276770" y="277627"/>
                </a:lnTo>
                <a:lnTo>
                  <a:pt x="244142" y="280550"/>
                </a:lnTo>
                <a:lnTo>
                  <a:pt x="210000" y="281444"/>
                </a:lnTo>
                <a:close/>
              </a:path>
              <a:path w="454659" h="479425">
                <a:moveTo>
                  <a:pt x="454463" y="479065"/>
                </a:moveTo>
                <a:lnTo>
                  <a:pt x="36615" y="479065"/>
                </a:lnTo>
                <a:lnTo>
                  <a:pt x="36615" y="328629"/>
                </a:lnTo>
                <a:lnTo>
                  <a:pt x="109846" y="328629"/>
                </a:lnTo>
                <a:lnTo>
                  <a:pt x="109846" y="281444"/>
                </a:lnTo>
                <a:lnTo>
                  <a:pt x="200308" y="281444"/>
                </a:lnTo>
                <a:lnTo>
                  <a:pt x="200308" y="353054"/>
                </a:lnTo>
                <a:lnTo>
                  <a:pt x="127615" y="353054"/>
                </a:lnTo>
                <a:lnTo>
                  <a:pt x="127615" y="400794"/>
                </a:lnTo>
                <a:lnTo>
                  <a:pt x="454463" y="400794"/>
                </a:lnTo>
                <a:lnTo>
                  <a:pt x="454463" y="479065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1" name="object 131" descr=""/>
          <p:cNvSpPr/>
          <p:nvPr/>
        </p:nvSpPr>
        <p:spPr>
          <a:xfrm>
            <a:off x="11754841" y="2846615"/>
            <a:ext cx="949960" cy="474345"/>
          </a:xfrm>
          <a:custGeom>
            <a:avLst/>
            <a:gdLst/>
            <a:ahLst/>
            <a:cxnLst/>
            <a:rect l="l" t="t" r="r" b="b"/>
            <a:pathLst>
              <a:path w="949959" h="474345">
                <a:moveTo>
                  <a:pt x="260070" y="11099"/>
                </a:moveTo>
                <a:lnTo>
                  <a:pt x="0" y="11099"/>
                </a:lnTo>
                <a:lnTo>
                  <a:pt x="0" y="96583"/>
                </a:lnTo>
                <a:lnTo>
                  <a:pt x="167462" y="96583"/>
                </a:lnTo>
                <a:lnTo>
                  <a:pt x="167462" y="139331"/>
                </a:lnTo>
                <a:lnTo>
                  <a:pt x="163969" y="195364"/>
                </a:lnTo>
                <a:lnTo>
                  <a:pt x="153568" y="244182"/>
                </a:lnTo>
                <a:lnTo>
                  <a:pt x="136309" y="285292"/>
                </a:lnTo>
                <a:lnTo>
                  <a:pt x="112255" y="318223"/>
                </a:lnTo>
                <a:lnTo>
                  <a:pt x="81470" y="342480"/>
                </a:lnTo>
                <a:lnTo>
                  <a:pt x="44030" y="357581"/>
                </a:lnTo>
                <a:lnTo>
                  <a:pt x="0" y="363042"/>
                </a:lnTo>
                <a:lnTo>
                  <a:pt x="0" y="451866"/>
                </a:lnTo>
                <a:lnTo>
                  <a:pt x="46012" y="448310"/>
                </a:lnTo>
                <a:lnTo>
                  <a:pt x="88252" y="437845"/>
                </a:lnTo>
                <a:lnTo>
                  <a:pt x="126466" y="420763"/>
                </a:lnTo>
                <a:lnTo>
                  <a:pt x="160401" y="397319"/>
                </a:lnTo>
                <a:lnTo>
                  <a:pt x="189801" y="367830"/>
                </a:lnTo>
                <a:lnTo>
                  <a:pt x="214426" y="332549"/>
                </a:lnTo>
                <a:lnTo>
                  <a:pt x="234022" y="291782"/>
                </a:lnTo>
                <a:lnTo>
                  <a:pt x="248323" y="245795"/>
                </a:lnTo>
                <a:lnTo>
                  <a:pt x="257098" y="194894"/>
                </a:lnTo>
                <a:lnTo>
                  <a:pt x="260070" y="139331"/>
                </a:lnTo>
                <a:lnTo>
                  <a:pt x="260070" y="11099"/>
                </a:lnTo>
                <a:close/>
              </a:path>
              <a:path w="949959" h="474345">
                <a:moveTo>
                  <a:pt x="472770" y="173189"/>
                </a:moveTo>
                <a:lnTo>
                  <a:pt x="418922" y="173189"/>
                </a:lnTo>
                <a:lnTo>
                  <a:pt x="418922" y="0"/>
                </a:lnTo>
                <a:lnTo>
                  <a:pt x="327926" y="0"/>
                </a:lnTo>
                <a:lnTo>
                  <a:pt x="327926" y="474065"/>
                </a:lnTo>
                <a:lnTo>
                  <a:pt x="418922" y="474065"/>
                </a:lnTo>
                <a:lnTo>
                  <a:pt x="418922" y="264236"/>
                </a:lnTo>
                <a:lnTo>
                  <a:pt x="472770" y="264236"/>
                </a:lnTo>
                <a:lnTo>
                  <a:pt x="472770" y="173189"/>
                </a:lnTo>
                <a:close/>
              </a:path>
              <a:path w="949959" h="474345">
                <a:moveTo>
                  <a:pt x="805002" y="122682"/>
                </a:moveTo>
                <a:lnTo>
                  <a:pt x="798017" y="81622"/>
                </a:lnTo>
                <a:lnTo>
                  <a:pt x="778052" y="47790"/>
                </a:lnTo>
                <a:lnTo>
                  <a:pt x="746607" y="22275"/>
                </a:lnTo>
                <a:lnTo>
                  <a:pt x="714540" y="9804"/>
                </a:lnTo>
                <a:lnTo>
                  <a:pt x="714540" y="122682"/>
                </a:lnTo>
                <a:lnTo>
                  <a:pt x="710361" y="141909"/>
                </a:lnTo>
                <a:lnTo>
                  <a:pt x="698449" y="156603"/>
                </a:lnTo>
                <a:lnTo>
                  <a:pt x="679780" y="166001"/>
                </a:lnTo>
                <a:lnTo>
                  <a:pt x="655307" y="169303"/>
                </a:lnTo>
                <a:lnTo>
                  <a:pt x="630834" y="166001"/>
                </a:lnTo>
                <a:lnTo>
                  <a:pt x="612165" y="156603"/>
                </a:lnTo>
                <a:lnTo>
                  <a:pt x="600252" y="141909"/>
                </a:lnTo>
                <a:lnTo>
                  <a:pt x="596074" y="122682"/>
                </a:lnTo>
                <a:lnTo>
                  <a:pt x="600252" y="103441"/>
                </a:lnTo>
                <a:lnTo>
                  <a:pt x="612165" y="88747"/>
                </a:lnTo>
                <a:lnTo>
                  <a:pt x="630834" y="79349"/>
                </a:lnTo>
                <a:lnTo>
                  <a:pt x="655307" y="76047"/>
                </a:lnTo>
                <a:lnTo>
                  <a:pt x="679780" y="79349"/>
                </a:lnTo>
                <a:lnTo>
                  <a:pt x="698449" y="88747"/>
                </a:lnTo>
                <a:lnTo>
                  <a:pt x="710361" y="103441"/>
                </a:lnTo>
                <a:lnTo>
                  <a:pt x="714540" y="122682"/>
                </a:lnTo>
                <a:lnTo>
                  <a:pt x="714540" y="9804"/>
                </a:lnTo>
                <a:lnTo>
                  <a:pt x="705192" y="6159"/>
                </a:lnTo>
                <a:lnTo>
                  <a:pt x="655307" y="546"/>
                </a:lnTo>
                <a:lnTo>
                  <a:pt x="605421" y="6159"/>
                </a:lnTo>
                <a:lnTo>
                  <a:pt x="564007" y="22275"/>
                </a:lnTo>
                <a:lnTo>
                  <a:pt x="532561" y="47790"/>
                </a:lnTo>
                <a:lnTo>
                  <a:pt x="512597" y="81622"/>
                </a:lnTo>
                <a:lnTo>
                  <a:pt x="505612" y="122682"/>
                </a:lnTo>
                <a:lnTo>
                  <a:pt x="512597" y="163944"/>
                </a:lnTo>
                <a:lnTo>
                  <a:pt x="532561" y="197802"/>
                </a:lnTo>
                <a:lnTo>
                  <a:pt x="564007" y="223240"/>
                </a:lnTo>
                <a:lnTo>
                  <a:pt x="605421" y="239242"/>
                </a:lnTo>
                <a:lnTo>
                  <a:pt x="655307" y="244805"/>
                </a:lnTo>
                <a:lnTo>
                  <a:pt x="705192" y="239242"/>
                </a:lnTo>
                <a:lnTo>
                  <a:pt x="746607" y="223240"/>
                </a:lnTo>
                <a:lnTo>
                  <a:pt x="778052" y="197802"/>
                </a:lnTo>
                <a:lnTo>
                  <a:pt x="794854" y="169303"/>
                </a:lnTo>
                <a:lnTo>
                  <a:pt x="798017" y="163944"/>
                </a:lnTo>
                <a:lnTo>
                  <a:pt x="805002" y="122682"/>
                </a:lnTo>
                <a:close/>
              </a:path>
              <a:path w="949959" h="474345">
                <a:moveTo>
                  <a:pt x="949845" y="262013"/>
                </a:moveTo>
                <a:lnTo>
                  <a:pt x="860463" y="262013"/>
                </a:lnTo>
                <a:lnTo>
                  <a:pt x="860463" y="293103"/>
                </a:lnTo>
                <a:lnTo>
                  <a:pt x="860463" y="365823"/>
                </a:lnTo>
                <a:lnTo>
                  <a:pt x="860463" y="399681"/>
                </a:lnTo>
                <a:lnTo>
                  <a:pt x="633234" y="399681"/>
                </a:lnTo>
                <a:lnTo>
                  <a:pt x="633234" y="365823"/>
                </a:lnTo>
                <a:lnTo>
                  <a:pt x="860463" y="365823"/>
                </a:lnTo>
                <a:lnTo>
                  <a:pt x="860463" y="293103"/>
                </a:lnTo>
                <a:lnTo>
                  <a:pt x="633234" y="293103"/>
                </a:lnTo>
                <a:lnTo>
                  <a:pt x="633234" y="262013"/>
                </a:lnTo>
                <a:lnTo>
                  <a:pt x="543839" y="262013"/>
                </a:lnTo>
                <a:lnTo>
                  <a:pt x="543839" y="474065"/>
                </a:lnTo>
                <a:lnTo>
                  <a:pt x="949845" y="474065"/>
                </a:lnTo>
                <a:lnTo>
                  <a:pt x="949845" y="399681"/>
                </a:lnTo>
                <a:lnTo>
                  <a:pt x="949845" y="365823"/>
                </a:lnTo>
                <a:lnTo>
                  <a:pt x="949845" y="293103"/>
                </a:lnTo>
                <a:lnTo>
                  <a:pt x="949845" y="262013"/>
                </a:lnTo>
                <a:close/>
              </a:path>
              <a:path w="949959" h="474345">
                <a:moveTo>
                  <a:pt x="949845" y="0"/>
                </a:moveTo>
                <a:lnTo>
                  <a:pt x="858850" y="0"/>
                </a:lnTo>
                <a:lnTo>
                  <a:pt x="858850" y="245351"/>
                </a:lnTo>
                <a:lnTo>
                  <a:pt x="949845" y="245351"/>
                </a:lnTo>
                <a:lnTo>
                  <a:pt x="949845" y="0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2" name="object 132" descr=""/>
          <p:cNvSpPr/>
          <p:nvPr/>
        </p:nvSpPr>
        <p:spPr>
          <a:xfrm>
            <a:off x="12925012" y="2846604"/>
            <a:ext cx="461009" cy="474345"/>
          </a:xfrm>
          <a:custGeom>
            <a:avLst/>
            <a:gdLst/>
            <a:ahLst/>
            <a:cxnLst/>
            <a:rect l="l" t="t" r="r" b="b"/>
            <a:pathLst>
              <a:path w="461009" h="474345">
                <a:moveTo>
                  <a:pt x="460924" y="474069"/>
                </a:moveTo>
                <a:lnTo>
                  <a:pt x="378539" y="474069"/>
                </a:lnTo>
                <a:lnTo>
                  <a:pt x="378539" y="0"/>
                </a:lnTo>
                <a:lnTo>
                  <a:pt x="460924" y="0"/>
                </a:lnTo>
                <a:lnTo>
                  <a:pt x="460924" y="474069"/>
                </a:lnTo>
                <a:close/>
              </a:path>
              <a:path w="461009" h="474345">
                <a:moveTo>
                  <a:pt x="350539" y="465743"/>
                </a:moveTo>
                <a:lnTo>
                  <a:pt x="269231" y="465743"/>
                </a:lnTo>
                <a:lnTo>
                  <a:pt x="269231" y="263125"/>
                </a:lnTo>
                <a:lnTo>
                  <a:pt x="235847" y="263125"/>
                </a:lnTo>
                <a:lnTo>
                  <a:pt x="235847" y="174306"/>
                </a:lnTo>
                <a:lnTo>
                  <a:pt x="269231" y="174306"/>
                </a:lnTo>
                <a:lnTo>
                  <a:pt x="269231" y="2220"/>
                </a:lnTo>
                <a:lnTo>
                  <a:pt x="350539" y="2220"/>
                </a:lnTo>
                <a:lnTo>
                  <a:pt x="350539" y="465743"/>
                </a:lnTo>
                <a:close/>
              </a:path>
              <a:path w="461009" h="474345">
                <a:moveTo>
                  <a:pt x="236923" y="93259"/>
                </a:moveTo>
                <a:lnTo>
                  <a:pt x="3769" y="93259"/>
                </a:lnTo>
                <a:lnTo>
                  <a:pt x="3769" y="11102"/>
                </a:lnTo>
                <a:lnTo>
                  <a:pt x="236923" y="11102"/>
                </a:lnTo>
                <a:lnTo>
                  <a:pt x="236923" y="93259"/>
                </a:lnTo>
                <a:close/>
              </a:path>
              <a:path w="461009" h="474345">
                <a:moveTo>
                  <a:pt x="105000" y="369707"/>
                </a:moveTo>
                <a:lnTo>
                  <a:pt x="25307" y="369707"/>
                </a:lnTo>
                <a:lnTo>
                  <a:pt x="25307" y="93259"/>
                </a:lnTo>
                <a:lnTo>
                  <a:pt x="105000" y="93259"/>
                </a:lnTo>
                <a:lnTo>
                  <a:pt x="105000" y="369707"/>
                </a:lnTo>
                <a:close/>
              </a:path>
              <a:path w="461009" h="474345">
                <a:moveTo>
                  <a:pt x="136769" y="451865"/>
                </a:moveTo>
                <a:lnTo>
                  <a:pt x="0" y="451865"/>
                </a:lnTo>
                <a:lnTo>
                  <a:pt x="0" y="369707"/>
                </a:lnTo>
                <a:lnTo>
                  <a:pt x="134615" y="369707"/>
                </a:lnTo>
                <a:lnTo>
                  <a:pt x="134615" y="93259"/>
                </a:lnTo>
                <a:lnTo>
                  <a:pt x="214308" y="93259"/>
                </a:lnTo>
                <a:lnTo>
                  <a:pt x="214308" y="363046"/>
                </a:lnTo>
                <a:lnTo>
                  <a:pt x="248231" y="363046"/>
                </a:lnTo>
                <a:lnTo>
                  <a:pt x="248231" y="434101"/>
                </a:lnTo>
                <a:lnTo>
                  <a:pt x="224909" y="442263"/>
                </a:lnTo>
                <a:lnTo>
                  <a:pt x="197346" y="447771"/>
                </a:lnTo>
                <a:lnTo>
                  <a:pt x="167361" y="450885"/>
                </a:lnTo>
                <a:lnTo>
                  <a:pt x="136769" y="451865"/>
                </a:lnTo>
                <a:close/>
              </a:path>
              <a:path w="461009" h="474345">
                <a:moveTo>
                  <a:pt x="248231" y="363046"/>
                </a:moveTo>
                <a:lnTo>
                  <a:pt x="214308" y="363046"/>
                </a:lnTo>
                <a:lnTo>
                  <a:pt x="223697" y="360860"/>
                </a:lnTo>
                <a:lnTo>
                  <a:pt x="232481" y="358466"/>
                </a:lnTo>
                <a:lnTo>
                  <a:pt x="240659" y="355864"/>
                </a:lnTo>
                <a:lnTo>
                  <a:pt x="248231" y="353054"/>
                </a:lnTo>
                <a:lnTo>
                  <a:pt x="248231" y="363046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3" name="object 133" descr=""/>
          <p:cNvSpPr/>
          <p:nvPr/>
        </p:nvSpPr>
        <p:spPr>
          <a:xfrm>
            <a:off x="13459707" y="2846604"/>
            <a:ext cx="431800" cy="474345"/>
          </a:xfrm>
          <a:custGeom>
            <a:avLst/>
            <a:gdLst/>
            <a:ahLst/>
            <a:cxnLst/>
            <a:rect l="l" t="t" r="r" b="b"/>
            <a:pathLst>
              <a:path w="431800" h="474345">
                <a:moveTo>
                  <a:pt x="431309" y="474069"/>
                </a:moveTo>
                <a:lnTo>
                  <a:pt x="340308" y="474069"/>
                </a:lnTo>
                <a:lnTo>
                  <a:pt x="340308" y="0"/>
                </a:lnTo>
                <a:lnTo>
                  <a:pt x="431309" y="0"/>
                </a:lnTo>
                <a:lnTo>
                  <a:pt x="431309" y="474069"/>
                </a:lnTo>
                <a:close/>
              </a:path>
              <a:path w="431800" h="474345">
                <a:moveTo>
                  <a:pt x="144846" y="457416"/>
                </a:moveTo>
                <a:lnTo>
                  <a:pt x="78218" y="439911"/>
                </a:lnTo>
                <a:lnTo>
                  <a:pt x="29712" y="385895"/>
                </a:lnTo>
                <a:lnTo>
                  <a:pt x="13551" y="344491"/>
                </a:lnTo>
                <a:lnTo>
                  <a:pt x="3474" y="293114"/>
                </a:lnTo>
                <a:lnTo>
                  <a:pt x="0" y="231483"/>
                </a:lnTo>
                <a:lnTo>
                  <a:pt x="3474" y="169852"/>
                </a:lnTo>
                <a:lnTo>
                  <a:pt x="13551" y="118476"/>
                </a:lnTo>
                <a:lnTo>
                  <a:pt x="29712" y="77072"/>
                </a:lnTo>
                <a:lnTo>
                  <a:pt x="51441" y="45359"/>
                </a:lnTo>
                <a:lnTo>
                  <a:pt x="109526" y="9880"/>
                </a:lnTo>
                <a:lnTo>
                  <a:pt x="144846" y="5551"/>
                </a:lnTo>
                <a:lnTo>
                  <a:pt x="180137" y="9880"/>
                </a:lnTo>
                <a:lnTo>
                  <a:pt x="211368" y="23055"/>
                </a:lnTo>
                <a:lnTo>
                  <a:pt x="238040" y="45359"/>
                </a:lnTo>
                <a:lnTo>
                  <a:pt x="259654" y="77072"/>
                </a:lnTo>
                <a:lnTo>
                  <a:pt x="265285" y="91594"/>
                </a:lnTo>
                <a:lnTo>
                  <a:pt x="144846" y="91594"/>
                </a:lnTo>
                <a:lnTo>
                  <a:pt x="123316" y="98541"/>
                </a:lnTo>
                <a:lnTo>
                  <a:pt x="105875" y="121778"/>
                </a:lnTo>
                <a:lnTo>
                  <a:pt x="94189" y="164895"/>
                </a:lnTo>
                <a:lnTo>
                  <a:pt x="89923" y="231483"/>
                </a:lnTo>
                <a:lnTo>
                  <a:pt x="94189" y="298306"/>
                </a:lnTo>
                <a:lnTo>
                  <a:pt x="105875" y="341396"/>
                </a:lnTo>
                <a:lnTo>
                  <a:pt x="123316" y="364503"/>
                </a:lnTo>
                <a:lnTo>
                  <a:pt x="144846" y="371373"/>
                </a:lnTo>
                <a:lnTo>
                  <a:pt x="265285" y="371373"/>
                </a:lnTo>
                <a:lnTo>
                  <a:pt x="259654" y="385895"/>
                </a:lnTo>
                <a:lnTo>
                  <a:pt x="238040" y="417608"/>
                </a:lnTo>
                <a:lnTo>
                  <a:pt x="211368" y="439911"/>
                </a:lnTo>
                <a:lnTo>
                  <a:pt x="180137" y="453087"/>
                </a:lnTo>
                <a:lnTo>
                  <a:pt x="144846" y="457416"/>
                </a:lnTo>
                <a:close/>
              </a:path>
              <a:path w="431800" h="474345">
                <a:moveTo>
                  <a:pt x="265285" y="371373"/>
                </a:moveTo>
                <a:lnTo>
                  <a:pt x="144846" y="371373"/>
                </a:lnTo>
                <a:lnTo>
                  <a:pt x="166065" y="364503"/>
                </a:lnTo>
                <a:lnTo>
                  <a:pt x="183346" y="341396"/>
                </a:lnTo>
                <a:lnTo>
                  <a:pt x="194974" y="298306"/>
                </a:lnTo>
                <a:lnTo>
                  <a:pt x="199231" y="231483"/>
                </a:lnTo>
                <a:lnTo>
                  <a:pt x="194974" y="164895"/>
                </a:lnTo>
                <a:lnTo>
                  <a:pt x="183346" y="121778"/>
                </a:lnTo>
                <a:lnTo>
                  <a:pt x="166065" y="98541"/>
                </a:lnTo>
                <a:lnTo>
                  <a:pt x="144846" y="91594"/>
                </a:lnTo>
                <a:lnTo>
                  <a:pt x="265285" y="91594"/>
                </a:lnTo>
                <a:lnTo>
                  <a:pt x="275710" y="118476"/>
                </a:lnTo>
                <a:lnTo>
                  <a:pt x="285710" y="169852"/>
                </a:lnTo>
                <a:lnTo>
                  <a:pt x="289154" y="231483"/>
                </a:lnTo>
                <a:lnTo>
                  <a:pt x="285710" y="293114"/>
                </a:lnTo>
                <a:lnTo>
                  <a:pt x="275710" y="344491"/>
                </a:lnTo>
                <a:lnTo>
                  <a:pt x="265285" y="371373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4" name="object 134" descr=""/>
          <p:cNvSpPr/>
          <p:nvPr/>
        </p:nvSpPr>
        <p:spPr>
          <a:xfrm>
            <a:off x="13972323" y="2846604"/>
            <a:ext cx="436880" cy="474345"/>
          </a:xfrm>
          <a:custGeom>
            <a:avLst/>
            <a:gdLst/>
            <a:ahLst/>
            <a:cxnLst/>
            <a:rect l="l" t="t" r="r" b="b"/>
            <a:pathLst>
              <a:path w="436880" h="474345">
                <a:moveTo>
                  <a:pt x="436693" y="474069"/>
                </a:moveTo>
                <a:lnTo>
                  <a:pt x="345693" y="474069"/>
                </a:lnTo>
                <a:lnTo>
                  <a:pt x="345693" y="0"/>
                </a:lnTo>
                <a:lnTo>
                  <a:pt x="436693" y="0"/>
                </a:lnTo>
                <a:lnTo>
                  <a:pt x="436693" y="474069"/>
                </a:lnTo>
                <a:close/>
              </a:path>
              <a:path w="436880" h="474345">
                <a:moveTo>
                  <a:pt x="306924" y="97145"/>
                </a:moveTo>
                <a:lnTo>
                  <a:pt x="12923" y="97145"/>
                </a:lnTo>
                <a:lnTo>
                  <a:pt x="12923" y="11102"/>
                </a:lnTo>
                <a:lnTo>
                  <a:pt x="306924" y="11102"/>
                </a:lnTo>
                <a:lnTo>
                  <a:pt x="306924" y="97145"/>
                </a:lnTo>
                <a:close/>
              </a:path>
              <a:path w="436880" h="474345">
                <a:moveTo>
                  <a:pt x="0" y="451865"/>
                </a:moveTo>
                <a:lnTo>
                  <a:pt x="0" y="357495"/>
                </a:lnTo>
                <a:lnTo>
                  <a:pt x="27496" y="348608"/>
                </a:lnTo>
                <a:lnTo>
                  <a:pt x="52034" y="329088"/>
                </a:lnTo>
                <a:lnTo>
                  <a:pt x="90694" y="261024"/>
                </a:lnTo>
                <a:lnTo>
                  <a:pt x="104042" y="213917"/>
                </a:lnTo>
                <a:lnTo>
                  <a:pt x="112888" y="159051"/>
                </a:lnTo>
                <a:lnTo>
                  <a:pt x="116846" y="97145"/>
                </a:lnTo>
                <a:lnTo>
                  <a:pt x="208385" y="97145"/>
                </a:lnTo>
                <a:lnTo>
                  <a:pt x="207072" y="128578"/>
                </a:lnTo>
                <a:lnTo>
                  <a:pt x="204750" y="158763"/>
                </a:lnTo>
                <a:lnTo>
                  <a:pt x="201418" y="187698"/>
                </a:lnTo>
                <a:lnTo>
                  <a:pt x="197077" y="215385"/>
                </a:lnTo>
                <a:lnTo>
                  <a:pt x="275044" y="319747"/>
                </a:lnTo>
                <a:lnTo>
                  <a:pt x="165846" y="319747"/>
                </a:lnTo>
                <a:lnTo>
                  <a:pt x="141051" y="365835"/>
                </a:lnTo>
                <a:lnTo>
                  <a:pt x="111578" y="402544"/>
                </a:lnTo>
                <a:lnTo>
                  <a:pt x="77917" y="429420"/>
                </a:lnTo>
                <a:lnTo>
                  <a:pt x="40561" y="446012"/>
                </a:lnTo>
                <a:lnTo>
                  <a:pt x="0" y="451865"/>
                </a:lnTo>
                <a:close/>
              </a:path>
              <a:path w="436880" h="474345">
                <a:moveTo>
                  <a:pt x="258462" y="449644"/>
                </a:moveTo>
                <a:lnTo>
                  <a:pt x="165846" y="319747"/>
                </a:lnTo>
                <a:lnTo>
                  <a:pt x="275044" y="319747"/>
                </a:lnTo>
                <a:lnTo>
                  <a:pt x="330616" y="394133"/>
                </a:lnTo>
                <a:lnTo>
                  <a:pt x="258462" y="449644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555708" y="9630452"/>
            <a:ext cx="207645" cy="173355"/>
            <a:chOff x="555708" y="9630452"/>
            <a:chExt cx="207645" cy="173355"/>
          </a:xfrm>
        </p:grpSpPr>
        <p:sp>
          <p:nvSpPr>
            <p:cNvPr id="3" name="object 3" descr=""/>
            <p:cNvSpPr/>
            <p:nvPr/>
          </p:nvSpPr>
          <p:spPr>
            <a:xfrm>
              <a:off x="555701" y="9630701"/>
              <a:ext cx="57150" cy="173355"/>
            </a:xfrm>
            <a:custGeom>
              <a:avLst/>
              <a:gdLst/>
              <a:ahLst/>
              <a:cxnLst/>
              <a:rect l="l" t="t" r="r" b="b"/>
              <a:pathLst>
                <a:path w="57150" h="173354">
                  <a:moveTo>
                    <a:pt x="56769" y="0"/>
                  </a:moveTo>
                  <a:lnTo>
                    <a:pt x="0" y="0"/>
                  </a:lnTo>
                  <a:lnTo>
                    <a:pt x="0" y="19342"/>
                  </a:lnTo>
                  <a:lnTo>
                    <a:pt x="34772" y="19342"/>
                  </a:lnTo>
                  <a:lnTo>
                    <a:pt x="34772" y="172770"/>
                  </a:lnTo>
                  <a:lnTo>
                    <a:pt x="56769" y="172770"/>
                  </a:lnTo>
                  <a:lnTo>
                    <a:pt x="56769" y="19342"/>
                  </a:lnTo>
                  <a:lnTo>
                    <a:pt x="56769" y="0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7868" y="9630452"/>
              <a:ext cx="114990" cy="172961"/>
            </a:xfrm>
            <a:prstGeom prst="rect">
              <a:avLst/>
            </a:prstGeom>
          </p:spPr>
        </p:pic>
      </p:grpSp>
      <p:grpSp>
        <p:nvGrpSpPr>
          <p:cNvPr id="5" name="object 5" descr=""/>
          <p:cNvGrpSpPr/>
          <p:nvPr/>
        </p:nvGrpSpPr>
        <p:grpSpPr>
          <a:xfrm>
            <a:off x="17510873" y="9629372"/>
            <a:ext cx="207645" cy="173355"/>
            <a:chOff x="17510873" y="9629372"/>
            <a:chExt cx="207645" cy="173355"/>
          </a:xfrm>
        </p:grpSpPr>
        <p:sp>
          <p:nvSpPr>
            <p:cNvPr id="6" name="object 6" descr=""/>
            <p:cNvSpPr/>
            <p:nvPr/>
          </p:nvSpPr>
          <p:spPr>
            <a:xfrm>
              <a:off x="17510861" y="9629622"/>
              <a:ext cx="57150" cy="173355"/>
            </a:xfrm>
            <a:custGeom>
              <a:avLst/>
              <a:gdLst/>
              <a:ahLst/>
              <a:cxnLst/>
              <a:rect l="l" t="t" r="r" b="b"/>
              <a:pathLst>
                <a:path w="57150" h="173354">
                  <a:moveTo>
                    <a:pt x="56769" y="0"/>
                  </a:moveTo>
                  <a:lnTo>
                    <a:pt x="0" y="0"/>
                  </a:lnTo>
                  <a:lnTo>
                    <a:pt x="0" y="19342"/>
                  </a:lnTo>
                  <a:lnTo>
                    <a:pt x="34772" y="19342"/>
                  </a:lnTo>
                  <a:lnTo>
                    <a:pt x="34772" y="172770"/>
                  </a:lnTo>
                  <a:lnTo>
                    <a:pt x="56769" y="172770"/>
                  </a:lnTo>
                  <a:lnTo>
                    <a:pt x="56769" y="19342"/>
                  </a:lnTo>
                  <a:lnTo>
                    <a:pt x="56769" y="0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603033" y="9629372"/>
              <a:ext cx="114990" cy="172961"/>
            </a:xfrm>
            <a:prstGeom prst="rect">
              <a:avLst/>
            </a:prstGeom>
          </p:spPr>
        </p:pic>
      </p:grpSp>
      <p:grpSp>
        <p:nvGrpSpPr>
          <p:cNvPr id="8" name="object 8" descr=""/>
          <p:cNvGrpSpPr/>
          <p:nvPr/>
        </p:nvGrpSpPr>
        <p:grpSpPr>
          <a:xfrm>
            <a:off x="1112050" y="582048"/>
            <a:ext cx="406400" cy="205740"/>
            <a:chOff x="1112050" y="582048"/>
            <a:chExt cx="406400" cy="205740"/>
          </a:xfrm>
        </p:grpSpPr>
        <p:pic>
          <p:nvPicPr>
            <p:cNvPr id="9" name="object 9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12050" y="582048"/>
              <a:ext cx="140693" cy="205460"/>
            </a:xfrm>
            <a:prstGeom prst="rect">
              <a:avLst/>
            </a:prstGeom>
          </p:spPr>
        </p:pic>
        <p:sp>
          <p:nvSpPr>
            <p:cNvPr id="10" name="object 10" descr=""/>
            <p:cNvSpPr/>
            <p:nvPr/>
          </p:nvSpPr>
          <p:spPr>
            <a:xfrm>
              <a:off x="1272273" y="582053"/>
              <a:ext cx="246379" cy="201295"/>
            </a:xfrm>
            <a:custGeom>
              <a:avLst/>
              <a:gdLst/>
              <a:ahLst/>
              <a:cxnLst/>
              <a:rect l="l" t="t" r="r" b="b"/>
              <a:pathLst>
                <a:path w="246380" h="201295">
                  <a:moveTo>
                    <a:pt x="89065" y="88950"/>
                  </a:moveTo>
                  <a:lnTo>
                    <a:pt x="0" y="88950"/>
                  </a:lnTo>
                  <a:lnTo>
                    <a:pt x="0" y="124904"/>
                  </a:lnTo>
                  <a:lnTo>
                    <a:pt x="89065" y="124904"/>
                  </a:lnTo>
                  <a:lnTo>
                    <a:pt x="89065" y="88950"/>
                  </a:lnTo>
                  <a:close/>
                </a:path>
                <a:path w="246380" h="201295">
                  <a:moveTo>
                    <a:pt x="245808" y="163741"/>
                  </a:moveTo>
                  <a:lnTo>
                    <a:pt x="172085" y="163741"/>
                  </a:lnTo>
                  <a:lnTo>
                    <a:pt x="199301" y="134734"/>
                  </a:lnTo>
                  <a:lnTo>
                    <a:pt x="220014" y="111175"/>
                  </a:lnTo>
                  <a:lnTo>
                    <a:pt x="233159" y="92392"/>
                  </a:lnTo>
                  <a:lnTo>
                    <a:pt x="240080" y="76441"/>
                  </a:lnTo>
                  <a:lnTo>
                    <a:pt x="242087" y="61379"/>
                  </a:lnTo>
                  <a:lnTo>
                    <a:pt x="237490" y="36817"/>
                  </a:lnTo>
                  <a:lnTo>
                    <a:pt x="224205" y="17386"/>
                  </a:lnTo>
                  <a:lnTo>
                    <a:pt x="202946" y="4597"/>
                  </a:lnTo>
                  <a:lnTo>
                    <a:pt x="174409" y="0"/>
                  </a:lnTo>
                  <a:lnTo>
                    <a:pt x="146888" y="5092"/>
                  </a:lnTo>
                  <a:lnTo>
                    <a:pt x="125349" y="19177"/>
                  </a:lnTo>
                  <a:lnTo>
                    <a:pt x="111302" y="40462"/>
                  </a:lnTo>
                  <a:lnTo>
                    <a:pt x="106273" y="67132"/>
                  </a:lnTo>
                  <a:lnTo>
                    <a:pt x="147904" y="67132"/>
                  </a:lnTo>
                  <a:lnTo>
                    <a:pt x="149618" y="56286"/>
                  </a:lnTo>
                  <a:lnTo>
                    <a:pt x="154698" y="46926"/>
                  </a:lnTo>
                  <a:lnTo>
                    <a:pt x="163004" y="40360"/>
                  </a:lnTo>
                  <a:lnTo>
                    <a:pt x="174409" y="37884"/>
                  </a:lnTo>
                  <a:lnTo>
                    <a:pt x="186232" y="39598"/>
                  </a:lnTo>
                  <a:lnTo>
                    <a:pt x="194322" y="44475"/>
                  </a:lnTo>
                  <a:lnTo>
                    <a:pt x="198970" y="52044"/>
                  </a:lnTo>
                  <a:lnTo>
                    <a:pt x="200456" y="61849"/>
                  </a:lnTo>
                  <a:lnTo>
                    <a:pt x="199263" y="70599"/>
                  </a:lnTo>
                  <a:lnTo>
                    <a:pt x="194932" y="80886"/>
                  </a:lnTo>
                  <a:lnTo>
                    <a:pt x="186334" y="93649"/>
                  </a:lnTo>
                  <a:lnTo>
                    <a:pt x="172313" y="109804"/>
                  </a:lnTo>
                  <a:lnTo>
                    <a:pt x="110223" y="175729"/>
                  </a:lnTo>
                  <a:lnTo>
                    <a:pt x="110223" y="200672"/>
                  </a:lnTo>
                  <a:lnTo>
                    <a:pt x="245808" y="200672"/>
                  </a:lnTo>
                  <a:lnTo>
                    <a:pt x="245808" y="163741"/>
                  </a:lnTo>
                  <a:close/>
                </a:path>
              </a:pathLst>
            </a:custGeom>
            <a:solidFill>
              <a:srgbClr val="9E9E9E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 descr=""/>
          <p:cNvSpPr/>
          <p:nvPr/>
        </p:nvSpPr>
        <p:spPr>
          <a:xfrm>
            <a:off x="1789592" y="695503"/>
            <a:ext cx="14251940" cy="27305"/>
          </a:xfrm>
          <a:custGeom>
            <a:avLst/>
            <a:gdLst/>
            <a:ahLst/>
            <a:cxnLst/>
            <a:rect l="l" t="t" r="r" b="b"/>
            <a:pathLst>
              <a:path w="14251940" h="27304">
                <a:moveTo>
                  <a:pt x="14251781" y="26789"/>
                </a:moveTo>
                <a:lnTo>
                  <a:pt x="0" y="26789"/>
                </a:lnTo>
                <a:lnTo>
                  <a:pt x="0" y="0"/>
                </a:lnTo>
                <a:lnTo>
                  <a:pt x="14251781" y="0"/>
                </a:lnTo>
                <a:lnTo>
                  <a:pt x="14251781" y="26789"/>
                </a:lnTo>
                <a:close/>
              </a:path>
            </a:pathLst>
          </a:custGeom>
          <a:solidFill>
            <a:srgbClr val="9E9E9E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2" name="object 12" descr=""/>
          <p:cNvGrpSpPr/>
          <p:nvPr/>
        </p:nvGrpSpPr>
        <p:grpSpPr>
          <a:xfrm>
            <a:off x="16285829" y="565471"/>
            <a:ext cx="880744" cy="222250"/>
            <a:chOff x="16285829" y="565471"/>
            <a:chExt cx="880744" cy="222250"/>
          </a:xfrm>
        </p:grpSpPr>
        <p:pic>
          <p:nvPicPr>
            <p:cNvPr id="13" name="object 13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285829" y="571060"/>
              <a:ext cx="205854" cy="216435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510748" y="569282"/>
              <a:ext cx="205854" cy="202717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745321" y="565471"/>
              <a:ext cx="182686" cy="216943"/>
            </a:xfrm>
            <a:prstGeom prst="rect">
              <a:avLst/>
            </a:prstGeom>
          </p:spPr>
        </p:pic>
        <p:pic>
          <p:nvPicPr>
            <p:cNvPr id="16" name="object 16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960588" y="565471"/>
              <a:ext cx="205854" cy="217451"/>
            </a:xfrm>
            <a:prstGeom prst="rect">
              <a:avLst/>
            </a:prstGeom>
          </p:spPr>
        </p:pic>
      </p:grpSp>
      <p:grpSp>
        <p:nvGrpSpPr>
          <p:cNvPr id="17" name="object 17" descr=""/>
          <p:cNvGrpSpPr/>
          <p:nvPr/>
        </p:nvGrpSpPr>
        <p:grpSpPr>
          <a:xfrm>
            <a:off x="4881293" y="1146716"/>
            <a:ext cx="7314565" cy="7297420"/>
            <a:chOff x="4881293" y="1146716"/>
            <a:chExt cx="7314565" cy="7297420"/>
          </a:xfrm>
        </p:grpSpPr>
        <p:pic>
          <p:nvPicPr>
            <p:cNvPr id="18" name="object 18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087287" y="1401047"/>
              <a:ext cx="6781810" cy="6728470"/>
            </a:xfrm>
            <a:prstGeom prst="rect">
              <a:avLst/>
            </a:prstGeom>
          </p:spPr>
        </p:pic>
        <p:sp>
          <p:nvSpPr>
            <p:cNvPr id="19" name="object 19" descr=""/>
            <p:cNvSpPr/>
            <p:nvPr/>
          </p:nvSpPr>
          <p:spPr>
            <a:xfrm>
              <a:off x="4909868" y="1175291"/>
              <a:ext cx="7257415" cy="7240270"/>
            </a:xfrm>
            <a:custGeom>
              <a:avLst/>
              <a:gdLst/>
              <a:ahLst/>
              <a:cxnLst/>
              <a:rect l="l" t="t" r="r" b="b"/>
              <a:pathLst>
                <a:path w="7257415" h="7240270">
                  <a:moveTo>
                    <a:pt x="0" y="0"/>
                  </a:moveTo>
                  <a:lnTo>
                    <a:pt x="0" y="7239896"/>
                  </a:lnTo>
                  <a:lnTo>
                    <a:pt x="7256921" y="7239896"/>
                  </a:lnTo>
                  <a:lnTo>
                    <a:pt x="7256921" y="0"/>
                  </a:lnTo>
                  <a:lnTo>
                    <a:pt x="0" y="0"/>
                  </a:lnTo>
                  <a:close/>
                </a:path>
              </a:pathLst>
            </a:custGeom>
            <a:ln w="57150">
              <a:solidFill>
                <a:srgbClr val="D01717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20" name="object 20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537954" y="2713348"/>
            <a:ext cx="3636273" cy="2360722"/>
          </a:xfrm>
          <a:prstGeom prst="rect">
            <a:avLst/>
          </a:prstGeom>
        </p:spPr>
      </p:pic>
      <p:pic>
        <p:nvPicPr>
          <p:cNvPr id="21" name="object 21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2794185" y="1992028"/>
            <a:ext cx="4706252" cy="2345510"/>
          </a:xfrm>
          <a:prstGeom prst="rect">
            <a:avLst/>
          </a:prstGeom>
        </p:spPr>
      </p:pic>
      <p:pic>
        <p:nvPicPr>
          <p:cNvPr id="22" name="object 22" descr="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3966507" y="5562198"/>
            <a:ext cx="2065030" cy="2473878"/>
          </a:xfrm>
          <a:prstGeom prst="rect">
            <a:avLst/>
          </a:prstGeom>
        </p:spPr>
      </p:pic>
      <p:grpSp>
        <p:nvGrpSpPr>
          <p:cNvPr id="23" name="object 23" descr=""/>
          <p:cNvGrpSpPr/>
          <p:nvPr/>
        </p:nvGrpSpPr>
        <p:grpSpPr>
          <a:xfrm>
            <a:off x="2371931" y="2462582"/>
            <a:ext cx="2407920" cy="1914525"/>
            <a:chOff x="2371931" y="2462582"/>
            <a:chExt cx="2407920" cy="1914525"/>
          </a:xfrm>
        </p:grpSpPr>
        <p:sp>
          <p:nvSpPr>
            <p:cNvPr id="24" name="object 24" descr=""/>
            <p:cNvSpPr/>
            <p:nvPr/>
          </p:nvSpPr>
          <p:spPr>
            <a:xfrm>
              <a:off x="3554494" y="2462582"/>
              <a:ext cx="1224915" cy="1536065"/>
            </a:xfrm>
            <a:custGeom>
              <a:avLst/>
              <a:gdLst/>
              <a:ahLst/>
              <a:cxnLst/>
              <a:rect l="l" t="t" r="r" b="b"/>
              <a:pathLst>
                <a:path w="1224914" h="1536064">
                  <a:moveTo>
                    <a:pt x="886441" y="26742"/>
                  </a:moveTo>
                  <a:lnTo>
                    <a:pt x="888809" y="16831"/>
                  </a:lnTo>
                  <a:lnTo>
                    <a:pt x="896282" y="8391"/>
                  </a:lnTo>
                  <a:lnTo>
                    <a:pt x="905075" y="2746"/>
                  </a:lnTo>
                  <a:lnTo>
                    <a:pt x="915189" y="0"/>
                  </a:lnTo>
                  <a:lnTo>
                    <a:pt x="925354" y="186"/>
                  </a:lnTo>
                  <a:lnTo>
                    <a:pt x="935568" y="3234"/>
                  </a:lnTo>
                  <a:lnTo>
                    <a:pt x="943292" y="9120"/>
                  </a:lnTo>
                  <a:lnTo>
                    <a:pt x="947105" y="9264"/>
                  </a:lnTo>
                  <a:lnTo>
                    <a:pt x="948376" y="9313"/>
                  </a:lnTo>
                  <a:lnTo>
                    <a:pt x="949647" y="9361"/>
                  </a:lnTo>
                  <a:lnTo>
                    <a:pt x="956025" y="10878"/>
                  </a:lnTo>
                  <a:lnTo>
                    <a:pt x="961159" y="13913"/>
                  </a:lnTo>
                  <a:lnTo>
                    <a:pt x="972598" y="14327"/>
                  </a:lnTo>
                  <a:lnTo>
                    <a:pt x="973869" y="14373"/>
                  </a:lnTo>
                  <a:lnTo>
                    <a:pt x="1007271" y="35992"/>
                  </a:lnTo>
                  <a:lnTo>
                    <a:pt x="1009908" y="41534"/>
                  </a:lnTo>
                  <a:lnTo>
                    <a:pt x="1012450" y="41629"/>
                  </a:lnTo>
                  <a:lnTo>
                    <a:pt x="1013721" y="41676"/>
                  </a:lnTo>
                  <a:lnTo>
                    <a:pt x="1014992" y="41724"/>
                  </a:lnTo>
                  <a:lnTo>
                    <a:pt x="1016263" y="41771"/>
                  </a:lnTo>
                  <a:lnTo>
                    <a:pt x="1046996" y="55982"/>
                  </a:lnTo>
                  <a:lnTo>
                    <a:pt x="1049555" y="57081"/>
                  </a:lnTo>
                  <a:lnTo>
                    <a:pt x="1053390" y="58466"/>
                  </a:lnTo>
                  <a:lnTo>
                    <a:pt x="1055961" y="60226"/>
                  </a:lnTo>
                  <a:lnTo>
                    <a:pt x="1057232" y="60265"/>
                  </a:lnTo>
                  <a:lnTo>
                    <a:pt x="1059774" y="60345"/>
                  </a:lnTo>
                  <a:lnTo>
                    <a:pt x="1062316" y="60424"/>
                  </a:lnTo>
                  <a:lnTo>
                    <a:pt x="1064857" y="60503"/>
                  </a:lnTo>
                  <a:lnTo>
                    <a:pt x="1097094" y="88113"/>
                  </a:lnTo>
                  <a:lnTo>
                    <a:pt x="1098363" y="88048"/>
                  </a:lnTo>
                  <a:lnTo>
                    <a:pt x="1102171" y="87856"/>
                  </a:lnTo>
                  <a:lnTo>
                    <a:pt x="1105978" y="87663"/>
                  </a:lnTo>
                  <a:lnTo>
                    <a:pt x="1117443" y="89562"/>
                  </a:lnTo>
                  <a:lnTo>
                    <a:pt x="1140739" y="114371"/>
                  </a:lnTo>
                  <a:lnTo>
                    <a:pt x="1143302" y="115647"/>
                  </a:lnTo>
                  <a:lnTo>
                    <a:pt x="1145870" y="117230"/>
                  </a:lnTo>
                  <a:lnTo>
                    <a:pt x="1148443" y="119122"/>
                  </a:lnTo>
                  <a:lnTo>
                    <a:pt x="1158646" y="121486"/>
                  </a:lnTo>
                  <a:lnTo>
                    <a:pt x="1166339" y="125586"/>
                  </a:lnTo>
                  <a:lnTo>
                    <a:pt x="1175330" y="131314"/>
                  </a:lnTo>
                  <a:lnTo>
                    <a:pt x="1181810" y="138694"/>
                  </a:lnTo>
                  <a:lnTo>
                    <a:pt x="1188242" y="143335"/>
                  </a:lnTo>
                  <a:lnTo>
                    <a:pt x="1194700" y="149471"/>
                  </a:lnTo>
                  <a:lnTo>
                    <a:pt x="1198635" y="156576"/>
                  </a:lnTo>
                  <a:lnTo>
                    <a:pt x="1206298" y="158994"/>
                  </a:lnTo>
                  <a:lnTo>
                    <a:pt x="1212734" y="163899"/>
                  </a:lnTo>
                  <a:lnTo>
                    <a:pt x="1221829" y="175534"/>
                  </a:lnTo>
                  <a:lnTo>
                    <a:pt x="1223199" y="181275"/>
                  </a:lnTo>
                  <a:lnTo>
                    <a:pt x="1223300" y="187038"/>
                  </a:lnTo>
                  <a:lnTo>
                    <a:pt x="1224610" y="189304"/>
                  </a:lnTo>
                  <a:lnTo>
                    <a:pt x="1224874" y="204461"/>
                  </a:lnTo>
                  <a:lnTo>
                    <a:pt x="1219980" y="215162"/>
                  </a:lnTo>
                  <a:lnTo>
                    <a:pt x="1212526" y="224736"/>
                  </a:lnTo>
                  <a:lnTo>
                    <a:pt x="1203762" y="232047"/>
                  </a:lnTo>
                  <a:lnTo>
                    <a:pt x="1200046" y="237436"/>
                  </a:lnTo>
                  <a:lnTo>
                    <a:pt x="1196323" y="242430"/>
                  </a:lnTo>
                  <a:lnTo>
                    <a:pt x="1191312" y="246434"/>
                  </a:lnTo>
                  <a:lnTo>
                    <a:pt x="1190190" y="254972"/>
                  </a:lnTo>
                  <a:lnTo>
                    <a:pt x="1167817" y="283018"/>
                  </a:lnTo>
                  <a:lnTo>
                    <a:pt x="1166579" y="284888"/>
                  </a:lnTo>
                  <a:lnTo>
                    <a:pt x="1165339" y="286626"/>
                  </a:lnTo>
                  <a:lnTo>
                    <a:pt x="1161623" y="292016"/>
                  </a:lnTo>
                  <a:lnTo>
                    <a:pt x="1156589" y="294744"/>
                  </a:lnTo>
                  <a:lnTo>
                    <a:pt x="1150268" y="296439"/>
                  </a:lnTo>
                  <a:lnTo>
                    <a:pt x="1149069" y="300508"/>
                  </a:lnTo>
                  <a:lnTo>
                    <a:pt x="1147864" y="304226"/>
                  </a:lnTo>
                  <a:lnTo>
                    <a:pt x="1145372" y="306998"/>
                  </a:lnTo>
                  <a:lnTo>
                    <a:pt x="1141631" y="310980"/>
                  </a:lnTo>
                  <a:lnTo>
                    <a:pt x="1136594" y="313488"/>
                  </a:lnTo>
                  <a:lnTo>
                    <a:pt x="1130265" y="314787"/>
                  </a:lnTo>
                  <a:lnTo>
                    <a:pt x="1126537" y="319517"/>
                  </a:lnTo>
                  <a:lnTo>
                    <a:pt x="1122798" y="323631"/>
                  </a:lnTo>
                  <a:lnTo>
                    <a:pt x="1117764" y="326271"/>
                  </a:lnTo>
                  <a:lnTo>
                    <a:pt x="1116663" y="335969"/>
                  </a:lnTo>
                  <a:lnTo>
                    <a:pt x="1096845" y="364900"/>
                  </a:lnTo>
                  <a:lnTo>
                    <a:pt x="1094669" y="240244"/>
                  </a:lnTo>
                  <a:lnTo>
                    <a:pt x="1087121" y="244468"/>
                  </a:lnTo>
                  <a:lnTo>
                    <a:pt x="1079548" y="247197"/>
                  </a:lnTo>
                  <a:lnTo>
                    <a:pt x="1065560" y="246311"/>
                  </a:lnTo>
                  <a:lnTo>
                    <a:pt x="1064289" y="246231"/>
                  </a:lnTo>
                  <a:lnTo>
                    <a:pt x="1063006" y="245527"/>
                  </a:lnTo>
                  <a:lnTo>
                    <a:pt x="1061385" y="152634"/>
                  </a:lnTo>
                  <a:lnTo>
                    <a:pt x="1060121" y="153008"/>
                  </a:lnTo>
                  <a:lnTo>
                    <a:pt x="1060127" y="153316"/>
                  </a:lnTo>
                  <a:lnTo>
                    <a:pt x="1058860" y="153515"/>
                  </a:lnTo>
                  <a:lnTo>
                    <a:pt x="1060441" y="244120"/>
                  </a:lnTo>
                  <a:lnTo>
                    <a:pt x="1056594" y="242009"/>
                  </a:lnTo>
                  <a:lnTo>
                    <a:pt x="1055298" y="240546"/>
                  </a:lnTo>
                  <a:lnTo>
                    <a:pt x="1053792" y="154263"/>
                  </a:lnTo>
                  <a:lnTo>
                    <a:pt x="1042329" y="152442"/>
                  </a:lnTo>
                  <a:lnTo>
                    <a:pt x="1032062" y="146424"/>
                  </a:lnTo>
                  <a:lnTo>
                    <a:pt x="1023017" y="137596"/>
                  </a:lnTo>
                  <a:lnTo>
                    <a:pt x="1017756" y="127300"/>
                  </a:lnTo>
                  <a:lnTo>
                    <a:pt x="1010089" y="124664"/>
                  </a:lnTo>
                  <a:lnTo>
                    <a:pt x="1002419" y="121852"/>
                  </a:lnTo>
                  <a:lnTo>
                    <a:pt x="996012" y="118662"/>
                  </a:lnTo>
                  <a:lnTo>
                    <a:pt x="990866" y="114919"/>
                  </a:lnTo>
                  <a:lnTo>
                    <a:pt x="984504" y="114282"/>
                  </a:lnTo>
                  <a:lnTo>
                    <a:pt x="962496" y="90506"/>
                  </a:lnTo>
                  <a:lnTo>
                    <a:pt x="961222" y="90308"/>
                  </a:lnTo>
                  <a:lnTo>
                    <a:pt x="920301" y="74564"/>
                  </a:lnTo>
                  <a:lnTo>
                    <a:pt x="913682" y="59189"/>
                  </a:lnTo>
                  <a:lnTo>
                    <a:pt x="911104" y="57033"/>
                  </a:lnTo>
                  <a:lnTo>
                    <a:pt x="907248" y="54460"/>
                  </a:lnTo>
                  <a:lnTo>
                    <a:pt x="904628" y="49885"/>
                  </a:lnTo>
                  <a:lnTo>
                    <a:pt x="904605" y="48565"/>
                  </a:lnTo>
                  <a:lnTo>
                    <a:pt x="903311" y="47224"/>
                  </a:lnTo>
                  <a:lnTo>
                    <a:pt x="896917" y="44739"/>
                  </a:lnTo>
                  <a:lnTo>
                    <a:pt x="891785" y="41792"/>
                  </a:lnTo>
                  <a:lnTo>
                    <a:pt x="889158" y="36865"/>
                  </a:lnTo>
                  <a:lnTo>
                    <a:pt x="886441" y="26742"/>
                  </a:lnTo>
                  <a:close/>
                </a:path>
                <a:path w="1224914" h="1536064">
                  <a:moveTo>
                    <a:pt x="1029114" y="341372"/>
                  </a:moveTo>
                  <a:lnTo>
                    <a:pt x="1047692" y="314160"/>
                  </a:lnTo>
                  <a:lnTo>
                    <a:pt x="1048842" y="307295"/>
                  </a:lnTo>
                  <a:lnTo>
                    <a:pt x="1072561" y="283537"/>
                  </a:lnTo>
                  <a:lnTo>
                    <a:pt x="1073724" y="277382"/>
                  </a:lnTo>
                  <a:lnTo>
                    <a:pt x="1076162" y="271531"/>
                  </a:lnTo>
                  <a:lnTo>
                    <a:pt x="1079879" y="266162"/>
                  </a:lnTo>
                  <a:lnTo>
                    <a:pt x="1084877" y="261450"/>
                  </a:lnTo>
                  <a:lnTo>
                    <a:pt x="1086032" y="254829"/>
                  </a:lnTo>
                  <a:lnTo>
                    <a:pt x="1089732" y="248515"/>
                  </a:lnTo>
                  <a:lnTo>
                    <a:pt x="1094723" y="243323"/>
                  </a:lnTo>
                  <a:lnTo>
                    <a:pt x="1096845" y="364900"/>
                  </a:lnTo>
                  <a:lnTo>
                    <a:pt x="1094312" y="365319"/>
                  </a:lnTo>
                  <a:lnTo>
                    <a:pt x="1091853" y="369982"/>
                  </a:lnTo>
                  <a:lnTo>
                    <a:pt x="1086843" y="374030"/>
                  </a:lnTo>
                  <a:lnTo>
                    <a:pt x="1081807" y="376627"/>
                  </a:lnTo>
                  <a:lnTo>
                    <a:pt x="1079274" y="377067"/>
                  </a:lnTo>
                  <a:lnTo>
                    <a:pt x="1078006" y="377177"/>
                  </a:lnTo>
                  <a:lnTo>
                    <a:pt x="1076738" y="377287"/>
                  </a:lnTo>
                  <a:lnTo>
                    <a:pt x="1075497" y="378981"/>
                  </a:lnTo>
                  <a:lnTo>
                    <a:pt x="1074253" y="380455"/>
                  </a:lnTo>
                  <a:lnTo>
                    <a:pt x="1073005" y="381753"/>
                  </a:lnTo>
                  <a:lnTo>
                    <a:pt x="1073173" y="391344"/>
                  </a:lnTo>
                  <a:lnTo>
                    <a:pt x="1046860" y="412046"/>
                  </a:lnTo>
                  <a:lnTo>
                    <a:pt x="1045719" y="419459"/>
                  </a:lnTo>
                  <a:lnTo>
                    <a:pt x="1044560" y="425817"/>
                  </a:lnTo>
                  <a:lnTo>
                    <a:pt x="1039562" y="430569"/>
                  </a:lnTo>
                  <a:lnTo>
                    <a:pt x="1038326" y="432527"/>
                  </a:lnTo>
                  <a:lnTo>
                    <a:pt x="1035810" y="433935"/>
                  </a:lnTo>
                  <a:lnTo>
                    <a:pt x="1033287" y="434903"/>
                  </a:lnTo>
                  <a:lnTo>
                    <a:pt x="1032140" y="441964"/>
                  </a:lnTo>
                  <a:lnTo>
                    <a:pt x="1030421" y="343506"/>
                  </a:lnTo>
                  <a:lnTo>
                    <a:pt x="1029114" y="341372"/>
                  </a:lnTo>
                  <a:close/>
                </a:path>
                <a:path w="1224914" h="1536064">
                  <a:moveTo>
                    <a:pt x="1060441" y="244120"/>
                  </a:moveTo>
                  <a:lnTo>
                    <a:pt x="1058860" y="153515"/>
                  </a:lnTo>
                  <a:lnTo>
                    <a:pt x="1060128" y="153404"/>
                  </a:lnTo>
                  <a:lnTo>
                    <a:pt x="1061397" y="153338"/>
                  </a:lnTo>
                  <a:lnTo>
                    <a:pt x="1063006" y="245527"/>
                  </a:lnTo>
                  <a:lnTo>
                    <a:pt x="1060441" y="244120"/>
                  </a:lnTo>
                  <a:close/>
                </a:path>
                <a:path w="1224914" h="1536064">
                  <a:moveTo>
                    <a:pt x="441891" y="464358"/>
                  </a:moveTo>
                  <a:lnTo>
                    <a:pt x="461574" y="427719"/>
                  </a:lnTo>
                  <a:lnTo>
                    <a:pt x="477936" y="419072"/>
                  </a:lnTo>
                  <a:lnTo>
                    <a:pt x="481651" y="413595"/>
                  </a:lnTo>
                  <a:lnTo>
                    <a:pt x="485381" y="408997"/>
                  </a:lnTo>
                  <a:lnTo>
                    <a:pt x="491673" y="405630"/>
                  </a:lnTo>
                  <a:lnTo>
                    <a:pt x="494083" y="398151"/>
                  </a:lnTo>
                  <a:lnTo>
                    <a:pt x="499052" y="391727"/>
                  </a:lnTo>
                  <a:lnTo>
                    <a:pt x="505325" y="387261"/>
                  </a:lnTo>
                  <a:lnTo>
                    <a:pt x="505189" y="379474"/>
                  </a:lnTo>
                  <a:lnTo>
                    <a:pt x="506340" y="372633"/>
                  </a:lnTo>
                  <a:lnTo>
                    <a:pt x="511291" y="365241"/>
                  </a:lnTo>
                  <a:lnTo>
                    <a:pt x="512536" y="363767"/>
                  </a:lnTo>
                  <a:lnTo>
                    <a:pt x="513785" y="362557"/>
                  </a:lnTo>
                  <a:lnTo>
                    <a:pt x="517509" y="357608"/>
                  </a:lnTo>
                  <a:lnTo>
                    <a:pt x="521243" y="353230"/>
                  </a:lnTo>
                  <a:lnTo>
                    <a:pt x="526267" y="349973"/>
                  </a:lnTo>
                  <a:lnTo>
                    <a:pt x="528690" y="343236"/>
                  </a:lnTo>
                  <a:lnTo>
                    <a:pt x="532394" y="337099"/>
                  </a:lnTo>
                  <a:lnTo>
                    <a:pt x="537382" y="331789"/>
                  </a:lnTo>
                  <a:lnTo>
                    <a:pt x="543658" y="327534"/>
                  </a:lnTo>
                  <a:lnTo>
                    <a:pt x="543598" y="324059"/>
                  </a:lnTo>
                  <a:lnTo>
                    <a:pt x="545986" y="315363"/>
                  </a:lnTo>
                  <a:lnTo>
                    <a:pt x="552221" y="308676"/>
                  </a:lnTo>
                  <a:lnTo>
                    <a:pt x="559760" y="304004"/>
                  </a:lnTo>
                  <a:lnTo>
                    <a:pt x="568604" y="301311"/>
                  </a:lnTo>
                  <a:lnTo>
                    <a:pt x="574808" y="292888"/>
                  </a:lnTo>
                  <a:lnTo>
                    <a:pt x="583581" y="286087"/>
                  </a:lnTo>
                  <a:lnTo>
                    <a:pt x="593656" y="281144"/>
                  </a:lnTo>
                  <a:lnTo>
                    <a:pt x="603768" y="278297"/>
                  </a:lnTo>
                  <a:lnTo>
                    <a:pt x="608793" y="275073"/>
                  </a:lnTo>
                  <a:lnTo>
                    <a:pt x="615116" y="273467"/>
                  </a:lnTo>
                  <a:lnTo>
                    <a:pt x="621464" y="273297"/>
                  </a:lnTo>
                  <a:lnTo>
                    <a:pt x="627833" y="274357"/>
                  </a:lnTo>
                  <a:lnTo>
                    <a:pt x="629090" y="273586"/>
                  </a:lnTo>
                  <a:lnTo>
                    <a:pt x="629076" y="272795"/>
                  </a:lnTo>
                  <a:lnTo>
                    <a:pt x="630334" y="272069"/>
                  </a:lnTo>
                  <a:lnTo>
                    <a:pt x="630101" y="258749"/>
                  </a:lnTo>
                  <a:lnTo>
                    <a:pt x="660155" y="234084"/>
                  </a:lnTo>
                  <a:lnTo>
                    <a:pt x="670334" y="235064"/>
                  </a:lnTo>
                  <a:lnTo>
                    <a:pt x="676571" y="228547"/>
                  </a:lnTo>
                  <a:lnTo>
                    <a:pt x="711903" y="215196"/>
                  </a:lnTo>
                  <a:lnTo>
                    <a:pt x="718207" y="212473"/>
                  </a:lnTo>
                  <a:lnTo>
                    <a:pt x="724529" y="210806"/>
                  </a:lnTo>
                  <a:lnTo>
                    <a:pt x="730868" y="210112"/>
                  </a:lnTo>
                  <a:lnTo>
                    <a:pt x="734680" y="210230"/>
                  </a:lnTo>
                  <a:lnTo>
                    <a:pt x="737222" y="210309"/>
                  </a:lnTo>
                  <a:lnTo>
                    <a:pt x="743523" y="207422"/>
                  </a:lnTo>
                  <a:lnTo>
                    <a:pt x="751110" y="205506"/>
                  </a:lnTo>
                  <a:lnTo>
                    <a:pt x="756179" y="204803"/>
                  </a:lnTo>
                  <a:lnTo>
                    <a:pt x="763800" y="204784"/>
                  </a:lnTo>
                  <a:lnTo>
                    <a:pt x="768889" y="205268"/>
                  </a:lnTo>
                  <a:lnTo>
                    <a:pt x="773990" y="206455"/>
                  </a:lnTo>
                  <a:lnTo>
                    <a:pt x="777830" y="208148"/>
                  </a:lnTo>
                  <a:lnTo>
                    <a:pt x="781564" y="203726"/>
                  </a:lnTo>
                  <a:lnTo>
                    <a:pt x="785310" y="200008"/>
                  </a:lnTo>
                  <a:lnTo>
                    <a:pt x="795380" y="194816"/>
                  </a:lnTo>
                  <a:lnTo>
                    <a:pt x="800428" y="192923"/>
                  </a:lnTo>
                  <a:lnTo>
                    <a:pt x="805488" y="191735"/>
                  </a:lnTo>
                  <a:lnTo>
                    <a:pt x="811774" y="187981"/>
                  </a:lnTo>
                  <a:lnTo>
                    <a:pt x="839597" y="181062"/>
                  </a:lnTo>
                  <a:lnTo>
                    <a:pt x="848507" y="182138"/>
                  </a:lnTo>
                  <a:lnTo>
                    <a:pt x="856176" y="184865"/>
                  </a:lnTo>
                  <a:lnTo>
                    <a:pt x="861245" y="184204"/>
                  </a:lnTo>
                  <a:lnTo>
                    <a:pt x="866332" y="184556"/>
                  </a:lnTo>
                  <a:lnTo>
                    <a:pt x="871438" y="186007"/>
                  </a:lnTo>
                  <a:lnTo>
                    <a:pt x="872717" y="186512"/>
                  </a:lnTo>
                  <a:lnTo>
                    <a:pt x="875224" y="184576"/>
                  </a:lnTo>
                  <a:lnTo>
                    <a:pt x="876462" y="182751"/>
                  </a:lnTo>
                  <a:lnTo>
                    <a:pt x="882733" y="178152"/>
                  </a:lnTo>
                  <a:lnTo>
                    <a:pt x="889053" y="176370"/>
                  </a:lnTo>
                  <a:lnTo>
                    <a:pt x="891591" y="176255"/>
                  </a:lnTo>
                  <a:lnTo>
                    <a:pt x="895399" y="176083"/>
                  </a:lnTo>
                  <a:lnTo>
                    <a:pt x="901700" y="173244"/>
                  </a:lnTo>
                  <a:lnTo>
                    <a:pt x="908029" y="171946"/>
                  </a:lnTo>
                  <a:lnTo>
                    <a:pt x="913115" y="172280"/>
                  </a:lnTo>
                  <a:lnTo>
                    <a:pt x="914387" y="172363"/>
                  </a:lnTo>
                  <a:lnTo>
                    <a:pt x="915658" y="172429"/>
                  </a:lnTo>
                  <a:lnTo>
                    <a:pt x="916911" y="171439"/>
                  </a:lnTo>
                  <a:lnTo>
                    <a:pt x="918165" y="170537"/>
                  </a:lnTo>
                  <a:lnTo>
                    <a:pt x="920693" y="169788"/>
                  </a:lnTo>
                  <a:lnTo>
                    <a:pt x="929530" y="166693"/>
                  </a:lnTo>
                  <a:lnTo>
                    <a:pt x="938394" y="165095"/>
                  </a:lnTo>
                  <a:lnTo>
                    <a:pt x="947283" y="164974"/>
                  </a:lnTo>
                  <a:lnTo>
                    <a:pt x="956197" y="166308"/>
                  </a:lnTo>
                  <a:lnTo>
                    <a:pt x="967476" y="157503"/>
                  </a:lnTo>
                  <a:lnTo>
                    <a:pt x="982665" y="154470"/>
                  </a:lnTo>
                  <a:lnTo>
                    <a:pt x="999208" y="156201"/>
                  </a:lnTo>
                  <a:lnTo>
                    <a:pt x="1012006" y="161726"/>
                  </a:lnTo>
                  <a:lnTo>
                    <a:pt x="1014572" y="163177"/>
                  </a:lnTo>
                  <a:lnTo>
                    <a:pt x="1017141" y="164848"/>
                  </a:lnTo>
                  <a:lnTo>
                    <a:pt x="1019712" y="166564"/>
                  </a:lnTo>
                  <a:lnTo>
                    <a:pt x="1023507" y="165706"/>
                  </a:lnTo>
                  <a:lnTo>
                    <a:pt x="1026045" y="165573"/>
                  </a:lnTo>
                  <a:lnTo>
                    <a:pt x="1028583" y="165441"/>
                  </a:lnTo>
                  <a:lnTo>
                    <a:pt x="1032401" y="165858"/>
                  </a:lnTo>
                  <a:lnTo>
                    <a:pt x="1033662" y="165308"/>
                  </a:lnTo>
                  <a:lnTo>
                    <a:pt x="1034923" y="164802"/>
                  </a:lnTo>
                  <a:lnTo>
                    <a:pt x="1037456" y="164362"/>
                  </a:lnTo>
                  <a:lnTo>
                    <a:pt x="1041171" y="158884"/>
                  </a:lnTo>
                  <a:lnTo>
                    <a:pt x="1047466" y="155694"/>
                  </a:lnTo>
                  <a:lnTo>
                    <a:pt x="1053792" y="154263"/>
                  </a:lnTo>
                  <a:lnTo>
                    <a:pt x="1055298" y="240546"/>
                  </a:lnTo>
                  <a:lnTo>
                    <a:pt x="1051411" y="236158"/>
                  </a:lnTo>
                  <a:lnTo>
                    <a:pt x="1047604" y="236338"/>
                  </a:lnTo>
                  <a:lnTo>
                    <a:pt x="1043796" y="236517"/>
                  </a:lnTo>
                  <a:lnTo>
                    <a:pt x="1034909" y="236754"/>
                  </a:lnTo>
                  <a:lnTo>
                    <a:pt x="1028544" y="235941"/>
                  </a:lnTo>
                  <a:lnTo>
                    <a:pt x="1022302" y="242173"/>
                  </a:lnTo>
                  <a:lnTo>
                    <a:pt x="1013499" y="247266"/>
                  </a:lnTo>
                  <a:lnTo>
                    <a:pt x="1004667" y="250635"/>
                  </a:lnTo>
                  <a:lnTo>
                    <a:pt x="995794" y="251739"/>
                  </a:lnTo>
                  <a:lnTo>
                    <a:pt x="993253" y="251666"/>
                  </a:lnTo>
                  <a:lnTo>
                    <a:pt x="990711" y="251593"/>
                  </a:lnTo>
                  <a:lnTo>
                    <a:pt x="988169" y="251520"/>
                  </a:lnTo>
                  <a:lnTo>
                    <a:pt x="980478" y="247474"/>
                  </a:lnTo>
                  <a:lnTo>
                    <a:pt x="974026" y="241690"/>
                  </a:lnTo>
                  <a:lnTo>
                    <a:pt x="970245" y="243384"/>
                  </a:lnTo>
                  <a:lnTo>
                    <a:pt x="966453" y="244462"/>
                  </a:lnTo>
                  <a:lnTo>
                    <a:pt x="958836" y="244683"/>
                  </a:lnTo>
                  <a:lnTo>
                    <a:pt x="955014" y="244046"/>
                  </a:lnTo>
                  <a:lnTo>
                    <a:pt x="952454" y="242946"/>
                  </a:lnTo>
                  <a:lnTo>
                    <a:pt x="946105" y="243057"/>
                  </a:lnTo>
                  <a:lnTo>
                    <a:pt x="941012" y="242310"/>
                  </a:lnTo>
                  <a:lnTo>
                    <a:pt x="935902" y="240639"/>
                  </a:lnTo>
                  <a:lnTo>
                    <a:pt x="933351" y="240067"/>
                  </a:lnTo>
                  <a:lnTo>
                    <a:pt x="932070" y="239429"/>
                  </a:lnTo>
                  <a:lnTo>
                    <a:pt x="929520" y="238858"/>
                  </a:lnTo>
                  <a:lnTo>
                    <a:pt x="924452" y="239606"/>
                  </a:lnTo>
                  <a:lnTo>
                    <a:pt x="916810" y="238419"/>
                  </a:lnTo>
                  <a:lnTo>
                    <a:pt x="911685" y="235913"/>
                  </a:lnTo>
                  <a:lnTo>
                    <a:pt x="910425" y="236463"/>
                  </a:lnTo>
                  <a:lnTo>
                    <a:pt x="910435" y="237035"/>
                  </a:lnTo>
                  <a:lnTo>
                    <a:pt x="902912" y="242667"/>
                  </a:lnTo>
                  <a:lnTo>
                    <a:pt x="896565" y="242888"/>
                  </a:lnTo>
                  <a:lnTo>
                    <a:pt x="895295" y="242932"/>
                  </a:lnTo>
                  <a:lnTo>
                    <a:pt x="888903" y="240579"/>
                  </a:lnTo>
                  <a:lnTo>
                    <a:pt x="887660" y="242141"/>
                  </a:lnTo>
                  <a:lnTo>
                    <a:pt x="885145" y="243593"/>
                  </a:lnTo>
                  <a:lnTo>
                    <a:pt x="883896" y="244759"/>
                  </a:lnTo>
                  <a:lnTo>
                    <a:pt x="857566" y="264516"/>
                  </a:lnTo>
                  <a:lnTo>
                    <a:pt x="849945" y="264494"/>
                  </a:lnTo>
                  <a:lnTo>
                    <a:pt x="848675" y="264491"/>
                  </a:lnTo>
                  <a:lnTo>
                    <a:pt x="839759" y="263088"/>
                  </a:lnTo>
                  <a:lnTo>
                    <a:pt x="833439" y="264876"/>
                  </a:lnTo>
                  <a:lnTo>
                    <a:pt x="825834" y="265790"/>
                  </a:lnTo>
                  <a:lnTo>
                    <a:pt x="819482" y="265750"/>
                  </a:lnTo>
                  <a:lnTo>
                    <a:pt x="813114" y="264741"/>
                  </a:lnTo>
                  <a:lnTo>
                    <a:pt x="806744" y="263664"/>
                  </a:lnTo>
                  <a:lnTo>
                    <a:pt x="804193" y="263093"/>
                  </a:lnTo>
                  <a:lnTo>
                    <a:pt x="802930" y="263467"/>
                  </a:lnTo>
                  <a:lnTo>
                    <a:pt x="801664" y="263709"/>
                  </a:lnTo>
                  <a:lnTo>
                    <a:pt x="800395" y="263775"/>
                  </a:lnTo>
                  <a:lnTo>
                    <a:pt x="796697" y="270221"/>
                  </a:lnTo>
                  <a:lnTo>
                    <a:pt x="790447" y="276007"/>
                  </a:lnTo>
                  <a:lnTo>
                    <a:pt x="785409" y="278471"/>
                  </a:lnTo>
                  <a:lnTo>
                    <a:pt x="779102" y="281002"/>
                  </a:lnTo>
                  <a:lnTo>
                    <a:pt x="771474" y="280607"/>
                  </a:lnTo>
                  <a:lnTo>
                    <a:pt x="763818" y="278584"/>
                  </a:lnTo>
                  <a:lnTo>
                    <a:pt x="762576" y="280234"/>
                  </a:lnTo>
                  <a:lnTo>
                    <a:pt x="760062" y="281730"/>
                  </a:lnTo>
                  <a:lnTo>
                    <a:pt x="757544" y="283006"/>
                  </a:lnTo>
                  <a:lnTo>
                    <a:pt x="756323" y="285844"/>
                  </a:lnTo>
                  <a:lnTo>
                    <a:pt x="726051" y="297996"/>
                  </a:lnTo>
                  <a:lnTo>
                    <a:pt x="715871" y="296980"/>
                  </a:lnTo>
                  <a:lnTo>
                    <a:pt x="713378" y="299664"/>
                  </a:lnTo>
                  <a:lnTo>
                    <a:pt x="710880" y="302084"/>
                  </a:lnTo>
                  <a:lnTo>
                    <a:pt x="708376" y="304196"/>
                  </a:lnTo>
                  <a:lnTo>
                    <a:pt x="705937" y="310003"/>
                  </a:lnTo>
                  <a:lnTo>
                    <a:pt x="664354" y="329124"/>
                  </a:lnTo>
                  <a:lnTo>
                    <a:pt x="661808" y="328773"/>
                  </a:lnTo>
                  <a:lnTo>
                    <a:pt x="660526" y="328091"/>
                  </a:lnTo>
                  <a:lnTo>
                    <a:pt x="657970" y="327211"/>
                  </a:lnTo>
                  <a:lnTo>
                    <a:pt x="655436" y="327564"/>
                  </a:lnTo>
                  <a:lnTo>
                    <a:pt x="654166" y="327586"/>
                  </a:lnTo>
                  <a:lnTo>
                    <a:pt x="651622" y="327366"/>
                  </a:lnTo>
                  <a:lnTo>
                    <a:pt x="647942" y="334849"/>
                  </a:lnTo>
                  <a:lnTo>
                    <a:pt x="615343" y="359244"/>
                  </a:lnTo>
                  <a:lnTo>
                    <a:pt x="609047" y="362392"/>
                  </a:lnTo>
                  <a:lnTo>
                    <a:pt x="602739" y="364877"/>
                  </a:lnTo>
                  <a:lnTo>
                    <a:pt x="601558" y="369959"/>
                  </a:lnTo>
                  <a:lnTo>
                    <a:pt x="599099" y="374666"/>
                  </a:lnTo>
                  <a:lnTo>
                    <a:pt x="594115" y="380210"/>
                  </a:lnTo>
                  <a:lnTo>
                    <a:pt x="590335" y="381949"/>
                  </a:lnTo>
                  <a:lnTo>
                    <a:pt x="586545" y="383115"/>
                  </a:lnTo>
                  <a:lnTo>
                    <a:pt x="585377" y="388988"/>
                  </a:lnTo>
                  <a:lnTo>
                    <a:pt x="582936" y="394664"/>
                  </a:lnTo>
                  <a:lnTo>
                    <a:pt x="575438" y="401704"/>
                  </a:lnTo>
                  <a:lnTo>
                    <a:pt x="570391" y="403640"/>
                  </a:lnTo>
                  <a:lnTo>
                    <a:pt x="565324" y="404477"/>
                  </a:lnTo>
                  <a:lnTo>
                    <a:pt x="564135" y="409118"/>
                  </a:lnTo>
                  <a:lnTo>
                    <a:pt x="561674" y="413650"/>
                  </a:lnTo>
                  <a:lnTo>
                    <a:pt x="556702" y="419898"/>
                  </a:lnTo>
                  <a:lnTo>
                    <a:pt x="554195" y="421790"/>
                  </a:lnTo>
                  <a:lnTo>
                    <a:pt x="551683" y="423418"/>
                  </a:lnTo>
                  <a:lnTo>
                    <a:pt x="549197" y="426542"/>
                  </a:lnTo>
                  <a:lnTo>
                    <a:pt x="547976" y="429336"/>
                  </a:lnTo>
                  <a:lnTo>
                    <a:pt x="545471" y="431404"/>
                  </a:lnTo>
                  <a:lnTo>
                    <a:pt x="544231" y="433098"/>
                  </a:lnTo>
                  <a:lnTo>
                    <a:pt x="541720" y="434770"/>
                  </a:lnTo>
                  <a:lnTo>
                    <a:pt x="540477" y="436376"/>
                  </a:lnTo>
                  <a:lnTo>
                    <a:pt x="540504" y="437915"/>
                  </a:lnTo>
                  <a:lnTo>
                    <a:pt x="539261" y="439433"/>
                  </a:lnTo>
                  <a:lnTo>
                    <a:pt x="539898" y="475948"/>
                  </a:lnTo>
                  <a:lnTo>
                    <a:pt x="537406" y="478720"/>
                  </a:lnTo>
                  <a:lnTo>
                    <a:pt x="534909" y="481228"/>
                  </a:lnTo>
                  <a:lnTo>
                    <a:pt x="531249" y="489829"/>
                  </a:lnTo>
                  <a:lnTo>
                    <a:pt x="526308" y="497859"/>
                  </a:lnTo>
                  <a:lnTo>
                    <a:pt x="520078" y="504756"/>
                  </a:lnTo>
                  <a:lnTo>
                    <a:pt x="512547" y="509959"/>
                  </a:lnTo>
                  <a:lnTo>
                    <a:pt x="514056" y="596400"/>
                  </a:lnTo>
                  <a:lnTo>
                    <a:pt x="510230" y="595506"/>
                  </a:lnTo>
                  <a:lnTo>
                    <a:pt x="514084" y="816311"/>
                  </a:lnTo>
                  <a:lnTo>
                    <a:pt x="512812" y="816201"/>
                  </a:lnTo>
                  <a:lnTo>
                    <a:pt x="482954" y="779360"/>
                  </a:lnTo>
                  <a:lnTo>
                    <a:pt x="480373" y="777028"/>
                  </a:lnTo>
                  <a:lnTo>
                    <a:pt x="477791" y="774609"/>
                  </a:lnTo>
                  <a:lnTo>
                    <a:pt x="476477" y="772124"/>
                  </a:lnTo>
                  <a:lnTo>
                    <a:pt x="469965" y="762875"/>
                  </a:lnTo>
                  <a:lnTo>
                    <a:pt x="464729" y="754005"/>
                  </a:lnTo>
                  <a:lnTo>
                    <a:pt x="463408" y="751099"/>
                  </a:lnTo>
                  <a:lnTo>
                    <a:pt x="463017" y="728703"/>
                  </a:lnTo>
                  <a:lnTo>
                    <a:pt x="460422" y="725580"/>
                  </a:lnTo>
                  <a:lnTo>
                    <a:pt x="459124" y="723975"/>
                  </a:lnTo>
                  <a:lnTo>
                    <a:pt x="457799" y="720829"/>
                  </a:lnTo>
                  <a:lnTo>
                    <a:pt x="455143" y="714230"/>
                  </a:lnTo>
                  <a:lnTo>
                    <a:pt x="451258" y="709942"/>
                  </a:lnTo>
                  <a:lnTo>
                    <a:pt x="447725" y="507526"/>
                  </a:lnTo>
                  <a:lnTo>
                    <a:pt x="446391" y="503877"/>
                  </a:lnTo>
                  <a:lnTo>
                    <a:pt x="445932" y="477588"/>
                  </a:lnTo>
                  <a:lnTo>
                    <a:pt x="441891" y="464358"/>
                  </a:lnTo>
                  <a:close/>
                </a:path>
                <a:path w="1224914" h="1536064">
                  <a:moveTo>
                    <a:pt x="968239" y="419580"/>
                  </a:moveTo>
                  <a:lnTo>
                    <a:pt x="969353" y="410591"/>
                  </a:lnTo>
                  <a:lnTo>
                    <a:pt x="974309" y="403433"/>
                  </a:lnTo>
                  <a:lnTo>
                    <a:pt x="983109" y="398254"/>
                  </a:lnTo>
                  <a:lnTo>
                    <a:pt x="991949" y="395270"/>
                  </a:lnTo>
                  <a:lnTo>
                    <a:pt x="991867" y="390607"/>
                  </a:lnTo>
                  <a:lnTo>
                    <a:pt x="994329" y="386075"/>
                  </a:lnTo>
                  <a:lnTo>
                    <a:pt x="996797" y="381939"/>
                  </a:lnTo>
                  <a:lnTo>
                    <a:pt x="999200" y="374064"/>
                  </a:lnTo>
                  <a:lnTo>
                    <a:pt x="1004150" y="366584"/>
                  </a:lnTo>
                  <a:lnTo>
                    <a:pt x="1010422" y="362074"/>
                  </a:lnTo>
                  <a:lnTo>
                    <a:pt x="1014182" y="359192"/>
                  </a:lnTo>
                  <a:lnTo>
                    <a:pt x="1017957" y="357102"/>
                  </a:lnTo>
                  <a:lnTo>
                    <a:pt x="1021740" y="355539"/>
                  </a:lnTo>
                  <a:lnTo>
                    <a:pt x="1024201" y="351008"/>
                  </a:lnTo>
                  <a:lnTo>
                    <a:pt x="1026670" y="346916"/>
                  </a:lnTo>
                  <a:lnTo>
                    <a:pt x="1030421" y="343506"/>
                  </a:lnTo>
                  <a:lnTo>
                    <a:pt x="1032140" y="441964"/>
                  </a:lnTo>
                  <a:lnTo>
                    <a:pt x="1025915" y="449202"/>
                  </a:lnTo>
                  <a:lnTo>
                    <a:pt x="1020887" y="452194"/>
                  </a:lnTo>
                  <a:lnTo>
                    <a:pt x="1012031" y="454217"/>
                  </a:lnTo>
                  <a:lnTo>
                    <a:pt x="1001848" y="453016"/>
                  </a:lnTo>
                  <a:lnTo>
                    <a:pt x="992893" y="449360"/>
                  </a:lnTo>
                  <a:lnTo>
                    <a:pt x="986449" y="444038"/>
                  </a:lnTo>
                  <a:lnTo>
                    <a:pt x="979993" y="438045"/>
                  </a:lnTo>
                  <a:lnTo>
                    <a:pt x="973540" y="432189"/>
                  </a:lnTo>
                  <a:lnTo>
                    <a:pt x="969624" y="426131"/>
                  </a:lnTo>
                  <a:lnTo>
                    <a:pt x="968239" y="419580"/>
                  </a:lnTo>
                  <a:close/>
                </a:path>
                <a:path w="1224914" h="1536064">
                  <a:moveTo>
                    <a:pt x="713638" y="751207"/>
                  </a:moveTo>
                  <a:lnTo>
                    <a:pt x="712564" y="689670"/>
                  </a:lnTo>
                  <a:lnTo>
                    <a:pt x="715177" y="693805"/>
                  </a:lnTo>
                  <a:lnTo>
                    <a:pt x="717797" y="698380"/>
                  </a:lnTo>
                  <a:lnTo>
                    <a:pt x="719153" y="703285"/>
                  </a:lnTo>
                  <a:lnTo>
                    <a:pt x="719163" y="703901"/>
                  </a:lnTo>
                  <a:lnTo>
                    <a:pt x="723177" y="715544"/>
                  </a:lnTo>
                  <a:lnTo>
                    <a:pt x="723413" y="729043"/>
                  </a:lnTo>
                  <a:lnTo>
                    <a:pt x="719833" y="742246"/>
                  </a:lnTo>
                  <a:lnTo>
                    <a:pt x="713638" y="751207"/>
                  </a:lnTo>
                  <a:close/>
                </a:path>
                <a:path w="1224914" h="1536064">
                  <a:moveTo>
                    <a:pt x="692749" y="791553"/>
                  </a:moveTo>
                  <a:lnTo>
                    <a:pt x="689610" y="611694"/>
                  </a:lnTo>
                  <a:lnTo>
                    <a:pt x="693501" y="616304"/>
                  </a:lnTo>
                  <a:lnTo>
                    <a:pt x="697402" y="621520"/>
                  </a:lnTo>
                  <a:lnTo>
                    <a:pt x="700044" y="627311"/>
                  </a:lnTo>
                  <a:lnTo>
                    <a:pt x="702694" y="633601"/>
                  </a:lnTo>
                  <a:lnTo>
                    <a:pt x="707873" y="639227"/>
                  </a:lnTo>
                  <a:lnTo>
                    <a:pt x="711798" y="645775"/>
                  </a:lnTo>
                  <a:lnTo>
                    <a:pt x="715737" y="653164"/>
                  </a:lnTo>
                  <a:lnTo>
                    <a:pt x="717151" y="661381"/>
                  </a:lnTo>
                  <a:lnTo>
                    <a:pt x="718545" y="668442"/>
                  </a:lnTo>
                  <a:lnTo>
                    <a:pt x="717432" y="677483"/>
                  </a:lnTo>
                  <a:lnTo>
                    <a:pt x="712489" y="685359"/>
                  </a:lnTo>
                  <a:lnTo>
                    <a:pt x="713638" y="751207"/>
                  </a:lnTo>
                  <a:lnTo>
                    <a:pt x="712399" y="752999"/>
                  </a:lnTo>
                  <a:lnTo>
                    <a:pt x="712524" y="760126"/>
                  </a:lnTo>
                  <a:lnTo>
                    <a:pt x="710104" y="767034"/>
                  </a:lnTo>
                  <a:lnTo>
                    <a:pt x="706379" y="771939"/>
                  </a:lnTo>
                  <a:lnTo>
                    <a:pt x="700198" y="781679"/>
                  </a:lnTo>
                  <a:lnTo>
                    <a:pt x="693996" y="790198"/>
                  </a:lnTo>
                  <a:lnTo>
                    <a:pt x="692749" y="791553"/>
                  </a:lnTo>
                  <a:close/>
                </a:path>
                <a:path w="1224914" h="1536064">
                  <a:moveTo>
                    <a:pt x="620518" y="655763"/>
                  </a:moveTo>
                  <a:lnTo>
                    <a:pt x="621697" y="650549"/>
                  </a:lnTo>
                  <a:lnTo>
                    <a:pt x="622886" y="645864"/>
                  </a:lnTo>
                  <a:lnTo>
                    <a:pt x="621150" y="546438"/>
                  </a:lnTo>
                  <a:lnTo>
                    <a:pt x="622458" y="548571"/>
                  </a:lnTo>
                  <a:lnTo>
                    <a:pt x="625001" y="548747"/>
                  </a:lnTo>
                  <a:lnTo>
                    <a:pt x="628819" y="549164"/>
                  </a:lnTo>
                  <a:lnTo>
                    <a:pt x="652162" y="576614"/>
                  </a:lnTo>
                  <a:lnTo>
                    <a:pt x="653440" y="577075"/>
                  </a:lnTo>
                  <a:lnTo>
                    <a:pt x="653450" y="577647"/>
                  </a:lnTo>
                  <a:lnTo>
                    <a:pt x="662351" y="578202"/>
                  </a:lnTo>
                  <a:lnTo>
                    <a:pt x="671288" y="580807"/>
                  </a:lnTo>
                  <a:lnTo>
                    <a:pt x="678985" y="585141"/>
                  </a:lnTo>
                  <a:lnTo>
                    <a:pt x="685436" y="590863"/>
                  </a:lnTo>
                  <a:lnTo>
                    <a:pt x="689342" y="596340"/>
                  </a:lnTo>
                  <a:lnTo>
                    <a:pt x="690747" y="604061"/>
                  </a:lnTo>
                  <a:lnTo>
                    <a:pt x="689610" y="611694"/>
                  </a:lnTo>
                  <a:lnTo>
                    <a:pt x="692749" y="791553"/>
                  </a:lnTo>
                  <a:lnTo>
                    <a:pt x="687763" y="796969"/>
                  </a:lnTo>
                  <a:lnTo>
                    <a:pt x="678951" y="801507"/>
                  </a:lnTo>
                  <a:lnTo>
                    <a:pt x="675166" y="802981"/>
                  </a:lnTo>
                  <a:lnTo>
                    <a:pt x="672629" y="803201"/>
                  </a:lnTo>
                  <a:lnTo>
                    <a:pt x="671361" y="803312"/>
                  </a:lnTo>
                  <a:lnTo>
                    <a:pt x="667542" y="802806"/>
                  </a:lnTo>
                  <a:lnTo>
                    <a:pt x="662486" y="804259"/>
                  </a:lnTo>
                  <a:lnTo>
                    <a:pt x="659957" y="804875"/>
                  </a:lnTo>
                  <a:lnTo>
                    <a:pt x="657513" y="810418"/>
                  </a:lnTo>
                  <a:lnTo>
                    <a:pt x="653770" y="814268"/>
                  </a:lnTo>
                  <a:lnTo>
                    <a:pt x="652520" y="815434"/>
                  </a:lnTo>
                  <a:lnTo>
                    <a:pt x="651269" y="816556"/>
                  </a:lnTo>
                  <a:lnTo>
                    <a:pt x="647524" y="820316"/>
                  </a:lnTo>
                  <a:lnTo>
                    <a:pt x="645588" y="709366"/>
                  </a:lnTo>
                  <a:lnTo>
                    <a:pt x="644262" y="706221"/>
                  </a:lnTo>
                  <a:lnTo>
                    <a:pt x="643938" y="687611"/>
                  </a:lnTo>
                  <a:lnTo>
                    <a:pt x="636211" y="681580"/>
                  </a:lnTo>
                  <a:lnTo>
                    <a:pt x="629752" y="675361"/>
                  </a:lnTo>
                  <a:lnTo>
                    <a:pt x="624555" y="668691"/>
                  </a:lnTo>
                  <a:lnTo>
                    <a:pt x="621885" y="661284"/>
                  </a:lnTo>
                  <a:lnTo>
                    <a:pt x="620518" y="655763"/>
                  </a:lnTo>
                  <a:close/>
                </a:path>
                <a:path w="1224914" h="1536064">
                  <a:moveTo>
                    <a:pt x="533620" y="844000"/>
                  </a:moveTo>
                  <a:lnTo>
                    <a:pt x="531532" y="724383"/>
                  </a:lnTo>
                  <a:lnTo>
                    <a:pt x="536653" y="726670"/>
                  </a:lnTo>
                  <a:lnTo>
                    <a:pt x="541788" y="729749"/>
                  </a:lnTo>
                  <a:lnTo>
                    <a:pt x="561295" y="755769"/>
                  </a:lnTo>
                  <a:lnTo>
                    <a:pt x="563853" y="756824"/>
                  </a:lnTo>
                  <a:lnTo>
                    <a:pt x="565147" y="758166"/>
                  </a:lnTo>
                  <a:lnTo>
                    <a:pt x="567715" y="759749"/>
                  </a:lnTo>
                  <a:lnTo>
                    <a:pt x="568985" y="759749"/>
                  </a:lnTo>
                  <a:lnTo>
                    <a:pt x="571527" y="759815"/>
                  </a:lnTo>
                  <a:lnTo>
                    <a:pt x="597126" y="770986"/>
                  </a:lnTo>
                  <a:lnTo>
                    <a:pt x="600907" y="769336"/>
                  </a:lnTo>
                  <a:lnTo>
                    <a:pt x="604701" y="768345"/>
                  </a:lnTo>
                  <a:lnTo>
                    <a:pt x="608505" y="767982"/>
                  </a:lnTo>
                  <a:lnTo>
                    <a:pt x="609773" y="767861"/>
                  </a:lnTo>
                  <a:lnTo>
                    <a:pt x="609744" y="766189"/>
                  </a:lnTo>
                  <a:lnTo>
                    <a:pt x="611001" y="765419"/>
                  </a:lnTo>
                  <a:lnTo>
                    <a:pt x="614706" y="759369"/>
                  </a:lnTo>
                  <a:lnTo>
                    <a:pt x="622291" y="757300"/>
                  </a:lnTo>
                  <a:lnTo>
                    <a:pt x="628648" y="757674"/>
                  </a:lnTo>
                  <a:lnTo>
                    <a:pt x="631145" y="755166"/>
                  </a:lnTo>
                  <a:lnTo>
                    <a:pt x="633647" y="752966"/>
                  </a:lnTo>
                  <a:lnTo>
                    <a:pt x="636155" y="751117"/>
                  </a:lnTo>
                  <a:lnTo>
                    <a:pt x="637385" y="748808"/>
                  </a:lnTo>
                  <a:lnTo>
                    <a:pt x="637121" y="733680"/>
                  </a:lnTo>
                  <a:lnTo>
                    <a:pt x="638239" y="725001"/>
                  </a:lnTo>
                  <a:lnTo>
                    <a:pt x="640638" y="716853"/>
                  </a:lnTo>
                  <a:lnTo>
                    <a:pt x="645588" y="709366"/>
                  </a:lnTo>
                  <a:lnTo>
                    <a:pt x="647524" y="820316"/>
                  </a:lnTo>
                  <a:lnTo>
                    <a:pt x="643779" y="824075"/>
                  </a:lnTo>
                  <a:lnTo>
                    <a:pt x="638746" y="826817"/>
                  </a:lnTo>
                  <a:lnTo>
                    <a:pt x="637336" y="745992"/>
                  </a:lnTo>
                  <a:lnTo>
                    <a:pt x="636037" y="744386"/>
                  </a:lnTo>
                  <a:lnTo>
                    <a:pt x="637488" y="827502"/>
                  </a:lnTo>
                  <a:lnTo>
                    <a:pt x="633713" y="829559"/>
                  </a:lnTo>
                  <a:lnTo>
                    <a:pt x="623606" y="832634"/>
                  </a:lnTo>
                  <a:lnTo>
                    <a:pt x="610907" y="832807"/>
                  </a:lnTo>
                  <a:lnTo>
                    <a:pt x="607092" y="832560"/>
                  </a:lnTo>
                  <a:lnTo>
                    <a:pt x="605820" y="832477"/>
                  </a:lnTo>
                  <a:lnTo>
                    <a:pt x="604548" y="832395"/>
                  </a:lnTo>
                  <a:lnTo>
                    <a:pt x="603277" y="832313"/>
                  </a:lnTo>
                  <a:lnTo>
                    <a:pt x="600769" y="834205"/>
                  </a:lnTo>
                  <a:lnTo>
                    <a:pt x="596985" y="835679"/>
                  </a:lnTo>
                  <a:lnTo>
                    <a:pt x="590658" y="837066"/>
                  </a:lnTo>
                  <a:lnTo>
                    <a:pt x="585563" y="836274"/>
                  </a:lnTo>
                  <a:lnTo>
                    <a:pt x="581723" y="834581"/>
                  </a:lnTo>
                  <a:lnTo>
                    <a:pt x="572933" y="840376"/>
                  </a:lnTo>
                  <a:lnTo>
                    <a:pt x="564122" y="845004"/>
                  </a:lnTo>
                  <a:lnTo>
                    <a:pt x="556553" y="847985"/>
                  </a:lnTo>
                  <a:lnTo>
                    <a:pt x="555285" y="848117"/>
                  </a:lnTo>
                  <a:lnTo>
                    <a:pt x="554017" y="848248"/>
                  </a:lnTo>
                  <a:lnTo>
                    <a:pt x="552750" y="848380"/>
                  </a:lnTo>
                  <a:lnTo>
                    <a:pt x="551482" y="848511"/>
                  </a:lnTo>
                  <a:lnTo>
                    <a:pt x="550214" y="848643"/>
                  </a:lnTo>
                  <a:lnTo>
                    <a:pt x="548946" y="848774"/>
                  </a:lnTo>
                  <a:lnTo>
                    <a:pt x="547678" y="848906"/>
                  </a:lnTo>
                  <a:lnTo>
                    <a:pt x="536196" y="846003"/>
                  </a:lnTo>
                  <a:lnTo>
                    <a:pt x="533620" y="844000"/>
                  </a:lnTo>
                  <a:close/>
                </a:path>
                <a:path w="1224914" h="1536064">
                  <a:moveTo>
                    <a:pt x="641562" y="697026"/>
                  </a:moveTo>
                  <a:lnTo>
                    <a:pt x="642706" y="689833"/>
                  </a:lnTo>
                  <a:lnTo>
                    <a:pt x="643956" y="688667"/>
                  </a:lnTo>
                  <a:lnTo>
                    <a:pt x="644262" y="706221"/>
                  </a:lnTo>
                  <a:lnTo>
                    <a:pt x="642937" y="703075"/>
                  </a:lnTo>
                  <a:lnTo>
                    <a:pt x="641562" y="697026"/>
                  </a:lnTo>
                  <a:close/>
                </a:path>
                <a:path w="1224914" h="1536064">
                  <a:moveTo>
                    <a:pt x="514056" y="596400"/>
                  </a:moveTo>
                  <a:lnTo>
                    <a:pt x="512547" y="509959"/>
                  </a:lnTo>
                  <a:lnTo>
                    <a:pt x="513890" y="514116"/>
                  </a:lnTo>
                  <a:lnTo>
                    <a:pt x="514044" y="522959"/>
                  </a:lnTo>
                  <a:lnTo>
                    <a:pt x="515312" y="522820"/>
                  </a:lnTo>
                  <a:lnTo>
                    <a:pt x="516580" y="522680"/>
                  </a:lnTo>
                  <a:lnTo>
                    <a:pt x="520387" y="522496"/>
                  </a:lnTo>
                  <a:lnTo>
                    <a:pt x="524206" y="522958"/>
                  </a:lnTo>
                  <a:lnTo>
                    <a:pt x="538124" y="519871"/>
                  </a:lnTo>
                  <a:lnTo>
                    <a:pt x="553380" y="520622"/>
                  </a:lnTo>
                  <a:lnTo>
                    <a:pt x="566166" y="525443"/>
                  </a:lnTo>
                  <a:lnTo>
                    <a:pt x="579025" y="534455"/>
                  </a:lnTo>
                  <a:lnTo>
                    <a:pt x="580305" y="535049"/>
                  </a:lnTo>
                  <a:lnTo>
                    <a:pt x="580332" y="536545"/>
                  </a:lnTo>
                  <a:lnTo>
                    <a:pt x="582879" y="536940"/>
                  </a:lnTo>
                  <a:lnTo>
                    <a:pt x="584158" y="537446"/>
                  </a:lnTo>
                  <a:lnTo>
                    <a:pt x="585438" y="538040"/>
                  </a:lnTo>
                  <a:lnTo>
                    <a:pt x="586701" y="537578"/>
                  </a:lnTo>
                  <a:lnTo>
                    <a:pt x="586691" y="537050"/>
                  </a:lnTo>
                  <a:lnTo>
                    <a:pt x="587956" y="536719"/>
                  </a:lnTo>
                  <a:lnTo>
                    <a:pt x="595565" y="536039"/>
                  </a:lnTo>
                  <a:lnTo>
                    <a:pt x="596833" y="535925"/>
                  </a:lnTo>
                  <a:lnTo>
                    <a:pt x="605749" y="537300"/>
                  </a:lnTo>
                  <a:lnTo>
                    <a:pt x="614697" y="540572"/>
                  </a:lnTo>
                  <a:lnTo>
                    <a:pt x="621134" y="545514"/>
                  </a:lnTo>
                  <a:lnTo>
                    <a:pt x="622886" y="645864"/>
                  </a:lnTo>
                  <a:lnTo>
                    <a:pt x="618964" y="639463"/>
                  </a:lnTo>
                  <a:lnTo>
                    <a:pt x="615017" y="631655"/>
                  </a:lnTo>
                  <a:lnTo>
                    <a:pt x="614783" y="618281"/>
                  </a:lnTo>
                  <a:lnTo>
                    <a:pt x="612193" y="615421"/>
                  </a:lnTo>
                  <a:lnTo>
                    <a:pt x="609607" y="612826"/>
                  </a:lnTo>
                  <a:lnTo>
                    <a:pt x="607022" y="610275"/>
                  </a:lnTo>
                  <a:lnTo>
                    <a:pt x="603213" y="610341"/>
                  </a:lnTo>
                  <a:lnTo>
                    <a:pt x="600666" y="609946"/>
                  </a:lnTo>
                  <a:lnTo>
                    <a:pt x="599391" y="609704"/>
                  </a:lnTo>
                  <a:lnTo>
                    <a:pt x="598115" y="609330"/>
                  </a:lnTo>
                  <a:lnTo>
                    <a:pt x="598106" y="608846"/>
                  </a:lnTo>
                  <a:lnTo>
                    <a:pt x="596839" y="609044"/>
                  </a:lnTo>
                  <a:lnTo>
                    <a:pt x="596845" y="609396"/>
                  </a:lnTo>
                  <a:lnTo>
                    <a:pt x="590507" y="610097"/>
                  </a:lnTo>
                  <a:lnTo>
                    <a:pt x="589239" y="610237"/>
                  </a:lnTo>
                  <a:lnTo>
                    <a:pt x="587971" y="610377"/>
                  </a:lnTo>
                  <a:lnTo>
                    <a:pt x="586704" y="610517"/>
                  </a:lnTo>
                  <a:lnTo>
                    <a:pt x="579039" y="608013"/>
                  </a:lnTo>
                  <a:lnTo>
                    <a:pt x="571327" y="602836"/>
                  </a:lnTo>
                  <a:lnTo>
                    <a:pt x="566124" y="595850"/>
                  </a:lnTo>
                  <a:lnTo>
                    <a:pt x="564855" y="595916"/>
                  </a:lnTo>
                  <a:lnTo>
                    <a:pt x="563588" y="596070"/>
                  </a:lnTo>
                  <a:lnTo>
                    <a:pt x="557280" y="598513"/>
                  </a:lnTo>
                  <a:lnTo>
                    <a:pt x="549678" y="599658"/>
                  </a:lnTo>
                  <a:lnTo>
                    <a:pt x="543318" y="599109"/>
                  </a:lnTo>
                  <a:lnTo>
                    <a:pt x="542047" y="599072"/>
                  </a:lnTo>
                  <a:lnTo>
                    <a:pt x="539505" y="598999"/>
                  </a:lnTo>
                  <a:lnTo>
                    <a:pt x="536964" y="598925"/>
                  </a:lnTo>
                  <a:lnTo>
                    <a:pt x="534422" y="598852"/>
                  </a:lnTo>
                  <a:lnTo>
                    <a:pt x="533150" y="598778"/>
                  </a:lnTo>
                  <a:lnTo>
                    <a:pt x="531879" y="598705"/>
                  </a:lnTo>
                  <a:lnTo>
                    <a:pt x="530608" y="598631"/>
                  </a:lnTo>
                  <a:lnTo>
                    <a:pt x="529336" y="598557"/>
                  </a:lnTo>
                  <a:lnTo>
                    <a:pt x="528065" y="598483"/>
                  </a:lnTo>
                  <a:lnTo>
                    <a:pt x="526793" y="598409"/>
                  </a:lnTo>
                  <a:lnTo>
                    <a:pt x="525522" y="598336"/>
                  </a:lnTo>
                  <a:lnTo>
                    <a:pt x="517882" y="597294"/>
                  </a:lnTo>
                  <a:lnTo>
                    <a:pt x="514056" y="596400"/>
                  </a:lnTo>
                  <a:close/>
                </a:path>
                <a:path w="1224914" h="1536064">
                  <a:moveTo>
                    <a:pt x="539898" y="475948"/>
                  </a:moveTo>
                  <a:lnTo>
                    <a:pt x="539286" y="440885"/>
                  </a:lnTo>
                  <a:lnTo>
                    <a:pt x="541965" y="448833"/>
                  </a:lnTo>
                  <a:lnTo>
                    <a:pt x="543383" y="457278"/>
                  </a:lnTo>
                  <a:lnTo>
                    <a:pt x="543526" y="465522"/>
                  </a:lnTo>
                  <a:lnTo>
                    <a:pt x="541115" y="472890"/>
                  </a:lnTo>
                  <a:lnTo>
                    <a:pt x="539898" y="475948"/>
                  </a:lnTo>
                  <a:close/>
                </a:path>
                <a:path w="1224914" h="1536064">
                  <a:moveTo>
                    <a:pt x="524556" y="834090"/>
                  </a:moveTo>
                  <a:lnTo>
                    <a:pt x="521847" y="678873"/>
                  </a:lnTo>
                  <a:lnTo>
                    <a:pt x="524492" y="684899"/>
                  </a:lnTo>
                  <a:lnTo>
                    <a:pt x="525880" y="691652"/>
                  </a:lnTo>
                  <a:lnTo>
                    <a:pt x="525988" y="697855"/>
                  </a:lnTo>
                  <a:lnTo>
                    <a:pt x="528626" y="703430"/>
                  </a:lnTo>
                  <a:lnTo>
                    <a:pt x="531282" y="710019"/>
                  </a:lnTo>
                  <a:lnTo>
                    <a:pt x="532676" y="717158"/>
                  </a:lnTo>
                  <a:lnTo>
                    <a:pt x="531532" y="724383"/>
                  </a:lnTo>
                  <a:lnTo>
                    <a:pt x="533620" y="844000"/>
                  </a:lnTo>
                  <a:lnTo>
                    <a:pt x="527182" y="838993"/>
                  </a:lnTo>
                  <a:lnTo>
                    <a:pt x="524556" y="834090"/>
                  </a:lnTo>
                  <a:close/>
                </a:path>
                <a:path w="1224914" h="1536064">
                  <a:moveTo>
                    <a:pt x="516635" y="816926"/>
                  </a:moveTo>
                  <a:lnTo>
                    <a:pt x="513605" y="643327"/>
                  </a:lnTo>
                  <a:lnTo>
                    <a:pt x="518810" y="650471"/>
                  </a:lnTo>
                  <a:lnTo>
                    <a:pt x="522776" y="659361"/>
                  </a:lnTo>
                  <a:lnTo>
                    <a:pt x="522947" y="669143"/>
                  </a:lnTo>
                  <a:lnTo>
                    <a:pt x="521847" y="678873"/>
                  </a:lnTo>
                  <a:lnTo>
                    <a:pt x="524556" y="834090"/>
                  </a:lnTo>
                  <a:lnTo>
                    <a:pt x="521930" y="829187"/>
                  </a:lnTo>
                  <a:lnTo>
                    <a:pt x="517923" y="817960"/>
                  </a:lnTo>
                  <a:lnTo>
                    <a:pt x="517914" y="817432"/>
                  </a:lnTo>
                  <a:lnTo>
                    <a:pt x="516635" y="816926"/>
                  </a:lnTo>
                  <a:close/>
                </a:path>
                <a:path w="1224914" h="1536064">
                  <a:moveTo>
                    <a:pt x="514084" y="816311"/>
                  </a:moveTo>
                  <a:lnTo>
                    <a:pt x="510247" y="596473"/>
                  </a:lnTo>
                  <a:lnTo>
                    <a:pt x="512827" y="598761"/>
                  </a:lnTo>
                  <a:lnTo>
                    <a:pt x="515412" y="601312"/>
                  </a:lnTo>
                  <a:lnTo>
                    <a:pt x="516729" y="604018"/>
                  </a:lnTo>
                  <a:lnTo>
                    <a:pt x="519425" y="612882"/>
                  </a:lnTo>
                  <a:lnTo>
                    <a:pt x="519599" y="622880"/>
                  </a:lnTo>
                  <a:lnTo>
                    <a:pt x="517237" y="633070"/>
                  </a:lnTo>
                  <a:lnTo>
                    <a:pt x="513590" y="642491"/>
                  </a:lnTo>
                  <a:lnTo>
                    <a:pt x="516635" y="816926"/>
                  </a:lnTo>
                  <a:lnTo>
                    <a:pt x="515355" y="816376"/>
                  </a:lnTo>
                  <a:lnTo>
                    <a:pt x="514084" y="816311"/>
                  </a:lnTo>
                  <a:close/>
                </a:path>
                <a:path w="1224914" h="1536064">
                  <a:moveTo>
                    <a:pt x="460766" y="745286"/>
                  </a:moveTo>
                  <a:lnTo>
                    <a:pt x="460562" y="733587"/>
                  </a:lnTo>
                  <a:lnTo>
                    <a:pt x="461787" y="731013"/>
                  </a:lnTo>
                  <a:lnTo>
                    <a:pt x="463017" y="728703"/>
                  </a:lnTo>
                  <a:lnTo>
                    <a:pt x="463408" y="751099"/>
                  </a:lnTo>
                  <a:lnTo>
                    <a:pt x="460766" y="745286"/>
                  </a:lnTo>
                  <a:close/>
                </a:path>
                <a:path w="1224914" h="1536064">
                  <a:moveTo>
                    <a:pt x="113229" y="773670"/>
                  </a:moveTo>
                  <a:lnTo>
                    <a:pt x="132912" y="737006"/>
                  </a:lnTo>
                  <a:lnTo>
                    <a:pt x="139243" y="735851"/>
                  </a:lnTo>
                  <a:lnTo>
                    <a:pt x="141752" y="734047"/>
                  </a:lnTo>
                  <a:lnTo>
                    <a:pt x="144264" y="732463"/>
                  </a:lnTo>
                  <a:lnTo>
                    <a:pt x="145510" y="731077"/>
                  </a:lnTo>
                  <a:lnTo>
                    <a:pt x="146653" y="723774"/>
                  </a:lnTo>
                  <a:lnTo>
                    <a:pt x="146535" y="717021"/>
                  </a:lnTo>
                  <a:lnTo>
                    <a:pt x="148967" y="710817"/>
                  </a:lnTo>
                  <a:lnTo>
                    <a:pt x="151411" y="705274"/>
                  </a:lnTo>
                  <a:lnTo>
                    <a:pt x="157642" y="698388"/>
                  </a:lnTo>
                  <a:lnTo>
                    <a:pt x="165214" y="695571"/>
                  </a:lnTo>
                  <a:lnTo>
                    <a:pt x="172831" y="695350"/>
                  </a:lnTo>
                  <a:lnTo>
                    <a:pt x="174079" y="694052"/>
                  </a:lnTo>
                  <a:lnTo>
                    <a:pt x="175328" y="692842"/>
                  </a:lnTo>
                  <a:lnTo>
                    <a:pt x="176579" y="691764"/>
                  </a:lnTo>
                  <a:lnTo>
                    <a:pt x="180282" y="685586"/>
                  </a:lnTo>
                  <a:lnTo>
                    <a:pt x="182724" y="679979"/>
                  </a:lnTo>
                  <a:lnTo>
                    <a:pt x="187717" y="674929"/>
                  </a:lnTo>
                  <a:lnTo>
                    <a:pt x="192721" y="670535"/>
                  </a:lnTo>
                  <a:lnTo>
                    <a:pt x="192612" y="664288"/>
                  </a:lnTo>
                  <a:lnTo>
                    <a:pt x="227793" y="642286"/>
                  </a:lnTo>
                  <a:lnTo>
                    <a:pt x="230302" y="640482"/>
                  </a:lnTo>
                  <a:lnTo>
                    <a:pt x="232814" y="638854"/>
                  </a:lnTo>
                  <a:lnTo>
                    <a:pt x="234059" y="637380"/>
                  </a:lnTo>
                  <a:lnTo>
                    <a:pt x="239033" y="631264"/>
                  </a:lnTo>
                  <a:lnTo>
                    <a:pt x="244021" y="625984"/>
                  </a:lnTo>
                  <a:lnTo>
                    <a:pt x="254080" y="620088"/>
                  </a:lnTo>
                  <a:lnTo>
                    <a:pt x="259127" y="618152"/>
                  </a:lnTo>
                  <a:lnTo>
                    <a:pt x="264185" y="616875"/>
                  </a:lnTo>
                  <a:lnTo>
                    <a:pt x="267892" y="610929"/>
                  </a:lnTo>
                  <a:lnTo>
                    <a:pt x="303142" y="592825"/>
                  </a:lnTo>
                  <a:lnTo>
                    <a:pt x="309500" y="593229"/>
                  </a:lnTo>
                  <a:lnTo>
                    <a:pt x="310771" y="593310"/>
                  </a:lnTo>
                  <a:lnTo>
                    <a:pt x="313239" y="589174"/>
                  </a:lnTo>
                  <a:lnTo>
                    <a:pt x="318260" y="585742"/>
                  </a:lnTo>
                  <a:lnTo>
                    <a:pt x="322023" y="582992"/>
                  </a:lnTo>
                  <a:lnTo>
                    <a:pt x="361062" y="563696"/>
                  </a:lnTo>
                  <a:lnTo>
                    <a:pt x="368690" y="564091"/>
                  </a:lnTo>
                  <a:lnTo>
                    <a:pt x="376344" y="565981"/>
                  </a:lnTo>
                  <a:lnTo>
                    <a:pt x="381259" y="556479"/>
                  </a:lnTo>
                  <a:lnTo>
                    <a:pt x="413917" y="535418"/>
                  </a:lnTo>
                  <a:lnTo>
                    <a:pt x="421535" y="535284"/>
                  </a:lnTo>
                  <a:lnTo>
                    <a:pt x="429173" y="536198"/>
                  </a:lnTo>
                  <a:lnTo>
                    <a:pt x="435557" y="538103"/>
                  </a:lnTo>
                  <a:lnTo>
                    <a:pt x="436779" y="535354"/>
                  </a:lnTo>
                  <a:lnTo>
                    <a:pt x="439274" y="532758"/>
                  </a:lnTo>
                  <a:lnTo>
                    <a:pt x="440503" y="530404"/>
                  </a:lnTo>
                  <a:lnTo>
                    <a:pt x="442762" y="514302"/>
                  </a:lnTo>
                  <a:lnTo>
                    <a:pt x="447725" y="507526"/>
                  </a:lnTo>
                  <a:lnTo>
                    <a:pt x="451258" y="709942"/>
                  </a:lnTo>
                  <a:lnTo>
                    <a:pt x="449963" y="708512"/>
                  </a:lnTo>
                  <a:lnTo>
                    <a:pt x="446031" y="701583"/>
                  </a:lnTo>
                  <a:lnTo>
                    <a:pt x="444647" y="695050"/>
                  </a:lnTo>
                  <a:lnTo>
                    <a:pt x="444140" y="665971"/>
                  </a:lnTo>
                  <a:lnTo>
                    <a:pt x="438936" y="658919"/>
                  </a:lnTo>
                  <a:lnTo>
                    <a:pt x="437620" y="656315"/>
                  </a:lnTo>
                  <a:lnTo>
                    <a:pt x="436918" y="616104"/>
                  </a:lnTo>
                  <a:lnTo>
                    <a:pt x="431922" y="620944"/>
                  </a:lnTo>
                  <a:lnTo>
                    <a:pt x="428179" y="624794"/>
                  </a:lnTo>
                  <a:lnTo>
                    <a:pt x="416824" y="629217"/>
                  </a:lnTo>
                  <a:lnTo>
                    <a:pt x="415555" y="629272"/>
                  </a:lnTo>
                  <a:lnTo>
                    <a:pt x="411747" y="629438"/>
                  </a:lnTo>
                  <a:lnTo>
                    <a:pt x="406646" y="628251"/>
                  </a:lnTo>
                  <a:lnTo>
                    <a:pt x="404169" y="631903"/>
                  </a:lnTo>
                  <a:lnTo>
                    <a:pt x="401685" y="635158"/>
                  </a:lnTo>
                  <a:lnTo>
                    <a:pt x="399185" y="637446"/>
                  </a:lnTo>
                  <a:lnTo>
                    <a:pt x="392893" y="640806"/>
                  </a:lnTo>
                  <a:lnTo>
                    <a:pt x="386576" y="642771"/>
                  </a:lnTo>
                  <a:lnTo>
                    <a:pt x="378968" y="643505"/>
                  </a:lnTo>
                  <a:lnTo>
                    <a:pt x="371340" y="643125"/>
                  </a:lnTo>
                  <a:lnTo>
                    <a:pt x="366309" y="645986"/>
                  </a:lnTo>
                  <a:lnTo>
                    <a:pt x="361264" y="648010"/>
                  </a:lnTo>
                  <a:lnTo>
                    <a:pt x="356197" y="648802"/>
                  </a:lnTo>
                  <a:lnTo>
                    <a:pt x="349872" y="650321"/>
                  </a:lnTo>
                  <a:lnTo>
                    <a:pt x="343545" y="651708"/>
                  </a:lnTo>
                  <a:lnTo>
                    <a:pt x="337209" y="652522"/>
                  </a:lnTo>
                  <a:lnTo>
                    <a:pt x="335962" y="653864"/>
                  </a:lnTo>
                  <a:lnTo>
                    <a:pt x="333443" y="655097"/>
                  </a:lnTo>
                  <a:lnTo>
                    <a:pt x="330920" y="656109"/>
                  </a:lnTo>
                  <a:lnTo>
                    <a:pt x="328504" y="663216"/>
                  </a:lnTo>
                  <a:lnTo>
                    <a:pt x="298466" y="688804"/>
                  </a:lnTo>
                  <a:lnTo>
                    <a:pt x="292142" y="690363"/>
                  </a:lnTo>
                  <a:lnTo>
                    <a:pt x="287154" y="695643"/>
                  </a:lnTo>
                  <a:lnTo>
                    <a:pt x="280875" y="699801"/>
                  </a:lnTo>
                  <a:lnTo>
                    <a:pt x="273289" y="701826"/>
                  </a:lnTo>
                  <a:lnTo>
                    <a:pt x="273335" y="704466"/>
                  </a:lnTo>
                  <a:lnTo>
                    <a:pt x="272089" y="705808"/>
                  </a:lnTo>
                  <a:lnTo>
                    <a:pt x="267151" y="714015"/>
                  </a:lnTo>
                  <a:lnTo>
                    <a:pt x="259659" y="721416"/>
                  </a:lnTo>
                  <a:lnTo>
                    <a:pt x="250864" y="726910"/>
                  </a:lnTo>
                  <a:lnTo>
                    <a:pt x="240746" y="729415"/>
                  </a:lnTo>
                  <a:lnTo>
                    <a:pt x="236935" y="729393"/>
                  </a:lnTo>
                  <a:lnTo>
                    <a:pt x="233161" y="731483"/>
                  </a:lnTo>
                  <a:lnTo>
                    <a:pt x="229437" y="736433"/>
                  </a:lnTo>
                  <a:lnTo>
                    <a:pt x="224430" y="740701"/>
                  </a:lnTo>
                  <a:lnTo>
                    <a:pt x="219399" y="743561"/>
                  </a:lnTo>
                  <a:lnTo>
                    <a:pt x="219522" y="750556"/>
                  </a:lnTo>
                  <a:lnTo>
                    <a:pt x="217103" y="757508"/>
                  </a:lnTo>
                  <a:lnTo>
                    <a:pt x="212135" y="763976"/>
                  </a:lnTo>
                  <a:lnTo>
                    <a:pt x="212214" y="768507"/>
                  </a:lnTo>
                  <a:lnTo>
                    <a:pt x="210978" y="770509"/>
                  </a:lnTo>
                  <a:lnTo>
                    <a:pt x="208535" y="776040"/>
                  </a:lnTo>
                  <a:lnTo>
                    <a:pt x="203540" y="780980"/>
                  </a:lnTo>
                  <a:lnTo>
                    <a:pt x="198533" y="785195"/>
                  </a:lnTo>
                  <a:lnTo>
                    <a:pt x="192242" y="788615"/>
                  </a:lnTo>
                  <a:lnTo>
                    <a:pt x="191089" y="795368"/>
                  </a:lnTo>
                  <a:lnTo>
                    <a:pt x="188666" y="802099"/>
                  </a:lnTo>
                  <a:lnTo>
                    <a:pt x="181221" y="812175"/>
                  </a:lnTo>
                  <a:lnTo>
                    <a:pt x="177471" y="815629"/>
                  </a:lnTo>
                  <a:lnTo>
                    <a:pt x="172440" y="818489"/>
                  </a:lnTo>
                  <a:lnTo>
                    <a:pt x="172699" y="833315"/>
                  </a:lnTo>
                  <a:lnTo>
                    <a:pt x="169010" y="840293"/>
                  </a:lnTo>
                  <a:lnTo>
                    <a:pt x="164036" y="846426"/>
                  </a:lnTo>
                  <a:lnTo>
                    <a:pt x="156505" y="851582"/>
                  </a:lnTo>
                  <a:lnTo>
                    <a:pt x="147683" y="855579"/>
                  </a:lnTo>
                  <a:lnTo>
                    <a:pt x="147787" y="861518"/>
                  </a:lnTo>
                  <a:lnTo>
                    <a:pt x="146566" y="864312"/>
                  </a:lnTo>
                  <a:lnTo>
                    <a:pt x="146711" y="872653"/>
                  </a:lnTo>
                  <a:lnTo>
                    <a:pt x="145587" y="881008"/>
                  </a:lnTo>
                  <a:lnTo>
                    <a:pt x="128169" y="901907"/>
                  </a:lnTo>
                  <a:lnTo>
                    <a:pt x="125770" y="910003"/>
                  </a:lnTo>
                  <a:lnTo>
                    <a:pt x="120831" y="918142"/>
                  </a:lnTo>
                  <a:lnTo>
                    <a:pt x="118322" y="919911"/>
                  </a:lnTo>
                  <a:lnTo>
                    <a:pt x="115937" y="783301"/>
                  </a:lnTo>
                  <a:lnTo>
                    <a:pt x="113229" y="773670"/>
                  </a:lnTo>
                  <a:close/>
                </a:path>
                <a:path w="1224914" h="1536064">
                  <a:moveTo>
                    <a:pt x="443653" y="492547"/>
                  </a:moveTo>
                  <a:lnTo>
                    <a:pt x="445932" y="477588"/>
                  </a:lnTo>
                  <a:lnTo>
                    <a:pt x="446391" y="503877"/>
                  </a:lnTo>
                  <a:lnTo>
                    <a:pt x="445057" y="500229"/>
                  </a:lnTo>
                  <a:lnTo>
                    <a:pt x="443653" y="492547"/>
                  </a:lnTo>
                  <a:close/>
                </a:path>
                <a:path w="1224914" h="1536064">
                  <a:moveTo>
                    <a:pt x="441977" y="687631"/>
                  </a:moveTo>
                  <a:lnTo>
                    <a:pt x="441848" y="680225"/>
                  </a:lnTo>
                  <a:lnTo>
                    <a:pt x="444140" y="665971"/>
                  </a:lnTo>
                  <a:lnTo>
                    <a:pt x="444647" y="695050"/>
                  </a:lnTo>
                  <a:lnTo>
                    <a:pt x="441977" y="687631"/>
                  </a:lnTo>
                  <a:close/>
                </a:path>
                <a:path w="1224914" h="1536064">
                  <a:moveTo>
                    <a:pt x="432171" y="635242"/>
                  </a:moveTo>
                  <a:lnTo>
                    <a:pt x="433323" y="628445"/>
                  </a:lnTo>
                  <a:lnTo>
                    <a:pt x="434481" y="622000"/>
                  </a:lnTo>
                  <a:lnTo>
                    <a:pt x="436918" y="616104"/>
                  </a:lnTo>
                  <a:lnTo>
                    <a:pt x="437620" y="656315"/>
                  </a:lnTo>
                  <a:lnTo>
                    <a:pt x="434989" y="651107"/>
                  </a:lnTo>
                  <a:lnTo>
                    <a:pt x="432171" y="635242"/>
                  </a:lnTo>
                  <a:close/>
                </a:path>
                <a:path w="1224914" h="1536064">
                  <a:moveTo>
                    <a:pt x="172699" y="833315"/>
                  </a:moveTo>
                  <a:lnTo>
                    <a:pt x="172440" y="818489"/>
                  </a:lnTo>
                  <a:lnTo>
                    <a:pt x="173802" y="823746"/>
                  </a:lnTo>
                  <a:lnTo>
                    <a:pt x="173893" y="828938"/>
                  </a:lnTo>
                  <a:lnTo>
                    <a:pt x="172699" y="833315"/>
                  </a:lnTo>
                  <a:close/>
                </a:path>
                <a:path w="1224914" h="1536064">
                  <a:moveTo>
                    <a:pt x="123931" y="1532359"/>
                  </a:moveTo>
                  <a:lnTo>
                    <a:pt x="123097" y="1484564"/>
                  </a:lnTo>
                  <a:lnTo>
                    <a:pt x="129526" y="1489072"/>
                  </a:lnTo>
                  <a:lnTo>
                    <a:pt x="133445" y="1495253"/>
                  </a:lnTo>
                  <a:lnTo>
                    <a:pt x="136123" y="1503127"/>
                  </a:lnTo>
                  <a:lnTo>
                    <a:pt x="136249" y="1510336"/>
                  </a:lnTo>
                  <a:lnTo>
                    <a:pt x="135115" y="1518190"/>
                  </a:lnTo>
                  <a:lnTo>
                    <a:pt x="131433" y="1525519"/>
                  </a:lnTo>
                  <a:lnTo>
                    <a:pt x="126450" y="1531109"/>
                  </a:lnTo>
                  <a:lnTo>
                    <a:pt x="123931" y="1532359"/>
                  </a:lnTo>
                  <a:close/>
                </a:path>
                <a:path w="1224914" h="1536064">
                  <a:moveTo>
                    <a:pt x="44946" y="864071"/>
                  </a:moveTo>
                  <a:lnTo>
                    <a:pt x="48520" y="850533"/>
                  </a:lnTo>
                  <a:lnTo>
                    <a:pt x="58477" y="838798"/>
                  </a:lnTo>
                  <a:lnTo>
                    <a:pt x="71028" y="830161"/>
                  </a:lnTo>
                  <a:lnTo>
                    <a:pt x="72181" y="823408"/>
                  </a:lnTo>
                  <a:lnTo>
                    <a:pt x="74607" y="816896"/>
                  </a:lnTo>
                  <a:lnTo>
                    <a:pt x="79585" y="811000"/>
                  </a:lnTo>
                  <a:lnTo>
                    <a:pt x="82028" y="805413"/>
                  </a:lnTo>
                  <a:lnTo>
                    <a:pt x="85751" y="800375"/>
                  </a:lnTo>
                  <a:lnTo>
                    <a:pt x="90765" y="796591"/>
                  </a:lnTo>
                  <a:lnTo>
                    <a:pt x="95766" y="792002"/>
                  </a:lnTo>
                  <a:lnTo>
                    <a:pt x="102051" y="788236"/>
                  </a:lnTo>
                  <a:lnTo>
                    <a:pt x="108352" y="785337"/>
                  </a:lnTo>
                  <a:lnTo>
                    <a:pt x="115937" y="783301"/>
                  </a:lnTo>
                  <a:lnTo>
                    <a:pt x="118322" y="919911"/>
                  </a:lnTo>
                  <a:lnTo>
                    <a:pt x="114557" y="922564"/>
                  </a:lnTo>
                  <a:lnTo>
                    <a:pt x="113292" y="922851"/>
                  </a:lnTo>
                  <a:lnTo>
                    <a:pt x="112029" y="923269"/>
                  </a:lnTo>
                  <a:lnTo>
                    <a:pt x="112045" y="924193"/>
                  </a:lnTo>
                  <a:lnTo>
                    <a:pt x="110783" y="924655"/>
                  </a:lnTo>
                  <a:lnTo>
                    <a:pt x="111348" y="956990"/>
                  </a:lnTo>
                  <a:lnTo>
                    <a:pt x="110082" y="957232"/>
                  </a:lnTo>
                  <a:lnTo>
                    <a:pt x="110404" y="975710"/>
                  </a:lnTo>
                  <a:lnTo>
                    <a:pt x="107981" y="982435"/>
                  </a:lnTo>
                  <a:lnTo>
                    <a:pt x="104288" y="989178"/>
                  </a:lnTo>
                  <a:lnTo>
                    <a:pt x="99316" y="995391"/>
                  </a:lnTo>
                  <a:lnTo>
                    <a:pt x="93055" y="1000524"/>
                  </a:lnTo>
                  <a:lnTo>
                    <a:pt x="93447" y="1023025"/>
                  </a:lnTo>
                  <a:lnTo>
                    <a:pt x="89766" y="1030419"/>
                  </a:lnTo>
                  <a:lnTo>
                    <a:pt x="90585" y="1077331"/>
                  </a:lnTo>
                  <a:lnTo>
                    <a:pt x="83104" y="1085368"/>
                  </a:lnTo>
                  <a:lnTo>
                    <a:pt x="81852" y="1086402"/>
                  </a:lnTo>
                  <a:lnTo>
                    <a:pt x="89590" y="1529728"/>
                  </a:lnTo>
                  <a:lnTo>
                    <a:pt x="81886" y="1524970"/>
                  </a:lnTo>
                  <a:lnTo>
                    <a:pt x="75450" y="1520117"/>
                  </a:lnTo>
                  <a:lnTo>
                    <a:pt x="70276" y="1514779"/>
                  </a:lnTo>
                  <a:lnTo>
                    <a:pt x="69817" y="1488486"/>
                  </a:lnTo>
                  <a:lnTo>
                    <a:pt x="68510" y="1486396"/>
                  </a:lnTo>
                  <a:lnTo>
                    <a:pt x="68474" y="1484285"/>
                  </a:lnTo>
                  <a:lnTo>
                    <a:pt x="67180" y="1482921"/>
                  </a:lnTo>
                  <a:lnTo>
                    <a:pt x="57054" y="902841"/>
                  </a:lnTo>
                  <a:lnTo>
                    <a:pt x="53163" y="898200"/>
                  </a:lnTo>
                  <a:lnTo>
                    <a:pt x="49268" y="893383"/>
                  </a:lnTo>
                  <a:lnTo>
                    <a:pt x="47899" y="887730"/>
                  </a:lnTo>
                  <a:lnTo>
                    <a:pt x="47733" y="878183"/>
                  </a:lnTo>
                  <a:lnTo>
                    <a:pt x="44946" y="864071"/>
                  </a:lnTo>
                  <a:close/>
                </a:path>
                <a:path w="1224914" h="1536064">
                  <a:moveTo>
                    <a:pt x="111342" y="956682"/>
                  </a:moveTo>
                  <a:lnTo>
                    <a:pt x="110783" y="924655"/>
                  </a:lnTo>
                  <a:lnTo>
                    <a:pt x="114723" y="932042"/>
                  </a:lnTo>
                  <a:lnTo>
                    <a:pt x="115025" y="949359"/>
                  </a:lnTo>
                  <a:lnTo>
                    <a:pt x="111342" y="956682"/>
                  </a:lnTo>
                  <a:close/>
                </a:path>
                <a:path w="1224914" h="1536064">
                  <a:moveTo>
                    <a:pt x="110013" y="1535468"/>
                  </a:moveTo>
                  <a:lnTo>
                    <a:pt x="108048" y="1422908"/>
                  </a:lnTo>
                  <a:lnTo>
                    <a:pt x="109370" y="1425833"/>
                  </a:lnTo>
                  <a:lnTo>
                    <a:pt x="109475" y="1431861"/>
                  </a:lnTo>
                  <a:lnTo>
                    <a:pt x="117227" y="1439381"/>
                  </a:lnTo>
                  <a:lnTo>
                    <a:pt x="122464" y="1448324"/>
                  </a:lnTo>
                  <a:lnTo>
                    <a:pt x="123910" y="1458405"/>
                  </a:lnTo>
                  <a:lnTo>
                    <a:pt x="124338" y="1482914"/>
                  </a:lnTo>
                  <a:lnTo>
                    <a:pt x="123097" y="1484564"/>
                  </a:lnTo>
                  <a:lnTo>
                    <a:pt x="123931" y="1532359"/>
                  </a:lnTo>
                  <a:lnTo>
                    <a:pt x="118894" y="1534860"/>
                  </a:lnTo>
                  <a:lnTo>
                    <a:pt x="115088" y="1535120"/>
                  </a:lnTo>
                  <a:lnTo>
                    <a:pt x="113819" y="1535207"/>
                  </a:lnTo>
                  <a:lnTo>
                    <a:pt x="112551" y="1535294"/>
                  </a:lnTo>
                  <a:lnTo>
                    <a:pt x="111282" y="1535381"/>
                  </a:lnTo>
                  <a:lnTo>
                    <a:pt x="110013" y="1535468"/>
                  </a:lnTo>
                  <a:close/>
                </a:path>
                <a:path w="1224914" h="1536064">
                  <a:moveTo>
                    <a:pt x="110404" y="975710"/>
                  </a:moveTo>
                  <a:lnTo>
                    <a:pt x="110087" y="957540"/>
                  </a:lnTo>
                  <a:lnTo>
                    <a:pt x="111457" y="963237"/>
                  </a:lnTo>
                  <a:lnTo>
                    <a:pt x="111564" y="969352"/>
                  </a:lnTo>
                  <a:lnTo>
                    <a:pt x="110404" y="975710"/>
                  </a:lnTo>
                  <a:close/>
                </a:path>
                <a:path w="1224914" h="1536064">
                  <a:moveTo>
                    <a:pt x="106196" y="1535085"/>
                  </a:moveTo>
                  <a:lnTo>
                    <a:pt x="103074" y="1356236"/>
                  </a:lnTo>
                  <a:lnTo>
                    <a:pt x="105654" y="1358479"/>
                  </a:lnTo>
                  <a:lnTo>
                    <a:pt x="108237" y="1360943"/>
                  </a:lnTo>
                  <a:lnTo>
                    <a:pt x="109554" y="1363648"/>
                  </a:lnTo>
                  <a:lnTo>
                    <a:pt x="110952" y="1370964"/>
                  </a:lnTo>
                  <a:lnTo>
                    <a:pt x="111094" y="1379106"/>
                  </a:lnTo>
                  <a:lnTo>
                    <a:pt x="108699" y="1387384"/>
                  </a:lnTo>
                  <a:lnTo>
                    <a:pt x="105022" y="1395060"/>
                  </a:lnTo>
                  <a:lnTo>
                    <a:pt x="107470" y="1535319"/>
                  </a:lnTo>
                  <a:lnTo>
                    <a:pt x="106196" y="1535085"/>
                  </a:lnTo>
                  <a:close/>
                </a:path>
                <a:path w="1224914" h="1536064">
                  <a:moveTo>
                    <a:pt x="107470" y="1535319"/>
                  </a:moveTo>
                  <a:lnTo>
                    <a:pt x="105022" y="1395060"/>
                  </a:lnTo>
                  <a:lnTo>
                    <a:pt x="107673" y="1401390"/>
                  </a:lnTo>
                  <a:lnTo>
                    <a:pt x="109062" y="1408203"/>
                  </a:lnTo>
                  <a:lnTo>
                    <a:pt x="109187" y="1415385"/>
                  </a:lnTo>
                  <a:lnTo>
                    <a:pt x="108048" y="1422908"/>
                  </a:lnTo>
                  <a:lnTo>
                    <a:pt x="110013" y="1535468"/>
                  </a:lnTo>
                  <a:lnTo>
                    <a:pt x="108744" y="1535554"/>
                  </a:lnTo>
                  <a:lnTo>
                    <a:pt x="107470" y="1535319"/>
                  </a:lnTo>
                  <a:close/>
                </a:path>
                <a:path w="1224914" h="1536064">
                  <a:moveTo>
                    <a:pt x="97270" y="1533111"/>
                  </a:moveTo>
                  <a:lnTo>
                    <a:pt x="93370" y="1309670"/>
                  </a:lnTo>
                  <a:lnTo>
                    <a:pt x="98555" y="1315659"/>
                  </a:lnTo>
                  <a:lnTo>
                    <a:pt x="102485" y="1322504"/>
                  </a:lnTo>
                  <a:lnTo>
                    <a:pt x="105159" y="1330146"/>
                  </a:lnTo>
                  <a:lnTo>
                    <a:pt x="106576" y="1338528"/>
                  </a:lnTo>
                  <a:lnTo>
                    <a:pt x="106669" y="1343895"/>
                  </a:lnTo>
                  <a:lnTo>
                    <a:pt x="105510" y="1350252"/>
                  </a:lnTo>
                  <a:lnTo>
                    <a:pt x="103074" y="1356236"/>
                  </a:lnTo>
                  <a:lnTo>
                    <a:pt x="106196" y="1535085"/>
                  </a:lnTo>
                  <a:lnTo>
                    <a:pt x="98550" y="1533675"/>
                  </a:lnTo>
                  <a:lnTo>
                    <a:pt x="97270" y="1533111"/>
                  </a:lnTo>
                  <a:close/>
                </a:path>
                <a:path w="1224914" h="1536064">
                  <a:moveTo>
                    <a:pt x="90585" y="1077331"/>
                  </a:moveTo>
                  <a:lnTo>
                    <a:pt x="89766" y="1030419"/>
                  </a:lnTo>
                  <a:lnTo>
                    <a:pt x="94933" y="1035345"/>
                  </a:lnTo>
                  <a:lnTo>
                    <a:pt x="98844" y="1041130"/>
                  </a:lnTo>
                  <a:lnTo>
                    <a:pt x="100213" y="1046783"/>
                  </a:lnTo>
                  <a:lnTo>
                    <a:pt x="100392" y="1057038"/>
                  </a:lnTo>
                  <a:lnTo>
                    <a:pt x="96765" y="1067554"/>
                  </a:lnTo>
                  <a:lnTo>
                    <a:pt x="90585" y="1077331"/>
                  </a:lnTo>
                  <a:close/>
                </a:path>
                <a:path w="1224914" h="1536064">
                  <a:moveTo>
                    <a:pt x="90870" y="1530292"/>
                  </a:moveTo>
                  <a:lnTo>
                    <a:pt x="85718" y="1235123"/>
                  </a:lnTo>
                  <a:lnTo>
                    <a:pt x="90888" y="1240270"/>
                  </a:lnTo>
                  <a:lnTo>
                    <a:pt x="94815" y="1246890"/>
                  </a:lnTo>
                  <a:lnTo>
                    <a:pt x="95003" y="1257669"/>
                  </a:lnTo>
                  <a:lnTo>
                    <a:pt x="97595" y="1260616"/>
                  </a:lnTo>
                  <a:lnTo>
                    <a:pt x="100190" y="1263783"/>
                  </a:lnTo>
                  <a:lnTo>
                    <a:pt x="101517" y="1267016"/>
                  </a:lnTo>
                  <a:lnTo>
                    <a:pt x="102928" y="1275091"/>
                  </a:lnTo>
                  <a:lnTo>
                    <a:pt x="101809" y="1283751"/>
                  </a:lnTo>
                  <a:lnTo>
                    <a:pt x="98149" y="1292380"/>
                  </a:lnTo>
                  <a:lnTo>
                    <a:pt x="93207" y="1300343"/>
                  </a:lnTo>
                  <a:lnTo>
                    <a:pt x="97270" y="1533111"/>
                  </a:lnTo>
                  <a:lnTo>
                    <a:pt x="90870" y="1530292"/>
                  </a:lnTo>
                  <a:close/>
                </a:path>
                <a:path w="1224914" h="1536064">
                  <a:moveTo>
                    <a:pt x="93447" y="1023025"/>
                  </a:moveTo>
                  <a:lnTo>
                    <a:pt x="93055" y="1000524"/>
                  </a:lnTo>
                  <a:lnTo>
                    <a:pt x="94455" y="1007953"/>
                  </a:lnTo>
                  <a:lnTo>
                    <a:pt x="94586" y="1015499"/>
                  </a:lnTo>
                  <a:lnTo>
                    <a:pt x="93447" y="1023025"/>
                  </a:lnTo>
                  <a:close/>
                </a:path>
                <a:path w="1224914" h="1536064">
                  <a:moveTo>
                    <a:pt x="87695" y="1202875"/>
                  </a:moveTo>
                  <a:lnTo>
                    <a:pt x="86487" y="1133673"/>
                  </a:lnTo>
                  <a:lnTo>
                    <a:pt x="90377" y="1138182"/>
                  </a:lnTo>
                  <a:lnTo>
                    <a:pt x="94275" y="1143219"/>
                  </a:lnTo>
                  <a:lnTo>
                    <a:pt x="95740" y="1154371"/>
                  </a:lnTo>
                  <a:lnTo>
                    <a:pt x="94592" y="1161344"/>
                  </a:lnTo>
                  <a:lnTo>
                    <a:pt x="90895" y="1167878"/>
                  </a:lnTo>
                  <a:lnTo>
                    <a:pt x="91443" y="1199245"/>
                  </a:lnTo>
                  <a:lnTo>
                    <a:pt x="87695" y="1202875"/>
                  </a:lnTo>
                  <a:close/>
                </a:path>
                <a:path w="1224914" h="1536064">
                  <a:moveTo>
                    <a:pt x="91443" y="1199245"/>
                  </a:moveTo>
                  <a:lnTo>
                    <a:pt x="90895" y="1167878"/>
                  </a:lnTo>
                  <a:lnTo>
                    <a:pt x="94803" y="1173442"/>
                  </a:lnTo>
                  <a:lnTo>
                    <a:pt x="96179" y="1179491"/>
                  </a:lnTo>
                  <a:lnTo>
                    <a:pt x="96271" y="1184815"/>
                  </a:lnTo>
                  <a:lnTo>
                    <a:pt x="95127" y="1192008"/>
                  </a:lnTo>
                  <a:lnTo>
                    <a:pt x="91443" y="1199245"/>
                  </a:lnTo>
                  <a:close/>
                </a:path>
                <a:path w="1224914" h="1536064">
                  <a:moveTo>
                    <a:pt x="95003" y="1257669"/>
                  </a:moveTo>
                  <a:lnTo>
                    <a:pt x="94921" y="1252961"/>
                  </a:lnTo>
                  <a:lnTo>
                    <a:pt x="96217" y="1254479"/>
                  </a:lnTo>
                  <a:lnTo>
                    <a:pt x="96245" y="1256063"/>
                  </a:lnTo>
                  <a:lnTo>
                    <a:pt x="95003" y="1257669"/>
                  </a:lnTo>
                  <a:close/>
                </a:path>
                <a:path w="1224914" h="1536064">
                  <a:moveTo>
                    <a:pt x="93319" y="1306722"/>
                  </a:moveTo>
                  <a:lnTo>
                    <a:pt x="93207" y="1300343"/>
                  </a:lnTo>
                  <a:lnTo>
                    <a:pt x="94534" y="1303576"/>
                  </a:lnTo>
                  <a:lnTo>
                    <a:pt x="93319" y="1306722"/>
                  </a:lnTo>
                  <a:close/>
                </a:path>
                <a:path w="1224914" h="1536064">
                  <a:moveTo>
                    <a:pt x="85197" y="1205295"/>
                  </a:moveTo>
                  <a:lnTo>
                    <a:pt x="83510" y="1108641"/>
                  </a:lnTo>
                  <a:lnTo>
                    <a:pt x="84886" y="1114677"/>
                  </a:lnTo>
                  <a:lnTo>
                    <a:pt x="87649" y="1127443"/>
                  </a:lnTo>
                  <a:lnTo>
                    <a:pt x="86487" y="1133673"/>
                  </a:lnTo>
                  <a:lnTo>
                    <a:pt x="87695" y="1202875"/>
                  </a:lnTo>
                  <a:lnTo>
                    <a:pt x="85197" y="1205295"/>
                  </a:lnTo>
                  <a:close/>
                </a:path>
                <a:path w="1224914" h="1536064">
                  <a:moveTo>
                    <a:pt x="89590" y="1529728"/>
                  </a:moveTo>
                  <a:lnTo>
                    <a:pt x="81886" y="1088382"/>
                  </a:lnTo>
                  <a:lnTo>
                    <a:pt x="84530" y="1094277"/>
                  </a:lnTo>
                  <a:lnTo>
                    <a:pt x="84660" y="1101756"/>
                  </a:lnTo>
                  <a:lnTo>
                    <a:pt x="83510" y="1108641"/>
                  </a:lnTo>
                  <a:lnTo>
                    <a:pt x="90870" y="1530292"/>
                  </a:lnTo>
                  <a:lnTo>
                    <a:pt x="89590" y="1529728"/>
                  </a:lnTo>
                  <a:close/>
                </a:path>
                <a:path w="1224914" h="1536064">
                  <a:moveTo>
                    <a:pt x="85533" y="1224520"/>
                  </a:moveTo>
                  <a:lnTo>
                    <a:pt x="85197" y="1205295"/>
                  </a:lnTo>
                  <a:lnTo>
                    <a:pt x="86523" y="1208485"/>
                  </a:lnTo>
                  <a:lnTo>
                    <a:pt x="86748" y="1221375"/>
                  </a:lnTo>
                  <a:lnTo>
                    <a:pt x="85533" y="1224520"/>
                  </a:lnTo>
                  <a:close/>
                </a:path>
                <a:path w="1224914" h="1536064">
                  <a:moveTo>
                    <a:pt x="85660" y="1231823"/>
                  </a:moveTo>
                  <a:lnTo>
                    <a:pt x="85548" y="1225400"/>
                  </a:lnTo>
                  <a:lnTo>
                    <a:pt x="86872" y="1228458"/>
                  </a:lnTo>
                  <a:lnTo>
                    <a:pt x="85660" y="1231823"/>
                  </a:lnTo>
                  <a:close/>
                </a:path>
                <a:path w="1224914" h="1536064">
                  <a:moveTo>
                    <a:pt x="64971" y="1501905"/>
                  </a:moveTo>
                  <a:lnTo>
                    <a:pt x="66132" y="1495679"/>
                  </a:lnTo>
                  <a:lnTo>
                    <a:pt x="69853" y="1490554"/>
                  </a:lnTo>
                  <a:lnTo>
                    <a:pt x="70276" y="1514779"/>
                  </a:lnTo>
                  <a:lnTo>
                    <a:pt x="66357" y="1508570"/>
                  </a:lnTo>
                  <a:lnTo>
                    <a:pt x="64971" y="1501905"/>
                  </a:lnTo>
                  <a:close/>
                </a:path>
                <a:path w="1224914" h="1536064">
                  <a:moveTo>
                    <a:pt x="23653" y="954032"/>
                  </a:moveTo>
                  <a:lnTo>
                    <a:pt x="40932" y="925170"/>
                  </a:lnTo>
                  <a:lnTo>
                    <a:pt x="44648" y="919780"/>
                  </a:lnTo>
                  <a:lnTo>
                    <a:pt x="49648" y="915116"/>
                  </a:lnTo>
                  <a:lnTo>
                    <a:pt x="54675" y="912036"/>
                  </a:lnTo>
                  <a:lnTo>
                    <a:pt x="54619" y="908824"/>
                  </a:lnTo>
                  <a:lnTo>
                    <a:pt x="55835" y="905722"/>
                  </a:lnTo>
                  <a:lnTo>
                    <a:pt x="57054" y="902841"/>
                  </a:lnTo>
                  <a:lnTo>
                    <a:pt x="67180" y="1482921"/>
                  </a:lnTo>
                  <a:lnTo>
                    <a:pt x="65886" y="1481557"/>
                  </a:lnTo>
                  <a:lnTo>
                    <a:pt x="63293" y="1478566"/>
                  </a:lnTo>
                  <a:lnTo>
                    <a:pt x="61970" y="1475553"/>
                  </a:lnTo>
                  <a:lnTo>
                    <a:pt x="56736" y="1466738"/>
                  </a:lnTo>
                  <a:lnTo>
                    <a:pt x="56079" y="1429140"/>
                  </a:lnTo>
                  <a:lnTo>
                    <a:pt x="52163" y="1423091"/>
                  </a:lnTo>
                  <a:lnTo>
                    <a:pt x="50845" y="1420342"/>
                  </a:lnTo>
                  <a:lnTo>
                    <a:pt x="49528" y="1417680"/>
                  </a:lnTo>
                  <a:lnTo>
                    <a:pt x="48213" y="1415107"/>
                  </a:lnTo>
                  <a:lnTo>
                    <a:pt x="43023" y="1408826"/>
                  </a:lnTo>
                  <a:lnTo>
                    <a:pt x="40357" y="1401635"/>
                  </a:lnTo>
                  <a:lnTo>
                    <a:pt x="39021" y="1397899"/>
                  </a:lnTo>
                  <a:lnTo>
                    <a:pt x="38742" y="1381915"/>
                  </a:lnTo>
                  <a:lnTo>
                    <a:pt x="37440" y="1380075"/>
                  </a:lnTo>
                  <a:lnTo>
                    <a:pt x="30268" y="969143"/>
                  </a:lnTo>
                  <a:lnTo>
                    <a:pt x="26323" y="961467"/>
                  </a:lnTo>
                  <a:lnTo>
                    <a:pt x="23653" y="954032"/>
                  </a:lnTo>
                  <a:close/>
                </a:path>
                <a:path w="1224914" h="1536064">
                  <a:moveTo>
                    <a:pt x="50095" y="1450164"/>
                  </a:moveTo>
                  <a:lnTo>
                    <a:pt x="49865" y="1436994"/>
                  </a:lnTo>
                  <a:lnTo>
                    <a:pt x="52336" y="1432990"/>
                  </a:lnTo>
                  <a:lnTo>
                    <a:pt x="56092" y="1429844"/>
                  </a:lnTo>
                  <a:lnTo>
                    <a:pt x="56736" y="1466738"/>
                  </a:lnTo>
                  <a:lnTo>
                    <a:pt x="52778" y="1458330"/>
                  </a:lnTo>
                  <a:lnTo>
                    <a:pt x="50095" y="1450164"/>
                  </a:lnTo>
                  <a:close/>
                </a:path>
                <a:path w="1224914" h="1536064">
                  <a:moveTo>
                    <a:pt x="37686" y="1394163"/>
                  </a:moveTo>
                  <a:lnTo>
                    <a:pt x="37502" y="1383609"/>
                  </a:lnTo>
                  <a:lnTo>
                    <a:pt x="38742" y="1381915"/>
                  </a:lnTo>
                  <a:lnTo>
                    <a:pt x="39021" y="1397899"/>
                  </a:lnTo>
                  <a:lnTo>
                    <a:pt x="37686" y="1394163"/>
                  </a:lnTo>
                  <a:close/>
                </a:path>
                <a:path w="1224914" h="1536064">
                  <a:moveTo>
                    <a:pt x="18177" y="1004167"/>
                  </a:moveTo>
                  <a:lnTo>
                    <a:pt x="17992" y="993583"/>
                  </a:lnTo>
                  <a:lnTo>
                    <a:pt x="19096" y="984067"/>
                  </a:lnTo>
                  <a:lnTo>
                    <a:pt x="24031" y="975721"/>
                  </a:lnTo>
                  <a:lnTo>
                    <a:pt x="25253" y="972927"/>
                  </a:lnTo>
                  <a:lnTo>
                    <a:pt x="27756" y="970815"/>
                  </a:lnTo>
                  <a:lnTo>
                    <a:pt x="30268" y="969143"/>
                  </a:lnTo>
                  <a:lnTo>
                    <a:pt x="37440" y="1380075"/>
                  </a:lnTo>
                  <a:lnTo>
                    <a:pt x="34836" y="1376394"/>
                  </a:lnTo>
                  <a:lnTo>
                    <a:pt x="33461" y="1370389"/>
                  </a:lnTo>
                  <a:lnTo>
                    <a:pt x="33334" y="1363130"/>
                  </a:lnTo>
                  <a:lnTo>
                    <a:pt x="31993" y="1359061"/>
                  </a:lnTo>
                  <a:lnTo>
                    <a:pt x="26820" y="1353799"/>
                  </a:lnTo>
                  <a:lnTo>
                    <a:pt x="21134" y="1028052"/>
                  </a:lnTo>
                  <a:lnTo>
                    <a:pt x="19790" y="1023807"/>
                  </a:lnTo>
                  <a:lnTo>
                    <a:pt x="19648" y="1015668"/>
                  </a:lnTo>
                  <a:lnTo>
                    <a:pt x="18177" y="1004167"/>
                  </a:lnTo>
                  <a:close/>
                </a:path>
                <a:path w="1224914" h="1536064">
                  <a:moveTo>
                    <a:pt x="7806" y="1064972"/>
                  </a:moveTo>
                  <a:lnTo>
                    <a:pt x="10148" y="1053592"/>
                  </a:lnTo>
                  <a:lnTo>
                    <a:pt x="12578" y="1047257"/>
                  </a:lnTo>
                  <a:lnTo>
                    <a:pt x="15018" y="1041493"/>
                  </a:lnTo>
                  <a:lnTo>
                    <a:pt x="18742" y="1036543"/>
                  </a:lnTo>
                  <a:lnTo>
                    <a:pt x="21181" y="1030736"/>
                  </a:lnTo>
                  <a:lnTo>
                    <a:pt x="26820" y="1353799"/>
                  </a:lnTo>
                  <a:lnTo>
                    <a:pt x="24233" y="1351155"/>
                  </a:lnTo>
                  <a:lnTo>
                    <a:pt x="19820" y="1098311"/>
                  </a:lnTo>
                  <a:lnTo>
                    <a:pt x="13305" y="1088892"/>
                  </a:lnTo>
                  <a:lnTo>
                    <a:pt x="9291" y="1077255"/>
                  </a:lnTo>
                  <a:lnTo>
                    <a:pt x="7806" y="1064972"/>
                  </a:lnTo>
                  <a:close/>
                </a:path>
                <a:path w="1224914" h="1536064">
                  <a:moveTo>
                    <a:pt x="0" y="1199868"/>
                  </a:moveTo>
                  <a:lnTo>
                    <a:pt x="1032" y="1186240"/>
                  </a:lnTo>
                  <a:lnTo>
                    <a:pt x="4620" y="1173520"/>
                  </a:lnTo>
                  <a:lnTo>
                    <a:pt x="4372" y="1159266"/>
                  </a:lnTo>
                  <a:lnTo>
                    <a:pt x="6809" y="1153371"/>
                  </a:lnTo>
                  <a:lnTo>
                    <a:pt x="8007" y="1149257"/>
                  </a:lnTo>
                  <a:lnTo>
                    <a:pt x="10482" y="1145473"/>
                  </a:lnTo>
                  <a:lnTo>
                    <a:pt x="11691" y="1141976"/>
                  </a:lnTo>
                  <a:lnTo>
                    <a:pt x="11555" y="1134196"/>
                  </a:lnTo>
                  <a:lnTo>
                    <a:pt x="12692" y="1126567"/>
                  </a:lnTo>
                  <a:lnTo>
                    <a:pt x="15104" y="1119229"/>
                  </a:lnTo>
                  <a:lnTo>
                    <a:pt x="17525" y="1112345"/>
                  </a:lnTo>
                  <a:lnTo>
                    <a:pt x="17439" y="1107462"/>
                  </a:lnTo>
                  <a:lnTo>
                    <a:pt x="18626" y="1102688"/>
                  </a:lnTo>
                  <a:lnTo>
                    <a:pt x="19820" y="1098311"/>
                  </a:lnTo>
                  <a:lnTo>
                    <a:pt x="22124" y="1230292"/>
                  </a:lnTo>
                  <a:lnTo>
                    <a:pt x="18264" y="1227455"/>
                  </a:lnTo>
                  <a:lnTo>
                    <a:pt x="15673" y="1224596"/>
                  </a:lnTo>
                  <a:lnTo>
                    <a:pt x="13084" y="1221780"/>
                  </a:lnTo>
                  <a:lnTo>
                    <a:pt x="4028" y="1212376"/>
                  </a:lnTo>
                  <a:lnTo>
                    <a:pt x="0" y="1199868"/>
                  </a:lnTo>
                  <a:close/>
                </a:path>
                <a:path w="1224914" h="1536064">
                  <a:moveTo>
                    <a:pt x="19793" y="1242303"/>
                  </a:moveTo>
                  <a:lnTo>
                    <a:pt x="19677" y="1235660"/>
                  </a:lnTo>
                  <a:lnTo>
                    <a:pt x="22124" y="1230292"/>
                  </a:lnTo>
                  <a:lnTo>
                    <a:pt x="24233" y="1351155"/>
                  </a:lnTo>
                  <a:lnTo>
                    <a:pt x="22940" y="1349825"/>
                  </a:lnTo>
                  <a:lnTo>
                    <a:pt x="21171" y="1248484"/>
                  </a:lnTo>
                  <a:lnTo>
                    <a:pt x="19793" y="1242303"/>
                  </a:lnTo>
                  <a:close/>
                </a:path>
                <a:path w="1224914" h="1536064">
                  <a:moveTo>
                    <a:pt x="16480" y="1270800"/>
                  </a:moveTo>
                  <a:lnTo>
                    <a:pt x="16359" y="1263893"/>
                  </a:lnTo>
                  <a:lnTo>
                    <a:pt x="17514" y="1257244"/>
                  </a:lnTo>
                  <a:lnTo>
                    <a:pt x="19949" y="1251233"/>
                  </a:lnTo>
                  <a:lnTo>
                    <a:pt x="21187" y="1249363"/>
                  </a:lnTo>
                  <a:lnTo>
                    <a:pt x="22940" y="1349825"/>
                  </a:lnTo>
                  <a:lnTo>
                    <a:pt x="20353" y="1347166"/>
                  </a:lnTo>
                  <a:lnTo>
                    <a:pt x="19698" y="1309635"/>
                  </a:lnTo>
                  <a:lnTo>
                    <a:pt x="18371" y="1306395"/>
                  </a:lnTo>
                  <a:lnTo>
                    <a:pt x="17869" y="1277586"/>
                  </a:lnTo>
                  <a:lnTo>
                    <a:pt x="16480" y="1270800"/>
                  </a:lnTo>
                  <a:close/>
                </a:path>
                <a:path w="1224914" h="1536064">
                  <a:moveTo>
                    <a:pt x="11036" y="1322769"/>
                  </a:moveTo>
                  <a:lnTo>
                    <a:pt x="14719" y="1315443"/>
                  </a:lnTo>
                  <a:lnTo>
                    <a:pt x="19698" y="1309635"/>
                  </a:lnTo>
                  <a:lnTo>
                    <a:pt x="20353" y="1347166"/>
                  </a:lnTo>
                  <a:lnTo>
                    <a:pt x="19060" y="1345837"/>
                  </a:lnTo>
                  <a:lnTo>
                    <a:pt x="15127" y="1338840"/>
                  </a:lnTo>
                  <a:lnTo>
                    <a:pt x="12455" y="1331281"/>
                  </a:lnTo>
                  <a:lnTo>
                    <a:pt x="11036" y="1322769"/>
                  </a:lnTo>
                  <a:close/>
                </a:path>
                <a:path w="1224914" h="1536064">
                  <a:moveTo>
                    <a:pt x="15658" y="1296471"/>
                  </a:moveTo>
                  <a:lnTo>
                    <a:pt x="15543" y="1289880"/>
                  </a:lnTo>
                  <a:lnTo>
                    <a:pt x="16705" y="1283679"/>
                  </a:lnTo>
                  <a:lnTo>
                    <a:pt x="16668" y="1281568"/>
                  </a:lnTo>
                  <a:lnTo>
                    <a:pt x="17903" y="1279566"/>
                  </a:lnTo>
                  <a:lnTo>
                    <a:pt x="18371" y="1306395"/>
                  </a:lnTo>
                  <a:lnTo>
                    <a:pt x="17045" y="1303155"/>
                  </a:lnTo>
                  <a:lnTo>
                    <a:pt x="15658" y="1296471"/>
                  </a:lnTo>
                  <a:close/>
                </a:path>
              </a:pathLst>
            </a:custGeom>
            <a:solidFill>
              <a:srgbClr val="D017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 descr=""/>
            <p:cNvSpPr/>
            <p:nvPr/>
          </p:nvSpPr>
          <p:spPr>
            <a:xfrm>
              <a:off x="2400506" y="4011157"/>
              <a:ext cx="1774189" cy="337185"/>
            </a:xfrm>
            <a:custGeom>
              <a:avLst/>
              <a:gdLst/>
              <a:ahLst/>
              <a:cxnLst/>
              <a:rect l="l" t="t" r="r" b="b"/>
              <a:pathLst>
                <a:path w="1774189" h="337185">
                  <a:moveTo>
                    <a:pt x="0" y="0"/>
                  </a:moveTo>
                  <a:lnTo>
                    <a:pt x="0" y="336780"/>
                  </a:lnTo>
                  <a:lnTo>
                    <a:pt x="1773721" y="336780"/>
                  </a:lnTo>
                  <a:lnTo>
                    <a:pt x="1773721" y="0"/>
                  </a:lnTo>
                  <a:lnTo>
                    <a:pt x="0" y="0"/>
                  </a:lnTo>
                  <a:close/>
                </a:path>
              </a:pathLst>
            </a:custGeom>
            <a:ln w="57150">
              <a:solidFill>
                <a:srgbClr val="D01717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6" name="object 26" descr=""/>
          <p:cNvGrpSpPr/>
          <p:nvPr/>
        </p:nvGrpSpPr>
        <p:grpSpPr>
          <a:xfrm>
            <a:off x="6397477" y="2935250"/>
            <a:ext cx="6396990" cy="914400"/>
            <a:chOff x="6397477" y="2935250"/>
            <a:chExt cx="6396990" cy="914400"/>
          </a:xfrm>
        </p:grpSpPr>
        <p:sp>
          <p:nvSpPr>
            <p:cNvPr id="27" name="object 27" descr=""/>
            <p:cNvSpPr/>
            <p:nvPr/>
          </p:nvSpPr>
          <p:spPr>
            <a:xfrm>
              <a:off x="7656332" y="3820091"/>
              <a:ext cx="5138420" cy="0"/>
            </a:xfrm>
            <a:custGeom>
              <a:avLst/>
              <a:gdLst/>
              <a:ahLst/>
              <a:cxnLst/>
              <a:rect l="l" t="t" r="r" b="b"/>
              <a:pathLst>
                <a:path w="5138420" h="0">
                  <a:moveTo>
                    <a:pt x="0" y="0"/>
                  </a:moveTo>
                  <a:lnTo>
                    <a:pt x="5137853" y="0"/>
                  </a:lnTo>
                </a:path>
              </a:pathLst>
            </a:custGeom>
            <a:ln w="33449">
              <a:solidFill>
                <a:srgbClr val="D01717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 descr=""/>
            <p:cNvSpPr/>
            <p:nvPr/>
          </p:nvSpPr>
          <p:spPr>
            <a:xfrm>
              <a:off x="7015306" y="3211962"/>
              <a:ext cx="654685" cy="637540"/>
            </a:xfrm>
            <a:custGeom>
              <a:avLst/>
              <a:gdLst/>
              <a:ahLst/>
              <a:cxnLst/>
              <a:rect l="l" t="t" r="r" b="b"/>
              <a:pathLst>
                <a:path w="654684" h="637539">
                  <a:moveTo>
                    <a:pt x="631377" y="637285"/>
                  </a:moveTo>
                  <a:lnTo>
                    <a:pt x="0" y="23993"/>
                  </a:lnTo>
                  <a:lnTo>
                    <a:pt x="23306" y="0"/>
                  </a:lnTo>
                  <a:lnTo>
                    <a:pt x="654684" y="613292"/>
                  </a:lnTo>
                  <a:lnTo>
                    <a:pt x="631377" y="637285"/>
                  </a:lnTo>
                  <a:close/>
                </a:path>
              </a:pathLst>
            </a:custGeom>
            <a:solidFill>
              <a:srgbClr val="D017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 descr=""/>
            <p:cNvSpPr/>
            <p:nvPr/>
          </p:nvSpPr>
          <p:spPr>
            <a:xfrm>
              <a:off x="6426052" y="2963825"/>
              <a:ext cx="930910" cy="306070"/>
            </a:xfrm>
            <a:custGeom>
              <a:avLst/>
              <a:gdLst/>
              <a:ahLst/>
              <a:cxnLst/>
              <a:rect l="l" t="t" r="r" b="b"/>
              <a:pathLst>
                <a:path w="930909" h="306070">
                  <a:moveTo>
                    <a:pt x="0" y="0"/>
                  </a:moveTo>
                  <a:lnTo>
                    <a:pt x="0" y="305686"/>
                  </a:lnTo>
                  <a:lnTo>
                    <a:pt x="930348" y="305686"/>
                  </a:lnTo>
                  <a:lnTo>
                    <a:pt x="930348" y="0"/>
                  </a:lnTo>
                  <a:lnTo>
                    <a:pt x="0" y="0"/>
                  </a:lnTo>
                  <a:close/>
                </a:path>
              </a:pathLst>
            </a:custGeom>
            <a:ln w="57150">
              <a:solidFill>
                <a:srgbClr val="D01717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30" name="object 30" descr="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4937010" y="4595499"/>
            <a:ext cx="258058" cy="899702"/>
          </a:xfrm>
          <a:prstGeom prst="rect">
            <a:avLst/>
          </a:prstGeom>
        </p:spPr>
      </p:pic>
      <p:grpSp>
        <p:nvGrpSpPr>
          <p:cNvPr id="31" name="object 31" descr=""/>
          <p:cNvGrpSpPr/>
          <p:nvPr/>
        </p:nvGrpSpPr>
        <p:grpSpPr>
          <a:xfrm>
            <a:off x="12634672" y="8193571"/>
            <a:ext cx="4979035" cy="723900"/>
            <a:chOff x="12634672" y="8193571"/>
            <a:chExt cx="4979035" cy="723900"/>
          </a:xfrm>
        </p:grpSpPr>
        <p:sp>
          <p:nvSpPr>
            <p:cNvPr id="32" name="object 32" descr=""/>
            <p:cNvSpPr/>
            <p:nvPr/>
          </p:nvSpPr>
          <p:spPr>
            <a:xfrm>
              <a:off x="12663247" y="8222146"/>
              <a:ext cx="4921885" cy="666750"/>
            </a:xfrm>
            <a:custGeom>
              <a:avLst/>
              <a:gdLst/>
              <a:ahLst/>
              <a:cxnLst/>
              <a:rect l="l" t="t" r="r" b="b"/>
              <a:pathLst>
                <a:path w="4921884" h="666750">
                  <a:moveTo>
                    <a:pt x="0" y="0"/>
                  </a:moveTo>
                  <a:lnTo>
                    <a:pt x="0" y="666244"/>
                  </a:lnTo>
                  <a:lnTo>
                    <a:pt x="4921543" y="666244"/>
                  </a:lnTo>
                  <a:lnTo>
                    <a:pt x="4921543" y="0"/>
                  </a:lnTo>
                  <a:lnTo>
                    <a:pt x="0" y="0"/>
                  </a:lnTo>
                  <a:close/>
                </a:path>
              </a:pathLst>
            </a:custGeom>
            <a:ln w="57150">
              <a:solidFill>
                <a:srgbClr val="69249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 descr=""/>
            <p:cNvSpPr/>
            <p:nvPr/>
          </p:nvSpPr>
          <p:spPr>
            <a:xfrm>
              <a:off x="12911316" y="8459851"/>
              <a:ext cx="423545" cy="188595"/>
            </a:xfrm>
            <a:custGeom>
              <a:avLst/>
              <a:gdLst/>
              <a:ahLst/>
              <a:cxnLst/>
              <a:rect l="l" t="t" r="r" b="b"/>
              <a:pathLst>
                <a:path w="423544" h="188595">
                  <a:moveTo>
                    <a:pt x="188417" y="99745"/>
                  </a:moveTo>
                  <a:lnTo>
                    <a:pt x="153200" y="99745"/>
                  </a:lnTo>
                  <a:lnTo>
                    <a:pt x="153200" y="23774"/>
                  </a:lnTo>
                  <a:lnTo>
                    <a:pt x="186309" y="23774"/>
                  </a:lnTo>
                  <a:lnTo>
                    <a:pt x="186309" y="1663"/>
                  </a:lnTo>
                  <a:lnTo>
                    <a:pt x="129882" y="1663"/>
                  </a:lnTo>
                  <a:lnTo>
                    <a:pt x="129882" y="23774"/>
                  </a:lnTo>
                  <a:lnTo>
                    <a:pt x="129882" y="99745"/>
                  </a:lnTo>
                  <a:lnTo>
                    <a:pt x="68783" y="99745"/>
                  </a:lnTo>
                  <a:lnTo>
                    <a:pt x="68783" y="23774"/>
                  </a:lnTo>
                  <a:lnTo>
                    <a:pt x="129882" y="23774"/>
                  </a:lnTo>
                  <a:lnTo>
                    <a:pt x="129882" y="1663"/>
                  </a:lnTo>
                  <a:lnTo>
                    <a:pt x="12357" y="1663"/>
                  </a:lnTo>
                  <a:lnTo>
                    <a:pt x="12357" y="23774"/>
                  </a:lnTo>
                  <a:lnTo>
                    <a:pt x="45466" y="23774"/>
                  </a:lnTo>
                  <a:lnTo>
                    <a:pt x="45466" y="99745"/>
                  </a:lnTo>
                  <a:lnTo>
                    <a:pt x="10261" y="99745"/>
                  </a:lnTo>
                  <a:lnTo>
                    <a:pt x="10261" y="121615"/>
                  </a:lnTo>
                  <a:lnTo>
                    <a:pt x="188417" y="121615"/>
                  </a:lnTo>
                  <a:lnTo>
                    <a:pt x="188417" y="99745"/>
                  </a:lnTo>
                  <a:close/>
                </a:path>
                <a:path w="423544" h="188595">
                  <a:moveTo>
                    <a:pt x="198907" y="165849"/>
                  </a:moveTo>
                  <a:lnTo>
                    <a:pt x="0" y="165849"/>
                  </a:lnTo>
                  <a:lnTo>
                    <a:pt x="0" y="188455"/>
                  </a:lnTo>
                  <a:lnTo>
                    <a:pt x="198907" y="188455"/>
                  </a:lnTo>
                  <a:lnTo>
                    <a:pt x="198907" y="165849"/>
                  </a:lnTo>
                  <a:close/>
                </a:path>
                <a:path w="423544" h="188595">
                  <a:moveTo>
                    <a:pt x="423227" y="166331"/>
                  </a:moveTo>
                  <a:lnTo>
                    <a:pt x="335089" y="166331"/>
                  </a:lnTo>
                  <a:lnTo>
                    <a:pt x="335089" y="127647"/>
                  </a:lnTo>
                  <a:lnTo>
                    <a:pt x="413207" y="127647"/>
                  </a:lnTo>
                  <a:lnTo>
                    <a:pt x="413207" y="107022"/>
                  </a:lnTo>
                  <a:lnTo>
                    <a:pt x="260705" y="107022"/>
                  </a:lnTo>
                  <a:lnTo>
                    <a:pt x="260705" y="74777"/>
                  </a:lnTo>
                  <a:lnTo>
                    <a:pt x="410171" y="74777"/>
                  </a:lnTo>
                  <a:lnTo>
                    <a:pt x="410171" y="54152"/>
                  </a:lnTo>
                  <a:lnTo>
                    <a:pt x="410171" y="21920"/>
                  </a:lnTo>
                  <a:lnTo>
                    <a:pt x="410171" y="0"/>
                  </a:lnTo>
                  <a:lnTo>
                    <a:pt x="237617" y="0"/>
                  </a:lnTo>
                  <a:lnTo>
                    <a:pt x="237617" y="21920"/>
                  </a:lnTo>
                  <a:lnTo>
                    <a:pt x="387324" y="21920"/>
                  </a:lnTo>
                  <a:lnTo>
                    <a:pt x="387324" y="54152"/>
                  </a:lnTo>
                  <a:lnTo>
                    <a:pt x="237617" y="54152"/>
                  </a:lnTo>
                  <a:lnTo>
                    <a:pt x="237617" y="74777"/>
                  </a:lnTo>
                  <a:lnTo>
                    <a:pt x="237617" y="107022"/>
                  </a:lnTo>
                  <a:lnTo>
                    <a:pt x="237617" y="127647"/>
                  </a:lnTo>
                  <a:lnTo>
                    <a:pt x="311531" y="127647"/>
                  </a:lnTo>
                  <a:lnTo>
                    <a:pt x="311531" y="166331"/>
                  </a:lnTo>
                  <a:lnTo>
                    <a:pt x="224320" y="166331"/>
                  </a:lnTo>
                  <a:lnTo>
                    <a:pt x="224320" y="188239"/>
                  </a:lnTo>
                  <a:lnTo>
                    <a:pt x="423227" y="188239"/>
                  </a:lnTo>
                  <a:lnTo>
                    <a:pt x="423227" y="16633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4" name="object 34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3362305" y="8452848"/>
              <a:ext cx="188417" cy="202658"/>
            </a:xfrm>
            <a:prstGeom prst="rect">
              <a:avLst/>
            </a:prstGeom>
          </p:spPr>
        </p:pic>
        <p:sp>
          <p:nvSpPr>
            <p:cNvPr id="35" name="object 35" descr=""/>
            <p:cNvSpPr/>
            <p:nvPr/>
          </p:nvSpPr>
          <p:spPr>
            <a:xfrm>
              <a:off x="13657453" y="8453412"/>
              <a:ext cx="184150" cy="202565"/>
            </a:xfrm>
            <a:custGeom>
              <a:avLst/>
              <a:gdLst/>
              <a:ahLst/>
              <a:cxnLst/>
              <a:rect l="l" t="t" r="r" b="b"/>
              <a:pathLst>
                <a:path w="184150" h="202565">
                  <a:moveTo>
                    <a:pt x="113563" y="38671"/>
                  </a:moveTo>
                  <a:lnTo>
                    <a:pt x="22618" y="38671"/>
                  </a:lnTo>
                  <a:lnTo>
                    <a:pt x="22618" y="2578"/>
                  </a:lnTo>
                  <a:lnTo>
                    <a:pt x="0" y="2578"/>
                  </a:lnTo>
                  <a:lnTo>
                    <a:pt x="0" y="38671"/>
                  </a:lnTo>
                  <a:lnTo>
                    <a:pt x="0" y="58013"/>
                  </a:lnTo>
                  <a:lnTo>
                    <a:pt x="0" y="97980"/>
                  </a:lnTo>
                  <a:lnTo>
                    <a:pt x="0" y="118618"/>
                  </a:lnTo>
                  <a:lnTo>
                    <a:pt x="113563" y="118618"/>
                  </a:lnTo>
                  <a:lnTo>
                    <a:pt x="113563" y="98247"/>
                  </a:lnTo>
                  <a:lnTo>
                    <a:pt x="113563" y="97980"/>
                  </a:lnTo>
                  <a:lnTo>
                    <a:pt x="113563" y="58585"/>
                  </a:lnTo>
                  <a:lnTo>
                    <a:pt x="90944" y="58585"/>
                  </a:lnTo>
                  <a:lnTo>
                    <a:pt x="90944" y="97980"/>
                  </a:lnTo>
                  <a:lnTo>
                    <a:pt x="22618" y="97980"/>
                  </a:lnTo>
                  <a:lnTo>
                    <a:pt x="22618" y="58013"/>
                  </a:lnTo>
                  <a:lnTo>
                    <a:pt x="113563" y="58013"/>
                  </a:lnTo>
                  <a:lnTo>
                    <a:pt x="113563" y="38671"/>
                  </a:lnTo>
                  <a:close/>
                </a:path>
                <a:path w="184150" h="202565">
                  <a:moveTo>
                    <a:pt x="113563" y="3048"/>
                  </a:moveTo>
                  <a:lnTo>
                    <a:pt x="90944" y="3048"/>
                  </a:lnTo>
                  <a:lnTo>
                    <a:pt x="90944" y="38392"/>
                  </a:lnTo>
                  <a:lnTo>
                    <a:pt x="113563" y="38392"/>
                  </a:lnTo>
                  <a:lnTo>
                    <a:pt x="113563" y="3048"/>
                  </a:lnTo>
                  <a:close/>
                </a:path>
                <a:path w="184150" h="202565">
                  <a:moveTo>
                    <a:pt x="179324" y="0"/>
                  </a:moveTo>
                  <a:lnTo>
                    <a:pt x="156476" y="0"/>
                  </a:lnTo>
                  <a:lnTo>
                    <a:pt x="156476" y="23202"/>
                  </a:lnTo>
                  <a:lnTo>
                    <a:pt x="123825" y="23202"/>
                  </a:lnTo>
                  <a:lnTo>
                    <a:pt x="123825" y="43827"/>
                  </a:lnTo>
                  <a:lnTo>
                    <a:pt x="156476" y="43827"/>
                  </a:lnTo>
                  <a:lnTo>
                    <a:pt x="156476" y="72199"/>
                  </a:lnTo>
                  <a:lnTo>
                    <a:pt x="123825" y="72199"/>
                  </a:lnTo>
                  <a:lnTo>
                    <a:pt x="123825" y="94119"/>
                  </a:lnTo>
                  <a:lnTo>
                    <a:pt x="156476" y="94119"/>
                  </a:lnTo>
                  <a:lnTo>
                    <a:pt x="156476" y="152133"/>
                  </a:lnTo>
                  <a:lnTo>
                    <a:pt x="179324" y="152133"/>
                  </a:lnTo>
                  <a:lnTo>
                    <a:pt x="179324" y="94119"/>
                  </a:lnTo>
                  <a:lnTo>
                    <a:pt x="179324" y="72199"/>
                  </a:lnTo>
                  <a:lnTo>
                    <a:pt x="179324" y="43827"/>
                  </a:lnTo>
                  <a:lnTo>
                    <a:pt x="179324" y="23202"/>
                  </a:lnTo>
                  <a:lnTo>
                    <a:pt x="179324" y="0"/>
                  </a:lnTo>
                  <a:close/>
                </a:path>
                <a:path w="184150" h="202565">
                  <a:moveTo>
                    <a:pt x="183527" y="180505"/>
                  </a:moveTo>
                  <a:lnTo>
                    <a:pt x="33350" y="180505"/>
                  </a:lnTo>
                  <a:lnTo>
                    <a:pt x="33350" y="136664"/>
                  </a:lnTo>
                  <a:lnTo>
                    <a:pt x="9791" y="136664"/>
                  </a:lnTo>
                  <a:lnTo>
                    <a:pt x="9791" y="180505"/>
                  </a:lnTo>
                  <a:lnTo>
                    <a:pt x="9791" y="202425"/>
                  </a:lnTo>
                  <a:lnTo>
                    <a:pt x="183527" y="202425"/>
                  </a:lnTo>
                  <a:lnTo>
                    <a:pt x="183527" y="18050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6" name="object 36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3879926" y="8452848"/>
              <a:ext cx="183986" cy="205302"/>
            </a:xfrm>
            <a:prstGeom prst="rect">
              <a:avLst/>
            </a:prstGeom>
          </p:spPr>
        </p:pic>
        <p:sp>
          <p:nvSpPr>
            <p:cNvPr id="37" name="object 37" descr=""/>
            <p:cNvSpPr/>
            <p:nvPr/>
          </p:nvSpPr>
          <p:spPr>
            <a:xfrm>
              <a:off x="14173340" y="8452853"/>
              <a:ext cx="413384" cy="205740"/>
            </a:xfrm>
            <a:custGeom>
              <a:avLst/>
              <a:gdLst/>
              <a:ahLst/>
              <a:cxnLst/>
              <a:rect l="l" t="t" r="r" b="b"/>
              <a:pathLst>
                <a:path w="413384" h="205740">
                  <a:moveTo>
                    <a:pt x="177228" y="106502"/>
                  </a:moveTo>
                  <a:lnTo>
                    <a:pt x="153911" y="106502"/>
                  </a:lnTo>
                  <a:lnTo>
                    <a:pt x="153911" y="205308"/>
                  </a:lnTo>
                  <a:lnTo>
                    <a:pt x="177228" y="205308"/>
                  </a:lnTo>
                  <a:lnTo>
                    <a:pt x="177228" y="106502"/>
                  </a:lnTo>
                  <a:close/>
                </a:path>
                <a:path w="413384" h="205740">
                  <a:moveTo>
                    <a:pt x="177228" y="84366"/>
                  </a:moveTo>
                  <a:lnTo>
                    <a:pt x="110769" y="84366"/>
                  </a:lnTo>
                  <a:lnTo>
                    <a:pt x="110769" y="76695"/>
                  </a:lnTo>
                  <a:lnTo>
                    <a:pt x="110769" y="6007"/>
                  </a:lnTo>
                  <a:lnTo>
                    <a:pt x="87909" y="6007"/>
                  </a:lnTo>
                  <a:lnTo>
                    <a:pt x="87909" y="76619"/>
                  </a:lnTo>
                  <a:lnTo>
                    <a:pt x="87909" y="98539"/>
                  </a:lnTo>
                  <a:lnTo>
                    <a:pt x="87909" y="106273"/>
                  </a:lnTo>
                  <a:lnTo>
                    <a:pt x="87909" y="170751"/>
                  </a:lnTo>
                  <a:lnTo>
                    <a:pt x="22860" y="170751"/>
                  </a:lnTo>
                  <a:lnTo>
                    <a:pt x="22860" y="98539"/>
                  </a:lnTo>
                  <a:lnTo>
                    <a:pt x="87909" y="98539"/>
                  </a:lnTo>
                  <a:lnTo>
                    <a:pt x="87909" y="76619"/>
                  </a:lnTo>
                  <a:lnTo>
                    <a:pt x="22860" y="76619"/>
                  </a:lnTo>
                  <a:lnTo>
                    <a:pt x="22860" y="5715"/>
                  </a:lnTo>
                  <a:lnTo>
                    <a:pt x="0" y="5715"/>
                  </a:lnTo>
                  <a:lnTo>
                    <a:pt x="0" y="192659"/>
                  </a:lnTo>
                  <a:lnTo>
                    <a:pt x="110769" y="192659"/>
                  </a:lnTo>
                  <a:lnTo>
                    <a:pt x="110769" y="170751"/>
                  </a:lnTo>
                  <a:lnTo>
                    <a:pt x="110769" y="106273"/>
                  </a:lnTo>
                  <a:lnTo>
                    <a:pt x="177228" y="106273"/>
                  </a:lnTo>
                  <a:lnTo>
                    <a:pt x="177228" y="98539"/>
                  </a:lnTo>
                  <a:lnTo>
                    <a:pt x="177228" y="84366"/>
                  </a:lnTo>
                  <a:close/>
                </a:path>
                <a:path w="413384" h="205740">
                  <a:moveTo>
                    <a:pt x="177228" y="0"/>
                  </a:moveTo>
                  <a:lnTo>
                    <a:pt x="153911" y="0"/>
                  </a:lnTo>
                  <a:lnTo>
                    <a:pt x="153911" y="84137"/>
                  </a:lnTo>
                  <a:lnTo>
                    <a:pt x="177228" y="84137"/>
                  </a:lnTo>
                  <a:lnTo>
                    <a:pt x="177228" y="0"/>
                  </a:lnTo>
                  <a:close/>
                </a:path>
                <a:path w="413384" h="205740">
                  <a:moveTo>
                    <a:pt x="401548" y="79197"/>
                  </a:moveTo>
                  <a:lnTo>
                    <a:pt x="251612" y="79197"/>
                  </a:lnTo>
                  <a:lnTo>
                    <a:pt x="251612" y="58572"/>
                  </a:lnTo>
                  <a:lnTo>
                    <a:pt x="396417" y="58572"/>
                  </a:lnTo>
                  <a:lnTo>
                    <a:pt x="396417" y="40525"/>
                  </a:lnTo>
                  <a:lnTo>
                    <a:pt x="251612" y="40525"/>
                  </a:lnTo>
                  <a:lnTo>
                    <a:pt x="251612" y="21183"/>
                  </a:lnTo>
                  <a:lnTo>
                    <a:pt x="399694" y="21183"/>
                  </a:lnTo>
                  <a:lnTo>
                    <a:pt x="399694" y="1841"/>
                  </a:lnTo>
                  <a:lnTo>
                    <a:pt x="228523" y="1841"/>
                  </a:lnTo>
                  <a:lnTo>
                    <a:pt x="228523" y="21183"/>
                  </a:lnTo>
                  <a:lnTo>
                    <a:pt x="228523" y="40525"/>
                  </a:lnTo>
                  <a:lnTo>
                    <a:pt x="228523" y="58572"/>
                  </a:lnTo>
                  <a:lnTo>
                    <a:pt x="228523" y="79197"/>
                  </a:lnTo>
                  <a:lnTo>
                    <a:pt x="228523" y="97256"/>
                  </a:lnTo>
                  <a:lnTo>
                    <a:pt x="401548" y="97256"/>
                  </a:lnTo>
                  <a:lnTo>
                    <a:pt x="401548" y="79197"/>
                  </a:lnTo>
                  <a:close/>
                </a:path>
                <a:path w="413384" h="205740">
                  <a:moveTo>
                    <a:pt x="402717" y="183642"/>
                  </a:moveTo>
                  <a:lnTo>
                    <a:pt x="251383" y="183642"/>
                  </a:lnTo>
                  <a:lnTo>
                    <a:pt x="251383" y="151409"/>
                  </a:lnTo>
                  <a:lnTo>
                    <a:pt x="227825" y="151409"/>
                  </a:lnTo>
                  <a:lnTo>
                    <a:pt x="227825" y="183642"/>
                  </a:lnTo>
                  <a:lnTo>
                    <a:pt x="227825" y="202984"/>
                  </a:lnTo>
                  <a:lnTo>
                    <a:pt x="402717" y="202984"/>
                  </a:lnTo>
                  <a:lnTo>
                    <a:pt x="402717" y="183642"/>
                  </a:lnTo>
                  <a:close/>
                </a:path>
                <a:path w="413384" h="205740">
                  <a:moveTo>
                    <a:pt x="412978" y="116598"/>
                  </a:moveTo>
                  <a:lnTo>
                    <a:pt x="214071" y="116598"/>
                  </a:lnTo>
                  <a:lnTo>
                    <a:pt x="214071" y="135826"/>
                  </a:lnTo>
                  <a:lnTo>
                    <a:pt x="412978" y="135826"/>
                  </a:lnTo>
                  <a:lnTo>
                    <a:pt x="412978" y="11659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8" name="object 38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4611743" y="8452127"/>
              <a:ext cx="198910" cy="203620"/>
            </a:xfrm>
            <a:prstGeom prst="rect">
              <a:avLst/>
            </a:prstGeom>
          </p:spPr>
        </p:pic>
        <p:sp>
          <p:nvSpPr>
            <p:cNvPr id="39" name="object 39" descr=""/>
            <p:cNvSpPr/>
            <p:nvPr/>
          </p:nvSpPr>
          <p:spPr>
            <a:xfrm>
              <a:off x="14901063" y="8453412"/>
              <a:ext cx="199390" cy="202565"/>
            </a:xfrm>
            <a:custGeom>
              <a:avLst/>
              <a:gdLst/>
              <a:ahLst/>
              <a:cxnLst/>
              <a:rect l="l" t="t" r="r" b="b"/>
              <a:pathLst>
                <a:path w="199390" h="202565">
                  <a:moveTo>
                    <a:pt x="187020" y="47701"/>
                  </a:moveTo>
                  <a:lnTo>
                    <a:pt x="37312" y="47701"/>
                  </a:lnTo>
                  <a:lnTo>
                    <a:pt x="37312" y="0"/>
                  </a:lnTo>
                  <a:lnTo>
                    <a:pt x="14224" y="0"/>
                  </a:lnTo>
                  <a:lnTo>
                    <a:pt x="14224" y="47701"/>
                  </a:lnTo>
                  <a:lnTo>
                    <a:pt x="14224" y="67043"/>
                  </a:lnTo>
                  <a:lnTo>
                    <a:pt x="187020" y="67043"/>
                  </a:lnTo>
                  <a:lnTo>
                    <a:pt x="187020" y="47701"/>
                  </a:lnTo>
                  <a:close/>
                </a:path>
                <a:path w="199390" h="202565">
                  <a:moveTo>
                    <a:pt x="188658" y="184365"/>
                  </a:moveTo>
                  <a:lnTo>
                    <a:pt x="36385" y="184365"/>
                  </a:lnTo>
                  <a:lnTo>
                    <a:pt x="36385" y="168897"/>
                  </a:lnTo>
                  <a:lnTo>
                    <a:pt x="185153" y="168897"/>
                  </a:lnTo>
                  <a:lnTo>
                    <a:pt x="185153" y="152133"/>
                  </a:lnTo>
                  <a:lnTo>
                    <a:pt x="185153" y="137947"/>
                  </a:lnTo>
                  <a:lnTo>
                    <a:pt x="185153" y="119900"/>
                  </a:lnTo>
                  <a:lnTo>
                    <a:pt x="13296" y="119900"/>
                  </a:lnTo>
                  <a:lnTo>
                    <a:pt x="13296" y="137947"/>
                  </a:lnTo>
                  <a:lnTo>
                    <a:pt x="162534" y="137947"/>
                  </a:lnTo>
                  <a:lnTo>
                    <a:pt x="162534" y="152133"/>
                  </a:lnTo>
                  <a:lnTo>
                    <a:pt x="13766" y="152133"/>
                  </a:lnTo>
                  <a:lnTo>
                    <a:pt x="13766" y="168897"/>
                  </a:lnTo>
                  <a:lnTo>
                    <a:pt x="13766" y="184365"/>
                  </a:lnTo>
                  <a:lnTo>
                    <a:pt x="13766" y="202425"/>
                  </a:lnTo>
                  <a:lnTo>
                    <a:pt x="188658" y="202425"/>
                  </a:lnTo>
                  <a:lnTo>
                    <a:pt x="188658" y="184365"/>
                  </a:lnTo>
                  <a:close/>
                </a:path>
                <a:path w="199390" h="202565">
                  <a:moveTo>
                    <a:pt x="198920" y="82867"/>
                  </a:moveTo>
                  <a:lnTo>
                    <a:pt x="0" y="82867"/>
                  </a:lnTo>
                  <a:lnTo>
                    <a:pt x="0" y="101612"/>
                  </a:lnTo>
                  <a:lnTo>
                    <a:pt x="87922" y="101612"/>
                  </a:lnTo>
                  <a:lnTo>
                    <a:pt x="87922" y="119405"/>
                  </a:lnTo>
                  <a:lnTo>
                    <a:pt x="110769" y="119405"/>
                  </a:lnTo>
                  <a:lnTo>
                    <a:pt x="110769" y="101612"/>
                  </a:lnTo>
                  <a:lnTo>
                    <a:pt x="198920" y="101612"/>
                  </a:lnTo>
                  <a:lnTo>
                    <a:pt x="198920" y="8286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0" name="object 40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5135427" y="8452848"/>
              <a:ext cx="177457" cy="205302"/>
            </a:xfrm>
            <a:prstGeom prst="rect">
              <a:avLst/>
            </a:prstGeom>
          </p:spPr>
        </p:pic>
        <p:pic>
          <p:nvPicPr>
            <p:cNvPr id="41" name="object 41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5423262" y="8452848"/>
              <a:ext cx="177690" cy="205302"/>
            </a:xfrm>
            <a:prstGeom prst="rect">
              <a:avLst/>
            </a:prstGeom>
          </p:spPr>
        </p:pic>
        <p:sp>
          <p:nvSpPr>
            <p:cNvPr id="42" name="object 42" descr=""/>
            <p:cNvSpPr/>
            <p:nvPr/>
          </p:nvSpPr>
          <p:spPr>
            <a:xfrm>
              <a:off x="15650617" y="8452853"/>
              <a:ext cx="174625" cy="205740"/>
            </a:xfrm>
            <a:custGeom>
              <a:avLst/>
              <a:gdLst/>
              <a:ahLst/>
              <a:cxnLst/>
              <a:rect l="l" t="t" r="r" b="b"/>
              <a:pathLst>
                <a:path w="174625" h="205740">
                  <a:moveTo>
                    <a:pt x="112864" y="6997"/>
                  </a:moveTo>
                  <a:lnTo>
                    <a:pt x="0" y="6997"/>
                  </a:lnTo>
                  <a:lnTo>
                    <a:pt x="0" y="30213"/>
                  </a:lnTo>
                  <a:lnTo>
                    <a:pt x="0" y="170751"/>
                  </a:lnTo>
                  <a:lnTo>
                    <a:pt x="0" y="192659"/>
                  </a:lnTo>
                  <a:lnTo>
                    <a:pt x="112864" y="192659"/>
                  </a:lnTo>
                  <a:lnTo>
                    <a:pt x="112864" y="170751"/>
                  </a:lnTo>
                  <a:lnTo>
                    <a:pt x="23088" y="170751"/>
                  </a:lnTo>
                  <a:lnTo>
                    <a:pt x="23088" y="30213"/>
                  </a:lnTo>
                  <a:lnTo>
                    <a:pt x="89776" y="30213"/>
                  </a:lnTo>
                  <a:lnTo>
                    <a:pt x="89776" y="170688"/>
                  </a:lnTo>
                  <a:lnTo>
                    <a:pt x="112864" y="170688"/>
                  </a:lnTo>
                  <a:lnTo>
                    <a:pt x="112864" y="30213"/>
                  </a:lnTo>
                  <a:lnTo>
                    <a:pt x="112864" y="29806"/>
                  </a:lnTo>
                  <a:lnTo>
                    <a:pt x="112864" y="6997"/>
                  </a:lnTo>
                  <a:close/>
                </a:path>
                <a:path w="174625" h="205740">
                  <a:moveTo>
                    <a:pt x="174421" y="0"/>
                  </a:moveTo>
                  <a:lnTo>
                    <a:pt x="151333" y="0"/>
                  </a:lnTo>
                  <a:lnTo>
                    <a:pt x="151333" y="205308"/>
                  </a:lnTo>
                  <a:lnTo>
                    <a:pt x="174421" y="205308"/>
                  </a:lnTo>
                  <a:lnTo>
                    <a:pt x="17442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3" name="object 43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5867954" y="8452848"/>
              <a:ext cx="181421" cy="205302"/>
            </a:xfrm>
            <a:prstGeom prst="rect">
              <a:avLst/>
            </a:prstGeom>
          </p:spPr>
        </p:pic>
        <p:sp>
          <p:nvSpPr>
            <p:cNvPr id="44" name="object 44" descr=""/>
            <p:cNvSpPr/>
            <p:nvPr/>
          </p:nvSpPr>
          <p:spPr>
            <a:xfrm>
              <a:off x="16161005" y="8453412"/>
              <a:ext cx="184150" cy="202565"/>
            </a:xfrm>
            <a:custGeom>
              <a:avLst/>
              <a:gdLst/>
              <a:ahLst/>
              <a:cxnLst/>
              <a:rect l="l" t="t" r="r" b="b"/>
              <a:pathLst>
                <a:path w="184150" h="202565">
                  <a:moveTo>
                    <a:pt x="113563" y="38671"/>
                  </a:moveTo>
                  <a:lnTo>
                    <a:pt x="22618" y="38671"/>
                  </a:lnTo>
                  <a:lnTo>
                    <a:pt x="22618" y="2578"/>
                  </a:lnTo>
                  <a:lnTo>
                    <a:pt x="0" y="2578"/>
                  </a:lnTo>
                  <a:lnTo>
                    <a:pt x="0" y="38671"/>
                  </a:lnTo>
                  <a:lnTo>
                    <a:pt x="0" y="58013"/>
                  </a:lnTo>
                  <a:lnTo>
                    <a:pt x="0" y="97980"/>
                  </a:lnTo>
                  <a:lnTo>
                    <a:pt x="0" y="118618"/>
                  </a:lnTo>
                  <a:lnTo>
                    <a:pt x="113563" y="118618"/>
                  </a:lnTo>
                  <a:lnTo>
                    <a:pt x="113563" y="98247"/>
                  </a:lnTo>
                  <a:lnTo>
                    <a:pt x="113563" y="97980"/>
                  </a:lnTo>
                  <a:lnTo>
                    <a:pt x="113563" y="58585"/>
                  </a:lnTo>
                  <a:lnTo>
                    <a:pt x="90944" y="58585"/>
                  </a:lnTo>
                  <a:lnTo>
                    <a:pt x="90944" y="97980"/>
                  </a:lnTo>
                  <a:lnTo>
                    <a:pt x="22618" y="97980"/>
                  </a:lnTo>
                  <a:lnTo>
                    <a:pt x="22618" y="58013"/>
                  </a:lnTo>
                  <a:lnTo>
                    <a:pt x="113563" y="58013"/>
                  </a:lnTo>
                  <a:lnTo>
                    <a:pt x="113563" y="38671"/>
                  </a:lnTo>
                  <a:close/>
                </a:path>
                <a:path w="184150" h="202565">
                  <a:moveTo>
                    <a:pt x="113563" y="3048"/>
                  </a:moveTo>
                  <a:lnTo>
                    <a:pt x="90944" y="3048"/>
                  </a:lnTo>
                  <a:lnTo>
                    <a:pt x="90944" y="38392"/>
                  </a:lnTo>
                  <a:lnTo>
                    <a:pt x="113563" y="38392"/>
                  </a:lnTo>
                  <a:lnTo>
                    <a:pt x="113563" y="3048"/>
                  </a:lnTo>
                  <a:close/>
                </a:path>
                <a:path w="184150" h="202565">
                  <a:moveTo>
                    <a:pt x="179324" y="0"/>
                  </a:moveTo>
                  <a:lnTo>
                    <a:pt x="156476" y="0"/>
                  </a:lnTo>
                  <a:lnTo>
                    <a:pt x="156476" y="23202"/>
                  </a:lnTo>
                  <a:lnTo>
                    <a:pt x="123825" y="23202"/>
                  </a:lnTo>
                  <a:lnTo>
                    <a:pt x="123825" y="43827"/>
                  </a:lnTo>
                  <a:lnTo>
                    <a:pt x="156476" y="43827"/>
                  </a:lnTo>
                  <a:lnTo>
                    <a:pt x="156476" y="72199"/>
                  </a:lnTo>
                  <a:lnTo>
                    <a:pt x="123825" y="72199"/>
                  </a:lnTo>
                  <a:lnTo>
                    <a:pt x="123825" y="94119"/>
                  </a:lnTo>
                  <a:lnTo>
                    <a:pt x="156476" y="94119"/>
                  </a:lnTo>
                  <a:lnTo>
                    <a:pt x="156476" y="152133"/>
                  </a:lnTo>
                  <a:lnTo>
                    <a:pt x="179324" y="152133"/>
                  </a:lnTo>
                  <a:lnTo>
                    <a:pt x="179324" y="94119"/>
                  </a:lnTo>
                  <a:lnTo>
                    <a:pt x="179324" y="72199"/>
                  </a:lnTo>
                  <a:lnTo>
                    <a:pt x="179324" y="43827"/>
                  </a:lnTo>
                  <a:lnTo>
                    <a:pt x="179324" y="23202"/>
                  </a:lnTo>
                  <a:lnTo>
                    <a:pt x="179324" y="0"/>
                  </a:lnTo>
                  <a:close/>
                </a:path>
                <a:path w="184150" h="202565">
                  <a:moveTo>
                    <a:pt x="183527" y="180505"/>
                  </a:moveTo>
                  <a:lnTo>
                    <a:pt x="33350" y="180505"/>
                  </a:lnTo>
                  <a:lnTo>
                    <a:pt x="33350" y="136664"/>
                  </a:lnTo>
                  <a:lnTo>
                    <a:pt x="9791" y="136664"/>
                  </a:lnTo>
                  <a:lnTo>
                    <a:pt x="9791" y="180505"/>
                  </a:lnTo>
                  <a:lnTo>
                    <a:pt x="9791" y="202425"/>
                  </a:lnTo>
                  <a:lnTo>
                    <a:pt x="183527" y="202425"/>
                  </a:lnTo>
                  <a:lnTo>
                    <a:pt x="183527" y="18050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5" name="object 45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6383476" y="8452848"/>
              <a:ext cx="183986" cy="205302"/>
            </a:xfrm>
            <a:prstGeom prst="rect">
              <a:avLst/>
            </a:prstGeom>
          </p:spPr>
        </p:pic>
        <p:pic>
          <p:nvPicPr>
            <p:cNvPr id="46" name="object 46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6600809" y="8449242"/>
              <a:ext cx="208937" cy="206264"/>
            </a:xfrm>
            <a:prstGeom prst="rect">
              <a:avLst/>
            </a:prstGeom>
          </p:spPr>
        </p:pic>
        <p:sp>
          <p:nvSpPr>
            <p:cNvPr id="47" name="object 47" descr=""/>
            <p:cNvSpPr/>
            <p:nvPr/>
          </p:nvSpPr>
          <p:spPr>
            <a:xfrm>
              <a:off x="16890836" y="8459851"/>
              <a:ext cx="199390" cy="188595"/>
            </a:xfrm>
            <a:custGeom>
              <a:avLst/>
              <a:gdLst/>
              <a:ahLst/>
              <a:cxnLst/>
              <a:rect l="l" t="t" r="r" b="b"/>
              <a:pathLst>
                <a:path w="199390" h="188595">
                  <a:moveTo>
                    <a:pt x="198907" y="166090"/>
                  </a:moveTo>
                  <a:lnTo>
                    <a:pt x="110998" y="166090"/>
                  </a:lnTo>
                  <a:lnTo>
                    <a:pt x="110998" y="117335"/>
                  </a:lnTo>
                  <a:lnTo>
                    <a:pt x="185610" y="117335"/>
                  </a:lnTo>
                  <a:lnTo>
                    <a:pt x="185610" y="94691"/>
                  </a:lnTo>
                  <a:lnTo>
                    <a:pt x="185610" y="94119"/>
                  </a:lnTo>
                  <a:lnTo>
                    <a:pt x="185610" y="23215"/>
                  </a:lnTo>
                  <a:lnTo>
                    <a:pt x="185610" y="22809"/>
                  </a:lnTo>
                  <a:lnTo>
                    <a:pt x="185610" y="0"/>
                  </a:lnTo>
                  <a:lnTo>
                    <a:pt x="162534" y="0"/>
                  </a:lnTo>
                  <a:lnTo>
                    <a:pt x="162534" y="23215"/>
                  </a:lnTo>
                  <a:lnTo>
                    <a:pt x="162534" y="94119"/>
                  </a:lnTo>
                  <a:lnTo>
                    <a:pt x="36144" y="94119"/>
                  </a:lnTo>
                  <a:lnTo>
                    <a:pt x="36144" y="23215"/>
                  </a:lnTo>
                  <a:lnTo>
                    <a:pt x="162534" y="23215"/>
                  </a:lnTo>
                  <a:lnTo>
                    <a:pt x="162534" y="0"/>
                  </a:lnTo>
                  <a:lnTo>
                    <a:pt x="13055" y="0"/>
                  </a:lnTo>
                  <a:lnTo>
                    <a:pt x="13055" y="23215"/>
                  </a:lnTo>
                  <a:lnTo>
                    <a:pt x="13055" y="94119"/>
                  </a:lnTo>
                  <a:lnTo>
                    <a:pt x="13055" y="117335"/>
                  </a:lnTo>
                  <a:lnTo>
                    <a:pt x="87439" y="117335"/>
                  </a:lnTo>
                  <a:lnTo>
                    <a:pt x="87439" y="166090"/>
                  </a:lnTo>
                  <a:lnTo>
                    <a:pt x="0" y="166090"/>
                  </a:lnTo>
                  <a:lnTo>
                    <a:pt x="0" y="188455"/>
                  </a:lnTo>
                  <a:lnTo>
                    <a:pt x="198907" y="188455"/>
                  </a:lnTo>
                  <a:lnTo>
                    <a:pt x="198907" y="16609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8" name="object 48" descr="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7115165" y="8448040"/>
              <a:ext cx="198910" cy="207706"/>
            </a:xfrm>
            <a:prstGeom prst="rect">
              <a:avLst/>
            </a:prstGeom>
          </p:spPr>
        </p:pic>
      </p:grpSp>
      <p:sp>
        <p:nvSpPr>
          <p:cNvPr id="49" name="object 49" descr=""/>
          <p:cNvSpPr/>
          <p:nvPr/>
        </p:nvSpPr>
        <p:spPr>
          <a:xfrm>
            <a:off x="1130249" y="1111795"/>
            <a:ext cx="727710" cy="358140"/>
          </a:xfrm>
          <a:custGeom>
            <a:avLst/>
            <a:gdLst/>
            <a:ahLst/>
            <a:cxnLst/>
            <a:rect l="l" t="t" r="r" b="b"/>
            <a:pathLst>
              <a:path w="727710" h="358140">
                <a:moveTo>
                  <a:pt x="241719" y="133286"/>
                </a:moveTo>
                <a:lnTo>
                  <a:pt x="229679" y="125425"/>
                </a:lnTo>
                <a:lnTo>
                  <a:pt x="148564" y="72440"/>
                </a:lnTo>
                <a:lnTo>
                  <a:pt x="153301" y="56375"/>
                </a:lnTo>
                <a:lnTo>
                  <a:pt x="156692" y="39890"/>
                </a:lnTo>
                <a:lnTo>
                  <a:pt x="158724" y="23012"/>
                </a:lnTo>
                <a:lnTo>
                  <a:pt x="159410" y="5791"/>
                </a:lnTo>
                <a:lnTo>
                  <a:pt x="91147" y="1651"/>
                </a:lnTo>
                <a:lnTo>
                  <a:pt x="84010" y="50520"/>
                </a:lnTo>
                <a:lnTo>
                  <a:pt x="65443" y="89928"/>
                </a:lnTo>
                <a:lnTo>
                  <a:pt x="36931" y="117373"/>
                </a:lnTo>
                <a:lnTo>
                  <a:pt x="0" y="130390"/>
                </a:lnTo>
                <a:lnTo>
                  <a:pt x="0" y="192900"/>
                </a:lnTo>
                <a:lnTo>
                  <a:pt x="36106" y="186601"/>
                </a:lnTo>
                <a:lnTo>
                  <a:pt x="68757" y="172669"/>
                </a:lnTo>
                <a:lnTo>
                  <a:pt x="97345" y="151980"/>
                </a:lnTo>
                <a:lnTo>
                  <a:pt x="121259" y="125425"/>
                </a:lnTo>
                <a:lnTo>
                  <a:pt x="207187" y="183794"/>
                </a:lnTo>
                <a:lnTo>
                  <a:pt x="241719" y="133286"/>
                </a:lnTo>
                <a:close/>
              </a:path>
              <a:path w="727710" h="358140">
                <a:moveTo>
                  <a:pt x="325234" y="278587"/>
                </a:moveTo>
                <a:lnTo>
                  <a:pt x="317741" y="255409"/>
                </a:lnTo>
                <a:lnTo>
                  <a:pt x="313220" y="241439"/>
                </a:lnTo>
                <a:lnTo>
                  <a:pt x="280314" y="217017"/>
                </a:lnTo>
                <a:lnTo>
                  <a:pt x="252158" y="209334"/>
                </a:lnTo>
                <a:lnTo>
                  <a:pt x="252158" y="278587"/>
                </a:lnTo>
                <a:lnTo>
                  <a:pt x="245808" y="289369"/>
                </a:lnTo>
                <a:lnTo>
                  <a:pt x="228422" y="296545"/>
                </a:lnTo>
                <a:lnTo>
                  <a:pt x="202526" y="300532"/>
                </a:lnTo>
                <a:lnTo>
                  <a:pt x="170649" y="301764"/>
                </a:lnTo>
                <a:lnTo>
                  <a:pt x="138772" y="300532"/>
                </a:lnTo>
                <a:lnTo>
                  <a:pt x="112877" y="296545"/>
                </a:lnTo>
                <a:lnTo>
                  <a:pt x="95491" y="289369"/>
                </a:lnTo>
                <a:lnTo>
                  <a:pt x="89141" y="278587"/>
                </a:lnTo>
                <a:lnTo>
                  <a:pt x="95491" y="267982"/>
                </a:lnTo>
                <a:lnTo>
                  <a:pt x="112877" y="260794"/>
                </a:lnTo>
                <a:lnTo>
                  <a:pt x="138772" y="256705"/>
                </a:lnTo>
                <a:lnTo>
                  <a:pt x="170649" y="255409"/>
                </a:lnTo>
                <a:lnTo>
                  <a:pt x="202526" y="256705"/>
                </a:lnTo>
                <a:lnTo>
                  <a:pt x="228422" y="260794"/>
                </a:lnTo>
                <a:lnTo>
                  <a:pt x="245808" y="267982"/>
                </a:lnTo>
                <a:lnTo>
                  <a:pt x="252158" y="278587"/>
                </a:lnTo>
                <a:lnTo>
                  <a:pt x="252158" y="209334"/>
                </a:lnTo>
                <a:lnTo>
                  <a:pt x="231228" y="203606"/>
                </a:lnTo>
                <a:lnTo>
                  <a:pt x="170649" y="199517"/>
                </a:lnTo>
                <a:lnTo>
                  <a:pt x="110070" y="203606"/>
                </a:lnTo>
                <a:lnTo>
                  <a:pt x="60972" y="217017"/>
                </a:lnTo>
                <a:lnTo>
                  <a:pt x="28067" y="241439"/>
                </a:lnTo>
                <a:lnTo>
                  <a:pt x="16052" y="278587"/>
                </a:lnTo>
                <a:lnTo>
                  <a:pt x="28067" y="315747"/>
                </a:lnTo>
                <a:lnTo>
                  <a:pt x="60972" y="340169"/>
                </a:lnTo>
                <a:lnTo>
                  <a:pt x="110070" y="353568"/>
                </a:lnTo>
                <a:lnTo>
                  <a:pt x="170649" y="357657"/>
                </a:lnTo>
                <a:lnTo>
                  <a:pt x="231228" y="353568"/>
                </a:lnTo>
                <a:lnTo>
                  <a:pt x="280314" y="340169"/>
                </a:lnTo>
                <a:lnTo>
                  <a:pt x="313220" y="315747"/>
                </a:lnTo>
                <a:lnTo>
                  <a:pt x="317741" y="301764"/>
                </a:lnTo>
                <a:lnTo>
                  <a:pt x="325234" y="278587"/>
                </a:lnTo>
                <a:close/>
              </a:path>
              <a:path w="727710" h="358140">
                <a:moveTo>
                  <a:pt x="362178" y="54229"/>
                </a:moveTo>
                <a:lnTo>
                  <a:pt x="322033" y="54229"/>
                </a:lnTo>
                <a:lnTo>
                  <a:pt x="322033" y="0"/>
                </a:lnTo>
                <a:lnTo>
                  <a:pt x="254165" y="0"/>
                </a:lnTo>
                <a:lnTo>
                  <a:pt x="254165" y="194551"/>
                </a:lnTo>
                <a:lnTo>
                  <a:pt x="322033" y="194551"/>
                </a:lnTo>
                <a:lnTo>
                  <a:pt x="322033" y="120865"/>
                </a:lnTo>
                <a:lnTo>
                  <a:pt x="362178" y="120865"/>
                </a:lnTo>
                <a:lnTo>
                  <a:pt x="362178" y="54229"/>
                </a:lnTo>
                <a:close/>
              </a:path>
              <a:path w="727710" h="358140">
                <a:moveTo>
                  <a:pt x="637235" y="1651"/>
                </a:moveTo>
                <a:lnTo>
                  <a:pt x="574192" y="1651"/>
                </a:lnTo>
                <a:lnTo>
                  <a:pt x="574192" y="108458"/>
                </a:lnTo>
                <a:lnTo>
                  <a:pt x="536448" y="108458"/>
                </a:lnTo>
                <a:lnTo>
                  <a:pt x="536448" y="174688"/>
                </a:lnTo>
                <a:lnTo>
                  <a:pt x="574192" y="174688"/>
                </a:lnTo>
                <a:lnTo>
                  <a:pt x="574192" y="290182"/>
                </a:lnTo>
                <a:lnTo>
                  <a:pt x="550926" y="244233"/>
                </a:lnTo>
                <a:lnTo>
                  <a:pt x="503123" y="149847"/>
                </a:lnTo>
                <a:lnTo>
                  <a:pt x="506577" y="118262"/>
                </a:lnTo>
                <a:lnTo>
                  <a:pt x="509092" y="84340"/>
                </a:lnTo>
                <a:lnTo>
                  <a:pt x="510628" y="48094"/>
                </a:lnTo>
                <a:lnTo>
                  <a:pt x="511149" y="9512"/>
                </a:lnTo>
                <a:lnTo>
                  <a:pt x="446900" y="7035"/>
                </a:lnTo>
                <a:lnTo>
                  <a:pt x="446836" y="9512"/>
                </a:lnTo>
                <a:lnTo>
                  <a:pt x="445058" y="79375"/>
                </a:lnTo>
                <a:lnTo>
                  <a:pt x="439661" y="141351"/>
                </a:lnTo>
                <a:lnTo>
                  <a:pt x="430898" y="191973"/>
                </a:lnTo>
                <a:lnTo>
                  <a:pt x="418947" y="230238"/>
                </a:lnTo>
                <a:lnTo>
                  <a:pt x="404012" y="255155"/>
                </a:lnTo>
                <a:lnTo>
                  <a:pt x="386270" y="265760"/>
                </a:lnTo>
                <a:lnTo>
                  <a:pt x="386270" y="336956"/>
                </a:lnTo>
                <a:lnTo>
                  <a:pt x="416458" y="329920"/>
                </a:lnTo>
                <a:lnTo>
                  <a:pt x="442544" y="312013"/>
                </a:lnTo>
                <a:lnTo>
                  <a:pt x="464477" y="283400"/>
                </a:lnTo>
                <a:lnTo>
                  <a:pt x="482244" y="244233"/>
                </a:lnTo>
                <a:lnTo>
                  <a:pt x="524802" y="333641"/>
                </a:lnTo>
                <a:lnTo>
                  <a:pt x="574192" y="308813"/>
                </a:lnTo>
                <a:lnTo>
                  <a:pt x="574192" y="347306"/>
                </a:lnTo>
                <a:lnTo>
                  <a:pt x="637235" y="347306"/>
                </a:lnTo>
                <a:lnTo>
                  <a:pt x="637235" y="308813"/>
                </a:lnTo>
                <a:lnTo>
                  <a:pt x="637235" y="290182"/>
                </a:lnTo>
                <a:lnTo>
                  <a:pt x="637235" y="1651"/>
                </a:lnTo>
                <a:close/>
              </a:path>
              <a:path w="727710" h="358140">
                <a:moveTo>
                  <a:pt x="727583" y="0"/>
                </a:moveTo>
                <a:lnTo>
                  <a:pt x="663740" y="0"/>
                </a:lnTo>
                <a:lnTo>
                  <a:pt x="663740" y="353517"/>
                </a:lnTo>
                <a:lnTo>
                  <a:pt x="727583" y="353517"/>
                </a:lnTo>
                <a:lnTo>
                  <a:pt x="727583" y="0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0" name="object 50" descr=""/>
          <p:cNvSpPr/>
          <p:nvPr/>
        </p:nvSpPr>
        <p:spPr>
          <a:xfrm>
            <a:off x="2028445" y="1111785"/>
            <a:ext cx="318770" cy="353695"/>
          </a:xfrm>
          <a:custGeom>
            <a:avLst/>
            <a:gdLst/>
            <a:ahLst/>
            <a:cxnLst/>
            <a:rect l="l" t="t" r="r" b="b"/>
            <a:pathLst>
              <a:path w="318769" h="353694">
                <a:moveTo>
                  <a:pt x="318419" y="353518"/>
                </a:moveTo>
                <a:lnTo>
                  <a:pt x="250559" y="353518"/>
                </a:lnTo>
                <a:lnTo>
                  <a:pt x="250559" y="0"/>
                </a:lnTo>
                <a:lnTo>
                  <a:pt x="318419" y="0"/>
                </a:lnTo>
                <a:lnTo>
                  <a:pt x="318419" y="353518"/>
                </a:lnTo>
                <a:close/>
              </a:path>
              <a:path w="318769" h="353694">
                <a:moveTo>
                  <a:pt x="0" y="336960"/>
                </a:moveTo>
                <a:lnTo>
                  <a:pt x="0" y="270727"/>
                </a:lnTo>
                <a:lnTo>
                  <a:pt x="45238" y="262875"/>
                </a:lnTo>
                <a:lnTo>
                  <a:pt x="80994" y="241094"/>
                </a:lnTo>
                <a:lnTo>
                  <a:pt x="106940" y="206557"/>
                </a:lnTo>
                <a:lnTo>
                  <a:pt x="122748" y="160436"/>
                </a:lnTo>
                <a:lnTo>
                  <a:pt x="128090" y="103903"/>
                </a:lnTo>
                <a:lnTo>
                  <a:pt x="128090" y="72028"/>
                </a:lnTo>
                <a:lnTo>
                  <a:pt x="0" y="72028"/>
                </a:lnTo>
                <a:lnTo>
                  <a:pt x="0" y="8279"/>
                </a:lnTo>
                <a:lnTo>
                  <a:pt x="197556" y="8279"/>
                </a:lnTo>
                <a:lnTo>
                  <a:pt x="197556" y="103903"/>
                </a:lnTo>
                <a:lnTo>
                  <a:pt x="193992" y="155158"/>
                </a:lnTo>
                <a:lnTo>
                  <a:pt x="183571" y="200917"/>
                </a:lnTo>
                <a:lnTo>
                  <a:pt x="166704" y="240768"/>
                </a:lnTo>
                <a:lnTo>
                  <a:pt x="143800" y="274297"/>
                </a:lnTo>
                <a:lnTo>
                  <a:pt x="115268" y="301094"/>
                </a:lnTo>
                <a:lnTo>
                  <a:pt x="81518" y="320745"/>
                </a:lnTo>
                <a:lnTo>
                  <a:pt x="42959" y="332838"/>
                </a:lnTo>
                <a:lnTo>
                  <a:pt x="0" y="336960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1" name="object 51" descr=""/>
          <p:cNvSpPr/>
          <p:nvPr/>
        </p:nvSpPr>
        <p:spPr>
          <a:xfrm>
            <a:off x="2401473" y="1109715"/>
            <a:ext cx="347345" cy="360045"/>
          </a:xfrm>
          <a:custGeom>
            <a:avLst/>
            <a:gdLst/>
            <a:ahLst/>
            <a:cxnLst/>
            <a:rect l="l" t="t" r="r" b="b"/>
            <a:pathLst>
              <a:path w="347344" h="360044">
                <a:moveTo>
                  <a:pt x="330064" y="131638"/>
                </a:moveTo>
                <a:lnTo>
                  <a:pt x="20879" y="131638"/>
                </a:lnTo>
                <a:lnTo>
                  <a:pt x="20879" y="0"/>
                </a:lnTo>
                <a:lnTo>
                  <a:pt x="88739" y="0"/>
                </a:lnTo>
                <a:lnTo>
                  <a:pt x="88739" y="78237"/>
                </a:lnTo>
                <a:lnTo>
                  <a:pt x="330064" y="78237"/>
                </a:lnTo>
                <a:lnTo>
                  <a:pt x="330064" y="131638"/>
                </a:lnTo>
                <a:close/>
              </a:path>
              <a:path w="347344" h="360044">
                <a:moveTo>
                  <a:pt x="346928" y="205322"/>
                </a:moveTo>
                <a:lnTo>
                  <a:pt x="0" y="205322"/>
                </a:lnTo>
                <a:lnTo>
                  <a:pt x="0" y="151508"/>
                </a:lnTo>
                <a:lnTo>
                  <a:pt x="346928" y="151508"/>
                </a:lnTo>
                <a:lnTo>
                  <a:pt x="346928" y="205322"/>
                </a:lnTo>
                <a:close/>
              </a:path>
              <a:path w="347344" h="360044">
                <a:moveTo>
                  <a:pt x="173464" y="359728"/>
                </a:moveTo>
                <a:lnTo>
                  <a:pt x="110033" y="356022"/>
                </a:lnTo>
                <a:lnTo>
                  <a:pt x="60531" y="344049"/>
                </a:lnTo>
                <a:lnTo>
                  <a:pt x="28346" y="322530"/>
                </a:lnTo>
                <a:lnTo>
                  <a:pt x="16864" y="290183"/>
                </a:lnTo>
                <a:lnTo>
                  <a:pt x="28346" y="257836"/>
                </a:lnTo>
                <a:lnTo>
                  <a:pt x="60531" y="236317"/>
                </a:lnTo>
                <a:lnTo>
                  <a:pt x="110033" y="224345"/>
                </a:lnTo>
                <a:lnTo>
                  <a:pt x="173464" y="220638"/>
                </a:lnTo>
                <a:lnTo>
                  <a:pt x="236894" y="224345"/>
                </a:lnTo>
                <a:lnTo>
                  <a:pt x="286396" y="236317"/>
                </a:lnTo>
                <a:lnTo>
                  <a:pt x="318582" y="257836"/>
                </a:lnTo>
                <a:lnTo>
                  <a:pt x="323892" y="272797"/>
                </a:lnTo>
                <a:lnTo>
                  <a:pt x="173464" y="272797"/>
                </a:lnTo>
                <a:lnTo>
                  <a:pt x="139283" y="273767"/>
                </a:lnTo>
                <a:lnTo>
                  <a:pt x="112631" y="276833"/>
                </a:lnTo>
                <a:lnTo>
                  <a:pt x="95315" y="282227"/>
                </a:lnTo>
                <a:lnTo>
                  <a:pt x="89141" y="290183"/>
                </a:lnTo>
                <a:lnTo>
                  <a:pt x="95315" y="298313"/>
                </a:lnTo>
                <a:lnTo>
                  <a:pt x="112631" y="303688"/>
                </a:lnTo>
                <a:lnTo>
                  <a:pt x="139283" y="306657"/>
                </a:lnTo>
                <a:lnTo>
                  <a:pt x="173464" y="307569"/>
                </a:lnTo>
                <a:lnTo>
                  <a:pt x="323892" y="307569"/>
                </a:lnTo>
                <a:lnTo>
                  <a:pt x="318582" y="322530"/>
                </a:lnTo>
                <a:lnTo>
                  <a:pt x="286396" y="344049"/>
                </a:lnTo>
                <a:lnTo>
                  <a:pt x="236894" y="356022"/>
                </a:lnTo>
                <a:lnTo>
                  <a:pt x="173464" y="359728"/>
                </a:lnTo>
                <a:close/>
              </a:path>
              <a:path w="347344" h="360044">
                <a:moveTo>
                  <a:pt x="323892" y="307569"/>
                </a:moveTo>
                <a:lnTo>
                  <a:pt x="173464" y="307569"/>
                </a:lnTo>
                <a:lnTo>
                  <a:pt x="207645" y="306657"/>
                </a:lnTo>
                <a:lnTo>
                  <a:pt x="234297" y="303688"/>
                </a:lnTo>
                <a:lnTo>
                  <a:pt x="251613" y="298313"/>
                </a:lnTo>
                <a:lnTo>
                  <a:pt x="257787" y="290183"/>
                </a:lnTo>
                <a:lnTo>
                  <a:pt x="251613" y="282227"/>
                </a:lnTo>
                <a:lnTo>
                  <a:pt x="234297" y="276833"/>
                </a:lnTo>
                <a:lnTo>
                  <a:pt x="207645" y="273767"/>
                </a:lnTo>
                <a:lnTo>
                  <a:pt x="173464" y="272797"/>
                </a:lnTo>
                <a:lnTo>
                  <a:pt x="323892" y="272797"/>
                </a:lnTo>
                <a:lnTo>
                  <a:pt x="330064" y="290183"/>
                </a:lnTo>
                <a:lnTo>
                  <a:pt x="323892" y="307569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52" name="object 52" descr=""/>
          <p:cNvGrpSpPr/>
          <p:nvPr/>
        </p:nvGrpSpPr>
        <p:grpSpPr>
          <a:xfrm>
            <a:off x="1109582" y="1575316"/>
            <a:ext cx="963930" cy="90170"/>
            <a:chOff x="1109582" y="1575316"/>
            <a:chExt cx="963930" cy="90170"/>
          </a:xfrm>
        </p:grpSpPr>
        <p:pic>
          <p:nvPicPr>
            <p:cNvPr id="53" name="object 53" descr="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109582" y="1577359"/>
              <a:ext cx="65507" cy="86137"/>
            </a:xfrm>
            <a:prstGeom prst="rect">
              <a:avLst/>
            </a:prstGeom>
          </p:spPr>
        </p:pic>
        <p:pic>
          <p:nvPicPr>
            <p:cNvPr id="54" name="object 54" descr="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217350" y="1575316"/>
              <a:ext cx="297808" cy="90116"/>
            </a:xfrm>
            <a:prstGeom prst="rect">
              <a:avLst/>
            </a:prstGeom>
          </p:spPr>
        </p:pic>
        <p:pic>
          <p:nvPicPr>
            <p:cNvPr id="55" name="object 55" descr="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552346" y="1577359"/>
              <a:ext cx="65507" cy="86137"/>
            </a:xfrm>
            <a:prstGeom prst="rect">
              <a:avLst/>
            </a:prstGeom>
          </p:spPr>
        </p:pic>
        <p:pic>
          <p:nvPicPr>
            <p:cNvPr id="56" name="object 56" descr="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660261" y="1577359"/>
              <a:ext cx="413176" cy="86137"/>
            </a:xfrm>
            <a:prstGeom prst="rect">
              <a:avLst/>
            </a:prstGeom>
          </p:spPr>
        </p:pic>
      </p:grpSp>
      <p:grpSp>
        <p:nvGrpSpPr>
          <p:cNvPr id="57" name="object 57" descr=""/>
          <p:cNvGrpSpPr/>
          <p:nvPr/>
        </p:nvGrpSpPr>
        <p:grpSpPr>
          <a:xfrm>
            <a:off x="234303" y="6561508"/>
            <a:ext cx="4597400" cy="1742439"/>
            <a:chOff x="234303" y="6561508"/>
            <a:chExt cx="4597400" cy="1742439"/>
          </a:xfrm>
        </p:grpSpPr>
        <p:sp>
          <p:nvSpPr>
            <p:cNvPr id="58" name="object 58" descr=""/>
            <p:cNvSpPr/>
            <p:nvPr/>
          </p:nvSpPr>
          <p:spPr>
            <a:xfrm>
              <a:off x="262878" y="6590083"/>
              <a:ext cx="4540250" cy="1685289"/>
            </a:xfrm>
            <a:custGeom>
              <a:avLst/>
              <a:gdLst/>
              <a:ahLst/>
              <a:cxnLst/>
              <a:rect l="l" t="t" r="r" b="b"/>
              <a:pathLst>
                <a:path w="4540250" h="1685290">
                  <a:moveTo>
                    <a:pt x="0" y="0"/>
                  </a:moveTo>
                  <a:lnTo>
                    <a:pt x="0" y="1685225"/>
                  </a:lnTo>
                  <a:lnTo>
                    <a:pt x="4539719" y="1685225"/>
                  </a:lnTo>
                  <a:lnTo>
                    <a:pt x="4539719" y="0"/>
                  </a:lnTo>
                  <a:lnTo>
                    <a:pt x="0" y="0"/>
                  </a:lnTo>
                  <a:close/>
                </a:path>
              </a:pathLst>
            </a:custGeom>
            <a:ln w="57149">
              <a:solidFill>
                <a:srgbClr val="69249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9" name="object 59" descr=""/>
            <p:cNvSpPr/>
            <p:nvPr/>
          </p:nvSpPr>
          <p:spPr>
            <a:xfrm>
              <a:off x="440438" y="6857267"/>
              <a:ext cx="22860" cy="177165"/>
            </a:xfrm>
            <a:custGeom>
              <a:avLst/>
              <a:gdLst/>
              <a:ahLst/>
              <a:cxnLst/>
              <a:rect l="l" t="t" r="r" b="b"/>
              <a:pathLst>
                <a:path w="22859" h="177165">
                  <a:moveTo>
                    <a:pt x="22487" y="176852"/>
                  </a:moveTo>
                  <a:lnTo>
                    <a:pt x="0" y="176852"/>
                  </a:lnTo>
                  <a:lnTo>
                    <a:pt x="0" y="0"/>
                  </a:lnTo>
                  <a:lnTo>
                    <a:pt x="22487" y="0"/>
                  </a:lnTo>
                  <a:lnTo>
                    <a:pt x="22487" y="17685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0" name="object 60" descr="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499762" y="6842474"/>
              <a:ext cx="272633" cy="206438"/>
            </a:xfrm>
            <a:prstGeom prst="rect">
              <a:avLst/>
            </a:prstGeom>
          </p:spPr>
        </p:pic>
        <p:pic>
          <p:nvPicPr>
            <p:cNvPr id="61" name="object 61" descr="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797453" y="6857267"/>
              <a:ext cx="376075" cy="176852"/>
            </a:xfrm>
            <a:prstGeom prst="rect">
              <a:avLst/>
            </a:prstGeom>
          </p:spPr>
        </p:pic>
        <p:sp>
          <p:nvSpPr>
            <p:cNvPr id="62" name="object 62" descr=""/>
            <p:cNvSpPr/>
            <p:nvPr/>
          </p:nvSpPr>
          <p:spPr>
            <a:xfrm>
              <a:off x="1258100" y="6849947"/>
              <a:ext cx="168910" cy="187325"/>
            </a:xfrm>
            <a:custGeom>
              <a:avLst/>
              <a:gdLst/>
              <a:ahLst/>
              <a:cxnLst/>
              <a:rect l="l" t="t" r="r" b="b"/>
              <a:pathLst>
                <a:path w="168909" h="187325">
                  <a:moveTo>
                    <a:pt x="104292" y="54571"/>
                  </a:moveTo>
                  <a:lnTo>
                    <a:pt x="83515" y="54571"/>
                  </a:lnTo>
                  <a:lnTo>
                    <a:pt x="83515" y="91008"/>
                  </a:lnTo>
                  <a:lnTo>
                    <a:pt x="104292" y="91008"/>
                  </a:lnTo>
                  <a:lnTo>
                    <a:pt x="104292" y="54571"/>
                  </a:lnTo>
                  <a:close/>
                </a:path>
                <a:path w="168909" h="187325">
                  <a:moveTo>
                    <a:pt x="104292" y="36093"/>
                  </a:moveTo>
                  <a:lnTo>
                    <a:pt x="20764" y="36093"/>
                  </a:lnTo>
                  <a:lnTo>
                    <a:pt x="20764" y="3860"/>
                  </a:lnTo>
                  <a:lnTo>
                    <a:pt x="0" y="3860"/>
                  </a:lnTo>
                  <a:lnTo>
                    <a:pt x="0" y="36093"/>
                  </a:lnTo>
                  <a:lnTo>
                    <a:pt x="0" y="54152"/>
                  </a:lnTo>
                  <a:lnTo>
                    <a:pt x="0" y="91541"/>
                  </a:lnTo>
                  <a:lnTo>
                    <a:pt x="0" y="109588"/>
                  </a:lnTo>
                  <a:lnTo>
                    <a:pt x="104292" y="109588"/>
                  </a:lnTo>
                  <a:lnTo>
                    <a:pt x="104292" y="91541"/>
                  </a:lnTo>
                  <a:lnTo>
                    <a:pt x="20764" y="91541"/>
                  </a:lnTo>
                  <a:lnTo>
                    <a:pt x="20764" y="54152"/>
                  </a:lnTo>
                  <a:lnTo>
                    <a:pt x="104292" y="54152"/>
                  </a:lnTo>
                  <a:lnTo>
                    <a:pt x="104292" y="36093"/>
                  </a:lnTo>
                  <a:close/>
                </a:path>
                <a:path w="168909" h="187325">
                  <a:moveTo>
                    <a:pt x="104292" y="3568"/>
                  </a:moveTo>
                  <a:lnTo>
                    <a:pt x="83515" y="3568"/>
                  </a:lnTo>
                  <a:lnTo>
                    <a:pt x="83515" y="36029"/>
                  </a:lnTo>
                  <a:lnTo>
                    <a:pt x="104292" y="36029"/>
                  </a:lnTo>
                  <a:lnTo>
                    <a:pt x="104292" y="3568"/>
                  </a:lnTo>
                  <a:close/>
                </a:path>
                <a:path w="168909" h="187325">
                  <a:moveTo>
                    <a:pt x="164693" y="0"/>
                  </a:moveTo>
                  <a:lnTo>
                    <a:pt x="143700" y="0"/>
                  </a:lnTo>
                  <a:lnTo>
                    <a:pt x="143700" y="21920"/>
                  </a:lnTo>
                  <a:lnTo>
                    <a:pt x="113715" y="21920"/>
                  </a:lnTo>
                  <a:lnTo>
                    <a:pt x="113715" y="41249"/>
                  </a:lnTo>
                  <a:lnTo>
                    <a:pt x="143700" y="41249"/>
                  </a:lnTo>
                  <a:lnTo>
                    <a:pt x="143700" y="67043"/>
                  </a:lnTo>
                  <a:lnTo>
                    <a:pt x="113715" y="67043"/>
                  </a:lnTo>
                  <a:lnTo>
                    <a:pt x="113715" y="86385"/>
                  </a:lnTo>
                  <a:lnTo>
                    <a:pt x="143700" y="86385"/>
                  </a:lnTo>
                  <a:lnTo>
                    <a:pt x="143700" y="140538"/>
                  </a:lnTo>
                  <a:lnTo>
                    <a:pt x="164693" y="140538"/>
                  </a:lnTo>
                  <a:lnTo>
                    <a:pt x="164693" y="86385"/>
                  </a:lnTo>
                  <a:lnTo>
                    <a:pt x="164693" y="67043"/>
                  </a:lnTo>
                  <a:lnTo>
                    <a:pt x="164693" y="41249"/>
                  </a:lnTo>
                  <a:lnTo>
                    <a:pt x="164693" y="21920"/>
                  </a:lnTo>
                  <a:lnTo>
                    <a:pt x="164693" y="0"/>
                  </a:lnTo>
                  <a:close/>
                </a:path>
                <a:path w="168909" h="187325">
                  <a:moveTo>
                    <a:pt x="168541" y="166319"/>
                  </a:moveTo>
                  <a:lnTo>
                    <a:pt x="30619" y="166319"/>
                  </a:lnTo>
                  <a:lnTo>
                    <a:pt x="30619" y="126352"/>
                  </a:lnTo>
                  <a:lnTo>
                    <a:pt x="8991" y="126352"/>
                  </a:lnTo>
                  <a:lnTo>
                    <a:pt x="8991" y="166319"/>
                  </a:lnTo>
                  <a:lnTo>
                    <a:pt x="8991" y="186944"/>
                  </a:lnTo>
                  <a:lnTo>
                    <a:pt x="168541" y="186944"/>
                  </a:lnTo>
                  <a:lnTo>
                    <a:pt x="168541" y="16631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3" name="object 63" descr="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462414" y="6850202"/>
              <a:ext cx="168976" cy="188554"/>
            </a:xfrm>
            <a:prstGeom prst="rect">
              <a:avLst/>
            </a:prstGeom>
          </p:spPr>
        </p:pic>
        <p:sp>
          <p:nvSpPr>
            <p:cNvPr id="64" name="object 64" descr=""/>
            <p:cNvSpPr/>
            <p:nvPr/>
          </p:nvSpPr>
          <p:spPr>
            <a:xfrm>
              <a:off x="1722526" y="6852526"/>
              <a:ext cx="182880" cy="184785"/>
            </a:xfrm>
            <a:custGeom>
              <a:avLst/>
              <a:gdLst/>
              <a:ahLst/>
              <a:cxnLst/>
              <a:rect l="l" t="t" r="r" b="b"/>
              <a:pathLst>
                <a:path w="182880" h="184784">
                  <a:moveTo>
                    <a:pt x="169405" y="0"/>
                  </a:moveTo>
                  <a:lnTo>
                    <a:pt x="12636" y="0"/>
                  </a:lnTo>
                  <a:lnTo>
                    <a:pt x="12636" y="15468"/>
                  </a:lnTo>
                  <a:lnTo>
                    <a:pt x="148196" y="15468"/>
                  </a:lnTo>
                  <a:lnTo>
                    <a:pt x="148196" y="34810"/>
                  </a:lnTo>
                  <a:lnTo>
                    <a:pt x="12636" y="34810"/>
                  </a:lnTo>
                  <a:lnTo>
                    <a:pt x="12636" y="51574"/>
                  </a:lnTo>
                  <a:lnTo>
                    <a:pt x="148196" y="51574"/>
                  </a:lnTo>
                  <a:lnTo>
                    <a:pt x="148196" y="67043"/>
                  </a:lnTo>
                  <a:lnTo>
                    <a:pt x="169405" y="67043"/>
                  </a:lnTo>
                  <a:lnTo>
                    <a:pt x="169405" y="51574"/>
                  </a:lnTo>
                  <a:lnTo>
                    <a:pt x="169405" y="34810"/>
                  </a:lnTo>
                  <a:lnTo>
                    <a:pt x="169405" y="15468"/>
                  </a:lnTo>
                  <a:lnTo>
                    <a:pt x="169405" y="0"/>
                  </a:lnTo>
                  <a:close/>
                </a:path>
                <a:path w="182880" h="184784">
                  <a:moveTo>
                    <a:pt x="173253" y="167614"/>
                  </a:moveTo>
                  <a:lnTo>
                    <a:pt x="33401" y="167614"/>
                  </a:lnTo>
                  <a:lnTo>
                    <a:pt x="33401" y="154711"/>
                  </a:lnTo>
                  <a:lnTo>
                    <a:pt x="170040" y="154711"/>
                  </a:lnTo>
                  <a:lnTo>
                    <a:pt x="170040" y="139242"/>
                  </a:lnTo>
                  <a:lnTo>
                    <a:pt x="170040" y="125056"/>
                  </a:lnTo>
                  <a:lnTo>
                    <a:pt x="170040" y="109588"/>
                  </a:lnTo>
                  <a:lnTo>
                    <a:pt x="12204" y="109588"/>
                  </a:lnTo>
                  <a:lnTo>
                    <a:pt x="12204" y="125056"/>
                  </a:lnTo>
                  <a:lnTo>
                    <a:pt x="149263" y="125056"/>
                  </a:lnTo>
                  <a:lnTo>
                    <a:pt x="149263" y="139242"/>
                  </a:lnTo>
                  <a:lnTo>
                    <a:pt x="12636" y="139242"/>
                  </a:lnTo>
                  <a:lnTo>
                    <a:pt x="12636" y="154711"/>
                  </a:lnTo>
                  <a:lnTo>
                    <a:pt x="12636" y="167614"/>
                  </a:lnTo>
                  <a:lnTo>
                    <a:pt x="12636" y="184365"/>
                  </a:lnTo>
                  <a:lnTo>
                    <a:pt x="173253" y="184365"/>
                  </a:lnTo>
                  <a:lnTo>
                    <a:pt x="173253" y="167614"/>
                  </a:lnTo>
                  <a:close/>
                </a:path>
                <a:path w="182880" h="184784">
                  <a:moveTo>
                    <a:pt x="182676" y="76504"/>
                  </a:moveTo>
                  <a:lnTo>
                    <a:pt x="0" y="76504"/>
                  </a:lnTo>
                  <a:lnTo>
                    <a:pt x="0" y="93510"/>
                  </a:lnTo>
                  <a:lnTo>
                    <a:pt x="182676" y="93510"/>
                  </a:lnTo>
                  <a:lnTo>
                    <a:pt x="182676" y="7650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5" name="object 65" descr="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936479" y="6850202"/>
              <a:ext cx="162766" cy="187229"/>
            </a:xfrm>
            <a:prstGeom prst="rect">
              <a:avLst/>
            </a:prstGeom>
          </p:spPr>
        </p:pic>
        <p:pic>
          <p:nvPicPr>
            <p:cNvPr id="66" name="object 66" descr="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2137794" y="6850202"/>
              <a:ext cx="167477" cy="188554"/>
            </a:xfrm>
            <a:prstGeom prst="rect">
              <a:avLst/>
            </a:prstGeom>
          </p:spPr>
        </p:pic>
        <p:pic>
          <p:nvPicPr>
            <p:cNvPr id="67" name="object 67" descr="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2400605" y="6848215"/>
              <a:ext cx="171118" cy="190541"/>
            </a:xfrm>
            <a:prstGeom prst="rect">
              <a:avLst/>
            </a:prstGeom>
          </p:spPr>
        </p:pic>
        <p:pic>
          <p:nvPicPr>
            <p:cNvPr id="68" name="object 68" descr="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2606632" y="6850202"/>
              <a:ext cx="176900" cy="186125"/>
            </a:xfrm>
            <a:prstGeom prst="rect">
              <a:avLst/>
            </a:prstGeom>
          </p:spPr>
        </p:pic>
        <p:pic>
          <p:nvPicPr>
            <p:cNvPr id="69" name="object 69" descr="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2816300" y="6850202"/>
              <a:ext cx="170047" cy="188554"/>
            </a:xfrm>
            <a:prstGeom prst="rect">
              <a:avLst/>
            </a:prstGeom>
          </p:spPr>
        </p:pic>
        <p:sp>
          <p:nvSpPr>
            <p:cNvPr id="70" name="object 70" descr=""/>
            <p:cNvSpPr/>
            <p:nvPr/>
          </p:nvSpPr>
          <p:spPr>
            <a:xfrm>
              <a:off x="3018675" y="6855104"/>
              <a:ext cx="182880" cy="174625"/>
            </a:xfrm>
            <a:custGeom>
              <a:avLst/>
              <a:gdLst/>
              <a:ahLst/>
              <a:cxnLst/>
              <a:rect l="l" t="t" r="r" b="b"/>
              <a:pathLst>
                <a:path w="182880" h="174625">
                  <a:moveTo>
                    <a:pt x="170484" y="622"/>
                  </a:moveTo>
                  <a:lnTo>
                    <a:pt x="149491" y="622"/>
                  </a:lnTo>
                  <a:lnTo>
                    <a:pt x="149491" y="34404"/>
                  </a:lnTo>
                  <a:lnTo>
                    <a:pt x="170484" y="34404"/>
                  </a:lnTo>
                  <a:lnTo>
                    <a:pt x="170484" y="622"/>
                  </a:lnTo>
                  <a:close/>
                </a:path>
                <a:path w="182880" h="174625">
                  <a:moveTo>
                    <a:pt x="182689" y="154076"/>
                  </a:moveTo>
                  <a:lnTo>
                    <a:pt x="101942" y="154076"/>
                  </a:lnTo>
                  <a:lnTo>
                    <a:pt x="101942" y="112166"/>
                  </a:lnTo>
                  <a:lnTo>
                    <a:pt x="170484" y="112166"/>
                  </a:lnTo>
                  <a:lnTo>
                    <a:pt x="170484" y="92036"/>
                  </a:lnTo>
                  <a:lnTo>
                    <a:pt x="170484" y="91541"/>
                  </a:lnTo>
                  <a:lnTo>
                    <a:pt x="170484" y="54152"/>
                  </a:lnTo>
                  <a:lnTo>
                    <a:pt x="170484" y="34810"/>
                  </a:lnTo>
                  <a:lnTo>
                    <a:pt x="149491" y="34810"/>
                  </a:lnTo>
                  <a:lnTo>
                    <a:pt x="149491" y="54152"/>
                  </a:lnTo>
                  <a:lnTo>
                    <a:pt x="149491" y="91541"/>
                  </a:lnTo>
                  <a:lnTo>
                    <a:pt x="32981" y="91541"/>
                  </a:lnTo>
                  <a:lnTo>
                    <a:pt x="32981" y="54152"/>
                  </a:lnTo>
                  <a:lnTo>
                    <a:pt x="149491" y="54152"/>
                  </a:lnTo>
                  <a:lnTo>
                    <a:pt x="149491" y="34810"/>
                  </a:lnTo>
                  <a:lnTo>
                    <a:pt x="32981" y="34810"/>
                  </a:lnTo>
                  <a:lnTo>
                    <a:pt x="32981" y="0"/>
                  </a:lnTo>
                  <a:lnTo>
                    <a:pt x="12001" y="0"/>
                  </a:lnTo>
                  <a:lnTo>
                    <a:pt x="12001" y="34810"/>
                  </a:lnTo>
                  <a:lnTo>
                    <a:pt x="12001" y="54152"/>
                  </a:lnTo>
                  <a:lnTo>
                    <a:pt x="12001" y="91541"/>
                  </a:lnTo>
                  <a:lnTo>
                    <a:pt x="12001" y="112166"/>
                  </a:lnTo>
                  <a:lnTo>
                    <a:pt x="80314" y="112166"/>
                  </a:lnTo>
                  <a:lnTo>
                    <a:pt x="80314" y="154076"/>
                  </a:lnTo>
                  <a:lnTo>
                    <a:pt x="0" y="154076"/>
                  </a:lnTo>
                  <a:lnTo>
                    <a:pt x="0" y="174612"/>
                  </a:lnTo>
                  <a:lnTo>
                    <a:pt x="182689" y="174612"/>
                  </a:lnTo>
                  <a:lnTo>
                    <a:pt x="182689" y="15407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1" name="object 71" descr="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3283619" y="6850202"/>
              <a:ext cx="176900" cy="188554"/>
            </a:xfrm>
            <a:prstGeom prst="rect">
              <a:avLst/>
            </a:prstGeom>
          </p:spPr>
        </p:pic>
        <p:pic>
          <p:nvPicPr>
            <p:cNvPr id="72" name="object 72" descr="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3498428" y="6850202"/>
              <a:ext cx="163194" cy="188554"/>
            </a:xfrm>
            <a:prstGeom prst="rect">
              <a:avLst/>
            </a:prstGeom>
          </p:spPr>
        </p:pic>
        <p:pic>
          <p:nvPicPr>
            <p:cNvPr id="73" name="object 73" descr="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3700814" y="6850202"/>
              <a:ext cx="166621" cy="188554"/>
            </a:xfrm>
            <a:prstGeom prst="rect">
              <a:avLst/>
            </a:prstGeom>
          </p:spPr>
        </p:pic>
        <p:sp>
          <p:nvSpPr>
            <p:cNvPr id="74" name="object 74" descr=""/>
            <p:cNvSpPr/>
            <p:nvPr/>
          </p:nvSpPr>
          <p:spPr>
            <a:xfrm>
              <a:off x="3902760" y="6857682"/>
              <a:ext cx="182880" cy="172085"/>
            </a:xfrm>
            <a:custGeom>
              <a:avLst/>
              <a:gdLst/>
              <a:ahLst/>
              <a:cxnLst/>
              <a:rect l="l" t="t" r="r" b="b"/>
              <a:pathLst>
                <a:path w="182879" h="172084">
                  <a:moveTo>
                    <a:pt x="182689" y="152133"/>
                  </a:moveTo>
                  <a:lnTo>
                    <a:pt x="101739" y="152133"/>
                  </a:lnTo>
                  <a:lnTo>
                    <a:pt x="101739" y="116039"/>
                  </a:lnTo>
                  <a:lnTo>
                    <a:pt x="173482" y="116039"/>
                  </a:lnTo>
                  <a:lnTo>
                    <a:pt x="173482" y="96697"/>
                  </a:lnTo>
                  <a:lnTo>
                    <a:pt x="33413" y="96697"/>
                  </a:lnTo>
                  <a:lnTo>
                    <a:pt x="33413" y="67043"/>
                  </a:lnTo>
                  <a:lnTo>
                    <a:pt x="170700" y="67043"/>
                  </a:lnTo>
                  <a:lnTo>
                    <a:pt x="170700" y="48996"/>
                  </a:lnTo>
                  <a:lnTo>
                    <a:pt x="170700" y="19342"/>
                  </a:lnTo>
                  <a:lnTo>
                    <a:pt x="170700" y="0"/>
                  </a:lnTo>
                  <a:lnTo>
                    <a:pt x="12217" y="0"/>
                  </a:lnTo>
                  <a:lnTo>
                    <a:pt x="12217" y="19342"/>
                  </a:lnTo>
                  <a:lnTo>
                    <a:pt x="149707" y="19342"/>
                  </a:lnTo>
                  <a:lnTo>
                    <a:pt x="149707" y="48996"/>
                  </a:lnTo>
                  <a:lnTo>
                    <a:pt x="12217" y="48996"/>
                  </a:lnTo>
                  <a:lnTo>
                    <a:pt x="12217" y="67043"/>
                  </a:lnTo>
                  <a:lnTo>
                    <a:pt x="12217" y="96697"/>
                  </a:lnTo>
                  <a:lnTo>
                    <a:pt x="12217" y="116039"/>
                  </a:lnTo>
                  <a:lnTo>
                    <a:pt x="80098" y="116039"/>
                  </a:lnTo>
                  <a:lnTo>
                    <a:pt x="80098" y="152133"/>
                  </a:lnTo>
                  <a:lnTo>
                    <a:pt x="0" y="152133"/>
                  </a:lnTo>
                  <a:lnTo>
                    <a:pt x="0" y="171475"/>
                  </a:lnTo>
                  <a:lnTo>
                    <a:pt x="182689" y="171475"/>
                  </a:lnTo>
                  <a:lnTo>
                    <a:pt x="182689" y="15213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5" name="object 75" descr="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4176476" y="6850202"/>
              <a:ext cx="163194" cy="188554"/>
            </a:xfrm>
            <a:prstGeom prst="rect">
              <a:avLst/>
            </a:prstGeom>
          </p:spPr>
        </p:pic>
        <p:pic>
          <p:nvPicPr>
            <p:cNvPr id="76" name="object 76" descr="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4374794" y="6852410"/>
              <a:ext cx="182683" cy="187008"/>
            </a:xfrm>
            <a:prstGeom prst="rect">
              <a:avLst/>
            </a:prstGeom>
          </p:spPr>
        </p:pic>
        <p:sp>
          <p:nvSpPr>
            <p:cNvPr id="77" name="object 77" descr=""/>
            <p:cNvSpPr/>
            <p:nvPr/>
          </p:nvSpPr>
          <p:spPr>
            <a:xfrm>
              <a:off x="434009" y="7170343"/>
              <a:ext cx="807085" cy="188595"/>
            </a:xfrm>
            <a:custGeom>
              <a:avLst/>
              <a:gdLst/>
              <a:ahLst/>
              <a:cxnLst/>
              <a:rect l="l" t="t" r="r" b="b"/>
              <a:pathLst>
                <a:path w="807085" h="188595">
                  <a:moveTo>
                    <a:pt x="74955" y="89204"/>
                  </a:moveTo>
                  <a:lnTo>
                    <a:pt x="0" y="89204"/>
                  </a:lnTo>
                  <a:lnTo>
                    <a:pt x="0" y="109067"/>
                  </a:lnTo>
                  <a:lnTo>
                    <a:pt x="74955" y="109067"/>
                  </a:lnTo>
                  <a:lnTo>
                    <a:pt x="74955" y="89204"/>
                  </a:lnTo>
                  <a:close/>
                </a:path>
                <a:path w="807085" h="188595">
                  <a:moveTo>
                    <a:pt x="272732" y="5524"/>
                  </a:moveTo>
                  <a:lnTo>
                    <a:pt x="251752" y="5524"/>
                  </a:lnTo>
                  <a:lnTo>
                    <a:pt x="251752" y="70269"/>
                  </a:lnTo>
                  <a:lnTo>
                    <a:pt x="251752" y="90893"/>
                  </a:lnTo>
                  <a:lnTo>
                    <a:pt x="251752" y="156654"/>
                  </a:lnTo>
                  <a:lnTo>
                    <a:pt x="190068" y="156654"/>
                  </a:lnTo>
                  <a:lnTo>
                    <a:pt x="190068" y="90893"/>
                  </a:lnTo>
                  <a:lnTo>
                    <a:pt x="251752" y="90893"/>
                  </a:lnTo>
                  <a:lnTo>
                    <a:pt x="251752" y="70269"/>
                  </a:lnTo>
                  <a:lnTo>
                    <a:pt x="190068" y="70269"/>
                  </a:lnTo>
                  <a:lnTo>
                    <a:pt x="190068" y="5803"/>
                  </a:lnTo>
                  <a:lnTo>
                    <a:pt x="169087" y="5803"/>
                  </a:lnTo>
                  <a:lnTo>
                    <a:pt x="169087" y="70269"/>
                  </a:lnTo>
                  <a:lnTo>
                    <a:pt x="169087" y="90893"/>
                  </a:lnTo>
                  <a:lnTo>
                    <a:pt x="169087" y="156654"/>
                  </a:lnTo>
                  <a:lnTo>
                    <a:pt x="169087" y="177279"/>
                  </a:lnTo>
                  <a:lnTo>
                    <a:pt x="272732" y="177279"/>
                  </a:lnTo>
                  <a:lnTo>
                    <a:pt x="272732" y="70269"/>
                  </a:lnTo>
                  <a:lnTo>
                    <a:pt x="272732" y="5524"/>
                  </a:lnTo>
                  <a:close/>
                </a:path>
                <a:path w="807085" h="188595">
                  <a:moveTo>
                    <a:pt x="329272" y="0"/>
                  </a:moveTo>
                  <a:lnTo>
                    <a:pt x="308076" y="0"/>
                  </a:lnTo>
                  <a:lnTo>
                    <a:pt x="308076" y="188556"/>
                  </a:lnTo>
                  <a:lnTo>
                    <a:pt x="329272" y="188556"/>
                  </a:lnTo>
                  <a:lnTo>
                    <a:pt x="329272" y="0"/>
                  </a:lnTo>
                  <a:close/>
                </a:path>
                <a:path w="807085" h="188595">
                  <a:moveTo>
                    <a:pt x="481761" y="22745"/>
                  </a:moveTo>
                  <a:lnTo>
                    <a:pt x="460781" y="22745"/>
                  </a:lnTo>
                  <a:lnTo>
                    <a:pt x="460781" y="67335"/>
                  </a:lnTo>
                  <a:lnTo>
                    <a:pt x="481761" y="67335"/>
                  </a:lnTo>
                  <a:lnTo>
                    <a:pt x="481761" y="22745"/>
                  </a:lnTo>
                  <a:close/>
                </a:path>
                <a:path w="807085" h="188595">
                  <a:moveTo>
                    <a:pt x="481761" y="4508"/>
                  </a:moveTo>
                  <a:lnTo>
                    <a:pt x="372973" y="4508"/>
                  </a:lnTo>
                  <a:lnTo>
                    <a:pt x="372973" y="22567"/>
                  </a:lnTo>
                  <a:lnTo>
                    <a:pt x="372973" y="67691"/>
                  </a:lnTo>
                  <a:lnTo>
                    <a:pt x="372973" y="85737"/>
                  </a:lnTo>
                  <a:lnTo>
                    <a:pt x="481761" y="85737"/>
                  </a:lnTo>
                  <a:lnTo>
                    <a:pt x="481761" y="67691"/>
                  </a:lnTo>
                  <a:lnTo>
                    <a:pt x="393954" y="67691"/>
                  </a:lnTo>
                  <a:lnTo>
                    <a:pt x="393954" y="22567"/>
                  </a:lnTo>
                  <a:lnTo>
                    <a:pt x="481761" y="22567"/>
                  </a:lnTo>
                  <a:lnTo>
                    <a:pt x="481761" y="4508"/>
                  </a:lnTo>
                  <a:close/>
                </a:path>
                <a:path w="807085" h="188595">
                  <a:moveTo>
                    <a:pt x="535305" y="0"/>
                  </a:moveTo>
                  <a:lnTo>
                    <a:pt x="514108" y="0"/>
                  </a:lnTo>
                  <a:lnTo>
                    <a:pt x="514108" y="92290"/>
                  </a:lnTo>
                  <a:lnTo>
                    <a:pt x="535305" y="92290"/>
                  </a:lnTo>
                  <a:lnTo>
                    <a:pt x="535305" y="0"/>
                  </a:lnTo>
                  <a:close/>
                </a:path>
                <a:path w="807085" h="188595">
                  <a:moveTo>
                    <a:pt x="539800" y="168262"/>
                  </a:moveTo>
                  <a:lnTo>
                    <a:pt x="401447" y="168262"/>
                  </a:lnTo>
                  <a:lnTo>
                    <a:pt x="401447" y="152793"/>
                  </a:lnTo>
                  <a:lnTo>
                    <a:pt x="535305" y="152793"/>
                  </a:lnTo>
                  <a:lnTo>
                    <a:pt x="535305" y="136029"/>
                  </a:lnTo>
                  <a:lnTo>
                    <a:pt x="535305" y="119265"/>
                  </a:lnTo>
                  <a:lnTo>
                    <a:pt x="535305" y="102501"/>
                  </a:lnTo>
                  <a:lnTo>
                    <a:pt x="380034" y="102501"/>
                  </a:lnTo>
                  <a:lnTo>
                    <a:pt x="380034" y="119265"/>
                  </a:lnTo>
                  <a:lnTo>
                    <a:pt x="514311" y="119265"/>
                  </a:lnTo>
                  <a:lnTo>
                    <a:pt x="514311" y="136029"/>
                  </a:lnTo>
                  <a:lnTo>
                    <a:pt x="380466" y="136029"/>
                  </a:lnTo>
                  <a:lnTo>
                    <a:pt x="380466" y="152793"/>
                  </a:lnTo>
                  <a:lnTo>
                    <a:pt x="380466" y="168262"/>
                  </a:lnTo>
                  <a:lnTo>
                    <a:pt x="380466" y="186309"/>
                  </a:lnTo>
                  <a:lnTo>
                    <a:pt x="539800" y="186309"/>
                  </a:lnTo>
                  <a:lnTo>
                    <a:pt x="539800" y="168262"/>
                  </a:lnTo>
                  <a:close/>
                </a:path>
                <a:path w="807085" h="188595">
                  <a:moveTo>
                    <a:pt x="802843" y="45770"/>
                  </a:moveTo>
                  <a:lnTo>
                    <a:pt x="745007" y="45770"/>
                  </a:lnTo>
                  <a:lnTo>
                    <a:pt x="745007" y="35763"/>
                  </a:lnTo>
                  <a:lnTo>
                    <a:pt x="745007" y="35458"/>
                  </a:lnTo>
                  <a:lnTo>
                    <a:pt x="745007" y="3314"/>
                  </a:lnTo>
                  <a:lnTo>
                    <a:pt x="724242" y="3314"/>
                  </a:lnTo>
                  <a:lnTo>
                    <a:pt x="724242" y="35458"/>
                  </a:lnTo>
                  <a:lnTo>
                    <a:pt x="724242" y="54800"/>
                  </a:lnTo>
                  <a:lnTo>
                    <a:pt x="724242" y="66408"/>
                  </a:lnTo>
                  <a:lnTo>
                    <a:pt x="724242" y="90893"/>
                  </a:lnTo>
                  <a:lnTo>
                    <a:pt x="658914" y="90893"/>
                  </a:lnTo>
                  <a:lnTo>
                    <a:pt x="658914" y="54800"/>
                  </a:lnTo>
                  <a:lnTo>
                    <a:pt x="724242" y="54800"/>
                  </a:lnTo>
                  <a:lnTo>
                    <a:pt x="724242" y="35458"/>
                  </a:lnTo>
                  <a:lnTo>
                    <a:pt x="658914" y="35458"/>
                  </a:lnTo>
                  <a:lnTo>
                    <a:pt x="658914" y="3225"/>
                  </a:lnTo>
                  <a:lnTo>
                    <a:pt x="638149" y="3225"/>
                  </a:lnTo>
                  <a:lnTo>
                    <a:pt x="638149" y="108953"/>
                  </a:lnTo>
                  <a:lnTo>
                    <a:pt x="745007" y="108953"/>
                  </a:lnTo>
                  <a:lnTo>
                    <a:pt x="745007" y="90893"/>
                  </a:lnTo>
                  <a:lnTo>
                    <a:pt x="745007" y="66408"/>
                  </a:lnTo>
                  <a:lnTo>
                    <a:pt x="781634" y="66408"/>
                  </a:lnTo>
                  <a:lnTo>
                    <a:pt x="781634" y="139979"/>
                  </a:lnTo>
                  <a:lnTo>
                    <a:pt x="802843" y="139979"/>
                  </a:lnTo>
                  <a:lnTo>
                    <a:pt x="802843" y="66408"/>
                  </a:lnTo>
                  <a:lnTo>
                    <a:pt x="802843" y="66243"/>
                  </a:lnTo>
                  <a:lnTo>
                    <a:pt x="802843" y="54800"/>
                  </a:lnTo>
                  <a:lnTo>
                    <a:pt x="802843" y="45770"/>
                  </a:lnTo>
                  <a:close/>
                </a:path>
                <a:path w="807085" h="188595">
                  <a:moveTo>
                    <a:pt x="802843" y="0"/>
                  </a:moveTo>
                  <a:lnTo>
                    <a:pt x="781634" y="0"/>
                  </a:lnTo>
                  <a:lnTo>
                    <a:pt x="781634" y="45707"/>
                  </a:lnTo>
                  <a:lnTo>
                    <a:pt x="802843" y="45707"/>
                  </a:lnTo>
                  <a:lnTo>
                    <a:pt x="802843" y="0"/>
                  </a:lnTo>
                  <a:close/>
                </a:path>
                <a:path w="807085" h="188595">
                  <a:moveTo>
                    <a:pt x="806691" y="165684"/>
                  </a:moveTo>
                  <a:lnTo>
                    <a:pt x="668769" y="165684"/>
                  </a:lnTo>
                  <a:lnTo>
                    <a:pt x="668769" y="125717"/>
                  </a:lnTo>
                  <a:lnTo>
                    <a:pt x="647141" y="125717"/>
                  </a:lnTo>
                  <a:lnTo>
                    <a:pt x="647141" y="165684"/>
                  </a:lnTo>
                  <a:lnTo>
                    <a:pt x="647141" y="186309"/>
                  </a:lnTo>
                  <a:lnTo>
                    <a:pt x="806691" y="186309"/>
                  </a:lnTo>
                  <a:lnTo>
                    <a:pt x="806691" y="16568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8" name="object 78" descr="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1270692" y="7167908"/>
              <a:ext cx="182683" cy="181930"/>
            </a:xfrm>
            <a:prstGeom prst="rect">
              <a:avLst/>
            </a:prstGeom>
          </p:spPr>
        </p:pic>
        <p:sp>
          <p:nvSpPr>
            <p:cNvPr id="79" name="object 79" descr=""/>
            <p:cNvSpPr/>
            <p:nvPr/>
          </p:nvSpPr>
          <p:spPr>
            <a:xfrm>
              <a:off x="1544218" y="7169695"/>
              <a:ext cx="168910" cy="187325"/>
            </a:xfrm>
            <a:custGeom>
              <a:avLst/>
              <a:gdLst/>
              <a:ahLst/>
              <a:cxnLst/>
              <a:rect l="l" t="t" r="r" b="b"/>
              <a:pathLst>
                <a:path w="168910" h="187325">
                  <a:moveTo>
                    <a:pt x="104305" y="3962"/>
                  </a:moveTo>
                  <a:lnTo>
                    <a:pt x="83527" y="3962"/>
                  </a:lnTo>
                  <a:lnTo>
                    <a:pt x="83527" y="36106"/>
                  </a:lnTo>
                  <a:lnTo>
                    <a:pt x="20777" y="36106"/>
                  </a:lnTo>
                  <a:lnTo>
                    <a:pt x="20777" y="3873"/>
                  </a:lnTo>
                  <a:lnTo>
                    <a:pt x="0" y="3873"/>
                  </a:lnTo>
                  <a:lnTo>
                    <a:pt x="0" y="36106"/>
                  </a:lnTo>
                  <a:lnTo>
                    <a:pt x="0" y="55448"/>
                  </a:lnTo>
                  <a:lnTo>
                    <a:pt x="0" y="91541"/>
                  </a:lnTo>
                  <a:lnTo>
                    <a:pt x="0" y="109601"/>
                  </a:lnTo>
                  <a:lnTo>
                    <a:pt x="104305" y="109601"/>
                  </a:lnTo>
                  <a:lnTo>
                    <a:pt x="104305" y="91541"/>
                  </a:lnTo>
                  <a:lnTo>
                    <a:pt x="20777" y="91541"/>
                  </a:lnTo>
                  <a:lnTo>
                    <a:pt x="20777" y="55448"/>
                  </a:lnTo>
                  <a:lnTo>
                    <a:pt x="83527" y="55448"/>
                  </a:lnTo>
                  <a:lnTo>
                    <a:pt x="83527" y="91389"/>
                  </a:lnTo>
                  <a:lnTo>
                    <a:pt x="104305" y="91389"/>
                  </a:lnTo>
                  <a:lnTo>
                    <a:pt x="104305" y="55448"/>
                  </a:lnTo>
                  <a:lnTo>
                    <a:pt x="104305" y="54965"/>
                  </a:lnTo>
                  <a:lnTo>
                    <a:pt x="104305" y="36410"/>
                  </a:lnTo>
                  <a:lnTo>
                    <a:pt x="104305" y="36106"/>
                  </a:lnTo>
                  <a:lnTo>
                    <a:pt x="104305" y="3962"/>
                  </a:lnTo>
                  <a:close/>
                </a:path>
                <a:path w="168910" h="187325">
                  <a:moveTo>
                    <a:pt x="164693" y="0"/>
                  </a:moveTo>
                  <a:lnTo>
                    <a:pt x="143713" y="0"/>
                  </a:lnTo>
                  <a:lnTo>
                    <a:pt x="143713" y="21920"/>
                  </a:lnTo>
                  <a:lnTo>
                    <a:pt x="113728" y="21920"/>
                  </a:lnTo>
                  <a:lnTo>
                    <a:pt x="113728" y="41262"/>
                  </a:lnTo>
                  <a:lnTo>
                    <a:pt x="143713" y="41262"/>
                  </a:lnTo>
                  <a:lnTo>
                    <a:pt x="143713" y="68338"/>
                  </a:lnTo>
                  <a:lnTo>
                    <a:pt x="113728" y="68338"/>
                  </a:lnTo>
                  <a:lnTo>
                    <a:pt x="113728" y="87680"/>
                  </a:lnTo>
                  <a:lnTo>
                    <a:pt x="143713" y="87680"/>
                  </a:lnTo>
                  <a:lnTo>
                    <a:pt x="143713" y="140538"/>
                  </a:lnTo>
                  <a:lnTo>
                    <a:pt x="164693" y="140538"/>
                  </a:lnTo>
                  <a:lnTo>
                    <a:pt x="164693" y="87680"/>
                  </a:lnTo>
                  <a:lnTo>
                    <a:pt x="164693" y="68338"/>
                  </a:lnTo>
                  <a:lnTo>
                    <a:pt x="164693" y="41262"/>
                  </a:lnTo>
                  <a:lnTo>
                    <a:pt x="164693" y="21920"/>
                  </a:lnTo>
                  <a:lnTo>
                    <a:pt x="164693" y="0"/>
                  </a:lnTo>
                  <a:close/>
                </a:path>
                <a:path w="168910" h="187325">
                  <a:moveTo>
                    <a:pt x="168554" y="166331"/>
                  </a:moveTo>
                  <a:lnTo>
                    <a:pt x="30632" y="166331"/>
                  </a:lnTo>
                  <a:lnTo>
                    <a:pt x="30632" y="126365"/>
                  </a:lnTo>
                  <a:lnTo>
                    <a:pt x="9004" y="126365"/>
                  </a:lnTo>
                  <a:lnTo>
                    <a:pt x="9004" y="166331"/>
                  </a:lnTo>
                  <a:lnTo>
                    <a:pt x="9004" y="186956"/>
                  </a:lnTo>
                  <a:lnTo>
                    <a:pt x="168554" y="186956"/>
                  </a:lnTo>
                  <a:lnTo>
                    <a:pt x="168554" y="16633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0" name="object 80" descr="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1748545" y="7170337"/>
              <a:ext cx="168976" cy="188554"/>
            </a:xfrm>
            <a:prstGeom prst="rect">
              <a:avLst/>
            </a:prstGeom>
          </p:spPr>
        </p:pic>
        <p:sp>
          <p:nvSpPr>
            <p:cNvPr id="81" name="object 81" descr=""/>
            <p:cNvSpPr/>
            <p:nvPr/>
          </p:nvSpPr>
          <p:spPr>
            <a:xfrm>
              <a:off x="434014" y="7579662"/>
              <a:ext cx="75565" cy="20320"/>
            </a:xfrm>
            <a:custGeom>
              <a:avLst/>
              <a:gdLst/>
              <a:ahLst/>
              <a:cxnLst/>
              <a:rect l="l" t="t" r="r" b="b"/>
              <a:pathLst>
                <a:path w="75565" h="20320">
                  <a:moveTo>
                    <a:pt x="74958" y="19871"/>
                  </a:moveTo>
                  <a:lnTo>
                    <a:pt x="0" y="19871"/>
                  </a:lnTo>
                  <a:lnTo>
                    <a:pt x="0" y="0"/>
                  </a:lnTo>
                  <a:lnTo>
                    <a:pt x="74958" y="0"/>
                  </a:lnTo>
                  <a:lnTo>
                    <a:pt x="74958" y="1987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2" name="object 82" descr="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593889" y="7487151"/>
              <a:ext cx="174330" cy="189437"/>
            </a:xfrm>
            <a:prstGeom prst="rect">
              <a:avLst/>
            </a:prstGeom>
          </p:spPr>
        </p:pic>
        <p:sp>
          <p:nvSpPr>
            <p:cNvPr id="83" name="object 83" descr=""/>
            <p:cNvSpPr/>
            <p:nvPr/>
          </p:nvSpPr>
          <p:spPr>
            <a:xfrm>
              <a:off x="798626" y="7497190"/>
              <a:ext cx="182880" cy="173355"/>
            </a:xfrm>
            <a:custGeom>
              <a:avLst/>
              <a:gdLst/>
              <a:ahLst/>
              <a:cxnLst/>
              <a:rect l="l" t="t" r="r" b="b"/>
              <a:pathLst>
                <a:path w="182880" h="173354">
                  <a:moveTo>
                    <a:pt x="173469" y="100571"/>
                  </a:moveTo>
                  <a:lnTo>
                    <a:pt x="33413" y="100571"/>
                  </a:lnTo>
                  <a:lnTo>
                    <a:pt x="33413" y="69621"/>
                  </a:lnTo>
                  <a:lnTo>
                    <a:pt x="168338" y="69621"/>
                  </a:lnTo>
                  <a:lnTo>
                    <a:pt x="168338" y="50292"/>
                  </a:lnTo>
                  <a:lnTo>
                    <a:pt x="33413" y="50292"/>
                  </a:lnTo>
                  <a:lnTo>
                    <a:pt x="33413" y="19342"/>
                  </a:lnTo>
                  <a:lnTo>
                    <a:pt x="170688" y="19342"/>
                  </a:lnTo>
                  <a:lnTo>
                    <a:pt x="170688" y="0"/>
                  </a:lnTo>
                  <a:lnTo>
                    <a:pt x="12204" y="0"/>
                  </a:lnTo>
                  <a:lnTo>
                    <a:pt x="12204" y="19342"/>
                  </a:lnTo>
                  <a:lnTo>
                    <a:pt x="12204" y="50292"/>
                  </a:lnTo>
                  <a:lnTo>
                    <a:pt x="12204" y="69621"/>
                  </a:lnTo>
                  <a:lnTo>
                    <a:pt x="12204" y="100571"/>
                  </a:lnTo>
                  <a:lnTo>
                    <a:pt x="12204" y="121196"/>
                  </a:lnTo>
                  <a:lnTo>
                    <a:pt x="173469" y="121196"/>
                  </a:lnTo>
                  <a:lnTo>
                    <a:pt x="173469" y="100571"/>
                  </a:lnTo>
                  <a:close/>
                </a:path>
                <a:path w="182880" h="173354">
                  <a:moveTo>
                    <a:pt x="182676" y="152692"/>
                  </a:moveTo>
                  <a:lnTo>
                    <a:pt x="0" y="152692"/>
                  </a:lnTo>
                  <a:lnTo>
                    <a:pt x="0" y="172783"/>
                  </a:lnTo>
                  <a:lnTo>
                    <a:pt x="182676" y="172783"/>
                  </a:lnTo>
                  <a:lnTo>
                    <a:pt x="182676" y="15269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4" name="object 84" descr="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1069162" y="7490463"/>
              <a:ext cx="170690" cy="186125"/>
            </a:xfrm>
            <a:prstGeom prst="rect">
              <a:avLst/>
            </a:prstGeom>
          </p:spPr>
        </p:pic>
        <p:sp>
          <p:nvSpPr>
            <p:cNvPr id="85" name="object 85" descr=""/>
            <p:cNvSpPr/>
            <p:nvPr/>
          </p:nvSpPr>
          <p:spPr>
            <a:xfrm>
              <a:off x="1270685" y="7492034"/>
              <a:ext cx="182880" cy="184785"/>
            </a:xfrm>
            <a:custGeom>
              <a:avLst/>
              <a:gdLst/>
              <a:ahLst/>
              <a:cxnLst/>
              <a:rect l="l" t="t" r="r" b="b"/>
              <a:pathLst>
                <a:path w="182880" h="184784">
                  <a:moveTo>
                    <a:pt x="169405" y="0"/>
                  </a:moveTo>
                  <a:lnTo>
                    <a:pt x="148209" y="0"/>
                  </a:lnTo>
                  <a:lnTo>
                    <a:pt x="148209" y="19342"/>
                  </a:lnTo>
                  <a:lnTo>
                    <a:pt x="148209" y="58026"/>
                  </a:lnTo>
                  <a:lnTo>
                    <a:pt x="34264" y="58026"/>
                  </a:lnTo>
                  <a:lnTo>
                    <a:pt x="34264" y="19342"/>
                  </a:lnTo>
                  <a:lnTo>
                    <a:pt x="148209" y="19342"/>
                  </a:lnTo>
                  <a:lnTo>
                    <a:pt x="148209" y="0"/>
                  </a:lnTo>
                  <a:lnTo>
                    <a:pt x="13068" y="0"/>
                  </a:lnTo>
                  <a:lnTo>
                    <a:pt x="13068" y="19342"/>
                  </a:lnTo>
                  <a:lnTo>
                    <a:pt x="13068" y="58026"/>
                  </a:lnTo>
                  <a:lnTo>
                    <a:pt x="13068" y="76073"/>
                  </a:lnTo>
                  <a:lnTo>
                    <a:pt x="169405" y="76073"/>
                  </a:lnTo>
                  <a:lnTo>
                    <a:pt x="169405" y="58051"/>
                  </a:lnTo>
                  <a:lnTo>
                    <a:pt x="169405" y="19342"/>
                  </a:lnTo>
                  <a:lnTo>
                    <a:pt x="169405" y="18745"/>
                  </a:lnTo>
                  <a:lnTo>
                    <a:pt x="169405" y="0"/>
                  </a:lnTo>
                  <a:close/>
                </a:path>
                <a:path w="182880" h="184784">
                  <a:moveTo>
                    <a:pt x="173469" y="166319"/>
                  </a:moveTo>
                  <a:lnTo>
                    <a:pt x="34264" y="166319"/>
                  </a:lnTo>
                  <a:lnTo>
                    <a:pt x="34264" y="130225"/>
                  </a:lnTo>
                  <a:lnTo>
                    <a:pt x="12852" y="130225"/>
                  </a:lnTo>
                  <a:lnTo>
                    <a:pt x="12852" y="166319"/>
                  </a:lnTo>
                  <a:lnTo>
                    <a:pt x="12852" y="184378"/>
                  </a:lnTo>
                  <a:lnTo>
                    <a:pt x="173469" y="184378"/>
                  </a:lnTo>
                  <a:lnTo>
                    <a:pt x="173469" y="166319"/>
                  </a:lnTo>
                  <a:close/>
                </a:path>
                <a:path w="182880" h="184784">
                  <a:moveTo>
                    <a:pt x="182689" y="95135"/>
                  </a:moveTo>
                  <a:lnTo>
                    <a:pt x="0" y="95135"/>
                  </a:lnTo>
                  <a:lnTo>
                    <a:pt x="0" y="113690"/>
                  </a:lnTo>
                  <a:lnTo>
                    <a:pt x="80530" y="113690"/>
                  </a:lnTo>
                  <a:lnTo>
                    <a:pt x="80530" y="146138"/>
                  </a:lnTo>
                  <a:lnTo>
                    <a:pt x="101942" y="146138"/>
                  </a:lnTo>
                  <a:lnTo>
                    <a:pt x="101942" y="113690"/>
                  </a:lnTo>
                  <a:lnTo>
                    <a:pt x="182689" y="113690"/>
                  </a:lnTo>
                  <a:lnTo>
                    <a:pt x="182689" y="9513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6" name="object 86" descr="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1535450" y="7493112"/>
              <a:ext cx="154627" cy="185242"/>
            </a:xfrm>
            <a:prstGeom prst="rect">
              <a:avLst/>
            </a:prstGeom>
          </p:spPr>
        </p:pic>
        <p:pic>
          <p:nvPicPr>
            <p:cNvPr id="87" name="object 87" descr="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1775444" y="7490463"/>
              <a:ext cx="184825" cy="186125"/>
            </a:xfrm>
            <a:prstGeom prst="rect">
              <a:avLst/>
            </a:prstGeom>
          </p:spPr>
        </p:pic>
        <p:sp>
          <p:nvSpPr>
            <p:cNvPr id="88" name="object 88" descr=""/>
            <p:cNvSpPr/>
            <p:nvPr/>
          </p:nvSpPr>
          <p:spPr>
            <a:xfrm>
              <a:off x="1982533" y="7490751"/>
              <a:ext cx="434975" cy="186055"/>
            </a:xfrm>
            <a:custGeom>
              <a:avLst/>
              <a:gdLst/>
              <a:ahLst/>
              <a:cxnLst/>
              <a:rect l="l" t="t" r="r" b="b"/>
              <a:pathLst>
                <a:path w="434975" h="186054">
                  <a:moveTo>
                    <a:pt x="104305" y="36093"/>
                  </a:moveTo>
                  <a:lnTo>
                    <a:pt x="83527" y="36093"/>
                  </a:lnTo>
                  <a:lnTo>
                    <a:pt x="83527" y="54140"/>
                  </a:lnTo>
                  <a:lnTo>
                    <a:pt x="83527" y="90246"/>
                  </a:lnTo>
                  <a:lnTo>
                    <a:pt x="20777" y="90246"/>
                  </a:lnTo>
                  <a:lnTo>
                    <a:pt x="20777" y="54140"/>
                  </a:lnTo>
                  <a:lnTo>
                    <a:pt x="83527" y="54140"/>
                  </a:lnTo>
                  <a:lnTo>
                    <a:pt x="83527" y="36093"/>
                  </a:lnTo>
                  <a:lnTo>
                    <a:pt x="20777" y="36093"/>
                  </a:lnTo>
                  <a:lnTo>
                    <a:pt x="20777" y="2578"/>
                  </a:lnTo>
                  <a:lnTo>
                    <a:pt x="0" y="2578"/>
                  </a:lnTo>
                  <a:lnTo>
                    <a:pt x="0" y="36093"/>
                  </a:lnTo>
                  <a:lnTo>
                    <a:pt x="0" y="54140"/>
                  </a:lnTo>
                  <a:lnTo>
                    <a:pt x="0" y="90246"/>
                  </a:lnTo>
                  <a:lnTo>
                    <a:pt x="0" y="109588"/>
                  </a:lnTo>
                  <a:lnTo>
                    <a:pt x="104305" y="109588"/>
                  </a:lnTo>
                  <a:lnTo>
                    <a:pt x="104305" y="90462"/>
                  </a:lnTo>
                  <a:lnTo>
                    <a:pt x="104305" y="90246"/>
                  </a:lnTo>
                  <a:lnTo>
                    <a:pt x="104305" y="54140"/>
                  </a:lnTo>
                  <a:lnTo>
                    <a:pt x="104305" y="36093"/>
                  </a:lnTo>
                  <a:close/>
                </a:path>
                <a:path w="434975" h="186054">
                  <a:moveTo>
                    <a:pt x="104305" y="3035"/>
                  </a:moveTo>
                  <a:lnTo>
                    <a:pt x="83527" y="3035"/>
                  </a:lnTo>
                  <a:lnTo>
                    <a:pt x="83527" y="35483"/>
                  </a:lnTo>
                  <a:lnTo>
                    <a:pt x="104305" y="35483"/>
                  </a:lnTo>
                  <a:lnTo>
                    <a:pt x="104305" y="3035"/>
                  </a:lnTo>
                  <a:close/>
                </a:path>
                <a:path w="434975" h="186054">
                  <a:moveTo>
                    <a:pt x="164693" y="0"/>
                  </a:moveTo>
                  <a:lnTo>
                    <a:pt x="143713" y="0"/>
                  </a:lnTo>
                  <a:lnTo>
                    <a:pt x="143713" y="20624"/>
                  </a:lnTo>
                  <a:lnTo>
                    <a:pt x="113728" y="20624"/>
                  </a:lnTo>
                  <a:lnTo>
                    <a:pt x="113728" y="39966"/>
                  </a:lnTo>
                  <a:lnTo>
                    <a:pt x="143713" y="39966"/>
                  </a:lnTo>
                  <a:lnTo>
                    <a:pt x="143713" y="67043"/>
                  </a:lnTo>
                  <a:lnTo>
                    <a:pt x="113728" y="67043"/>
                  </a:lnTo>
                  <a:lnTo>
                    <a:pt x="113728" y="86385"/>
                  </a:lnTo>
                  <a:lnTo>
                    <a:pt x="143713" y="86385"/>
                  </a:lnTo>
                  <a:lnTo>
                    <a:pt x="143713" y="139242"/>
                  </a:lnTo>
                  <a:lnTo>
                    <a:pt x="164693" y="139242"/>
                  </a:lnTo>
                  <a:lnTo>
                    <a:pt x="164693" y="86385"/>
                  </a:lnTo>
                  <a:lnTo>
                    <a:pt x="164693" y="67043"/>
                  </a:lnTo>
                  <a:lnTo>
                    <a:pt x="164693" y="39966"/>
                  </a:lnTo>
                  <a:lnTo>
                    <a:pt x="164693" y="20624"/>
                  </a:lnTo>
                  <a:lnTo>
                    <a:pt x="164693" y="0"/>
                  </a:lnTo>
                  <a:close/>
                </a:path>
                <a:path w="434975" h="186054">
                  <a:moveTo>
                    <a:pt x="168554" y="166319"/>
                  </a:moveTo>
                  <a:lnTo>
                    <a:pt x="30632" y="166319"/>
                  </a:lnTo>
                  <a:lnTo>
                    <a:pt x="30632" y="125056"/>
                  </a:lnTo>
                  <a:lnTo>
                    <a:pt x="8991" y="125056"/>
                  </a:lnTo>
                  <a:lnTo>
                    <a:pt x="8991" y="166319"/>
                  </a:lnTo>
                  <a:lnTo>
                    <a:pt x="8991" y="185661"/>
                  </a:lnTo>
                  <a:lnTo>
                    <a:pt x="168554" y="185661"/>
                  </a:lnTo>
                  <a:lnTo>
                    <a:pt x="168554" y="166319"/>
                  </a:lnTo>
                  <a:close/>
                </a:path>
                <a:path w="434975" h="186054">
                  <a:moveTo>
                    <a:pt x="370332" y="36093"/>
                  </a:moveTo>
                  <a:lnTo>
                    <a:pt x="349554" y="36093"/>
                  </a:lnTo>
                  <a:lnTo>
                    <a:pt x="349554" y="54140"/>
                  </a:lnTo>
                  <a:lnTo>
                    <a:pt x="349554" y="90246"/>
                  </a:lnTo>
                  <a:lnTo>
                    <a:pt x="286804" y="90246"/>
                  </a:lnTo>
                  <a:lnTo>
                    <a:pt x="286804" y="54140"/>
                  </a:lnTo>
                  <a:lnTo>
                    <a:pt x="349554" y="54140"/>
                  </a:lnTo>
                  <a:lnTo>
                    <a:pt x="349554" y="36093"/>
                  </a:lnTo>
                  <a:lnTo>
                    <a:pt x="286804" y="36093"/>
                  </a:lnTo>
                  <a:lnTo>
                    <a:pt x="286804" y="2578"/>
                  </a:lnTo>
                  <a:lnTo>
                    <a:pt x="266039" y="2578"/>
                  </a:lnTo>
                  <a:lnTo>
                    <a:pt x="266039" y="36093"/>
                  </a:lnTo>
                  <a:lnTo>
                    <a:pt x="266039" y="54140"/>
                  </a:lnTo>
                  <a:lnTo>
                    <a:pt x="266039" y="90246"/>
                  </a:lnTo>
                  <a:lnTo>
                    <a:pt x="266039" y="109588"/>
                  </a:lnTo>
                  <a:lnTo>
                    <a:pt x="370332" y="109588"/>
                  </a:lnTo>
                  <a:lnTo>
                    <a:pt x="370332" y="90462"/>
                  </a:lnTo>
                  <a:lnTo>
                    <a:pt x="370332" y="90246"/>
                  </a:lnTo>
                  <a:lnTo>
                    <a:pt x="370332" y="54140"/>
                  </a:lnTo>
                  <a:lnTo>
                    <a:pt x="370332" y="36093"/>
                  </a:lnTo>
                  <a:close/>
                </a:path>
                <a:path w="434975" h="186054">
                  <a:moveTo>
                    <a:pt x="370332" y="3035"/>
                  </a:moveTo>
                  <a:lnTo>
                    <a:pt x="349554" y="3035"/>
                  </a:lnTo>
                  <a:lnTo>
                    <a:pt x="349554" y="35483"/>
                  </a:lnTo>
                  <a:lnTo>
                    <a:pt x="370332" y="35483"/>
                  </a:lnTo>
                  <a:lnTo>
                    <a:pt x="370332" y="3035"/>
                  </a:lnTo>
                  <a:close/>
                </a:path>
                <a:path w="434975" h="186054">
                  <a:moveTo>
                    <a:pt x="430733" y="0"/>
                  </a:moveTo>
                  <a:lnTo>
                    <a:pt x="409740" y="0"/>
                  </a:lnTo>
                  <a:lnTo>
                    <a:pt x="409740" y="20624"/>
                  </a:lnTo>
                  <a:lnTo>
                    <a:pt x="379755" y="20624"/>
                  </a:lnTo>
                  <a:lnTo>
                    <a:pt x="379755" y="39966"/>
                  </a:lnTo>
                  <a:lnTo>
                    <a:pt x="409740" y="39966"/>
                  </a:lnTo>
                  <a:lnTo>
                    <a:pt x="409740" y="67043"/>
                  </a:lnTo>
                  <a:lnTo>
                    <a:pt x="379755" y="67043"/>
                  </a:lnTo>
                  <a:lnTo>
                    <a:pt x="379755" y="86385"/>
                  </a:lnTo>
                  <a:lnTo>
                    <a:pt x="409740" y="86385"/>
                  </a:lnTo>
                  <a:lnTo>
                    <a:pt x="409740" y="139242"/>
                  </a:lnTo>
                  <a:lnTo>
                    <a:pt x="430733" y="139242"/>
                  </a:lnTo>
                  <a:lnTo>
                    <a:pt x="430733" y="86385"/>
                  </a:lnTo>
                  <a:lnTo>
                    <a:pt x="430733" y="67043"/>
                  </a:lnTo>
                  <a:lnTo>
                    <a:pt x="430733" y="39966"/>
                  </a:lnTo>
                  <a:lnTo>
                    <a:pt x="430733" y="20624"/>
                  </a:lnTo>
                  <a:lnTo>
                    <a:pt x="430733" y="0"/>
                  </a:lnTo>
                  <a:close/>
                </a:path>
                <a:path w="434975" h="186054">
                  <a:moveTo>
                    <a:pt x="434581" y="166319"/>
                  </a:moveTo>
                  <a:lnTo>
                    <a:pt x="296659" y="166319"/>
                  </a:lnTo>
                  <a:lnTo>
                    <a:pt x="296659" y="125056"/>
                  </a:lnTo>
                  <a:lnTo>
                    <a:pt x="275031" y="125056"/>
                  </a:lnTo>
                  <a:lnTo>
                    <a:pt x="275031" y="166319"/>
                  </a:lnTo>
                  <a:lnTo>
                    <a:pt x="275031" y="185661"/>
                  </a:lnTo>
                  <a:lnTo>
                    <a:pt x="434581" y="185661"/>
                  </a:lnTo>
                  <a:lnTo>
                    <a:pt x="434581" y="16631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9" name="object 89" descr="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2452890" y="7490463"/>
              <a:ext cx="168976" cy="188554"/>
            </a:xfrm>
            <a:prstGeom prst="rect">
              <a:avLst/>
            </a:prstGeom>
          </p:spPr>
        </p:pic>
        <p:sp>
          <p:nvSpPr>
            <p:cNvPr id="90" name="object 90" descr=""/>
            <p:cNvSpPr/>
            <p:nvPr/>
          </p:nvSpPr>
          <p:spPr>
            <a:xfrm>
              <a:off x="434009" y="7816951"/>
              <a:ext cx="547370" cy="173355"/>
            </a:xfrm>
            <a:custGeom>
              <a:avLst/>
              <a:gdLst/>
              <a:ahLst/>
              <a:cxnLst/>
              <a:rect l="l" t="t" r="r" b="b"/>
              <a:pathLst>
                <a:path w="547369" h="173354">
                  <a:moveTo>
                    <a:pt x="74955" y="82842"/>
                  </a:moveTo>
                  <a:lnTo>
                    <a:pt x="0" y="82842"/>
                  </a:lnTo>
                  <a:lnTo>
                    <a:pt x="0" y="102717"/>
                  </a:lnTo>
                  <a:lnTo>
                    <a:pt x="74955" y="102717"/>
                  </a:lnTo>
                  <a:lnTo>
                    <a:pt x="74955" y="82842"/>
                  </a:lnTo>
                  <a:close/>
                </a:path>
                <a:path w="547369" h="173354">
                  <a:moveTo>
                    <a:pt x="331635" y="91668"/>
                  </a:moveTo>
                  <a:lnTo>
                    <a:pt x="299300" y="91668"/>
                  </a:lnTo>
                  <a:lnTo>
                    <a:pt x="299300" y="21907"/>
                  </a:lnTo>
                  <a:lnTo>
                    <a:pt x="329704" y="21907"/>
                  </a:lnTo>
                  <a:lnTo>
                    <a:pt x="329704" y="1587"/>
                  </a:lnTo>
                  <a:lnTo>
                    <a:pt x="277876" y="1587"/>
                  </a:lnTo>
                  <a:lnTo>
                    <a:pt x="277876" y="21907"/>
                  </a:lnTo>
                  <a:lnTo>
                    <a:pt x="277876" y="91668"/>
                  </a:lnTo>
                  <a:lnTo>
                    <a:pt x="221767" y="91668"/>
                  </a:lnTo>
                  <a:lnTo>
                    <a:pt x="221767" y="21907"/>
                  </a:lnTo>
                  <a:lnTo>
                    <a:pt x="277876" y="21907"/>
                  </a:lnTo>
                  <a:lnTo>
                    <a:pt x="277876" y="1587"/>
                  </a:lnTo>
                  <a:lnTo>
                    <a:pt x="169938" y="1587"/>
                  </a:lnTo>
                  <a:lnTo>
                    <a:pt x="169938" y="21907"/>
                  </a:lnTo>
                  <a:lnTo>
                    <a:pt x="200355" y="21907"/>
                  </a:lnTo>
                  <a:lnTo>
                    <a:pt x="200355" y="91668"/>
                  </a:lnTo>
                  <a:lnTo>
                    <a:pt x="168008" y="91668"/>
                  </a:lnTo>
                  <a:lnTo>
                    <a:pt x="168008" y="111760"/>
                  </a:lnTo>
                  <a:lnTo>
                    <a:pt x="331635" y="111760"/>
                  </a:lnTo>
                  <a:lnTo>
                    <a:pt x="331635" y="91668"/>
                  </a:lnTo>
                  <a:close/>
                </a:path>
                <a:path w="547369" h="173354">
                  <a:moveTo>
                    <a:pt x="341274" y="152387"/>
                  </a:moveTo>
                  <a:lnTo>
                    <a:pt x="158584" y="152387"/>
                  </a:lnTo>
                  <a:lnTo>
                    <a:pt x="158584" y="173151"/>
                  </a:lnTo>
                  <a:lnTo>
                    <a:pt x="341274" y="173151"/>
                  </a:lnTo>
                  <a:lnTo>
                    <a:pt x="341274" y="152387"/>
                  </a:lnTo>
                  <a:close/>
                </a:path>
                <a:path w="547369" h="173354">
                  <a:moveTo>
                    <a:pt x="547293" y="153428"/>
                  </a:moveTo>
                  <a:lnTo>
                    <a:pt x="466344" y="153428"/>
                  </a:lnTo>
                  <a:lnTo>
                    <a:pt x="466344" y="117322"/>
                  </a:lnTo>
                  <a:lnTo>
                    <a:pt x="538086" y="117322"/>
                  </a:lnTo>
                  <a:lnTo>
                    <a:pt x="538086" y="97993"/>
                  </a:lnTo>
                  <a:lnTo>
                    <a:pt x="398030" y="97993"/>
                  </a:lnTo>
                  <a:lnTo>
                    <a:pt x="398030" y="68338"/>
                  </a:lnTo>
                  <a:lnTo>
                    <a:pt x="535305" y="68338"/>
                  </a:lnTo>
                  <a:lnTo>
                    <a:pt x="535305" y="48996"/>
                  </a:lnTo>
                  <a:lnTo>
                    <a:pt x="535305" y="19342"/>
                  </a:lnTo>
                  <a:lnTo>
                    <a:pt x="535305" y="0"/>
                  </a:lnTo>
                  <a:lnTo>
                    <a:pt x="376821" y="0"/>
                  </a:lnTo>
                  <a:lnTo>
                    <a:pt x="376821" y="19342"/>
                  </a:lnTo>
                  <a:lnTo>
                    <a:pt x="514311" y="19342"/>
                  </a:lnTo>
                  <a:lnTo>
                    <a:pt x="514311" y="48996"/>
                  </a:lnTo>
                  <a:lnTo>
                    <a:pt x="376821" y="48996"/>
                  </a:lnTo>
                  <a:lnTo>
                    <a:pt x="376821" y="68338"/>
                  </a:lnTo>
                  <a:lnTo>
                    <a:pt x="376821" y="97993"/>
                  </a:lnTo>
                  <a:lnTo>
                    <a:pt x="376821" y="117322"/>
                  </a:lnTo>
                  <a:lnTo>
                    <a:pt x="444715" y="117322"/>
                  </a:lnTo>
                  <a:lnTo>
                    <a:pt x="444715" y="153428"/>
                  </a:lnTo>
                  <a:lnTo>
                    <a:pt x="364617" y="153428"/>
                  </a:lnTo>
                  <a:lnTo>
                    <a:pt x="364617" y="172770"/>
                  </a:lnTo>
                  <a:lnTo>
                    <a:pt x="547293" y="172770"/>
                  </a:lnTo>
                  <a:lnTo>
                    <a:pt x="547293" y="15342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1" name="object 91" descr="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1006800" y="7810589"/>
              <a:ext cx="173045" cy="186125"/>
            </a:xfrm>
            <a:prstGeom prst="rect">
              <a:avLst/>
            </a:prstGeom>
          </p:spPr>
        </p:pic>
        <p:pic>
          <p:nvPicPr>
            <p:cNvPr id="92" name="object 92" descr="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1278382" y="7810589"/>
              <a:ext cx="163194" cy="188554"/>
            </a:xfrm>
            <a:prstGeom prst="rect">
              <a:avLst/>
            </a:prstGeom>
          </p:spPr>
        </p:pic>
        <p:sp>
          <p:nvSpPr>
            <p:cNvPr id="93" name="object 93" descr=""/>
            <p:cNvSpPr/>
            <p:nvPr/>
          </p:nvSpPr>
          <p:spPr>
            <a:xfrm>
              <a:off x="1487182" y="7810601"/>
              <a:ext cx="160655" cy="188595"/>
            </a:xfrm>
            <a:custGeom>
              <a:avLst/>
              <a:gdLst/>
              <a:ahLst/>
              <a:cxnLst/>
              <a:rect l="l" t="t" r="r" b="b"/>
              <a:pathLst>
                <a:path w="160655" h="188595">
                  <a:moveTo>
                    <a:pt x="103657" y="27368"/>
                  </a:moveTo>
                  <a:lnTo>
                    <a:pt x="82461" y="27368"/>
                  </a:lnTo>
                  <a:lnTo>
                    <a:pt x="82461" y="156756"/>
                  </a:lnTo>
                  <a:lnTo>
                    <a:pt x="103657" y="156756"/>
                  </a:lnTo>
                  <a:lnTo>
                    <a:pt x="103657" y="27368"/>
                  </a:lnTo>
                  <a:close/>
                </a:path>
                <a:path w="160655" h="188595">
                  <a:moveTo>
                    <a:pt x="103657" y="6350"/>
                  </a:moveTo>
                  <a:lnTo>
                    <a:pt x="0" y="6350"/>
                  </a:lnTo>
                  <a:lnTo>
                    <a:pt x="0" y="26974"/>
                  </a:lnTo>
                  <a:lnTo>
                    <a:pt x="0" y="157200"/>
                  </a:lnTo>
                  <a:lnTo>
                    <a:pt x="0" y="177825"/>
                  </a:lnTo>
                  <a:lnTo>
                    <a:pt x="103657" y="177825"/>
                  </a:lnTo>
                  <a:lnTo>
                    <a:pt x="103657" y="157200"/>
                  </a:lnTo>
                  <a:lnTo>
                    <a:pt x="21209" y="157200"/>
                  </a:lnTo>
                  <a:lnTo>
                    <a:pt x="21209" y="26974"/>
                  </a:lnTo>
                  <a:lnTo>
                    <a:pt x="103657" y="26974"/>
                  </a:lnTo>
                  <a:lnTo>
                    <a:pt x="103657" y="6350"/>
                  </a:lnTo>
                  <a:close/>
                </a:path>
                <a:path w="160655" h="188595">
                  <a:moveTo>
                    <a:pt x="160197" y="0"/>
                  </a:moveTo>
                  <a:lnTo>
                    <a:pt x="139001" y="0"/>
                  </a:lnTo>
                  <a:lnTo>
                    <a:pt x="139001" y="188544"/>
                  </a:lnTo>
                  <a:lnTo>
                    <a:pt x="160197" y="188544"/>
                  </a:lnTo>
                  <a:lnTo>
                    <a:pt x="16019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4" name="object 94" descr="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686796" y="7810589"/>
              <a:ext cx="166621" cy="188554"/>
            </a:xfrm>
            <a:prstGeom prst="rect">
              <a:avLst/>
            </a:prstGeom>
          </p:spPr>
        </p:pic>
        <p:sp>
          <p:nvSpPr>
            <p:cNvPr id="95" name="object 95" descr=""/>
            <p:cNvSpPr/>
            <p:nvPr/>
          </p:nvSpPr>
          <p:spPr>
            <a:xfrm>
              <a:off x="1956244" y="7810499"/>
              <a:ext cx="168910" cy="186055"/>
            </a:xfrm>
            <a:custGeom>
              <a:avLst/>
              <a:gdLst/>
              <a:ahLst/>
              <a:cxnLst/>
              <a:rect l="l" t="t" r="r" b="b"/>
              <a:pathLst>
                <a:path w="168910" h="186054">
                  <a:moveTo>
                    <a:pt x="104292" y="36106"/>
                  </a:moveTo>
                  <a:lnTo>
                    <a:pt x="20764" y="36106"/>
                  </a:lnTo>
                  <a:lnTo>
                    <a:pt x="20764" y="3873"/>
                  </a:lnTo>
                  <a:lnTo>
                    <a:pt x="0" y="3873"/>
                  </a:lnTo>
                  <a:lnTo>
                    <a:pt x="0" y="36106"/>
                  </a:lnTo>
                  <a:lnTo>
                    <a:pt x="0" y="54152"/>
                  </a:lnTo>
                  <a:lnTo>
                    <a:pt x="0" y="90258"/>
                  </a:lnTo>
                  <a:lnTo>
                    <a:pt x="0" y="109601"/>
                  </a:lnTo>
                  <a:lnTo>
                    <a:pt x="104292" y="109601"/>
                  </a:lnTo>
                  <a:lnTo>
                    <a:pt x="104292" y="90843"/>
                  </a:lnTo>
                  <a:lnTo>
                    <a:pt x="104292" y="90258"/>
                  </a:lnTo>
                  <a:lnTo>
                    <a:pt x="104292" y="54406"/>
                  </a:lnTo>
                  <a:lnTo>
                    <a:pt x="83515" y="54406"/>
                  </a:lnTo>
                  <a:lnTo>
                    <a:pt x="83515" y="90258"/>
                  </a:lnTo>
                  <a:lnTo>
                    <a:pt x="20764" y="90258"/>
                  </a:lnTo>
                  <a:lnTo>
                    <a:pt x="20764" y="54152"/>
                  </a:lnTo>
                  <a:lnTo>
                    <a:pt x="104292" y="54152"/>
                  </a:lnTo>
                  <a:lnTo>
                    <a:pt x="104292" y="36106"/>
                  </a:lnTo>
                  <a:close/>
                </a:path>
                <a:path w="168910" h="186054">
                  <a:moveTo>
                    <a:pt x="104292" y="3403"/>
                  </a:moveTo>
                  <a:lnTo>
                    <a:pt x="83515" y="3403"/>
                  </a:lnTo>
                  <a:lnTo>
                    <a:pt x="83515" y="35864"/>
                  </a:lnTo>
                  <a:lnTo>
                    <a:pt x="104292" y="35864"/>
                  </a:lnTo>
                  <a:lnTo>
                    <a:pt x="104292" y="3403"/>
                  </a:lnTo>
                  <a:close/>
                </a:path>
                <a:path w="168910" h="186054">
                  <a:moveTo>
                    <a:pt x="164693" y="0"/>
                  </a:moveTo>
                  <a:lnTo>
                    <a:pt x="143700" y="0"/>
                  </a:lnTo>
                  <a:lnTo>
                    <a:pt x="143700" y="21920"/>
                  </a:lnTo>
                  <a:lnTo>
                    <a:pt x="113715" y="21920"/>
                  </a:lnTo>
                  <a:lnTo>
                    <a:pt x="113715" y="41262"/>
                  </a:lnTo>
                  <a:lnTo>
                    <a:pt x="143700" y="41262"/>
                  </a:lnTo>
                  <a:lnTo>
                    <a:pt x="143700" y="67043"/>
                  </a:lnTo>
                  <a:lnTo>
                    <a:pt x="113715" y="67043"/>
                  </a:lnTo>
                  <a:lnTo>
                    <a:pt x="113715" y="86385"/>
                  </a:lnTo>
                  <a:lnTo>
                    <a:pt x="143700" y="86385"/>
                  </a:lnTo>
                  <a:lnTo>
                    <a:pt x="143700" y="140538"/>
                  </a:lnTo>
                  <a:lnTo>
                    <a:pt x="164693" y="140538"/>
                  </a:lnTo>
                  <a:lnTo>
                    <a:pt x="164693" y="86385"/>
                  </a:lnTo>
                  <a:lnTo>
                    <a:pt x="164693" y="67043"/>
                  </a:lnTo>
                  <a:lnTo>
                    <a:pt x="164693" y="41262"/>
                  </a:lnTo>
                  <a:lnTo>
                    <a:pt x="164693" y="21920"/>
                  </a:lnTo>
                  <a:lnTo>
                    <a:pt x="164693" y="0"/>
                  </a:lnTo>
                  <a:close/>
                </a:path>
                <a:path w="168910" h="186054">
                  <a:moveTo>
                    <a:pt x="168541" y="166331"/>
                  </a:moveTo>
                  <a:lnTo>
                    <a:pt x="30619" y="166331"/>
                  </a:lnTo>
                  <a:lnTo>
                    <a:pt x="30619" y="126352"/>
                  </a:lnTo>
                  <a:lnTo>
                    <a:pt x="8991" y="126352"/>
                  </a:lnTo>
                  <a:lnTo>
                    <a:pt x="8991" y="166331"/>
                  </a:lnTo>
                  <a:lnTo>
                    <a:pt x="8991" y="185661"/>
                  </a:lnTo>
                  <a:lnTo>
                    <a:pt x="168541" y="185661"/>
                  </a:lnTo>
                  <a:lnTo>
                    <a:pt x="168541" y="16633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6" name="object 96" descr="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2160560" y="7810589"/>
              <a:ext cx="168976" cy="188554"/>
            </a:xfrm>
            <a:prstGeom prst="rect">
              <a:avLst/>
            </a:prstGeom>
          </p:spPr>
        </p:pic>
      </p:grpSp>
      <p:sp>
        <p:nvSpPr>
          <p:cNvPr id="97" name="object 97" descr=""/>
          <p:cNvSpPr/>
          <p:nvPr/>
        </p:nvSpPr>
        <p:spPr>
          <a:xfrm>
            <a:off x="377523" y="5977080"/>
            <a:ext cx="266065" cy="274320"/>
          </a:xfrm>
          <a:custGeom>
            <a:avLst/>
            <a:gdLst/>
            <a:ahLst/>
            <a:cxnLst/>
            <a:rect l="l" t="t" r="r" b="b"/>
            <a:pathLst>
              <a:path w="266065" h="274320">
                <a:moveTo>
                  <a:pt x="132781" y="273776"/>
                </a:moveTo>
                <a:lnTo>
                  <a:pt x="90592" y="266854"/>
                </a:lnTo>
                <a:lnTo>
                  <a:pt x="54114" y="247535"/>
                </a:lnTo>
                <a:lnTo>
                  <a:pt x="25454" y="217988"/>
                </a:lnTo>
                <a:lnTo>
                  <a:pt x="6714" y="180382"/>
                </a:lnTo>
                <a:lnTo>
                  <a:pt x="0" y="136888"/>
                </a:lnTo>
                <a:lnTo>
                  <a:pt x="6714" y="93394"/>
                </a:lnTo>
                <a:lnTo>
                  <a:pt x="25454" y="55788"/>
                </a:lnTo>
                <a:lnTo>
                  <a:pt x="54114" y="26241"/>
                </a:lnTo>
                <a:lnTo>
                  <a:pt x="90592" y="6921"/>
                </a:lnTo>
                <a:lnTo>
                  <a:pt x="132781" y="0"/>
                </a:lnTo>
                <a:lnTo>
                  <a:pt x="174971" y="6921"/>
                </a:lnTo>
                <a:lnTo>
                  <a:pt x="211448" y="26241"/>
                </a:lnTo>
                <a:lnTo>
                  <a:pt x="240109" y="55788"/>
                </a:lnTo>
                <a:lnTo>
                  <a:pt x="258849" y="93394"/>
                </a:lnTo>
                <a:lnTo>
                  <a:pt x="265563" y="136888"/>
                </a:lnTo>
                <a:lnTo>
                  <a:pt x="258849" y="180382"/>
                </a:lnTo>
                <a:lnTo>
                  <a:pt x="240109" y="217988"/>
                </a:lnTo>
                <a:lnTo>
                  <a:pt x="211448" y="247535"/>
                </a:lnTo>
                <a:lnTo>
                  <a:pt x="174971" y="266854"/>
                </a:lnTo>
                <a:lnTo>
                  <a:pt x="132781" y="273776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8" name="object 98" descr=""/>
          <p:cNvSpPr/>
          <p:nvPr/>
        </p:nvSpPr>
        <p:spPr>
          <a:xfrm>
            <a:off x="1434642" y="5861557"/>
            <a:ext cx="168910" cy="552450"/>
          </a:xfrm>
          <a:custGeom>
            <a:avLst/>
            <a:gdLst/>
            <a:ahLst/>
            <a:cxnLst/>
            <a:rect l="l" t="t" r="r" b="b"/>
            <a:pathLst>
              <a:path w="168909" h="552450">
                <a:moveTo>
                  <a:pt x="168490" y="202425"/>
                </a:moveTo>
                <a:lnTo>
                  <a:pt x="105854" y="202425"/>
                </a:lnTo>
                <a:lnTo>
                  <a:pt x="105854" y="0"/>
                </a:lnTo>
                <a:lnTo>
                  <a:pt x="0" y="0"/>
                </a:lnTo>
                <a:lnTo>
                  <a:pt x="0" y="202425"/>
                </a:lnTo>
                <a:lnTo>
                  <a:pt x="0" y="308152"/>
                </a:lnTo>
                <a:lnTo>
                  <a:pt x="0" y="551840"/>
                </a:lnTo>
                <a:lnTo>
                  <a:pt x="105854" y="551840"/>
                </a:lnTo>
                <a:lnTo>
                  <a:pt x="105854" y="308152"/>
                </a:lnTo>
                <a:lnTo>
                  <a:pt x="168490" y="308152"/>
                </a:lnTo>
                <a:lnTo>
                  <a:pt x="168490" y="202425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9" name="object 99" descr=""/>
          <p:cNvSpPr/>
          <p:nvPr/>
        </p:nvSpPr>
        <p:spPr>
          <a:xfrm>
            <a:off x="1056347" y="5874448"/>
            <a:ext cx="311785" cy="513715"/>
          </a:xfrm>
          <a:custGeom>
            <a:avLst/>
            <a:gdLst/>
            <a:ahLst/>
            <a:cxnLst/>
            <a:rect l="l" t="t" r="r" b="b"/>
            <a:pathLst>
              <a:path w="311784" h="513714">
                <a:moveTo>
                  <a:pt x="311277" y="0"/>
                </a:moveTo>
                <a:lnTo>
                  <a:pt x="0" y="0"/>
                </a:lnTo>
                <a:lnTo>
                  <a:pt x="0" y="101866"/>
                </a:lnTo>
                <a:lnTo>
                  <a:pt x="0" y="411302"/>
                </a:lnTo>
                <a:lnTo>
                  <a:pt x="0" y="513156"/>
                </a:lnTo>
                <a:lnTo>
                  <a:pt x="311277" y="513156"/>
                </a:lnTo>
                <a:lnTo>
                  <a:pt x="311277" y="411924"/>
                </a:lnTo>
                <a:lnTo>
                  <a:pt x="311277" y="411302"/>
                </a:lnTo>
                <a:lnTo>
                  <a:pt x="311277" y="101993"/>
                </a:lnTo>
                <a:lnTo>
                  <a:pt x="205435" y="101993"/>
                </a:lnTo>
                <a:lnTo>
                  <a:pt x="205435" y="411302"/>
                </a:lnTo>
                <a:lnTo>
                  <a:pt x="105841" y="411302"/>
                </a:lnTo>
                <a:lnTo>
                  <a:pt x="105841" y="101866"/>
                </a:lnTo>
                <a:lnTo>
                  <a:pt x="311277" y="101866"/>
                </a:lnTo>
                <a:lnTo>
                  <a:pt x="311277" y="0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0" name="object 100" descr=""/>
          <p:cNvSpPr/>
          <p:nvPr/>
        </p:nvSpPr>
        <p:spPr>
          <a:xfrm>
            <a:off x="1656373" y="5862146"/>
            <a:ext cx="502284" cy="551815"/>
          </a:xfrm>
          <a:custGeom>
            <a:avLst/>
            <a:gdLst/>
            <a:ahLst/>
            <a:cxnLst/>
            <a:rect l="l" t="t" r="r" b="b"/>
            <a:pathLst>
              <a:path w="502285" h="551814">
                <a:moveTo>
                  <a:pt x="501689" y="551427"/>
                </a:moveTo>
                <a:lnTo>
                  <a:pt x="395839" y="551427"/>
                </a:lnTo>
                <a:lnTo>
                  <a:pt x="395839" y="0"/>
                </a:lnTo>
                <a:lnTo>
                  <a:pt x="501689" y="0"/>
                </a:lnTo>
                <a:lnTo>
                  <a:pt x="501689" y="551427"/>
                </a:lnTo>
                <a:close/>
              </a:path>
              <a:path w="502285" h="551814">
                <a:moveTo>
                  <a:pt x="168482" y="532056"/>
                </a:moveTo>
                <a:lnTo>
                  <a:pt x="99615" y="516509"/>
                </a:lnTo>
                <a:lnTo>
                  <a:pt x="46426" y="468697"/>
                </a:lnTo>
                <a:lnTo>
                  <a:pt x="26720" y="432143"/>
                </a:lnTo>
                <a:lnTo>
                  <a:pt x="12144" y="386864"/>
                </a:lnTo>
                <a:lnTo>
                  <a:pt x="3103" y="332642"/>
                </a:lnTo>
                <a:lnTo>
                  <a:pt x="0" y="269256"/>
                </a:lnTo>
                <a:lnTo>
                  <a:pt x="3103" y="205871"/>
                </a:lnTo>
                <a:lnTo>
                  <a:pt x="12144" y="151648"/>
                </a:lnTo>
                <a:lnTo>
                  <a:pt x="26665" y="106540"/>
                </a:lnTo>
                <a:lnTo>
                  <a:pt x="26720" y="106370"/>
                </a:lnTo>
                <a:lnTo>
                  <a:pt x="46426" y="69816"/>
                </a:lnTo>
                <a:lnTo>
                  <a:pt x="99615" y="22004"/>
                </a:lnTo>
                <a:lnTo>
                  <a:pt x="168482" y="6456"/>
                </a:lnTo>
                <a:lnTo>
                  <a:pt x="204646" y="10307"/>
                </a:lnTo>
                <a:lnTo>
                  <a:pt x="265907" y="41767"/>
                </a:lnTo>
                <a:lnTo>
                  <a:pt x="309816" y="106370"/>
                </a:lnTo>
                <a:lnTo>
                  <a:pt x="309870" y="106540"/>
                </a:lnTo>
                <a:lnTo>
                  <a:pt x="168482" y="106540"/>
                </a:lnTo>
                <a:lnTo>
                  <a:pt x="143439" y="114621"/>
                </a:lnTo>
                <a:lnTo>
                  <a:pt x="123151" y="141650"/>
                </a:lnTo>
                <a:lnTo>
                  <a:pt x="109558" y="191803"/>
                </a:lnTo>
                <a:lnTo>
                  <a:pt x="104596" y="269256"/>
                </a:lnTo>
                <a:lnTo>
                  <a:pt x="109558" y="346982"/>
                </a:lnTo>
                <a:lnTo>
                  <a:pt x="123151" y="397105"/>
                </a:lnTo>
                <a:lnTo>
                  <a:pt x="143439" y="423982"/>
                </a:lnTo>
                <a:lnTo>
                  <a:pt x="168482" y="431973"/>
                </a:lnTo>
                <a:lnTo>
                  <a:pt x="309870" y="431973"/>
                </a:lnTo>
                <a:lnTo>
                  <a:pt x="309816" y="432143"/>
                </a:lnTo>
                <a:lnTo>
                  <a:pt x="290225" y="468697"/>
                </a:lnTo>
                <a:lnTo>
                  <a:pt x="265907" y="496746"/>
                </a:lnTo>
                <a:lnTo>
                  <a:pt x="237251" y="516509"/>
                </a:lnTo>
                <a:lnTo>
                  <a:pt x="204646" y="528206"/>
                </a:lnTo>
                <a:lnTo>
                  <a:pt x="168482" y="532056"/>
                </a:lnTo>
                <a:close/>
              </a:path>
              <a:path w="502285" h="551814">
                <a:moveTo>
                  <a:pt x="309870" y="431973"/>
                </a:moveTo>
                <a:lnTo>
                  <a:pt x="168482" y="431973"/>
                </a:lnTo>
                <a:lnTo>
                  <a:pt x="193163" y="423982"/>
                </a:lnTo>
                <a:lnTo>
                  <a:pt x="213264" y="397105"/>
                </a:lnTo>
                <a:lnTo>
                  <a:pt x="226789" y="346982"/>
                </a:lnTo>
                <a:lnTo>
                  <a:pt x="231741" y="269256"/>
                </a:lnTo>
                <a:lnTo>
                  <a:pt x="226789" y="191803"/>
                </a:lnTo>
                <a:lnTo>
                  <a:pt x="213264" y="141650"/>
                </a:lnTo>
                <a:lnTo>
                  <a:pt x="193163" y="114621"/>
                </a:lnTo>
                <a:lnTo>
                  <a:pt x="168482" y="106540"/>
                </a:lnTo>
                <a:lnTo>
                  <a:pt x="309870" y="106540"/>
                </a:lnTo>
                <a:lnTo>
                  <a:pt x="324291" y="151648"/>
                </a:lnTo>
                <a:lnTo>
                  <a:pt x="333261" y="205871"/>
                </a:lnTo>
                <a:lnTo>
                  <a:pt x="336338" y="269256"/>
                </a:lnTo>
                <a:lnTo>
                  <a:pt x="333261" y="332642"/>
                </a:lnTo>
                <a:lnTo>
                  <a:pt x="324291" y="386864"/>
                </a:lnTo>
                <a:lnTo>
                  <a:pt x="309870" y="431973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1" name="object 101" descr=""/>
          <p:cNvSpPr/>
          <p:nvPr/>
        </p:nvSpPr>
        <p:spPr>
          <a:xfrm>
            <a:off x="2414828" y="5862146"/>
            <a:ext cx="536575" cy="551815"/>
          </a:xfrm>
          <a:custGeom>
            <a:avLst/>
            <a:gdLst/>
            <a:ahLst/>
            <a:cxnLst/>
            <a:rect l="l" t="t" r="r" b="b"/>
            <a:pathLst>
              <a:path w="536575" h="551814">
                <a:moveTo>
                  <a:pt x="536137" y="551427"/>
                </a:moveTo>
                <a:lnTo>
                  <a:pt x="440309" y="551427"/>
                </a:lnTo>
                <a:lnTo>
                  <a:pt x="440309" y="0"/>
                </a:lnTo>
                <a:lnTo>
                  <a:pt x="536137" y="0"/>
                </a:lnTo>
                <a:lnTo>
                  <a:pt x="536137" y="551427"/>
                </a:lnTo>
                <a:close/>
              </a:path>
              <a:path w="536575" h="551814">
                <a:moveTo>
                  <a:pt x="407740" y="541742"/>
                </a:moveTo>
                <a:lnTo>
                  <a:pt x="313164" y="541742"/>
                </a:lnTo>
                <a:lnTo>
                  <a:pt x="313164" y="306061"/>
                </a:lnTo>
                <a:lnTo>
                  <a:pt x="274331" y="306061"/>
                </a:lnTo>
                <a:lnTo>
                  <a:pt x="274331" y="202749"/>
                </a:lnTo>
                <a:lnTo>
                  <a:pt x="313164" y="202749"/>
                </a:lnTo>
                <a:lnTo>
                  <a:pt x="313164" y="2582"/>
                </a:lnTo>
                <a:lnTo>
                  <a:pt x="407740" y="2582"/>
                </a:lnTo>
                <a:lnTo>
                  <a:pt x="407740" y="541742"/>
                </a:lnTo>
                <a:close/>
              </a:path>
              <a:path w="536575" h="551814">
                <a:moveTo>
                  <a:pt x="275584" y="108477"/>
                </a:moveTo>
                <a:lnTo>
                  <a:pt x="4384" y="108477"/>
                </a:lnTo>
                <a:lnTo>
                  <a:pt x="4384" y="12913"/>
                </a:lnTo>
                <a:lnTo>
                  <a:pt x="275584" y="12913"/>
                </a:lnTo>
                <a:lnTo>
                  <a:pt x="275584" y="108477"/>
                </a:lnTo>
                <a:close/>
              </a:path>
              <a:path w="536575" h="551814">
                <a:moveTo>
                  <a:pt x="122134" y="430036"/>
                </a:moveTo>
                <a:lnTo>
                  <a:pt x="29437" y="430036"/>
                </a:lnTo>
                <a:lnTo>
                  <a:pt x="29437" y="108477"/>
                </a:lnTo>
                <a:lnTo>
                  <a:pt x="122134" y="108477"/>
                </a:lnTo>
                <a:lnTo>
                  <a:pt x="122134" y="430036"/>
                </a:lnTo>
                <a:close/>
              </a:path>
              <a:path w="536575" h="551814">
                <a:moveTo>
                  <a:pt x="159087" y="525599"/>
                </a:moveTo>
                <a:lnTo>
                  <a:pt x="0" y="525599"/>
                </a:lnTo>
                <a:lnTo>
                  <a:pt x="0" y="430036"/>
                </a:lnTo>
                <a:lnTo>
                  <a:pt x="156582" y="430036"/>
                </a:lnTo>
                <a:lnTo>
                  <a:pt x="156582" y="108477"/>
                </a:lnTo>
                <a:lnTo>
                  <a:pt x="249278" y="108477"/>
                </a:lnTo>
                <a:lnTo>
                  <a:pt x="249278" y="422287"/>
                </a:lnTo>
                <a:lnTo>
                  <a:pt x="288737" y="422287"/>
                </a:lnTo>
                <a:lnTo>
                  <a:pt x="288737" y="504937"/>
                </a:lnTo>
                <a:lnTo>
                  <a:pt x="261609" y="514431"/>
                </a:lnTo>
                <a:lnTo>
                  <a:pt x="229549" y="520837"/>
                </a:lnTo>
                <a:lnTo>
                  <a:pt x="194670" y="524459"/>
                </a:lnTo>
                <a:lnTo>
                  <a:pt x="159087" y="525599"/>
                </a:lnTo>
                <a:close/>
              </a:path>
              <a:path w="536575" h="551814">
                <a:moveTo>
                  <a:pt x="288737" y="422287"/>
                </a:moveTo>
                <a:lnTo>
                  <a:pt x="249278" y="422287"/>
                </a:lnTo>
                <a:lnTo>
                  <a:pt x="260200" y="419745"/>
                </a:lnTo>
                <a:lnTo>
                  <a:pt x="270417" y="416960"/>
                </a:lnTo>
                <a:lnTo>
                  <a:pt x="279929" y="413933"/>
                </a:lnTo>
                <a:lnTo>
                  <a:pt x="288737" y="410665"/>
                </a:lnTo>
                <a:lnTo>
                  <a:pt x="288737" y="422287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2" name="object 102" descr=""/>
          <p:cNvSpPr/>
          <p:nvPr/>
        </p:nvSpPr>
        <p:spPr>
          <a:xfrm>
            <a:off x="3036772" y="5862146"/>
            <a:ext cx="502284" cy="551815"/>
          </a:xfrm>
          <a:custGeom>
            <a:avLst/>
            <a:gdLst/>
            <a:ahLst/>
            <a:cxnLst/>
            <a:rect l="l" t="t" r="r" b="b"/>
            <a:pathLst>
              <a:path w="502285" h="551814">
                <a:moveTo>
                  <a:pt x="501689" y="551427"/>
                </a:moveTo>
                <a:lnTo>
                  <a:pt x="395839" y="551427"/>
                </a:lnTo>
                <a:lnTo>
                  <a:pt x="395839" y="0"/>
                </a:lnTo>
                <a:lnTo>
                  <a:pt x="501689" y="0"/>
                </a:lnTo>
                <a:lnTo>
                  <a:pt x="501689" y="551427"/>
                </a:lnTo>
                <a:close/>
              </a:path>
              <a:path w="502285" h="551814">
                <a:moveTo>
                  <a:pt x="168482" y="532056"/>
                </a:moveTo>
                <a:lnTo>
                  <a:pt x="99615" y="516509"/>
                </a:lnTo>
                <a:lnTo>
                  <a:pt x="46426" y="468697"/>
                </a:lnTo>
                <a:lnTo>
                  <a:pt x="26720" y="432143"/>
                </a:lnTo>
                <a:lnTo>
                  <a:pt x="12144" y="386864"/>
                </a:lnTo>
                <a:lnTo>
                  <a:pt x="3103" y="332642"/>
                </a:lnTo>
                <a:lnTo>
                  <a:pt x="0" y="269256"/>
                </a:lnTo>
                <a:lnTo>
                  <a:pt x="3103" y="205871"/>
                </a:lnTo>
                <a:lnTo>
                  <a:pt x="12144" y="151648"/>
                </a:lnTo>
                <a:lnTo>
                  <a:pt x="26665" y="106540"/>
                </a:lnTo>
                <a:lnTo>
                  <a:pt x="46426" y="69816"/>
                </a:lnTo>
                <a:lnTo>
                  <a:pt x="99615" y="22004"/>
                </a:lnTo>
                <a:lnTo>
                  <a:pt x="168482" y="6456"/>
                </a:lnTo>
                <a:lnTo>
                  <a:pt x="204646" y="10307"/>
                </a:lnTo>
                <a:lnTo>
                  <a:pt x="265907" y="41767"/>
                </a:lnTo>
                <a:lnTo>
                  <a:pt x="309816" y="106370"/>
                </a:lnTo>
                <a:lnTo>
                  <a:pt x="309870" y="106540"/>
                </a:lnTo>
                <a:lnTo>
                  <a:pt x="168482" y="106540"/>
                </a:lnTo>
                <a:lnTo>
                  <a:pt x="143439" y="114621"/>
                </a:lnTo>
                <a:lnTo>
                  <a:pt x="123151" y="141650"/>
                </a:lnTo>
                <a:lnTo>
                  <a:pt x="109558" y="191803"/>
                </a:lnTo>
                <a:lnTo>
                  <a:pt x="104596" y="269256"/>
                </a:lnTo>
                <a:lnTo>
                  <a:pt x="109558" y="346982"/>
                </a:lnTo>
                <a:lnTo>
                  <a:pt x="123151" y="397105"/>
                </a:lnTo>
                <a:lnTo>
                  <a:pt x="143439" y="423982"/>
                </a:lnTo>
                <a:lnTo>
                  <a:pt x="168482" y="431973"/>
                </a:lnTo>
                <a:lnTo>
                  <a:pt x="309870" y="431973"/>
                </a:lnTo>
                <a:lnTo>
                  <a:pt x="309816" y="432143"/>
                </a:lnTo>
                <a:lnTo>
                  <a:pt x="290225" y="468697"/>
                </a:lnTo>
                <a:lnTo>
                  <a:pt x="265907" y="496746"/>
                </a:lnTo>
                <a:lnTo>
                  <a:pt x="237251" y="516509"/>
                </a:lnTo>
                <a:lnTo>
                  <a:pt x="204646" y="528206"/>
                </a:lnTo>
                <a:lnTo>
                  <a:pt x="168482" y="532056"/>
                </a:lnTo>
                <a:close/>
              </a:path>
              <a:path w="502285" h="551814">
                <a:moveTo>
                  <a:pt x="309870" y="431973"/>
                </a:moveTo>
                <a:lnTo>
                  <a:pt x="168482" y="431973"/>
                </a:lnTo>
                <a:lnTo>
                  <a:pt x="193163" y="423982"/>
                </a:lnTo>
                <a:lnTo>
                  <a:pt x="213264" y="397105"/>
                </a:lnTo>
                <a:lnTo>
                  <a:pt x="226789" y="346982"/>
                </a:lnTo>
                <a:lnTo>
                  <a:pt x="231741" y="269256"/>
                </a:lnTo>
                <a:lnTo>
                  <a:pt x="226789" y="191803"/>
                </a:lnTo>
                <a:lnTo>
                  <a:pt x="213264" y="141650"/>
                </a:lnTo>
                <a:lnTo>
                  <a:pt x="193163" y="114621"/>
                </a:lnTo>
                <a:lnTo>
                  <a:pt x="168482" y="106540"/>
                </a:lnTo>
                <a:lnTo>
                  <a:pt x="309870" y="106540"/>
                </a:lnTo>
                <a:lnTo>
                  <a:pt x="324291" y="151648"/>
                </a:lnTo>
                <a:lnTo>
                  <a:pt x="333261" y="205871"/>
                </a:lnTo>
                <a:lnTo>
                  <a:pt x="336338" y="269256"/>
                </a:lnTo>
                <a:lnTo>
                  <a:pt x="333261" y="332642"/>
                </a:lnTo>
                <a:lnTo>
                  <a:pt x="324291" y="386864"/>
                </a:lnTo>
                <a:lnTo>
                  <a:pt x="309870" y="431973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3" name="object 103" descr=""/>
          <p:cNvSpPr/>
          <p:nvPr/>
        </p:nvSpPr>
        <p:spPr>
          <a:xfrm>
            <a:off x="3633037" y="5862146"/>
            <a:ext cx="508000" cy="551815"/>
          </a:xfrm>
          <a:custGeom>
            <a:avLst/>
            <a:gdLst/>
            <a:ahLst/>
            <a:cxnLst/>
            <a:rect l="l" t="t" r="r" b="b"/>
            <a:pathLst>
              <a:path w="508000" h="551814">
                <a:moveTo>
                  <a:pt x="507952" y="551427"/>
                </a:moveTo>
                <a:lnTo>
                  <a:pt x="402103" y="551427"/>
                </a:lnTo>
                <a:lnTo>
                  <a:pt x="402103" y="0"/>
                </a:lnTo>
                <a:lnTo>
                  <a:pt x="507952" y="0"/>
                </a:lnTo>
                <a:lnTo>
                  <a:pt x="507952" y="551427"/>
                </a:lnTo>
                <a:close/>
              </a:path>
              <a:path w="508000" h="551814">
                <a:moveTo>
                  <a:pt x="357007" y="112997"/>
                </a:moveTo>
                <a:lnTo>
                  <a:pt x="15031" y="112997"/>
                </a:lnTo>
                <a:lnTo>
                  <a:pt x="15031" y="12913"/>
                </a:lnTo>
                <a:lnTo>
                  <a:pt x="357007" y="12913"/>
                </a:lnTo>
                <a:lnTo>
                  <a:pt x="357007" y="112997"/>
                </a:lnTo>
                <a:close/>
              </a:path>
              <a:path w="508000" h="551814">
                <a:moveTo>
                  <a:pt x="0" y="525599"/>
                </a:moveTo>
                <a:lnTo>
                  <a:pt x="0" y="415830"/>
                </a:lnTo>
                <a:lnTo>
                  <a:pt x="28163" y="407479"/>
                </a:lnTo>
                <a:lnTo>
                  <a:pt x="53737" y="389578"/>
                </a:lnTo>
                <a:lnTo>
                  <a:pt x="95906" y="327369"/>
                </a:lnTo>
                <a:lnTo>
                  <a:pt x="111901" y="284181"/>
                </a:lnTo>
                <a:lnTo>
                  <a:pt x="124101" y="233682"/>
                </a:lnTo>
                <a:lnTo>
                  <a:pt x="132205" y="176434"/>
                </a:lnTo>
                <a:lnTo>
                  <a:pt x="135913" y="112997"/>
                </a:lnTo>
                <a:lnTo>
                  <a:pt x="242389" y="112997"/>
                </a:lnTo>
                <a:lnTo>
                  <a:pt x="240862" y="149560"/>
                </a:lnTo>
                <a:lnTo>
                  <a:pt x="238161" y="184670"/>
                </a:lnTo>
                <a:lnTo>
                  <a:pt x="234286" y="218327"/>
                </a:lnTo>
                <a:lnTo>
                  <a:pt x="229236" y="250531"/>
                </a:lnTo>
                <a:lnTo>
                  <a:pt x="319925" y="371923"/>
                </a:lnTo>
                <a:lnTo>
                  <a:pt x="192909" y="371923"/>
                </a:lnTo>
                <a:lnTo>
                  <a:pt x="164068" y="425531"/>
                </a:lnTo>
                <a:lnTo>
                  <a:pt x="129785" y="468230"/>
                </a:lnTo>
                <a:lnTo>
                  <a:pt x="90632" y="499492"/>
                </a:lnTo>
                <a:lnTo>
                  <a:pt x="47180" y="518791"/>
                </a:lnTo>
                <a:lnTo>
                  <a:pt x="0" y="525599"/>
                </a:lnTo>
                <a:close/>
              </a:path>
              <a:path w="508000" h="551814">
                <a:moveTo>
                  <a:pt x="300637" y="523016"/>
                </a:moveTo>
                <a:lnTo>
                  <a:pt x="192909" y="371923"/>
                </a:lnTo>
                <a:lnTo>
                  <a:pt x="319925" y="371923"/>
                </a:lnTo>
                <a:lnTo>
                  <a:pt x="384565" y="458446"/>
                </a:lnTo>
                <a:lnTo>
                  <a:pt x="300637" y="523016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551585" y="9629372"/>
            <a:ext cx="216535" cy="177165"/>
            <a:chOff x="551585" y="9629372"/>
            <a:chExt cx="216535" cy="177165"/>
          </a:xfrm>
        </p:grpSpPr>
        <p:sp>
          <p:nvSpPr>
            <p:cNvPr id="3" name="object 3" descr=""/>
            <p:cNvSpPr/>
            <p:nvPr/>
          </p:nvSpPr>
          <p:spPr>
            <a:xfrm>
              <a:off x="551573" y="9629622"/>
              <a:ext cx="57150" cy="173355"/>
            </a:xfrm>
            <a:custGeom>
              <a:avLst/>
              <a:gdLst/>
              <a:ahLst/>
              <a:cxnLst/>
              <a:rect l="l" t="t" r="r" b="b"/>
              <a:pathLst>
                <a:path w="57150" h="173354">
                  <a:moveTo>
                    <a:pt x="56769" y="0"/>
                  </a:moveTo>
                  <a:lnTo>
                    <a:pt x="0" y="0"/>
                  </a:lnTo>
                  <a:lnTo>
                    <a:pt x="0" y="19342"/>
                  </a:lnTo>
                  <a:lnTo>
                    <a:pt x="34772" y="19342"/>
                  </a:lnTo>
                  <a:lnTo>
                    <a:pt x="34772" y="172770"/>
                  </a:lnTo>
                  <a:lnTo>
                    <a:pt x="56769" y="172770"/>
                  </a:lnTo>
                  <a:lnTo>
                    <a:pt x="56769" y="19342"/>
                  </a:lnTo>
                  <a:lnTo>
                    <a:pt x="56769" y="0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5839" y="9629372"/>
              <a:ext cx="121692" cy="176848"/>
            </a:xfrm>
            <a:prstGeom prst="rect">
              <a:avLst/>
            </a:prstGeom>
          </p:spPr>
        </p:pic>
      </p:grpSp>
      <p:grpSp>
        <p:nvGrpSpPr>
          <p:cNvPr id="5" name="object 5" descr=""/>
          <p:cNvGrpSpPr/>
          <p:nvPr/>
        </p:nvGrpSpPr>
        <p:grpSpPr>
          <a:xfrm>
            <a:off x="17506827" y="9629372"/>
            <a:ext cx="216535" cy="177165"/>
            <a:chOff x="17506827" y="9629372"/>
            <a:chExt cx="216535" cy="177165"/>
          </a:xfrm>
        </p:grpSpPr>
        <p:sp>
          <p:nvSpPr>
            <p:cNvPr id="6" name="object 6" descr=""/>
            <p:cNvSpPr/>
            <p:nvPr/>
          </p:nvSpPr>
          <p:spPr>
            <a:xfrm>
              <a:off x="17506823" y="9629622"/>
              <a:ext cx="57150" cy="173355"/>
            </a:xfrm>
            <a:custGeom>
              <a:avLst/>
              <a:gdLst/>
              <a:ahLst/>
              <a:cxnLst/>
              <a:rect l="l" t="t" r="r" b="b"/>
              <a:pathLst>
                <a:path w="57150" h="173354">
                  <a:moveTo>
                    <a:pt x="56756" y="0"/>
                  </a:moveTo>
                  <a:lnTo>
                    <a:pt x="0" y="0"/>
                  </a:lnTo>
                  <a:lnTo>
                    <a:pt x="0" y="19342"/>
                  </a:lnTo>
                  <a:lnTo>
                    <a:pt x="34772" y="19342"/>
                  </a:lnTo>
                  <a:lnTo>
                    <a:pt x="34772" y="172770"/>
                  </a:lnTo>
                  <a:lnTo>
                    <a:pt x="56756" y="172770"/>
                  </a:lnTo>
                  <a:lnTo>
                    <a:pt x="56756" y="19342"/>
                  </a:lnTo>
                  <a:lnTo>
                    <a:pt x="56756" y="0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601081" y="9629372"/>
              <a:ext cx="121692" cy="176848"/>
            </a:xfrm>
            <a:prstGeom prst="rect">
              <a:avLst/>
            </a:prstGeom>
          </p:spPr>
        </p:pic>
      </p:grpSp>
      <p:grpSp>
        <p:nvGrpSpPr>
          <p:cNvPr id="8" name="object 8" descr=""/>
          <p:cNvGrpSpPr/>
          <p:nvPr/>
        </p:nvGrpSpPr>
        <p:grpSpPr>
          <a:xfrm>
            <a:off x="1112050" y="582048"/>
            <a:ext cx="406400" cy="205740"/>
            <a:chOff x="1112050" y="582048"/>
            <a:chExt cx="406400" cy="205740"/>
          </a:xfrm>
        </p:grpSpPr>
        <p:pic>
          <p:nvPicPr>
            <p:cNvPr id="9" name="object 9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12050" y="582048"/>
              <a:ext cx="140693" cy="205460"/>
            </a:xfrm>
            <a:prstGeom prst="rect">
              <a:avLst/>
            </a:prstGeom>
          </p:spPr>
        </p:pic>
        <p:sp>
          <p:nvSpPr>
            <p:cNvPr id="10" name="object 10" descr=""/>
            <p:cNvSpPr/>
            <p:nvPr/>
          </p:nvSpPr>
          <p:spPr>
            <a:xfrm>
              <a:off x="1272273" y="582053"/>
              <a:ext cx="246379" cy="201295"/>
            </a:xfrm>
            <a:custGeom>
              <a:avLst/>
              <a:gdLst/>
              <a:ahLst/>
              <a:cxnLst/>
              <a:rect l="l" t="t" r="r" b="b"/>
              <a:pathLst>
                <a:path w="246380" h="201295">
                  <a:moveTo>
                    <a:pt x="89065" y="88950"/>
                  </a:moveTo>
                  <a:lnTo>
                    <a:pt x="0" y="88950"/>
                  </a:lnTo>
                  <a:lnTo>
                    <a:pt x="0" y="124904"/>
                  </a:lnTo>
                  <a:lnTo>
                    <a:pt x="89065" y="124904"/>
                  </a:lnTo>
                  <a:lnTo>
                    <a:pt x="89065" y="88950"/>
                  </a:lnTo>
                  <a:close/>
                </a:path>
                <a:path w="246380" h="201295">
                  <a:moveTo>
                    <a:pt x="245808" y="163741"/>
                  </a:moveTo>
                  <a:lnTo>
                    <a:pt x="172085" y="163741"/>
                  </a:lnTo>
                  <a:lnTo>
                    <a:pt x="199301" y="134734"/>
                  </a:lnTo>
                  <a:lnTo>
                    <a:pt x="220014" y="111175"/>
                  </a:lnTo>
                  <a:lnTo>
                    <a:pt x="233159" y="92392"/>
                  </a:lnTo>
                  <a:lnTo>
                    <a:pt x="240080" y="76441"/>
                  </a:lnTo>
                  <a:lnTo>
                    <a:pt x="242087" y="61379"/>
                  </a:lnTo>
                  <a:lnTo>
                    <a:pt x="237490" y="36817"/>
                  </a:lnTo>
                  <a:lnTo>
                    <a:pt x="224205" y="17386"/>
                  </a:lnTo>
                  <a:lnTo>
                    <a:pt x="202946" y="4597"/>
                  </a:lnTo>
                  <a:lnTo>
                    <a:pt x="174409" y="0"/>
                  </a:lnTo>
                  <a:lnTo>
                    <a:pt x="146888" y="5092"/>
                  </a:lnTo>
                  <a:lnTo>
                    <a:pt x="125349" y="19177"/>
                  </a:lnTo>
                  <a:lnTo>
                    <a:pt x="111302" y="40462"/>
                  </a:lnTo>
                  <a:lnTo>
                    <a:pt x="106273" y="67132"/>
                  </a:lnTo>
                  <a:lnTo>
                    <a:pt x="147904" y="67132"/>
                  </a:lnTo>
                  <a:lnTo>
                    <a:pt x="149618" y="56286"/>
                  </a:lnTo>
                  <a:lnTo>
                    <a:pt x="154698" y="46926"/>
                  </a:lnTo>
                  <a:lnTo>
                    <a:pt x="163004" y="40360"/>
                  </a:lnTo>
                  <a:lnTo>
                    <a:pt x="174409" y="37884"/>
                  </a:lnTo>
                  <a:lnTo>
                    <a:pt x="186232" y="39598"/>
                  </a:lnTo>
                  <a:lnTo>
                    <a:pt x="194322" y="44475"/>
                  </a:lnTo>
                  <a:lnTo>
                    <a:pt x="198970" y="52044"/>
                  </a:lnTo>
                  <a:lnTo>
                    <a:pt x="200456" y="61849"/>
                  </a:lnTo>
                  <a:lnTo>
                    <a:pt x="199263" y="70599"/>
                  </a:lnTo>
                  <a:lnTo>
                    <a:pt x="194932" y="80886"/>
                  </a:lnTo>
                  <a:lnTo>
                    <a:pt x="186334" y="93649"/>
                  </a:lnTo>
                  <a:lnTo>
                    <a:pt x="172313" y="109804"/>
                  </a:lnTo>
                  <a:lnTo>
                    <a:pt x="110223" y="175729"/>
                  </a:lnTo>
                  <a:lnTo>
                    <a:pt x="110223" y="200672"/>
                  </a:lnTo>
                  <a:lnTo>
                    <a:pt x="245808" y="200672"/>
                  </a:lnTo>
                  <a:lnTo>
                    <a:pt x="245808" y="163741"/>
                  </a:lnTo>
                  <a:close/>
                </a:path>
              </a:pathLst>
            </a:custGeom>
            <a:solidFill>
              <a:srgbClr val="9E9E9E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 descr=""/>
          <p:cNvSpPr/>
          <p:nvPr/>
        </p:nvSpPr>
        <p:spPr>
          <a:xfrm>
            <a:off x="1789592" y="695503"/>
            <a:ext cx="14251940" cy="27305"/>
          </a:xfrm>
          <a:custGeom>
            <a:avLst/>
            <a:gdLst/>
            <a:ahLst/>
            <a:cxnLst/>
            <a:rect l="l" t="t" r="r" b="b"/>
            <a:pathLst>
              <a:path w="14251940" h="27304">
                <a:moveTo>
                  <a:pt x="14251781" y="26789"/>
                </a:moveTo>
                <a:lnTo>
                  <a:pt x="0" y="26789"/>
                </a:lnTo>
                <a:lnTo>
                  <a:pt x="0" y="0"/>
                </a:lnTo>
                <a:lnTo>
                  <a:pt x="14251781" y="0"/>
                </a:lnTo>
                <a:lnTo>
                  <a:pt x="14251781" y="26789"/>
                </a:lnTo>
                <a:close/>
              </a:path>
            </a:pathLst>
          </a:custGeom>
          <a:solidFill>
            <a:srgbClr val="9E9E9E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2" name="object 12" descr=""/>
          <p:cNvGrpSpPr/>
          <p:nvPr/>
        </p:nvGrpSpPr>
        <p:grpSpPr>
          <a:xfrm>
            <a:off x="16285829" y="565471"/>
            <a:ext cx="880744" cy="222250"/>
            <a:chOff x="16285829" y="565471"/>
            <a:chExt cx="880744" cy="222250"/>
          </a:xfrm>
        </p:grpSpPr>
        <p:pic>
          <p:nvPicPr>
            <p:cNvPr id="13" name="object 13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285829" y="571060"/>
              <a:ext cx="205854" cy="216435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510748" y="569282"/>
              <a:ext cx="205854" cy="202717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745321" y="565471"/>
              <a:ext cx="182686" cy="216943"/>
            </a:xfrm>
            <a:prstGeom prst="rect">
              <a:avLst/>
            </a:prstGeom>
          </p:spPr>
        </p:pic>
        <p:pic>
          <p:nvPicPr>
            <p:cNvPr id="16" name="object 16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960588" y="565471"/>
              <a:ext cx="205854" cy="217451"/>
            </a:xfrm>
            <a:prstGeom prst="rect">
              <a:avLst/>
            </a:prstGeom>
          </p:spPr>
        </p:pic>
      </p:grpSp>
      <p:grpSp>
        <p:nvGrpSpPr>
          <p:cNvPr id="17" name="object 17" descr=""/>
          <p:cNvGrpSpPr/>
          <p:nvPr/>
        </p:nvGrpSpPr>
        <p:grpSpPr>
          <a:xfrm>
            <a:off x="2931507" y="4739599"/>
            <a:ext cx="3622675" cy="2119630"/>
            <a:chOff x="2931507" y="4739599"/>
            <a:chExt cx="3622675" cy="2119630"/>
          </a:xfrm>
        </p:grpSpPr>
        <p:pic>
          <p:nvPicPr>
            <p:cNvPr id="18" name="object 18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115519" y="5046877"/>
              <a:ext cx="3276199" cy="1621685"/>
            </a:xfrm>
            <a:prstGeom prst="rect">
              <a:avLst/>
            </a:prstGeom>
          </p:spPr>
        </p:pic>
        <p:sp>
          <p:nvSpPr>
            <p:cNvPr id="19" name="object 19" descr=""/>
            <p:cNvSpPr/>
            <p:nvPr/>
          </p:nvSpPr>
          <p:spPr>
            <a:xfrm>
              <a:off x="2960082" y="4768174"/>
              <a:ext cx="3565525" cy="2062480"/>
            </a:xfrm>
            <a:custGeom>
              <a:avLst/>
              <a:gdLst/>
              <a:ahLst/>
              <a:cxnLst/>
              <a:rect l="l" t="t" r="r" b="b"/>
              <a:pathLst>
                <a:path w="3565525" h="2062479">
                  <a:moveTo>
                    <a:pt x="0" y="0"/>
                  </a:moveTo>
                  <a:lnTo>
                    <a:pt x="0" y="2062372"/>
                  </a:lnTo>
                  <a:lnTo>
                    <a:pt x="3564930" y="2062372"/>
                  </a:lnTo>
                  <a:lnTo>
                    <a:pt x="3564930" y="0"/>
                  </a:lnTo>
                  <a:lnTo>
                    <a:pt x="0" y="0"/>
                  </a:lnTo>
                  <a:close/>
                </a:path>
              </a:pathLst>
            </a:custGeom>
            <a:ln w="57150">
              <a:solidFill>
                <a:srgbClr val="D01717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0" name="object 20" descr=""/>
          <p:cNvGrpSpPr/>
          <p:nvPr/>
        </p:nvGrpSpPr>
        <p:grpSpPr>
          <a:xfrm>
            <a:off x="7378737" y="1171758"/>
            <a:ext cx="8130540" cy="6856095"/>
            <a:chOff x="7378737" y="1171758"/>
            <a:chExt cx="8130540" cy="6856095"/>
          </a:xfrm>
        </p:grpSpPr>
        <p:pic>
          <p:nvPicPr>
            <p:cNvPr id="21" name="object 21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514378" y="1171758"/>
              <a:ext cx="7994294" cy="6855504"/>
            </a:xfrm>
            <a:prstGeom prst="rect">
              <a:avLst/>
            </a:prstGeom>
          </p:spPr>
        </p:pic>
        <p:sp>
          <p:nvSpPr>
            <p:cNvPr id="22" name="object 22" descr=""/>
            <p:cNvSpPr/>
            <p:nvPr/>
          </p:nvSpPr>
          <p:spPr>
            <a:xfrm>
              <a:off x="7407312" y="6294222"/>
              <a:ext cx="7907020" cy="1562100"/>
            </a:xfrm>
            <a:custGeom>
              <a:avLst/>
              <a:gdLst/>
              <a:ahLst/>
              <a:cxnLst/>
              <a:rect l="l" t="t" r="r" b="b"/>
              <a:pathLst>
                <a:path w="7907019" h="1562100">
                  <a:moveTo>
                    <a:pt x="0" y="0"/>
                  </a:moveTo>
                  <a:lnTo>
                    <a:pt x="0" y="1561688"/>
                  </a:lnTo>
                  <a:lnTo>
                    <a:pt x="7906815" y="1561688"/>
                  </a:lnTo>
                  <a:lnTo>
                    <a:pt x="7906815" y="0"/>
                  </a:lnTo>
                  <a:lnTo>
                    <a:pt x="0" y="0"/>
                  </a:lnTo>
                  <a:close/>
                </a:path>
              </a:pathLst>
            </a:custGeom>
            <a:ln w="57150">
              <a:solidFill>
                <a:srgbClr val="D01717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7407312" y="5858768"/>
              <a:ext cx="1149350" cy="367030"/>
            </a:xfrm>
            <a:custGeom>
              <a:avLst/>
              <a:gdLst/>
              <a:ahLst/>
              <a:cxnLst/>
              <a:rect l="l" t="t" r="r" b="b"/>
              <a:pathLst>
                <a:path w="1149350" h="367029">
                  <a:moveTo>
                    <a:pt x="0" y="0"/>
                  </a:moveTo>
                  <a:lnTo>
                    <a:pt x="0" y="366456"/>
                  </a:lnTo>
                  <a:lnTo>
                    <a:pt x="1148853" y="366456"/>
                  </a:lnTo>
                  <a:lnTo>
                    <a:pt x="1148853" y="0"/>
                  </a:lnTo>
                  <a:lnTo>
                    <a:pt x="0" y="0"/>
                  </a:lnTo>
                  <a:close/>
                </a:path>
              </a:pathLst>
            </a:custGeom>
            <a:ln w="57150">
              <a:solidFill>
                <a:srgbClr val="D01717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 descr=""/>
            <p:cNvSpPr/>
            <p:nvPr/>
          </p:nvSpPr>
          <p:spPr>
            <a:xfrm>
              <a:off x="7407312" y="3307417"/>
              <a:ext cx="7932420" cy="2480945"/>
            </a:xfrm>
            <a:custGeom>
              <a:avLst/>
              <a:gdLst/>
              <a:ahLst/>
              <a:cxnLst/>
              <a:rect l="l" t="t" r="r" b="b"/>
              <a:pathLst>
                <a:path w="7932419" h="2480945">
                  <a:moveTo>
                    <a:pt x="0" y="0"/>
                  </a:moveTo>
                  <a:lnTo>
                    <a:pt x="0" y="2480462"/>
                  </a:lnTo>
                  <a:lnTo>
                    <a:pt x="7931959" y="2480462"/>
                  </a:lnTo>
                  <a:lnTo>
                    <a:pt x="7931959" y="0"/>
                  </a:lnTo>
                  <a:lnTo>
                    <a:pt x="0" y="0"/>
                  </a:lnTo>
                  <a:close/>
                </a:path>
              </a:pathLst>
            </a:custGeom>
            <a:ln w="57150">
              <a:solidFill>
                <a:srgbClr val="D01717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5" name="object 25" descr=""/>
          <p:cNvGrpSpPr/>
          <p:nvPr/>
        </p:nvGrpSpPr>
        <p:grpSpPr>
          <a:xfrm>
            <a:off x="6524533" y="5772083"/>
            <a:ext cx="887730" cy="287655"/>
            <a:chOff x="6524533" y="5772083"/>
            <a:chExt cx="887730" cy="287655"/>
          </a:xfrm>
        </p:grpSpPr>
        <p:sp>
          <p:nvSpPr>
            <p:cNvPr id="26" name="object 26" descr=""/>
            <p:cNvSpPr/>
            <p:nvPr/>
          </p:nvSpPr>
          <p:spPr>
            <a:xfrm>
              <a:off x="6537928" y="5785477"/>
              <a:ext cx="88265" cy="78105"/>
            </a:xfrm>
            <a:custGeom>
              <a:avLst/>
              <a:gdLst/>
              <a:ahLst/>
              <a:cxnLst/>
              <a:rect l="l" t="t" r="r" b="b"/>
              <a:pathLst>
                <a:path w="88265" h="78104">
                  <a:moveTo>
                    <a:pt x="66835" y="77490"/>
                  </a:moveTo>
                  <a:lnTo>
                    <a:pt x="0" y="17435"/>
                  </a:lnTo>
                  <a:lnTo>
                    <a:pt x="88145" y="0"/>
                  </a:lnTo>
                </a:path>
              </a:pathLst>
            </a:custGeom>
            <a:ln w="26789">
              <a:solidFill>
                <a:srgbClr val="D01717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 descr=""/>
            <p:cNvSpPr/>
            <p:nvPr/>
          </p:nvSpPr>
          <p:spPr>
            <a:xfrm>
              <a:off x="6546107" y="5789244"/>
              <a:ext cx="866140" cy="270510"/>
            </a:xfrm>
            <a:custGeom>
              <a:avLst/>
              <a:gdLst/>
              <a:ahLst/>
              <a:cxnLst/>
              <a:rect l="l" t="t" r="r" b="b"/>
              <a:pathLst>
                <a:path w="866140" h="270510">
                  <a:moveTo>
                    <a:pt x="9471" y="0"/>
                  </a:moveTo>
                  <a:lnTo>
                    <a:pt x="865939" y="235532"/>
                  </a:lnTo>
                  <a:lnTo>
                    <a:pt x="856468" y="269972"/>
                  </a:lnTo>
                  <a:lnTo>
                    <a:pt x="0" y="34440"/>
                  </a:lnTo>
                  <a:lnTo>
                    <a:pt x="9471" y="0"/>
                  </a:lnTo>
                  <a:close/>
                </a:path>
              </a:pathLst>
            </a:custGeom>
            <a:solidFill>
              <a:srgbClr val="D01717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8" name="object 28" descr=""/>
          <p:cNvSpPr/>
          <p:nvPr/>
        </p:nvSpPr>
        <p:spPr>
          <a:xfrm>
            <a:off x="1130249" y="1111795"/>
            <a:ext cx="727710" cy="358140"/>
          </a:xfrm>
          <a:custGeom>
            <a:avLst/>
            <a:gdLst/>
            <a:ahLst/>
            <a:cxnLst/>
            <a:rect l="l" t="t" r="r" b="b"/>
            <a:pathLst>
              <a:path w="727710" h="358140">
                <a:moveTo>
                  <a:pt x="241719" y="133286"/>
                </a:moveTo>
                <a:lnTo>
                  <a:pt x="229679" y="125425"/>
                </a:lnTo>
                <a:lnTo>
                  <a:pt x="148564" y="72440"/>
                </a:lnTo>
                <a:lnTo>
                  <a:pt x="153301" y="56375"/>
                </a:lnTo>
                <a:lnTo>
                  <a:pt x="156692" y="39890"/>
                </a:lnTo>
                <a:lnTo>
                  <a:pt x="158724" y="23012"/>
                </a:lnTo>
                <a:lnTo>
                  <a:pt x="159410" y="5791"/>
                </a:lnTo>
                <a:lnTo>
                  <a:pt x="91147" y="1651"/>
                </a:lnTo>
                <a:lnTo>
                  <a:pt x="84010" y="50520"/>
                </a:lnTo>
                <a:lnTo>
                  <a:pt x="65443" y="89928"/>
                </a:lnTo>
                <a:lnTo>
                  <a:pt x="36931" y="117373"/>
                </a:lnTo>
                <a:lnTo>
                  <a:pt x="0" y="130390"/>
                </a:lnTo>
                <a:lnTo>
                  <a:pt x="0" y="192900"/>
                </a:lnTo>
                <a:lnTo>
                  <a:pt x="36106" y="186601"/>
                </a:lnTo>
                <a:lnTo>
                  <a:pt x="68757" y="172669"/>
                </a:lnTo>
                <a:lnTo>
                  <a:pt x="97345" y="151980"/>
                </a:lnTo>
                <a:lnTo>
                  <a:pt x="121259" y="125425"/>
                </a:lnTo>
                <a:lnTo>
                  <a:pt x="207187" y="183794"/>
                </a:lnTo>
                <a:lnTo>
                  <a:pt x="241719" y="133286"/>
                </a:lnTo>
                <a:close/>
              </a:path>
              <a:path w="727710" h="358140">
                <a:moveTo>
                  <a:pt x="325234" y="278587"/>
                </a:moveTo>
                <a:lnTo>
                  <a:pt x="317741" y="255409"/>
                </a:lnTo>
                <a:lnTo>
                  <a:pt x="313220" y="241439"/>
                </a:lnTo>
                <a:lnTo>
                  <a:pt x="280314" y="217017"/>
                </a:lnTo>
                <a:lnTo>
                  <a:pt x="252158" y="209334"/>
                </a:lnTo>
                <a:lnTo>
                  <a:pt x="252158" y="278587"/>
                </a:lnTo>
                <a:lnTo>
                  <a:pt x="245808" y="289369"/>
                </a:lnTo>
                <a:lnTo>
                  <a:pt x="228422" y="296545"/>
                </a:lnTo>
                <a:lnTo>
                  <a:pt x="202526" y="300532"/>
                </a:lnTo>
                <a:lnTo>
                  <a:pt x="170649" y="301764"/>
                </a:lnTo>
                <a:lnTo>
                  <a:pt x="138772" y="300532"/>
                </a:lnTo>
                <a:lnTo>
                  <a:pt x="112877" y="296545"/>
                </a:lnTo>
                <a:lnTo>
                  <a:pt x="95491" y="289369"/>
                </a:lnTo>
                <a:lnTo>
                  <a:pt x="89141" y="278587"/>
                </a:lnTo>
                <a:lnTo>
                  <a:pt x="95491" y="267982"/>
                </a:lnTo>
                <a:lnTo>
                  <a:pt x="112877" y="260794"/>
                </a:lnTo>
                <a:lnTo>
                  <a:pt x="138772" y="256705"/>
                </a:lnTo>
                <a:lnTo>
                  <a:pt x="170649" y="255409"/>
                </a:lnTo>
                <a:lnTo>
                  <a:pt x="202526" y="256705"/>
                </a:lnTo>
                <a:lnTo>
                  <a:pt x="228422" y="260794"/>
                </a:lnTo>
                <a:lnTo>
                  <a:pt x="245808" y="267982"/>
                </a:lnTo>
                <a:lnTo>
                  <a:pt x="252158" y="278587"/>
                </a:lnTo>
                <a:lnTo>
                  <a:pt x="252158" y="209334"/>
                </a:lnTo>
                <a:lnTo>
                  <a:pt x="231228" y="203606"/>
                </a:lnTo>
                <a:lnTo>
                  <a:pt x="170649" y="199517"/>
                </a:lnTo>
                <a:lnTo>
                  <a:pt x="110070" y="203606"/>
                </a:lnTo>
                <a:lnTo>
                  <a:pt x="60972" y="217017"/>
                </a:lnTo>
                <a:lnTo>
                  <a:pt x="28067" y="241439"/>
                </a:lnTo>
                <a:lnTo>
                  <a:pt x="16052" y="278587"/>
                </a:lnTo>
                <a:lnTo>
                  <a:pt x="28067" y="315747"/>
                </a:lnTo>
                <a:lnTo>
                  <a:pt x="60972" y="340169"/>
                </a:lnTo>
                <a:lnTo>
                  <a:pt x="110070" y="353568"/>
                </a:lnTo>
                <a:lnTo>
                  <a:pt x="170649" y="357657"/>
                </a:lnTo>
                <a:lnTo>
                  <a:pt x="231228" y="353568"/>
                </a:lnTo>
                <a:lnTo>
                  <a:pt x="280314" y="340169"/>
                </a:lnTo>
                <a:lnTo>
                  <a:pt x="313220" y="315747"/>
                </a:lnTo>
                <a:lnTo>
                  <a:pt x="317741" y="301764"/>
                </a:lnTo>
                <a:lnTo>
                  <a:pt x="325234" y="278587"/>
                </a:lnTo>
                <a:close/>
              </a:path>
              <a:path w="727710" h="358140">
                <a:moveTo>
                  <a:pt x="362178" y="54229"/>
                </a:moveTo>
                <a:lnTo>
                  <a:pt x="322033" y="54229"/>
                </a:lnTo>
                <a:lnTo>
                  <a:pt x="322033" y="0"/>
                </a:lnTo>
                <a:lnTo>
                  <a:pt x="254165" y="0"/>
                </a:lnTo>
                <a:lnTo>
                  <a:pt x="254165" y="194551"/>
                </a:lnTo>
                <a:lnTo>
                  <a:pt x="322033" y="194551"/>
                </a:lnTo>
                <a:lnTo>
                  <a:pt x="322033" y="120865"/>
                </a:lnTo>
                <a:lnTo>
                  <a:pt x="362178" y="120865"/>
                </a:lnTo>
                <a:lnTo>
                  <a:pt x="362178" y="54229"/>
                </a:lnTo>
                <a:close/>
              </a:path>
              <a:path w="727710" h="358140">
                <a:moveTo>
                  <a:pt x="637235" y="1651"/>
                </a:moveTo>
                <a:lnTo>
                  <a:pt x="574192" y="1651"/>
                </a:lnTo>
                <a:lnTo>
                  <a:pt x="574192" y="108458"/>
                </a:lnTo>
                <a:lnTo>
                  <a:pt x="536448" y="108458"/>
                </a:lnTo>
                <a:lnTo>
                  <a:pt x="536448" y="174688"/>
                </a:lnTo>
                <a:lnTo>
                  <a:pt x="574192" y="174688"/>
                </a:lnTo>
                <a:lnTo>
                  <a:pt x="574192" y="290182"/>
                </a:lnTo>
                <a:lnTo>
                  <a:pt x="550926" y="244233"/>
                </a:lnTo>
                <a:lnTo>
                  <a:pt x="503123" y="149847"/>
                </a:lnTo>
                <a:lnTo>
                  <a:pt x="506577" y="118262"/>
                </a:lnTo>
                <a:lnTo>
                  <a:pt x="509092" y="84340"/>
                </a:lnTo>
                <a:lnTo>
                  <a:pt x="510628" y="48094"/>
                </a:lnTo>
                <a:lnTo>
                  <a:pt x="511149" y="9512"/>
                </a:lnTo>
                <a:lnTo>
                  <a:pt x="446900" y="7035"/>
                </a:lnTo>
                <a:lnTo>
                  <a:pt x="446836" y="9512"/>
                </a:lnTo>
                <a:lnTo>
                  <a:pt x="445058" y="79375"/>
                </a:lnTo>
                <a:lnTo>
                  <a:pt x="439661" y="141351"/>
                </a:lnTo>
                <a:lnTo>
                  <a:pt x="430898" y="191973"/>
                </a:lnTo>
                <a:lnTo>
                  <a:pt x="418947" y="230238"/>
                </a:lnTo>
                <a:lnTo>
                  <a:pt x="404012" y="255155"/>
                </a:lnTo>
                <a:lnTo>
                  <a:pt x="386270" y="265760"/>
                </a:lnTo>
                <a:lnTo>
                  <a:pt x="386270" y="336956"/>
                </a:lnTo>
                <a:lnTo>
                  <a:pt x="416458" y="329920"/>
                </a:lnTo>
                <a:lnTo>
                  <a:pt x="442544" y="312013"/>
                </a:lnTo>
                <a:lnTo>
                  <a:pt x="464477" y="283400"/>
                </a:lnTo>
                <a:lnTo>
                  <a:pt x="482244" y="244233"/>
                </a:lnTo>
                <a:lnTo>
                  <a:pt x="524802" y="333641"/>
                </a:lnTo>
                <a:lnTo>
                  <a:pt x="574192" y="308813"/>
                </a:lnTo>
                <a:lnTo>
                  <a:pt x="574192" y="347306"/>
                </a:lnTo>
                <a:lnTo>
                  <a:pt x="637235" y="347306"/>
                </a:lnTo>
                <a:lnTo>
                  <a:pt x="637235" y="308813"/>
                </a:lnTo>
                <a:lnTo>
                  <a:pt x="637235" y="290182"/>
                </a:lnTo>
                <a:lnTo>
                  <a:pt x="637235" y="1651"/>
                </a:lnTo>
                <a:close/>
              </a:path>
              <a:path w="727710" h="358140">
                <a:moveTo>
                  <a:pt x="727583" y="0"/>
                </a:moveTo>
                <a:lnTo>
                  <a:pt x="663740" y="0"/>
                </a:lnTo>
                <a:lnTo>
                  <a:pt x="663740" y="353517"/>
                </a:lnTo>
                <a:lnTo>
                  <a:pt x="727583" y="353517"/>
                </a:lnTo>
                <a:lnTo>
                  <a:pt x="727583" y="0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 descr=""/>
          <p:cNvSpPr/>
          <p:nvPr/>
        </p:nvSpPr>
        <p:spPr>
          <a:xfrm>
            <a:off x="2028445" y="1111785"/>
            <a:ext cx="318770" cy="353695"/>
          </a:xfrm>
          <a:custGeom>
            <a:avLst/>
            <a:gdLst/>
            <a:ahLst/>
            <a:cxnLst/>
            <a:rect l="l" t="t" r="r" b="b"/>
            <a:pathLst>
              <a:path w="318769" h="353694">
                <a:moveTo>
                  <a:pt x="318419" y="353518"/>
                </a:moveTo>
                <a:lnTo>
                  <a:pt x="250559" y="353518"/>
                </a:lnTo>
                <a:lnTo>
                  <a:pt x="250559" y="0"/>
                </a:lnTo>
                <a:lnTo>
                  <a:pt x="318419" y="0"/>
                </a:lnTo>
                <a:lnTo>
                  <a:pt x="318419" y="353518"/>
                </a:lnTo>
                <a:close/>
              </a:path>
              <a:path w="318769" h="353694">
                <a:moveTo>
                  <a:pt x="0" y="336960"/>
                </a:moveTo>
                <a:lnTo>
                  <a:pt x="0" y="270727"/>
                </a:lnTo>
                <a:lnTo>
                  <a:pt x="45238" y="262875"/>
                </a:lnTo>
                <a:lnTo>
                  <a:pt x="80994" y="241094"/>
                </a:lnTo>
                <a:lnTo>
                  <a:pt x="106940" y="206557"/>
                </a:lnTo>
                <a:lnTo>
                  <a:pt x="122748" y="160436"/>
                </a:lnTo>
                <a:lnTo>
                  <a:pt x="128090" y="103903"/>
                </a:lnTo>
                <a:lnTo>
                  <a:pt x="128090" y="72028"/>
                </a:lnTo>
                <a:lnTo>
                  <a:pt x="0" y="72028"/>
                </a:lnTo>
                <a:lnTo>
                  <a:pt x="0" y="8279"/>
                </a:lnTo>
                <a:lnTo>
                  <a:pt x="197556" y="8279"/>
                </a:lnTo>
                <a:lnTo>
                  <a:pt x="197556" y="103903"/>
                </a:lnTo>
                <a:lnTo>
                  <a:pt x="193992" y="155158"/>
                </a:lnTo>
                <a:lnTo>
                  <a:pt x="183571" y="200917"/>
                </a:lnTo>
                <a:lnTo>
                  <a:pt x="166704" y="240768"/>
                </a:lnTo>
                <a:lnTo>
                  <a:pt x="143800" y="274297"/>
                </a:lnTo>
                <a:lnTo>
                  <a:pt x="115268" y="301094"/>
                </a:lnTo>
                <a:lnTo>
                  <a:pt x="81518" y="320745"/>
                </a:lnTo>
                <a:lnTo>
                  <a:pt x="42959" y="332838"/>
                </a:lnTo>
                <a:lnTo>
                  <a:pt x="0" y="336960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 descr=""/>
          <p:cNvSpPr/>
          <p:nvPr/>
        </p:nvSpPr>
        <p:spPr>
          <a:xfrm>
            <a:off x="2401473" y="1109715"/>
            <a:ext cx="347345" cy="360045"/>
          </a:xfrm>
          <a:custGeom>
            <a:avLst/>
            <a:gdLst/>
            <a:ahLst/>
            <a:cxnLst/>
            <a:rect l="l" t="t" r="r" b="b"/>
            <a:pathLst>
              <a:path w="347344" h="360044">
                <a:moveTo>
                  <a:pt x="330064" y="131638"/>
                </a:moveTo>
                <a:lnTo>
                  <a:pt x="20879" y="131638"/>
                </a:lnTo>
                <a:lnTo>
                  <a:pt x="20879" y="0"/>
                </a:lnTo>
                <a:lnTo>
                  <a:pt x="88739" y="0"/>
                </a:lnTo>
                <a:lnTo>
                  <a:pt x="88739" y="78237"/>
                </a:lnTo>
                <a:lnTo>
                  <a:pt x="330064" y="78237"/>
                </a:lnTo>
                <a:lnTo>
                  <a:pt x="330064" y="131638"/>
                </a:lnTo>
                <a:close/>
              </a:path>
              <a:path w="347344" h="360044">
                <a:moveTo>
                  <a:pt x="346928" y="205322"/>
                </a:moveTo>
                <a:lnTo>
                  <a:pt x="0" y="205322"/>
                </a:lnTo>
                <a:lnTo>
                  <a:pt x="0" y="151508"/>
                </a:lnTo>
                <a:lnTo>
                  <a:pt x="346928" y="151508"/>
                </a:lnTo>
                <a:lnTo>
                  <a:pt x="346928" y="205322"/>
                </a:lnTo>
                <a:close/>
              </a:path>
              <a:path w="347344" h="360044">
                <a:moveTo>
                  <a:pt x="173464" y="359728"/>
                </a:moveTo>
                <a:lnTo>
                  <a:pt x="110033" y="356022"/>
                </a:lnTo>
                <a:lnTo>
                  <a:pt x="60531" y="344049"/>
                </a:lnTo>
                <a:lnTo>
                  <a:pt x="28346" y="322530"/>
                </a:lnTo>
                <a:lnTo>
                  <a:pt x="16864" y="290183"/>
                </a:lnTo>
                <a:lnTo>
                  <a:pt x="28346" y="257836"/>
                </a:lnTo>
                <a:lnTo>
                  <a:pt x="60531" y="236317"/>
                </a:lnTo>
                <a:lnTo>
                  <a:pt x="110033" y="224345"/>
                </a:lnTo>
                <a:lnTo>
                  <a:pt x="173464" y="220638"/>
                </a:lnTo>
                <a:lnTo>
                  <a:pt x="236894" y="224345"/>
                </a:lnTo>
                <a:lnTo>
                  <a:pt x="286396" y="236317"/>
                </a:lnTo>
                <a:lnTo>
                  <a:pt x="318582" y="257836"/>
                </a:lnTo>
                <a:lnTo>
                  <a:pt x="323892" y="272797"/>
                </a:lnTo>
                <a:lnTo>
                  <a:pt x="173464" y="272797"/>
                </a:lnTo>
                <a:lnTo>
                  <a:pt x="139283" y="273767"/>
                </a:lnTo>
                <a:lnTo>
                  <a:pt x="112631" y="276833"/>
                </a:lnTo>
                <a:lnTo>
                  <a:pt x="95315" y="282227"/>
                </a:lnTo>
                <a:lnTo>
                  <a:pt x="89141" y="290183"/>
                </a:lnTo>
                <a:lnTo>
                  <a:pt x="95315" y="298313"/>
                </a:lnTo>
                <a:lnTo>
                  <a:pt x="112631" y="303688"/>
                </a:lnTo>
                <a:lnTo>
                  <a:pt x="139283" y="306657"/>
                </a:lnTo>
                <a:lnTo>
                  <a:pt x="173464" y="307569"/>
                </a:lnTo>
                <a:lnTo>
                  <a:pt x="323892" y="307569"/>
                </a:lnTo>
                <a:lnTo>
                  <a:pt x="318582" y="322530"/>
                </a:lnTo>
                <a:lnTo>
                  <a:pt x="286396" y="344049"/>
                </a:lnTo>
                <a:lnTo>
                  <a:pt x="236894" y="356022"/>
                </a:lnTo>
                <a:lnTo>
                  <a:pt x="173464" y="359728"/>
                </a:lnTo>
                <a:close/>
              </a:path>
              <a:path w="347344" h="360044">
                <a:moveTo>
                  <a:pt x="323892" y="307569"/>
                </a:moveTo>
                <a:lnTo>
                  <a:pt x="173464" y="307569"/>
                </a:lnTo>
                <a:lnTo>
                  <a:pt x="207645" y="306657"/>
                </a:lnTo>
                <a:lnTo>
                  <a:pt x="234297" y="303688"/>
                </a:lnTo>
                <a:lnTo>
                  <a:pt x="251613" y="298313"/>
                </a:lnTo>
                <a:lnTo>
                  <a:pt x="257787" y="290183"/>
                </a:lnTo>
                <a:lnTo>
                  <a:pt x="251613" y="282227"/>
                </a:lnTo>
                <a:lnTo>
                  <a:pt x="234297" y="276833"/>
                </a:lnTo>
                <a:lnTo>
                  <a:pt x="207645" y="273767"/>
                </a:lnTo>
                <a:lnTo>
                  <a:pt x="173464" y="272797"/>
                </a:lnTo>
                <a:lnTo>
                  <a:pt x="323892" y="272797"/>
                </a:lnTo>
                <a:lnTo>
                  <a:pt x="330064" y="290183"/>
                </a:lnTo>
                <a:lnTo>
                  <a:pt x="323892" y="307569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1" name="object 31" descr=""/>
          <p:cNvGrpSpPr/>
          <p:nvPr/>
        </p:nvGrpSpPr>
        <p:grpSpPr>
          <a:xfrm>
            <a:off x="1109582" y="1575316"/>
            <a:ext cx="963930" cy="90170"/>
            <a:chOff x="1109582" y="1575316"/>
            <a:chExt cx="963930" cy="90170"/>
          </a:xfrm>
        </p:grpSpPr>
        <p:pic>
          <p:nvPicPr>
            <p:cNvPr id="32" name="object 32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09582" y="1577359"/>
              <a:ext cx="65507" cy="86137"/>
            </a:xfrm>
            <a:prstGeom prst="rect">
              <a:avLst/>
            </a:prstGeom>
          </p:spPr>
        </p:pic>
        <p:pic>
          <p:nvPicPr>
            <p:cNvPr id="33" name="object 33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17350" y="1575316"/>
              <a:ext cx="297808" cy="90116"/>
            </a:xfrm>
            <a:prstGeom prst="rect">
              <a:avLst/>
            </a:prstGeom>
          </p:spPr>
        </p:pic>
        <p:pic>
          <p:nvPicPr>
            <p:cNvPr id="34" name="object 34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52346" y="1577359"/>
              <a:ext cx="65507" cy="86137"/>
            </a:xfrm>
            <a:prstGeom prst="rect">
              <a:avLst/>
            </a:prstGeom>
          </p:spPr>
        </p:pic>
        <p:pic>
          <p:nvPicPr>
            <p:cNvPr id="35" name="object 35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660261" y="1577359"/>
              <a:ext cx="413176" cy="86137"/>
            </a:xfrm>
            <a:prstGeom prst="rect">
              <a:avLst/>
            </a:prstGeom>
          </p:spPr>
        </p:pic>
      </p:grpSp>
      <p:grpSp>
        <p:nvGrpSpPr>
          <p:cNvPr id="36" name="object 36" descr=""/>
          <p:cNvGrpSpPr/>
          <p:nvPr/>
        </p:nvGrpSpPr>
        <p:grpSpPr>
          <a:xfrm>
            <a:off x="1959574" y="3094043"/>
            <a:ext cx="5234305" cy="1313180"/>
            <a:chOff x="1959574" y="3094043"/>
            <a:chExt cx="5234305" cy="1313180"/>
          </a:xfrm>
        </p:grpSpPr>
        <p:sp>
          <p:nvSpPr>
            <p:cNvPr id="37" name="object 37" descr=""/>
            <p:cNvSpPr/>
            <p:nvPr/>
          </p:nvSpPr>
          <p:spPr>
            <a:xfrm>
              <a:off x="1988149" y="3122618"/>
              <a:ext cx="5177155" cy="1256030"/>
            </a:xfrm>
            <a:custGeom>
              <a:avLst/>
              <a:gdLst/>
              <a:ahLst/>
              <a:cxnLst/>
              <a:rect l="l" t="t" r="r" b="b"/>
              <a:pathLst>
                <a:path w="5177155" h="1256029">
                  <a:moveTo>
                    <a:pt x="0" y="0"/>
                  </a:moveTo>
                  <a:lnTo>
                    <a:pt x="0" y="1255900"/>
                  </a:lnTo>
                  <a:lnTo>
                    <a:pt x="5176570" y="1255900"/>
                  </a:lnTo>
                  <a:lnTo>
                    <a:pt x="5176570" y="0"/>
                  </a:lnTo>
                  <a:lnTo>
                    <a:pt x="0" y="0"/>
                  </a:lnTo>
                  <a:close/>
                </a:path>
              </a:pathLst>
            </a:custGeom>
            <a:ln w="57149">
              <a:solidFill>
                <a:srgbClr val="692498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8" name="object 38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139128" y="3332836"/>
              <a:ext cx="96030" cy="99000"/>
            </a:xfrm>
            <a:prstGeom prst="rect">
              <a:avLst/>
            </a:prstGeom>
          </p:spPr>
        </p:pic>
        <p:pic>
          <p:nvPicPr>
            <p:cNvPr id="39" name="object 39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379317" y="3293141"/>
              <a:ext cx="193188" cy="202199"/>
            </a:xfrm>
            <a:prstGeom prst="rect">
              <a:avLst/>
            </a:prstGeom>
          </p:spPr>
        </p:pic>
        <p:pic>
          <p:nvPicPr>
            <p:cNvPr id="40" name="object 40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822089" y="3291273"/>
              <a:ext cx="195227" cy="199397"/>
            </a:xfrm>
            <a:prstGeom prst="rect">
              <a:avLst/>
            </a:prstGeom>
          </p:spPr>
        </p:pic>
        <p:pic>
          <p:nvPicPr>
            <p:cNvPr id="41" name="object 41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599458" y="3291273"/>
              <a:ext cx="179826" cy="199397"/>
            </a:xfrm>
            <a:prstGeom prst="rect">
              <a:avLst/>
            </a:prstGeom>
          </p:spPr>
        </p:pic>
        <p:pic>
          <p:nvPicPr>
            <p:cNvPr id="42" name="object 42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098492" y="3291273"/>
              <a:ext cx="179826" cy="199397"/>
            </a:xfrm>
            <a:prstGeom prst="rect">
              <a:avLst/>
            </a:prstGeom>
          </p:spPr>
        </p:pic>
        <p:pic>
          <p:nvPicPr>
            <p:cNvPr id="43" name="object 43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316821" y="3287771"/>
              <a:ext cx="417405" cy="202899"/>
            </a:xfrm>
            <a:prstGeom prst="rect">
              <a:avLst/>
            </a:prstGeom>
          </p:spPr>
        </p:pic>
        <p:sp>
          <p:nvSpPr>
            <p:cNvPr id="44" name="object 44" descr=""/>
            <p:cNvSpPr/>
            <p:nvPr/>
          </p:nvSpPr>
          <p:spPr>
            <a:xfrm>
              <a:off x="3813137" y="3293617"/>
              <a:ext cx="193675" cy="194945"/>
            </a:xfrm>
            <a:custGeom>
              <a:avLst/>
              <a:gdLst/>
              <a:ahLst/>
              <a:cxnLst/>
              <a:rect l="l" t="t" r="r" b="b"/>
              <a:pathLst>
                <a:path w="193675" h="194945">
                  <a:moveTo>
                    <a:pt x="181864" y="50431"/>
                  </a:moveTo>
                  <a:lnTo>
                    <a:pt x="147662" y="50431"/>
                  </a:lnTo>
                  <a:lnTo>
                    <a:pt x="147662" y="17513"/>
                  </a:lnTo>
                  <a:lnTo>
                    <a:pt x="179819" y="17513"/>
                  </a:lnTo>
                  <a:lnTo>
                    <a:pt x="179819" y="0"/>
                  </a:lnTo>
                  <a:lnTo>
                    <a:pt x="125234" y="0"/>
                  </a:lnTo>
                  <a:lnTo>
                    <a:pt x="125234" y="17513"/>
                  </a:lnTo>
                  <a:lnTo>
                    <a:pt x="125234" y="50431"/>
                  </a:lnTo>
                  <a:lnTo>
                    <a:pt x="67716" y="50431"/>
                  </a:lnTo>
                  <a:lnTo>
                    <a:pt x="67716" y="17513"/>
                  </a:lnTo>
                  <a:lnTo>
                    <a:pt x="125234" y="17513"/>
                  </a:lnTo>
                  <a:lnTo>
                    <a:pt x="125234" y="0"/>
                  </a:lnTo>
                  <a:lnTo>
                    <a:pt x="13131" y="0"/>
                  </a:lnTo>
                  <a:lnTo>
                    <a:pt x="13131" y="17513"/>
                  </a:lnTo>
                  <a:lnTo>
                    <a:pt x="45288" y="17513"/>
                  </a:lnTo>
                  <a:lnTo>
                    <a:pt x="45288" y="50431"/>
                  </a:lnTo>
                  <a:lnTo>
                    <a:pt x="11087" y="50431"/>
                  </a:lnTo>
                  <a:lnTo>
                    <a:pt x="11087" y="67945"/>
                  </a:lnTo>
                  <a:lnTo>
                    <a:pt x="181864" y="67945"/>
                  </a:lnTo>
                  <a:lnTo>
                    <a:pt x="181864" y="50431"/>
                  </a:lnTo>
                  <a:close/>
                </a:path>
                <a:path w="193675" h="194945">
                  <a:moveTo>
                    <a:pt x="183222" y="177647"/>
                  </a:moveTo>
                  <a:lnTo>
                    <a:pt x="35331" y="177647"/>
                  </a:lnTo>
                  <a:lnTo>
                    <a:pt x="35331" y="164757"/>
                  </a:lnTo>
                  <a:lnTo>
                    <a:pt x="179819" y="164757"/>
                  </a:lnTo>
                  <a:lnTo>
                    <a:pt x="179819" y="147993"/>
                  </a:lnTo>
                  <a:lnTo>
                    <a:pt x="179819" y="135102"/>
                  </a:lnTo>
                  <a:lnTo>
                    <a:pt x="179819" y="118338"/>
                  </a:lnTo>
                  <a:lnTo>
                    <a:pt x="12903" y="118338"/>
                  </a:lnTo>
                  <a:lnTo>
                    <a:pt x="12903" y="135102"/>
                  </a:lnTo>
                  <a:lnTo>
                    <a:pt x="157848" y="135102"/>
                  </a:lnTo>
                  <a:lnTo>
                    <a:pt x="157848" y="147993"/>
                  </a:lnTo>
                  <a:lnTo>
                    <a:pt x="13360" y="147993"/>
                  </a:lnTo>
                  <a:lnTo>
                    <a:pt x="13360" y="164757"/>
                  </a:lnTo>
                  <a:lnTo>
                    <a:pt x="13360" y="177647"/>
                  </a:lnTo>
                  <a:lnTo>
                    <a:pt x="13360" y="194411"/>
                  </a:lnTo>
                  <a:lnTo>
                    <a:pt x="183222" y="194411"/>
                  </a:lnTo>
                  <a:lnTo>
                    <a:pt x="183222" y="177647"/>
                  </a:lnTo>
                  <a:close/>
                </a:path>
                <a:path w="193675" h="194945">
                  <a:moveTo>
                    <a:pt x="193179" y="84518"/>
                  </a:moveTo>
                  <a:lnTo>
                    <a:pt x="0" y="84518"/>
                  </a:lnTo>
                  <a:lnTo>
                    <a:pt x="0" y="102501"/>
                  </a:lnTo>
                  <a:lnTo>
                    <a:pt x="193179" y="102501"/>
                  </a:lnTo>
                  <a:lnTo>
                    <a:pt x="193179" y="8451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5" name="object 45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036902" y="3291273"/>
              <a:ext cx="180052" cy="199397"/>
            </a:xfrm>
            <a:prstGeom prst="rect">
              <a:avLst/>
            </a:prstGeom>
          </p:spPr>
        </p:pic>
        <p:pic>
          <p:nvPicPr>
            <p:cNvPr id="46" name="object 46" descr="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257042" y="3291273"/>
              <a:ext cx="172579" cy="199397"/>
            </a:xfrm>
            <a:prstGeom prst="rect">
              <a:avLst/>
            </a:prstGeom>
          </p:spPr>
        </p:pic>
        <p:pic>
          <p:nvPicPr>
            <p:cNvPr id="47" name="object 47" descr="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477409" y="3291273"/>
              <a:ext cx="169861" cy="199397"/>
            </a:xfrm>
            <a:prstGeom prst="rect">
              <a:avLst/>
            </a:prstGeom>
          </p:spPr>
        </p:pic>
        <p:pic>
          <p:nvPicPr>
            <p:cNvPr id="48" name="object 48" descr="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4684640" y="3292207"/>
              <a:ext cx="193188" cy="188890"/>
            </a:xfrm>
            <a:prstGeom prst="rect">
              <a:avLst/>
            </a:prstGeom>
          </p:spPr>
        </p:pic>
        <p:sp>
          <p:nvSpPr>
            <p:cNvPr id="49" name="object 49" descr=""/>
            <p:cNvSpPr/>
            <p:nvPr/>
          </p:nvSpPr>
          <p:spPr>
            <a:xfrm>
              <a:off x="4902505" y="3290760"/>
              <a:ext cx="910590" cy="197485"/>
            </a:xfrm>
            <a:custGeom>
              <a:avLst/>
              <a:gdLst/>
              <a:ahLst/>
              <a:cxnLst/>
              <a:rect l="l" t="t" r="r" b="b"/>
              <a:pathLst>
                <a:path w="910589" h="197485">
                  <a:moveTo>
                    <a:pt x="183451" y="114757"/>
                  </a:moveTo>
                  <a:lnTo>
                    <a:pt x="35331" y="114757"/>
                  </a:lnTo>
                  <a:lnTo>
                    <a:pt x="35331" y="81229"/>
                  </a:lnTo>
                  <a:lnTo>
                    <a:pt x="178015" y="81229"/>
                  </a:lnTo>
                  <a:lnTo>
                    <a:pt x="178015" y="60604"/>
                  </a:lnTo>
                  <a:lnTo>
                    <a:pt x="35331" y="60604"/>
                  </a:lnTo>
                  <a:lnTo>
                    <a:pt x="35331" y="28371"/>
                  </a:lnTo>
                  <a:lnTo>
                    <a:pt x="180505" y="28371"/>
                  </a:lnTo>
                  <a:lnTo>
                    <a:pt x="180505" y="7734"/>
                  </a:lnTo>
                  <a:lnTo>
                    <a:pt x="12915" y="7734"/>
                  </a:lnTo>
                  <a:lnTo>
                    <a:pt x="12915" y="28371"/>
                  </a:lnTo>
                  <a:lnTo>
                    <a:pt x="12915" y="60604"/>
                  </a:lnTo>
                  <a:lnTo>
                    <a:pt x="12915" y="81229"/>
                  </a:lnTo>
                  <a:lnTo>
                    <a:pt x="12915" y="114757"/>
                  </a:lnTo>
                  <a:lnTo>
                    <a:pt x="12915" y="135382"/>
                  </a:lnTo>
                  <a:lnTo>
                    <a:pt x="183451" y="135382"/>
                  </a:lnTo>
                  <a:lnTo>
                    <a:pt x="183451" y="114757"/>
                  </a:lnTo>
                  <a:close/>
                </a:path>
                <a:path w="910589" h="197485">
                  <a:moveTo>
                    <a:pt x="193192" y="169100"/>
                  </a:moveTo>
                  <a:lnTo>
                    <a:pt x="0" y="169100"/>
                  </a:lnTo>
                  <a:lnTo>
                    <a:pt x="0" y="190347"/>
                  </a:lnTo>
                  <a:lnTo>
                    <a:pt x="193192" y="190347"/>
                  </a:lnTo>
                  <a:lnTo>
                    <a:pt x="193192" y="169100"/>
                  </a:lnTo>
                  <a:close/>
                </a:path>
                <a:path w="910589" h="197485">
                  <a:moveTo>
                    <a:pt x="399973" y="61887"/>
                  </a:moveTo>
                  <a:lnTo>
                    <a:pt x="253669" y="61887"/>
                  </a:lnTo>
                  <a:lnTo>
                    <a:pt x="253669" y="47713"/>
                  </a:lnTo>
                  <a:lnTo>
                    <a:pt x="397256" y="47713"/>
                  </a:lnTo>
                  <a:lnTo>
                    <a:pt x="397256" y="32232"/>
                  </a:lnTo>
                  <a:lnTo>
                    <a:pt x="397256" y="19342"/>
                  </a:lnTo>
                  <a:lnTo>
                    <a:pt x="397256" y="2578"/>
                  </a:lnTo>
                  <a:lnTo>
                    <a:pt x="231927" y="2578"/>
                  </a:lnTo>
                  <a:lnTo>
                    <a:pt x="231927" y="19342"/>
                  </a:lnTo>
                  <a:lnTo>
                    <a:pt x="375513" y="19342"/>
                  </a:lnTo>
                  <a:lnTo>
                    <a:pt x="375513" y="32232"/>
                  </a:lnTo>
                  <a:lnTo>
                    <a:pt x="231927" y="32232"/>
                  </a:lnTo>
                  <a:lnTo>
                    <a:pt x="231927" y="47713"/>
                  </a:lnTo>
                  <a:lnTo>
                    <a:pt x="231927" y="61887"/>
                  </a:lnTo>
                  <a:lnTo>
                    <a:pt x="231927" y="77368"/>
                  </a:lnTo>
                  <a:lnTo>
                    <a:pt x="399973" y="77368"/>
                  </a:lnTo>
                  <a:lnTo>
                    <a:pt x="399973" y="61887"/>
                  </a:lnTo>
                  <a:close/>
                </a:path>
                <a:path w="910589" h="197485">
                  <a:moveTo>
                    <a:pt x="401104" y="181800"/>
                  </a:moveTo>
                  <a:lnTo>
                    <a:pt x="252984" y="181800"/>
                  </a:lnTo>
                  <a:lnTo>
                    <a:pt x="252984" y="167614"/>
                  </a:lnTo>
                  <a:lnTo>
                    <a:pt x="397700" y="167614"/>
                  </a:lnTo>
                  <a:lnTo>
                    <a:pt x="397700" y="152146"/>
                  </a:lnTo>
                  <a:lnTo>
                    <a:pt x="397700" y="140538"/>
                  </a:lnTo>
                  <a:lnTo>
                    <a:pt x="397700" y="123774"/>
                  </a:lnTo>
                  <a:lnTo>
                    <a:pt x="230784" y="123774"/>
                  </a:lnTo>
                  <a:lnTo>
                    <a:pt x="230784" y="140538"/>
                  </a:lnTo>
                  <a:lnTo>
                    <a:pt x="375958" y="140538"/>
                  </a:lnTo>
                  <a:lnTo>
                    <a:pt x="375958" y="152146"/>
                  </a:lnTo>
                  <a:lnTo>
                    <a:pt x="231241" y="152146"/>
                  </a:lnTo>
                  <a:lnTo>
                    <a:pt x="231241" y="167614"/>
                  </a:lnTo>
                  <a:lnTo>
                    <a:pt x="231241" y="181800"/>
                  </a:lnTo>
                  <a:lnTo>
                    <a:pt x="231241" y="197269"/>
                  </a:lnTo>
                  <a:lnTo>
                    <a:pt x="401104" y="197269"/>
                  </a:lnTo>
                  <a:lnTo>
                    <a:pt x="401104" y="181800"/>
                  </a:lnTo>
                  <a:close/>
                </a:path>
                <a:path w="910589" h="197485">
                  <a:moveTo>
                    <a:pt x="411073" y="92278"/>
                  </a:moveTo>
                  <a:lnTo>
                    <a:pt x="217881" y="92278"/>
                  </a:lnTo>
                  <a:lnTo>
                    <a:pt x="217881" y="109093"/>
                  </a:lnTo>
                  <a:lnTo>
                    <a:pt x="411073" y="109093"/>
                  </a:lnTo>
                  <a:lnTo>
                    <a:pt x="411073" y="92278"/>
                  </a:lnTo>
                  <a:close/>
                </a:path>
                <a:path w="910589" h="197485">
                  <a:moveTo>
                    <a:pt x="679335" y="42545"/>
                  </a:moveTo>
                  <a:lnTo>
                    <a:pt x="533933" y="42545"/>
                  </a:lnTo>
                  <a:lnTo>
                    <a:pt x="533933" y="6451"/>
                  </a:lnTo>
                  <a:lnTo>
                    <a:pt x="511746" y="6451"/>
                  </a:lnTo>
                  <a:lnTo>
                    <a:pt x="511746" y="42545"/>
                  </a:lnTo>
                  <a:lnTo>
                    <a:pt x="511746" y="63182"/>
                  </a:lnTo>
                  <a:lnTo>
                    <a:pt x="511746" y="103149"/>
                  </a:lnTo>
                  <a:lnTo>
                    <a:pt x="511746" y="123774"/>
                  </a:lnTo>
                  <a:lnTo>
                    <a:pt x="679335" y="123774"/>
                  </a:lnTo>
                  <a:lnTo>
                    <a:pt x="679335" y="103149"/>
                  </a:lnTo>
                  <a:lnTo>
                    <a:pt x="533933" y="103149"/>
                  </a:lnTo>
                  <a:lnTo>
                    <a:pt x="533933" y="63182"/>
                  </a:lnTo>
                  <a:lnTo>
                    <a:pt x="657136" y="63182"/>
                  </a:lnTo>
                  <a:lnTo>
                    <a:pt x="657136" y="103022"/>
                  </a:lnTo>
                  <a:lnTo>
                    <a:pt x="679335" y="103022"/>
                  </a:lnTo>
                  <a:lnTo>
                    <a:pt x="679335" y="63182"/>
                  </a:lnTo>
                  <a:lnTo>
                    <a:pt x="679335" y="62865"/>
                  </a:lnTo>
                  <a:lnTo>
                    <a:pt x="679335" y="42545"/>
                  </a:lnTo>
                  <a:close/>
                </a:path>
                <a:path w="910589" h="197485">
                  <a:moveTo>
                    <a:pt x="679335" y="6362"/>
                  </a:moveTo>
                  <a:lnTo>
                    <a:pt x="657136" y="6362"/>
                  </a:lnTo>
                  <a:lnTo>
                    <a:pt x="657136" y="42075"/>
                  </a:lnTo>
                  <a:lnTo>
                    <a:pt x="679335" y="42075"/>
                  </a:lnTo>
                  <a:lnTo>
                    <a:pt x="679335" y="6362"/>
                  </a:lnTo>
                  <a:close/>
                </a:path>
                <a:path w="910589" h="197485">
                  <a:moveTo>
                    <a:pt x="692251" y="168630"/>
                  </a:moveTo>
                  <a:lnTo>
                    <a:pt x="606856" y="168630"/>
                  </a:lnTo>
                  <a:lnTo>
                    <a:pt x="606856" y="123799"/>
                  </a:lnTo>
                  <a:lnTo>
                    <a:pt x="583984" y="123799"/>
                  </a:lnTo>
                  <a:lnTo>
                    <a:pt x="583984" y="168630"/>
                  </a:lnTo>
                  <a:lnTo>
                    <a:pt x="499059" y="168630"/>
                  </a:lnTo>
                  <a:lnTo>
                    <a:pt x="499059" y="190347"/>
                  </a:lnTo>
                  <a:lnTo>
                    <a:pt x="692251" y="190347"/>
                  </a:lnTo>
                  <a:lnTo>
                    <a:pt x="692251" y="168630"/>
                  </a:lnTo>
                  <a:close/>
                </a:path>
                <a:path w="910589" h="197485">
                  <a:moveTo>
                    <a:pt x="898118" y="56730"/>
                  </a:moveTo>
                  <a:lnTo>
                    <a:pt x="753402" y="56730"/>
                  </a:lnTo>
                  <a:lnTo>
                    <a:pt x="753402" y="0"/>
                  </a:lnTo>
                  <a:lnTo>
                    <a:pt x="730745" y="0"/>
                  </a:lnTo>
                  <a:lnTo>
                    <a:pt x="730745" y="56730"/>
                  </a:lnTo>
                  <a:lnTo>
                    <a:pt x="730745" y="77368"/>
                  </a:lnTo>
                  <a:lnTo>
                    <a:pt x="898118" y="77368"/>
                  </a:lnTo>
                  <a:lnTo>
                    <a:pt x="898118" y="56730"/>
                  </a:lnTo>
                  <a:close/>
                </a:path>
                <a:path w="910589" h="197485">
                  <a:moveTo>
                    <a:pt x="900150" y="176644"/>
                  </a:moveTo>
                  <a:lnTo>
                    <a:pt x="753173" y="176644"/>
                  </a:lnTo>
                  <a:lnTo>
                    <a:pt x="753173" y="137960"/>
                  </a:lnTo>
                  <a:lnTo>
                    <a:pt x="730300" y="137960"/>
                  </a:lnTo>
                  <a:lnTo>
                    <a:pt x="730300" y="176644"/>
                  </a:lnTo>
                  <a:lnTo>
                    <a:pt x="730300" y="197269"/>
                  </a:lnTo>
                  <a:lnTo>
                    <a:pt x="900150" y="197269"/>
                  </a:lnTo>
                  <a:lnTo>
                    <a:pt x="900150" y="176644"/>
                  </a:lnTo>
                  <a:close/>
                </a:path>
                <a:path w="910589" h="197485">
                  <a:moveTo>
                    <a:pt x="910120" y="99745"/>
                  </a:moveTo>
                  <a:lnTo>
                    <a:pt x="716927" y="99745"/>
                  </a:lnTo>
                  <a:lnTo>
                    <a:pt x="716927" y="120294"/>
                  </a:lnTo>
                  <a:lnTo>
                    <a:pt x="910120" y="120294"/>
                  </a:lnTo>
                  <a:lnTo>
                    <a:pt x="910120" y="9974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0" name="object 50" descr="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5909686" y="3291273"/>
              <a:ext cx="171446" cy="199397"/>
            </a:xfrm>
            <a:prstGeom prst="rect">
              <a:avLst/>
            </a:prstGeom>
          </p:spPr>
        </p:pic>
        <p:pic>
          <p:nvPicPr>
            <p:cNvPr id="51" name="object 51" descr="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6118502" y="3291273"/>
              <a:ext cx="193188" cy="199864"/>
            </a:xfrm>
            <a:prstGeom prst="rect">
              <a:avLst/>
            </a:prstGeom>
          </p:spPr>
        </p:pic>
        <p:pic>
          <p:nvPicPr>
            <p:cNvPr id="52" name="object 52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139128" y="3671412"/>
              <a:ext cx="96030" cy="99000"/>
            </a:xfrm>
            <a:prstGeom prst="rect">
              <a:avLst/>
            </a:prstGeom>
          </p:spPr>
        </p:pic>
        <p:sp>
          <p:nvSpPr>
            <p:cNvPr id="53" name="object 53" descr=""/>
            <p:cNvSpPr/>
            <p:nvPr/>
          </p:nvSpPr>
          <p:spPr>
            <a:xfrm>
              <a:off x="2379306" y="3632199"/>
              <a:ext cx="193675" cy="194945"/>
            </a:xfrm>
            <a:custGeom>
              <a:avLst/>
              <a:gdLst/>
              <a:ahLst/>
              <a:cxnLst/>
              <a:rect l="l" t="t" r="r" b="b"/>
              <a:pathLst>
                <a:path w="193675" h="194945">
                  <a:moveTo>
                    <a:pt x="181864" y="50431"/>
                  </a:moveTo>
                  <a:lnTo>
                    <a:pt x="147675" y="50431"/>
                  </a:lnTo>
                  <a:lnTo>
                    <a:pt x="147675" y="17513"/>
                  </a:lnTo>
                  <a:lnTo>
                    <a:pt x="179832" y="17513"/>
                  </a:lnTo>
                  <a:lnTo>
                    <a:pt x="179832" y="0"/>
                  </a:lnTo>
                  <a:lnTo>
                    <a:pt x="125247" y="0"/>
                  </a:lnTo>
                  <a:lnTo>
                    <a:pt x="125247" y="17513"/>
                  </a:lnTo>
                  <a:lnTo>
                    <a:pt x="125247" y="50431"/>
                  </a:lnTo>
                  <a:lnTo>
                    <a:pt x="67716" y="50431"/>
                  </a:lnTo>
                  <a:lnTo>
                    <a:pt x="67716" y="17513"/>
                  </a:lnTo>
                  <a:lnTo>
                    <a:pt x="125247" y="17513"/>
                  </a:lnTo>
                  <a:lnTo>
                    <a:pt x="125247" y="0"/>
                  </a:lnTo>
                  <a:lnTo>
                    <a:pt x="13144" y="0"/>
                  </a:lnTo>
                  <a:lnTo>
                    <a:pt x="13144" y="17513"/>
                  </a:lnTo>
                  <a:lnTo>
                    <a:pt x="45300" y="17513"/>
                  </a:lnTo>
                  <a:lnTo>
                    <a:pt x="45300" y="50431"/>
                  </a:lnTo>
                  <a:lnTo>
                    <a:pt x="11099" y="50431"/>
                  </a:lnTo>
                  <a:lnTo>
                    <a:pt x="11099" y="67945"/>
                  </a:lnTo>
                  <a:lnTo>
                    <a:pt x="181864" y="67945"/>
                  </a:lnTo>
                  <a:lnTo>
                    <a:pt x="181864" y="50431"/>
                  </a:lnTo>
                  <a:close/>
                </a:path>
                <a:path w="193675" h="194945">
                  <a:moveTo>
                    <a:pt x="183222" y="178168"/>
                  </a:moveTo>
                  <a:lnTo>
                    <a:pt x="35331" y="178168"/>
                  </a:lnTo>
                  <a:lnTo>
                    <a:pt x="35331" y="163982"/>
                  </a:lnTo>
                  <a:lnTo>
                    <a:pt x="179832" y="163982"/>
                  </a:lnTo>
                  <a:lnTo>
                    <a:pt x="179832" y="148513"/>
                  </a:lnTo>
                  <a:lnTo>
                    <a:pt x="179832" y="135623"/>
                  </a:lnTo>
                  <a:lnTo>
                    <a:pt x="179832" y="118859"/>
                  </a:lnTo>
                  <a:lnTo>
                    <a:pt x="12915" y="118859"/>
                  </a:lnTo>
                  <a:lnTo>
                    <a:pt x="12915" y="135623"/>
                  </a:lnTo>
                  <a:lnTo>
                    <a:pt x="157861" y="135623"/>
                  </a:lnTo>
                  <a:lnTo>
                    <a:pt x="157861" y="148513"/>
                  </a:lnTo>
                  <a:lnTo>
                    <a:pt x="13373" y="148513"/>
                  </a:lnTo>
                  <a:lnTo>
                    <a:pt x="13373" y="163982"/>
                  </a:lnTo>
                  <a:lnTo>
                    <a:pt x="13373" y="178168"/>
                  </a:lnTo>
                  <a:lnTo>
                    <a:pt x="13373" y="194932"/>
                  </a:lnTo>
                  <a:lnTo>
                    <a:pt x="183222" y="194932"/>
                  </a:lnTo>
                  <a:lnTo>
                    <a:pt x="183222" y="178168"/>
                  </a:lnTo>
                  <a:close/>
                </a:path>
                <a:path w="193675" h="194945">
                  <a:moveTo>
                    <a:pt x="193192" y="84518"/>
                  </a:moveTo>
                  <a:lnTo>
                    <a:pt x="0" y="84518"/>
                  </a:lnTo>
                  <a:lnTo>
                    <a:pt x="0" y="102501"/>
                  </a:lnTo>
                  <a:lnTo>
                    <a:pt x="193192" y="102501"/>
                  </a:lnTo>
                  <a:lnTo>
                    <a:pt x="193192" y="8451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4" name="object 54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603081" y="3629858"/>
              <a:ext cx="180052" cy="199397"/>
            </a:xfrm>
            <a:prstGeom prst="rect">
              <a:avLst/>
            </a:prstGeom>
          </p:spPr>
        </p:pic>
        <p:pic>
          <p:nvPicPr>
            <p:cNvPr id="55" name="object 55" descr="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823221" y="3629858"/>
              <a:ext cx="172579" cy="199397"/>
            </a:xfrm>
            <a:prstGeom prst="rect">
              <a:avLst/>
            </a:prstGeom>
          </p:spPr>
        </p:pic>
        <p:pic>
          <p:nvPicPr>
            <p:cNvPr id="56" name="object 56" descr="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3043588" y="3629858"/>
              <a:ext cx="169861" cy="199397"/>
            </a:xfrm>
            <a:prstGeom prst="rect">
              <a:avLst/>
            </a:prstGeom>
          </p:spPr>
        </p:pic>
        <p:pic>
          <p:nvPicPr>
            <p:cNvPr id="57" name="object 57" descr="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3250819" y="3630792"/>
              <a:ext cx="193188" cy="188890"/>
            </a:xfrm>
            <a:prstGeom prst="rect">
              <a:avLst/>
            </a:prstGeom>
          </p:spPr>
        </p:pic>
        <p:sp>
          <p:nvSpPr>
            <p:cNvPr id="58" name="object 58" descr=""/>
            <p:cNvSpPr/>
            <p:nvPr/>
          </p:nvSpPr>
          <p:spPr>
            <a:xfrm>
              <a:off x="3468687" y="3637597"/>
              <a:ext cx="193675" cy="182245"/>
            </a:xfrm>
            <a:custGeom>
              <a:avLst/>
              <a:gdLst/>
              <a:ahLst/>
              <a:cxnLst/>
              <a:rect l="l" t="t" r="r" b="b"/>
              <a:pathLst>
                <a:path w="193675" h="182245">
                  <a:moveTo>
                    <a:pt x="183451" y="105727"/>
                  </a:moveTo>
                  <a:lnTo>
                    <a:pt x="35331" y="105727"/>
                  </a:lnTo>
                  <a:lnTo>
                    <a:pt x="35331" y="73494"/>
                  </a:lnTo>
                  <a:lnTo>
                    <a:pt x="178015" y="73494"/>
                  </a:lnTo>
                  <a:lnTo>
                    <a:pt x="178015" y="52857"/>
                  </a:lnTo>
                  <a:lnTo>
                    <a:pt x="35331" y="52857"/>
                  </a:lnTo>
                  <a:lnTo>
                    <a:pt x="35331" y="20624"/>
                  </a:lnTo>
                  <a:lnTo>
                    <a:pt x="180505" y="20624"/>
                  </a:lnTo>
                  <a:lnTo>
                    <a:pt x="180505" y="0"/>
                  </a:lnTo>
                  <a:lnTo>
                    <a:pt x="12915" y="0"/>
                  </a:lnTo>
                  <a:lnTo>
                    <a:pt x="12915" y="20624"/>
                  </a:lnTo>
                  <a:lnTo>
                    <a:pt x="12915" y="52857"/>
                  </a:lnTo>
                  <a:lnTo>
                    <a:pt x="12915" y="73494"/>
                  </a:lnTo>
                  <a:lnTo>
                    <a:pt x="12915" y="105727"/>
                  </a:lnTo>
                  <a:lnTo>
                    <a:pt x="12915" y="126352"/>
                  </a:lnTo>
                  <a:lnTo>
                    <a:pt x="183451" y="126352"/>
                  </a:lnTo>
                  <a:lnTo>
                    <a:pt x="183451" y="105727"/>
                  </a:lnTo>
                  <a:close/>
                </a:path>
                <a:path w="193675" h="182245">
                  <a:moveTo>
                    <a:pt x="193192" y="160845"/>
                  </a:moveTo>
                  <a:lnTo>
                    <a:pt x="0" y="160845"/>
                  </a:lnTo>
                  <a:lnTo>
                    <a:pt x="0" y="182092"/>
                  </a:lnTo>
                  <a:lnTo>
                    <a:pt x="193192" y="182092"/>
                  </a:lnTo>
                  <a:lnTo>
                    <a:pt x="193192" y="16084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9" name="object 59" descr="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3749757" y="3624955"/>
              <a:ext cx="193188" cy="208970"/>
            </a:xfrm>
            <a:prstGeom prst="rect">
              <a:avLst/>
            </a:prstGeom>
          </p:spPr>
        </p:pic>
        <p:pic>
          <p:nvPicPr>
            <p:cNvPr id="60" name="object 60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974653" y="3629858"/>
              <a:ext cx="195227" cy="199397"/>
            </a:xfrm>
            <a:prstGeom prst="rect">
              <a:avLst/>
            </a:prstGeom>
          </p:spPr>
        </p:pic>
        <p:sp>
          <p:nvSpPr>
            <p:cNvPr id="61" name="object 61" descr=""/>
            <p:cNvSpPr/>
            <p:nvPr/>
          </p:nvSpPr>
          <p:spPr>
            <a:xfrm>
              <a:off x="4258779" y="3629862"/>
              <a:ext cx="401320" cy="200025"/>
            </a:xfrm>
            <a:custGeom>
              <a:avLst/>
              <a:gdLst/>
              <a:ahLst/>
              <a:cxnLst/>
              <a:rect l="l" t="t" r="r" b="b"/>
              <a:pathLst>
                <a:path w="401320" h="200025">
                  <a:moveTo>
                    <a:pt x="107581" y="5842"/>
                  </a:moveTo>
                  <a:lnTo>
                    <a:pt x="85382" y="5842"/>
                  </a:lnTo>
                  <a:lnTo>
                    <a:pt x="85382" y="74485"/>
                  </a:lnTo>
                  <a:lnTo>
                    <a:pt x="107581" y="74485"/>
                  </a:lnTo>
                  <a:lnTo>
                    <a:pt x="107581" y="5842"/>
                  </a:lnTo>
                  <a:close/>
                </a:path>
                <a:path w="401320" h="200025">
                  <a:moveTo>
                    <a:pt x="172135" y="103441"/>
                  </a:moveTo>
                  <a:lnTo>
                    <a:pt x="149479" y="103441"/>
                  </a:lnTo>
                  <a:lnTo>
                    <a:pt x="149479" y="199402"/>
                  </a:lnTo>
                  <a:lnTo>
                    <a:pt x="172135" y="199402"/>
                  </a:lnTo>
                  <a:lnTo>
                    <a:pt x="172135" y="103441"/>
                  </a:lnTo>
                  <a:close/>
                </a:path>
                <a:path w="401320" h="200025">
                  <a:moveTo>
                    <a:pt x="172135" y="0"/>
                  </a:moveTo>
                  <a:lnTo>
                    <a:pt x="149479" y="0"/>
                  </a:lnTo>
                  <a:lnTo>
                    <a:pt x="149479" y="81229"/>
                  </a:lnTo>
                  <a:lnTo>
                    <a:pt x="107581" y="81229"/>
                  </a:lnTo>
                  <a:lnTo>
                    <a:pt x="107581" y="74777"/>
                  </a:lnTo>
                  <a:lnTo>
                    <a:pt x="85382" y="74777"/>
                  </a:lnTo>
                  <a:lnTo>
                    <a:pt x="85382" y="95402"/>
                  </a:lnTo>
                  <a:lnTo>
                    <a:pt x="85382" y="103149"/>
                  </a:lnTo>
                  <a:lnTo>
                    <a:pt x="85382" y="166319"/>
                  </a:lnTo>
                  <a:lnTo>
                    <a:pt x="22199" y="166319"/>
                  </a:lnTo>
                  <a:lnTo>
                    <a:pt x="22199" y="95402"/>
                  </a:lnTo>
                  <a:lnTo>
                    <a:pt x="85382" y="95402"/>
                  </a:lnTo>
                  <a:lnTo>
                    <a:pt x="85382" y="74777"/>
                  </a:lnTo>
                  <a:lnTo>
                    <a:pt x="22199" y="74777"/>
                  </a:lnTo>
                  <a:lnTo>
                    <a:pt x="22199" y="6438"/>
                  </a:lnTo>
                  <a:lnTo>
                    <a:pt x="0" y="6438"/>
                  </a:lnTo>
                  <a:lnTo>
                    <a:pt x="0" y="186956"/>
                  </a:lnTo>
                  <a:lnTo>
                    <a:pt x="107581" y="186956"/>
                  </a:lnTo>
                  <a:lnTo>
                    <a:pt x="107581" y="166319"/>
                  </a:lnTo>
                  <a:lnTo>
                    <a:pt x="107581" y="103149"/>
                  </a:lnTo>
                  <a:lnTo>
                    <a:pt x="172135" y="103149"/>
                  </a:lnTo>
                  <a:lnTo>
                    <a:pt x="172135" y="95402"/>
                  </a:lnTo>
                  <a:lnTo>
                    <a:pt x="172135" y="81724"/>
                  </a:lnTo>
                  <a:lnTo>
                    <a:pt x="172135" y="81229"/>
                  </a:lnTo>
                  <a:lnTo>
                    <a:pt x="172135" y="0"/>
                  </a:lnTo>
                  <a:close/>
                </a:path>
                <a:path w="401320" h="200025">
                  <a:moveTo>
                    <a:pt x="390004" y="77355"/>
                  </a:moveTo>
                  <a:lnTo>
                    <a:pt x="244373" y="77355"/>
                  </a:lnTo>
                  <a:lnTo>
                    <a:pt x="244373" y="56730"/>
                  </a:lnTo>
                  <a:lnTo>
                    <a:pt x="385025" y="56730"/>
                  </a:lnTo>
                  <a:lnTo>
                    <a:pt x="385025" y="39966"/>
                  </a:lnTo>
                  <a:lnTo>
                    <a:pt x="244373" y="39966"/>
                  </a:lnTo>
                  <a:lnTo>
                    <a:pt x="244373" y="20624"/>
                  </a:lnTo>
                  <a:lnTo>
                    <a:pt x="388188" y="20624"/>
                  </a:lnTo>
                  <a:lnTo>
                    <a:pt x="388188" y="2578"/>
                  </a:lnTo>
                  <a:lnTo>
                    <a:pt x="221957" y="2578"/>
                  </a:lnTo>
                  <a:lnTo>
                    <a:pt x="221957" y="20624"/>
                  </a:lnTo>
                  <a:lnTo>
                    <a:pt x="221957" y="39966"/>
                  </a:lnTo>
                  <a:lnTo>
                    <a:pt x="221957" y="56730"/>
                  </a:lnTo>
                  <a:lnTo>
                    <a:pt x="221957" y="77355"/>
                  </a:lnTo>
                  <a:lnTo>
                    <a:pt x="221957" y="95402"/>
                  </a:lnTo>
                  <a:lnTo>
                    <a:pt x="390004" y="95402"/>
                  </a:lnTo>
                  <a:lnTo>
                    <a:pt x="390004" y="77355"/>
                  </a:lnTo>
                  <a:close/>
                </a:path>
                <a:path w="401320" h="200025">
                  <a:moveTo>
                    <a:pt x="391134" y="177927"/>
                  </a:moveTo>
                  <a:lnTo>
                    <a:pt x="244144" y="177927"/>
                  </a:lnTo>
                  <a:lnTo>
                    <a:pt x="244144" y="146977"/>
                  </a:lnTo>
                  <a:lnTo>
                    <a:pt x="221272" y="146977"/>
                  </a:lnTo>
                  <a:lnTo>
                    <a:pt x="221272" y="177927"/>
                  </a:lnTo>
                  <a:lnTo>
                    <a:pt x="221272" y="197269"/>
                  </a:lnTo>
                  <a:lnTo>
                    <a:pt x="391134" y="197269"/>
                  </a:lnTo>
                  <a:lnTo>
                    <a:pt x="391134" y="177927"/>
                  </a:lnTo>
                  <a:close/>
                </a:path>
                <a:path w="401320" h="200025">
                  <a:moveTo>
                    <a:pt x="401104" y="113245"/>
                  </a:moveTo>
                  <a:lnTo>
                    <a:pt x="207911" y="113245"/>
                  </a:lnTo>
                  <a:lnTo>
                    <a:pt x="207911" y="131927"/>
                  </a:lnTo>
                  <a:lnTo>
                    <a:pt x="401104" y="131927"/>
                  </a:lnTo>
                  <a:lnTo>
                    <a:pt x="401104" y="11324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2" name="object 62" descr="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4684575" y="3629158"/>
              <a:ext cx="193188" cy="197762"/>
            </a:xfrm>
            <a:prstGeom prst="rect">
              <a:avLst/>
            </a:prstGeom>
          </p:spPr>
        </p:pic>
        <p:sp>
          <p:nvSpPr>
            <p:cNvPr id="63" name="object 63" descr=""/>
            <p:cNvSpPr/>
            <p:nvPr/>
          </p:nvSpPr>
          <p:spPr>
            <a:xfrm>
              <a:off x="4965865" y="3629862"/>
              <a:ext cx="622300" cy="204470"/>
            </a:xfrm>
            <a:custGeom>
              <a:avLst/>
              <a:gdLst/>
              <a:ahLst/>
              <a:cxnLst/>
              <a:rect l="l" t="t" r="r" b="b"/>
              <a:pathLst>
                <a:path w="622300" h="204470">
                  <a:moveTo>
                    <a:pt x="180962" y="73494"/>
                  </a:moveTo>
                  <a:lnTo>
                    <a:pt x="36461" y="73494"/>
                  </a:lnTo>
                  <a:lnTo>
                    <a:pt x="36461" y="2578"/>
                  </a:lnTo>
                  <a:lnTo>
                    <a:pt x="13360" y="2578"/>
                  </a:lnTo>
                  <a:lnTo>
                    <a:pt x="13360" y="73494"/>
                  </a:lnTo>
                  <a:lnTo>
                    <a:pt x="13360" y="95402"/>
                  </a:lnTo>
                  <a:lnTo>
                    <a:pt x="180962" y="95402"/>
                  </a:lnTo>
                  <a:lnTo>
                    <a:pt x="180962" y="73494"/>
                  </a:lnTo>
                  <a:close/>
                </a:path>
                <a:path w="622300" h="204470">
                  <a:moveTo>
                    <a:pt x="193192" y="118618"/>
                  </a:moveTo>
                  <a:lnTo>
                    <a:pt x="0" y="118618"/>
                  </a:lnTo>
                  <a:lnTo>
                    <a:pt x="0" y="140563"/>
                  </a:lnTo>
                  <a:lnTo>
                    <a:pt x="84937" y="140563"/>
                  </a:lnTo>
                  <a:lnTo>
                    <a:pt x="84937" y="204063"/>
                  </a:lnTo>
                  <a:lnTo>
                    <a:pt x="107810" y="204063"/>
                  </a:lnTo>
                  <a:lnTo>
                    <a:pt x="107810" y="140563"/>
                  </a:lnTo>
                  <a:lnTo>
                    <a:pt x="193192" y="140563"/>
                  </a:lnTo>
                  <a:lnTo>
                    <a:pt x="193192" y="118618"/>
                  </a:lnTo>
                  <a:close/>
                </a:path>
                <a:path w="622300" h="204470">
                  <a:moveTo>
                    <a:pt x="401332" y="113461"/>
                  </a:moveTo>
                  <a:lnTo>
                    <a:pt x="252984" y="113461"/>
                  </a:lnTo>
                  <a:lnTo>
                    <a:pt x="252984" y="81229"/>
                  </a:lnTo>
                  <a:lnTo>
                    <a:pt x="398386" y="81229"/>
                  </a:lnTo>
                  <a:lnTo>
                    <a:pt x="398386" y="60591"/>
                  </a:lnTo>
                  <a:lnTo>
                    <a:pt x="398386" y="28359"/>
                  </a:lnTo>
                  <a:lnTo>
                    <a:pt x="398386" y="7734"/>
                  </a:lnTo>
                  <a:lnTo>
                    <a:pt x="230784" y="7734"/>
                  </a:lnTo>
                  <a:lnTo>
                    <a:pt x="230784" y="28359"/>
                  </a:lnTo>
                  <a:lnTo>
                    <a:pt x="376186" y="28359"/>
                  </a:lnTo>
                  <a:lnTo>
                    <a:pt x="376186" y="60591"/>
                  </a:lnTo>
                  <a:lnTo>
                    <a:pt x="230784" y="60591"/>
                  </a:lnTo>
                  <a:lnTo>
                    <a:pt x="230784" y="81229"/>
                  </a:lnTo>
                  <a:lnTo>
                    <a:pt x="230784" y="113461"/>
                  </a:lnTo>
                  <a:lnTo>
                    <a:pt x="230784" y="134086"/>
                  </a:lnTo>
                  <a:lnTo>
                    <a:pt x="401332" y="134086"/>
                  </a:lnTo>
                  <a:lnTo>
                    <a:pt x="401332" y="113461"/>
                  </a:lnTo>
                  <a:close/>
                </a:path>
                <a:path w="622300" h="204470">
                  <a:moveTo>
                    <a:pt x="411060" y="168579"/>
                  </a:moveTo>
                  <a:lnTo>
                    <a:pt x="217881" y="168579"/>
                  </a:lnTo>
                  <a:lnTo>
                    <a:pt x="217881" y="189826"/>
                  </a:lnTo>
                  <a:lnTo>
                    <a:pt x="411060" y="189826"/>
                  </a:lnTo>
                  <a:lnTo>
                    <a:pt x="411060" y="168579"/>
                  </a:lnTo>
                  <a:close/>
                </a:path>
                <a:path w="622300" h="204470">
                  <a:moveTo>
                    <a:pt x="552615" y="24980"/>
                  </a:moveTo>
                  <a:lnTo>
                    <a:pt x="530428" y="24980"/>
                  </a:lnTo>
                  <a:lnTo>
                    <a:pt x="530428" y="92697"/>
                  </a:lnTo>
                  <a:lnTo>
                    <a:pt x="552615" y="92697"/>
                  </a:lnTo>
                  <a:lnTo>
                    <a:pt x="552615" y="24980"/>
                  </a:lnTo>
                  <a:close/>
                </a:path>
                <a:path w="622300" h="204470">
                  <a:moveTo>
                    <a:pt x="552615" y="5156"/>
                  </a:moveTo>
                  <a:lnTo>
                    <a:pt x="443903" y="5156"/>
                  </a:lnTo>
                  <a:lnTo>
                    <a:pt x="443903" y="24498"/>
                  </a:lnTo>
                  <a:lnTo>
                    <a:pt x="443903" y="92824"/>
                  </a:lnTo>
                  <a:lnTo>
                    <a:pt x="443903" y="112166"/>
                  </a:lnTo>
                  <a:lnTo>
                    <a:pt x="552615" y="112166"/>
                  </a:lnTo>
                  <a:lnTo>
                    <a:pt x="552615" y="92824"/>
                  </a:lnTo>
                  <a:lnTo>
                    <a:pt x="465874" y="92824"/>
                  </a:lnTo>
                  <a:lnTo>
                    <a:pt x="465874" y="24498"/>
                  </a:lnTo>
                  <a:lnTo>
                    <a:pt x="552615" y="24498"/>
                  </a:lnTo>
                  <a:lnTo>
                    <a:pt x="552615" y="5156"/>
                  </a:lnTo>
                  <a:close/>
                </a:path>
                <a:path w="622300" h="204470">
                  <a:moveTo>
                    <a:pt x="617842" y="0"/>
                  </a:moveTo>
                  <a:lnTo>
                    <a:pt x="595642" y="0"/>
                  </a:lnTo>
                  <a:lnTo>
                    <a:pt x="595642" y="21920"/>
                  </a:lnTo>
                  <a:lnTo>
                    <a:pt x="563943" y="21920"/>
                  </a:lnTo>
                  <a:lnTo>
                    <a:pt x="563943" y="42545"/>
                  </a:lnTo>
                  <a:lnTo>
                    <a:pt x="595642" y="42545"/>
                  </a:lnTo>
                  <a:lnTo>
                    <a:pt x="595642" y="70904"/>
                  </a:lnTo>
                  <a:lnTo>
                    <a:pt x="563943" y="70904"/>
                  </a:lnTo>
                  <a:lnTo>
                    <a:pt x="563943" y="91541"/>
                  </a:lnTo>
                  <a:lnTo>
                    <a:pt x="595642" y="91541"/>
                  </a:lnTo>
                  <a:lnTo>
                    <a:pt x="595642" y="148272"/>
                  </a:lnTo>
                  <a:lnTo>
                    <a:pt x="617842" y="148272"/>
                  </a:lnTo>
                  <a:lnTo>
                    <a:pt x="617842" y="91541"/>
                  </a:lnTo>
                  <a:lnTo>
                    <a:pt x="617842" y="70904"/>
                  </a:lnTo>
                  <a:lnTo>
                    <a:pt x="617842" y="42545"/>
                  </a:lnTo>
                  <a:lnTo>
                    <a:pt x="617842" y="21920"/>
                  </a:lnTo>
                  <a:lnTo>
                    <a:pt x="617842" y="0"/>
                  </a:lnTo>
                  <a:close/>
                </a:path>
                <a:path w="622300" h="204470">
                  <a:moveTo>
                    <a:pt x="621919" y="176631"/>
                  </a:moveTo>
                  <a:lnTo>
                    <a:pt x="476072" y="176631"/>
                  </a:lnTo>
                  <a:lnTo>
                    <a:pt x="476072" y="132803"/>
                  </a:lnTo>
                  <a:lnTo>
                    <a:pt x="453186" y="132803"/>
                  </a:lnTo>
                  <a:lnTo>
                    <a:pt x="453186" y="176631"/>
                  </a:lnTo>
                  <a:lnTo>
                    <a:pt x="453186" y="197269"/>
                  </a:lnTo>
                  <a:lnTo>
                    <a:pt x="621919" y="197269"/>
                  </a:lnTo>
                  <a:lnTo>
                    <a:pt x="621919" y="17663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4" name="object 64" descr="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5684369" y="3629858"/>
              <a:ext cx="184356" cy="199397"/>
            </a:xfrm>
            <a:prstGeom prst="rect">
              <a:avLst/>
            </a:prstGeom>
          </p:spPr>
        </p:pic>
        <p:sp>
          <p:nvSpPr>
            <p:cNvPr id="65" name="object 65" descr=""/>
            <p:cNvSpPr/>
            <p:nvPr/>
          </p:nvSpPr>
          <p:spPr>
            <a:xfrm>
              <a:off x="5900648" y="3637597"/>
              <a:ext cx="193675" cy="182245"/>
            </a:xfrm>
            <a:custGeom>
              <a:avLst/>
              <a:gdLst/>
              <a:ahLst/>
              <a:cxnLst/>
              <a:rect l="l" t="t" r="r" b="b"/>
              <a:pathLst>
                <a:path w="193675" h="182245">
                  <a:moveTo>
                    <a:pt x="193192" y="161163"/>
                  </a:moveTo>
                  <a:lnTo>
                    <a:pt x="107581" y="161163"/>
                  </a:lnTo>
                  <a:lnTo>
                    <a:pt x="107581" y="123774"/>
                  </a:lnTo>
                  <a:lnTo>
                    <a:pt x="183451" y="123774"/>
                  </a:lnTo>
                  <a:lnTo>
                    <a:pt x="183451" y="103149"/>
                  </a:lnTo>
                  <a:lnTo>
                    <a:pt x="35331" y="103149"/>
                  </a:lnTo>
                  <a:lnTo>
                    <a:pt x="35331" y="70916"/>
                  </a:lnTo>
                  <a:lnTo>
                    <a:pt x="180505" y="70916"/>
                  </a:lnTo>
                  <a:lnTo>
                    <a:pt x="180505" y="51574"/>
                  </a:lnTo>
                  <a:lnTo>
                    <a:pt x="180505" y="20624"/>
                  </a:lnTo>
                  <a:lnTo>
                    <a:pt x="180505" y="0"/>
                  </a:lnTo>
                  <a:lnTo>
                    <a:pt x="12915" y="0"/>
                  </a:lnTo>
                  <a:lnTo>
                    <a:pt x="12915" y="20624"/>
                  </a:lnTo>
                  <a:lnTo>
                    <a:pt x="158318" y="20624"/>
                  </a:lnTo>
                  <a:lnTo>
                    <a:pt x="158318" y="51574"/>
                  </a:lnTo>
                  <a:lnTo>
                    <a:pt x="12915" y="51574"/>
                  </a:lnTo>
                  <a:lnTo>
                    <a:pt x="12915" y="70916"/>
                  </a:lnTo>
                  <a:lnTo>
                    <a:pt x="12915" y="103149"/>
                  </a:lnTo>
                  <a:lnTo>
                    <a:pt x="12915" y="123774"/>
                  </a:lnTo>
                  <a:lnTo>
                    <a:pt x="84709" y="123774"/>
                  </a:lnTo>
                  <a:lnTo>
                    <a:pt x="84709" y="161163"/>
                  </a:lnTo>
                  <a:lnTo>
                    <a:pt x="0" y="161163"/>
                  </a:lnTo>
                  <a:lnTo>
                    <a:pt x="0" y="181800"/>
                  </a:lnTo>
                  <a:lnTo>
                    <a:pt x="193192" y="181800"/>
                  </a:lnTo>
                  <a:lnTo>
                    <a:pt x="193192" y="16116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6" name="object 66" descr="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6181851" y="3629858"/>
              <a:ext cx="188885" cy="199397"/>
            </a:xfrm>
            <a:prstGeom prst="rect">
              <a:avLst/>
            </a:prstGeom>
          </p:spPr>
        </p:pic>
        <p:pic>
          <p:nvPicPr>
            <p:cNvPr id="67" name="object 67" descr="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6400179" y="3629858"/>
              <a:ext cx="183223" cy="199397"/>
            </a:xfrm>
            <a:prstGeom prst="rect">
              <a:avLst/>
            </a:prstGeom>
          </p:spPr>
        </p:pic>
        <p:pic>
          <p:nvPicPr>
            <p:cNvPr id="68" name="object 68" descr="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6680909" y="3629858"/>
              <a:ext cx="180958" cy="196828"/>
            </a:xfrm>
            <a:prstGeom prst="rect">
              <a:avLst/>
            </a:prstGeom>
          </p:spPr>
        </p:pic>
        <p:pic>
          <p:nvPicPr>
            <p:cNvPr id="69" name="object 69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139128" y="4009997"/>
              <a:ext cx="96030" cy="99000"/>
            </a:xfrm>
            <a:prstGeom prst="rect">
              <a:avLst/>
            </a:prstGeom>
          </p:spPr>
        </p:pic>
        <p:pic>
          <p:nvPicPr>
            <p:cNvPr id="70" name="object 70" descr="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2379317" y="3970778"/>
              <a:ext cx="193188" cy="198229"/>
            </a:xfrm>
            <a:prstGeom prst="rect">
              <a:avLst/>
            </a:prstGeom>
          </p:spPr>
        </p:pic>
        <p:pic>
          <p:nvPicPr>
            <p:cNvPr id="71" name="object 71" descr="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2603308" y="3968443"/>
              <a:ext cx="404949" cy="199397"/>
            </a:xfrm>
            <a:prstGeom prst="rect">
              <a:avLst/>
            </a:prstGeom>
          </p:spPr>
        </p:pic>
        <p:sp>
          <p:nvSpPr>
            <p:cNvPr id="72" name="object 72" descr=""/>
            <p:cNvSpPr/>
            <p:nvPr/>
          </p:nvSpPr>
          <p:spPr>
            <a:xfrm>
              <a:off x="3032937" y="3970248"/>
              <a:ext cx="973455" cy="202565"/>
            </a:xfrm>
            <a:custGeom>
              <a:avLst/>
              <a:gdLst/>
              <a:ahLst/>
              <a:cxnLst/>
              <a:rect l="l" t="t" r="r" b="b"/>
              <a:pathLst>
                <a:path w="973454" h="202564">
                  <a:moveTo>
                    <a:pt x="182092" y="59309"/>
                  </a:moveTo>
                  <a:lnTo>
                    <a:pt x="35788" y="59309"/>
                  </a:lnTo>
                  <a:lnTo>
                    <a:pt x="35788" y="46418"/>
                  </a:lnTo>
                  <a:lnTo>
                    <a:pt x="179374" y="46418"/>
                  </a:lnTo>
                  <a:lnTo>
                    <a:pt x="179374" y="30937"/>
                  </a:lnTo>
                  <a:lnTo>
                    <a:pt x="179374" y="16764"/>
                  </a:lnTo>
                  <a:lnTo>
                    <a:pt x="179374" y="0"/>
                  </a:lnTo>
                  <a:lnTo>
                    <a:pt x="14046" y="0"/>
                  </a:lnTo>
                  <a:lnTo>
                    <a:pt x="14046" y="16764"/>
                  </a:lnTo>
                  <a:lnTo>
                    <a:pt x="157632" y="16764"/>
                  </a:lnTo>
                  <a:lnTo>
                    <a:pt x="157632" y="30937"/>
                  </a:lnTo>
                  <a:lnTo>
                    <a:pt x="14046" y="30937"/>
                  </a:lnTo>
                  <a:lnTo>
                    <a:pt x="14046" y="46418"/>
                  </a:lnTo>
                  <a:lnTo>
                    <a:pt x="14046" y="59309"/>
                  </a:lnTo>
                  <a:lnTo>
                    <a:pt x="14046" y="76073"/>
                  </a:lnTo>
                  <a:lnTo>
                    <a:pt x="182092" y="76073"/>
                  </a:lnTo>
                  <a:lnTo>
                    <a:pt x="182092" y="59309"/>
                  </a:lnTo>
                  <a:close/>
                </a:path>
                <a:path w="973454" h="202564">
                  <a:moveTo>
                    <a:pt x="183222" y="179209"/>
                  </a:moveTo>
                  <a:lnTo>
                    <a:pt x="35102" y="179209"/>
                  </a:lnTo>
                  <a:lnTo>
                    <a:pt x="35102" y="166319"/>
                  </a:lnTo>
                  <a:lnTo>
                    <a:pt x="179832" y="166319"/>
                  </a:lnTo>
                  <a:lnTo>
                    <a:pt x="179832" y="150850"/>
                  </a:lnTo>
                  <a:lnTo>
                    <a:pt x="179832" y="137960"/>
                  </a:lnTo>
                  <a:lnTo>
                    <a:pt x="179832" y="121196"/>
                  </a:lnTo>
                  <a:lnTo>
                    <a:pt x="12903" y="121196"/>
                  </a:lnTo>
                  <a:lnTo>
                    <a:pt x="12903" y="137960"/>
                  </a:lnTo>
                  <a:lnTo>
                    <a:pt x="158089" y="137960"/>
                  </a:lnTo>
                  <a:lnTo>
                    <a:pt x="158089" y="150850"/>
                  </a:lnTo>
                  <a:lnTo>
                    <a:pt x="13360" y="150850"/>
                  </a:lnTo>
                  <a:lnTo>
                    <a:pt x="13360" y="166319"/>
                  </a:lnTo>
                  <a:lnTo>
                    <a:pt x="13360" y="179209"/>
                  </a:lnTo>
                  <a:lnTo>
                    <a:pt x="13360" y="194691"/>
                  </a:lnTo>
                  <a:lnTo>
                    <a:pt x="183222" y="194691"/>
                  </a:lnTo>
                  <a:lnTo>
                    <a:pt x="183222" y="179209"/>
                  </a:lnTo>
                  <a:close/>
                </a:path>
                <a:path w="973454" h="202564">
                  <a:moveTo>
                    <a:pt x="193192" y="89966"/>
                  </a:moveTo>
                  <a:lnTo>
                    <a:pt x="0" y="89966"/>
                  </a:lnTo>
                  <a:lnTo>
                    <a:pt x="0" y="106768"/>
                  </a:lnTo>
                  <a:lnTo>
                    <a:pt x="193192" y="106768"/>
                  </a:lnTo>
                  <a:lnTo>
                    <a:pt x="193192" y="89966"/>
                  </a:lnTo>
                  <a:close/>
                </a:path>
                <a:path w="973454" h="202564">
                  <a:moveTo>
                    <a:pt x="462089" y="70904"/>
                  </a:moveTo>
                  <a:lnTo>
                    <a:pt x="317588" y="70904"/>
                  </a:lnTo>
                  <a:lnTo>
                    <a:pt x="317588" y="0"/>
                  </a:lnTo>
                  <a:lnTo>
                    <a:pt x="294487" y="0"/>
                  </a:lnTo>
                  <a:lnTo>
                    <a:pt x="294487" y="70904"/>
                  </a:lnTo>
                  <a:lnTo>
                    <a:pt x="294487" y="92824"/>
                  </a:lnTo>
                  <a:lnTo>
                    <a:pt x="462089" y="92824"/>
                  </a:lnTo>
                  <a:lnTo>
                    <a:pt x="462089" y="70904"/>
                  </a:lnTo>
                  <a:close/>
                </a:path>
                <a:path w="973454" h="202564">
                  <a:moveTo>
                    <a:pt x="474319" y="116814"/>
                  </a:moveTo>
                  <a:lnTo>
                    <a:pt x="281127" y="116814"/>
                  </a:lnTo>
                  <a:lnTo>
                    <a:pt x="281127" y="138760"/>
                  </a:lnTo>
                  <a:lnTo>
                    <a:pt x="366052" y="138760"/>
                  </a:lnTo>
                  <a:lnTo>
                    <a:pt x="366052" y="202272"/>
                  </a:lnTo>
                  <a:lnTo>
                    <a:pt x="388937" y="202272"/>
                  </a:lnTo>
                  <a:lnTo>
                    <a:pt x="388937" y="138760"/>
                  </a:lnTo>
                  <a:lnTo>
                    <a:pt x="474319" y="138760"/>
                  </a:lnTo>
                  <a:lnTo>
                    <a:pt x="474319" y="116814"/>
                  </a:lnTo>
                  <a:close/>
                </a:path>
                <a:path w="973454" h="202564">
                  <a:moveTo>
                    <a:pt x="681088" y="74777"/>
                  </a:moveTo>
                  <a:lnTo>
                    <a:pt x="535241" y="74777"/>
                  </a:lnTo>
                  <a:lnTo>
                    <a:pt x="535241" y="55435"/>
                  </a:lnTo>
                  <a:lnTo>
                    <a:pt x="678370" y="55435"/>
                  </a:lnTo>
                  <a:lnTo>
                    <a:pt x="678370" y="37388"/>
                  </a:lnTo>
                  <a:lnTo>
                    <a:pt x="678370" y="19342"/>
                  </a:lnTo>
                  <a:lnTo>
                    <a:pt x="678370" y="0"/>
                  </a:lnTo>
                  <a:lnTo>
                    <a:pt x="513041" y="0"/>
                  </a:lnTo>
                  <a:lnTo>
                    <a:pt x="513041" y="19342"/>
                  </a:lnTo>
                  <a:lnTo>
                    <a:pt x="656412" y="19342"/>
                  </a:lnTo>
                  <a:lnTo>
                    <a:pt x="656412" y="37388"/>
                  </a:lnTo>
                  <a:lnTo>
                    <a:pt x="513041" y="37388"/>
                  </a:lnTo>
                  <a:lnTo>
                    <a:pt x="513041" y="55435"/>
                  </a:lnTo>
                  <a:lnTo>
                    <a:pt x="513041" y="74777"/>
                  </a:lnTo>
                  <a:lnTo>
                    <a:pt x="513041" y="92824"/>
                  </a:lnTo>
                  <a:lnTo>
                    <a:pt x="681088" y="92824"/>
                  </a:lnTo>
                  <a:lnTo>
                    <a:pt x="681088" y="74777"/>
                  </a:lnTo>
                  <a:close/>
                </a:path>
                <a:path w="973454" h="202564">
                  <a:moveTo>
                    <a:pt x="682231" y="176631"/>
                  </a:moveTo>
                  <a:lnTo>
                    <a:pt x="535241" y="176631"/>
                  </a:lnTo>
                  <a:lnTo>
                    <a:pt x="535241" y="145694"/>
                  </a:lnTo>
                  <a:lnTo>
                    <a:pt x="512368" y="145694"/>
                  </a:lnTo>
                  <a:lnTo>
                    <a:pt x="512368" y="176631"/>
                  </a:lnTo>
                  <a:lnTo>
                    <a:pt x="512368" y="194691"/>
                  </a:lnTo>
                  <a:lnTo>
                    <a:pt x="682231" y="194691"/>
                  </a:lnTo>
                  <a:lnTo>
                    <a:pt x="682231" y="176631"/>
                  </a:lnTo>
                  <a:close/>
                </a:path>
                <a:path w="973454" h="202564">
                  <a:moveTo>
                    <a:pt x="692188" y="111442"/>
                  </a:moveTo>
                  <a:lnTo>
                    <a:pt x="499008" y="111442"/>
                  </a:lnTo>
                  <a:lnTo>
                    <a:pt x="499008" y="130124"/>
                  </a:lnTo>
                  <a:lnTo>
                    <a:pt x="692188" y="130124"/>
                  </a:lnTo>
                  <a:lnTo>
                    <a:pt x="692188" y="111442"/>
                  </a:lnTo>
                  <a:close/>
                </a:path>
                <a:path w="973454" h="202564">
                  <a:moveTo>
                    <a:pt x="959116" y="0"/>
                  </a:moveTo>
                  <a:lnTo>
                    <a:pt x="793559" y="0"/>
                  </a:lnTo>
                  <a:lnTo>
                    <a:pt x="793559" y="20624"/>
                  </a:lnTo>
                  <a:lnTo>
                    <a:pt x="936472" y="20624"/>
                  </a:lnTo>
                  <a:lnTo>
                    <a:pt x="936472" y="76073"/>
                  </a:lnTo>
                  <a:lnTo>
                    <a:pt x="959116" y="76073"/>
                  </a:lnTo>
                  <a:lnTo>
                    <a:pt x="959116" y="20624"/>
                  </a:lnTo>
                  <a:lnTo>
                    <a:pt x="959116" y="0"/>
                  </a:lnTo>
                  <a:close/>
                </a:path>
                <a:path w="973454" h="202564">
                  <a:moveTo>
                    <a:pt x="959789" y="131508"/>
                  </a:moveTo>
                  <a:lnTo>
                    <a:pt x="791972" y="131508"/>
                  </a:lnTo>
                  <a:lnTo>
                    <a:pt x="791972" y="152133"/>
                  </a:lnTo>
                  <a:lnTo>
                    <a:pt x="937145" y="152133"/>
                  </a:lnTo>
                  <a:lnTo>
                    <a:pt x="937145" y="197269"/>
                  </a:lnTo>
                  <a:lnTo>
                    <a:pt x="959789" y="197269"/>
                  </a:lnTo>
                  <a:lnTo>
                    <a:pt x="959789" y="152133"/>
                  </a:lnTo>
                  <a:lnTo>
                    <a:pt x="959789" y="131508"/>
                  </a:lnTo>
                  <a:close/>
                </a:path>
                <a:path w="973454" h="202564">
                  <a:moveTo>
                    <a:pt x="973378" y="90195"/>
                  </a:moveTo>
                  <a:lnTo>
                    <a:pt x="875322" y="90195"/>
                  </a:lnTo>
                  <a:lnTo>
                    <a:pt x="875322" y="47472"/>
                  </a:lnTo>
                  <a:lnTo>
                    <a:pt x="852665" y="47472"/>
                  </a:lnTo>
                  <a:lnTo>
                    <a:pt x="852665" y="90195"/>
                  </a:lnTo>
                  <a:lnTo>
                    <a:pt x="780199" y="90195"/>
                  </a:lnTo>
                  <a:lnTo>
                    <a:pt x="780199" y="109804"/>
                  </a:lnTo>
                  <a:lnTo>
                    <a:pt x="973378" y="109804"/>
                  </a:lnTo>
                  <a:lnTo>
                    <a:pt x="973378" y="9019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3" name="object 73" descr="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4031014" y="3967743"/>
              <a:ext cx="193188" cy="197762"/>
            </a:xfrm>
            <a:prstGeom prst="rect">
              <a:avLst/>
            </a:prstGeom>
          </p:spPr>
        </p:pic>
        <p:pic>
          <p:nvPicPr>
            <p:cNvPr id="74" name="object 74" descr="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320349" y="3968443"/>
              <a:ext cx="172579" cy="199397"/>
            </a:xfrm>
            <a:prstGeom prst="rect">
              <a:avLst/>
            </a:prstGeom>
          </p:spPr>
        </p:pic>
        <p:pic>
          <p:nvPicPr>
            <p:cNvPr id="75" name="object 75" descr="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4530071" y="3970778"/>
              <a:ext cx="193188" cy="196828"/>
            </a:xfrm>
            <a:prstGeom prst="rect">
              <a:avLst/>
            </a:prstGeom>
          </p:spPr>
        </p:pic>
        <p:pic>
          <p:nvPicPr>
            <p:cNvPr id="76" name="object 76" descr="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4750438" y="3968443"/>
              <a:ext cx="183450" cy="199397"/>
            </a:xfrm>
            <a:prstGeom prst="rect">
              <a:avLst/>
            </a:prstGeom>
          </p:spPr>
        </p:pic>
        <p:pic>
          <p:nvPicPr>
            <p:cNvPr id="77" name="object 77" descr="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4967408" y="3968443"/>
              <a:ext cx="180505" cy="199397"/>
            </a:xfrm>
            <a:prstGeom prst="rect">
              <a:avLst/>
            </a:prstGeom>
          </p:spPr>
        </p:pic>
        <p:pic>
          <p:nvPicPr>
            <p:cNvPr id="78" name="object 78" descr="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5247097" y="3962839"/>
              <a:ext cx="403590" cy="205000"/>
            </a:xfrm>
            <a:prstGeom prst="rect">
              <a:avLst/>
            </a:prstGeom>
          </p:spPr>
        </p:pic>
        <p:pic>
          <p:nvPicPr>
            <p:cNvPr id="79" name="object 79" descr="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5682169" y="3964941"/>
              <a:ext cx="202927" cy="200331"/>
            </a:xfrm>
            <a:prstGeom prst="rect">
              <a:avLst/>
            </a:prstGeom>
          </p:spPr>
        </p:pic>
        <p:pic>
          <p:nvPicPr>
            <p:cNvPr id="80" name="object 80" descr="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5964008" y="3967042"/>
              <a:ext cx="193188" cy="205467"/>
            </a:xfrm>
            <a:prstGeom prst="rect">
              <a:avLst/>
            </a:prstGeom>
          </p:spPr>
        </p:pic>
        <p:pic>
          <p:nvPicPr>
            <p:cNvPr id="81" name="object 81" descr="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6247941" y="3968443"/>
              <a:ext cx="193415" cy="197762"/>
            </a:xfrm>
            <a:prstGeom prst="rect">
              <a:avLst/>
            </a:prstGeom>
          </p:spPr>
        </p:pic>
        <p:pic>
          <p:nvPicPr>
            <p:cNvPr id="82" name="object 82" descr="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6463098" y="3967276"/>
              <a:ext cx="193188" cy="198229"/>
            </a:xfrm>
            <a:prstGeom prst="rect">
              <a:avLst/>
            </a:prstGeom>
          </p:spPr>
        </p:pic>
      </p:grpSp>
      <p:sp>
        <p:nvSpPr>
          <p:cNvPr id="83" name="object 83" descr=""/>
          <p:cNvSpPr/>
          <p:nvPr/>
        </p:nvSpPr>
        <p:spPr>
          <a:xfrm>
            <a:off x="2073626" y="2551645"/>
            <a:ext cx="266065" cy="274320"/>
          </a:xfrm>
          <a:custGeom>
            <a:avLst/>
            <a:gdLst/>
            <a:ahLst/>
            <a:cxnLst/>
            <a:rect l="l" t="t" r="r" b="b"/>
            <a:pathLst>
              <a:path w="266064" h="274319">
                <a:moveTo>
                  <a:pt x="132781" y="273776"/>
                </a:moveTo>
                <a:lnTo>
                  <a:pt x="90592" y="266854"/>
                </a:lnTo>
                <a:lnTo>
                  <a:pt x="54114" y="247535"/>
                </a:lnTo>
                <a:lnTo>
                  <a:pt x="25454" y="217988"/>
                </a:lnTo>
                <a:lnTo>
                  <a:pt x="6714" y="180382"/>
                </a:lnTo>
                <a:lnTo>
                  <a:pt x="0" y="136888"/>
                </a:lnTo>
                <a:lnTo>
                  <a:pt x="6714" y="93394"/>
                </a:lnTo>
                <a:lnTo>
                  <a:pt x="25454" y="55788"/>
                </a:lnTo>
                <a:lnTo>
                  <a:pt x="54114" y="26241"/>
                </a:lnTo>
                <a:lnTo>
                  <a:pt x="90592" y="6921"/>
                </a:lnTo>
                <a:lnTo>
                  <a:pt x="132781" y="0"/>
                </a:lnTo>
                <a:lnTo>
                  <a:pt x="174971" y="6921"/>
                </a:lnTo>
                <a:lnTo>
                  <a:pt x="211448" y="26241"/>
                </a:lnTo>
                <a:lnTo>
                  <a:pt x="240109" y="55788"/>
                </a:lnTo>
                <a:lnTo>
                  <a:pt x="258849" y="93394"/>
                </a:lnTo>
                <a:lnTo>
                  <a:pt x="265563" y="136888"/>
                </a:lnTo>
                <a:lnTo>
                  <a:pt x="258849" y="180382"/>
                </a:lnTo>
                <a:lnTo>
                  <a:pt x="240109" y="217988"/>
                </a:lnTo>
                <a:lnTo>
                  <a:pt x="211448" y="247535"/>
                </a:lnTo>
                <a:lnTo>
                  <a:pt x="174971" y="266854"/>
                </a:lnTo>
                <a:lnTo>
                  <a:pt x="132781" y="273776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4" name="object 84" descr=""/>
          <p:cNvSpPr/>
          <p:nvPr/>
        </p:nvSpPr>
        <p:spPr>
          <a:xfrm>
            <a:off x="3130753" y="2436126"/>
            <a:ext cx="168910" cy="552450"/>
          </a:xfrm>
          <a:custGeom>
            <a:avLst/>
            <a:gdLst/>
            <a:ahLst/>
            <a:cxnLst/>
            <a:rect l="l" t="t" r="r" b="b"/>
            <a:pathLst>
              <a:path w="168910" h="552450">
                <a:moveTo>
                  <a:pt x="168478" y="202425"/>
                </a:moveTo>
                <a:lnTo>
                  <a:pt x="105841" y="202425"/>
                </a:lnTo>
                <a:lnTo>
                  <a:pt x="105841" y="0"/>
                </a:lnTo>
                <a:lnTo>
                  <a:pt x="0" y="0"/>
                </a:lnTo>
                <a:lnTo>
                  <a:pt x="0" y="202425"/>
                </a:lnTo>
                <a:lnTo>
                  <a:pt x="0" y="308152"/>
                </a:lnTo>
                <a:lnTo>
                  <a:pt x="0" y="551827"/>
                </a:lnTo>
                <a:lnTo>
                  <a:pt x="105841" y="551827"/>
                </a:lnTo>
                <a:lnTo>
                  <a:pt x="105841" y="308152"/>
                </a:lnTo>
                <a:lnTo>
                  <a:pt x="168478" y="308152"/>
                </a:lnTo>
                <a:lnTo>
                  <a:pt x="168478" y="202425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5" name="object 85" descr=""/>
          <p:cNvSpPr/>
          <p:nvPr/>
        </p:nvSpPr>
        <p:spPr>
          <a:xfrm>
            <a:off x="2752445" y="2449016"/>
            <a:ext cx="311785" cy="513715"/>
          </a:xfrm>
          <a:custGeom>
            <a:avLst/>
            <a:gdLst/>
            <a:ahLst/>
            <a:cxnLst/>
            <a:rect l="l" t="t" r="r" b="b"/>
            <a:pathLst>
              <a:path w="311785" h="513714">
                <a:moveTo>
                  <a:pt x="311289" y="0"/>
                </a:moveTo>
                <a:lnTo>
                  <a:pt x="0" y="0"/>
                </a:lnTo>
                <a:lnTo>
                  <a:pt x="0" y="101854"/>
                </a:lnTo>
                <a:lnTo>
                  <a:pt x="0" y="411302"/>
                </a:lnTo>
                <a:lnTo>
                  <a:pt x="0" y="513156"/>
                </a:lnTo>
                <a:lnTo>
                  <a:pt x="311289" y="513156"/>
                </a:lnTo>
                <a:lnTo>
                  <a:pt x="311289" y="411924"/>
                </a:lnTo>
                <a:lnTo>
                  <a:pt x="311289" y="411302"/>
                </a:lnTo>
                <a:lnTo>
                  <a:pt x="311289" y="101993"/>
                </a:lnTo>
                <a:lnTo>
                  <a:pt x="205435" y="101993"/>
                </a:lnTo>
                <a:lnTo>
                  <a:pt x="205435" y="411302"/>
                </a:lnTo>
                <a:lnTo>
                  <a:pt x="105854" y="411302"/>
                </a:lnTo>
                <a:lnTo>
                  <a:pt x="105854" y="101854"/>
                </a:lnTo>
                <a:lnTo>
                  <a:pt x="311289" y="101854"/>
                </a:lnTo>
                <a:lnTo>
                  <a:pt x="311289" y="0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6" name="object 86" descr=""/>
          <p:cNvSpPr/>
          <p:nvPr/>
        </p:nvSpPr>
        <p:spPr>
          <a:xfrm>
            <a:off x="3352477" y="2436710"/>
            <a:ext cx="502284" cy="551815"/>
          </a:xfrm>
          <a:custGeom>
            <a:avLst/>
            <a:gdLst/>
            <a:ahLst/>
            <a:cxnLst/>
            <a:rect l="l" t="t" r="r" b="b"/>
            <a:pathLst>
              <a:path w="502285" h="551814">
                <a:moveTo>
                  <a:pt x="501689" y="551427"/>
                </a:moveTo>
                <a:lnTo>
                  <a:pt x="395839" y="551427"/>
                </a:lnTo>
                <a:lnTo>
                  <a:pt x="395839" y="0"/>
                </a:lnTo>
                <a:lnTo>
                  <a:pt x="501689" y="0"/>
                </a:lnTo>
                <a:lnTo>
                  <a:pt x="501689" y="551427"/>
                </a:lnTo>
                <a:close/>
              </a:path>
              <a:path w="502285" h="551814">
                <a:moveTo>
                  <a:pt x="168482" y="532056"/>
                </a:moveTo>
                <a:lnTo>
                  <a:pt x="99615" y="516509"/>
                </a:lnTo>
                <a:lnTo>
                  <a:pt x="46426" y="468697"/>
                </a:lnTo>
                <a:lnTo>
                  <a:pt x="26720" y="432143"/>
                </a:lnTo>
                <a:lnTo>
                  <a:pt x="12144" y="386864"/>
                </a:lnTo>
                <a:lnTo>
                  <a:pt x="3103" y="332642"/>
                </a:lnTo>
                <a:lnTo>
                  <a:pt x="0" y="269256"/>
                </a:lnTo>
                <a:lnTo>
                  <a:pt x="3103" y="205871"/>
                </a:lnTo>
                <a:lnTo>
                  <a:pt x="12144" y="151648"/>
                </a:lnTo>
                <a:lnTo>
                  <a:pt x="26665" y="106540"/>
                </a:lnTo>
                <a:lnTo>
                  <a:pt x="26720" y="106370"/>
                </a:lnTo>
                <a:lnTo>
                  <a:pt x="46426" y="69816"/>
                </a:lnTo>
                <a:lnTo>
                  <a:pt x="99615" y="22004"/>
                </a:lnTo>
                <a:lnTo>
                  <a:pt x="168482" y="6456"/>
                </a:lnTo>
                <a:lnTo>
                  <a:pt x="204646" y="10307"/>
                </a:lnTo>
                <a:lnTo>
                  <a:pt x="265907" y="41767"/>
                </a:lnTo>
                <a:lnTo>
                  <a:pt x="309816" y="106370"/>
                </a:lnTo>
                <a:lnTo>
                  <a:pt x="309870" y="106540"/>
                </a:lnTo>
                <a:lnTo>
                  <a:pt x="168482" y="106540"/>
                </a:lnTo>
                <a:lnTo>
                  <a:pt x="143439" y="114621"/>
                </a:lnTo>
                <a:lnTo>
                  <a:pt x="123151" y="141650"/>
                </a:lnTo>
                <a:lnTo>
                  <a:pt x="109558" y="191803"/>
                </a:lnTo>
                <a:lnTo>
                  <a:pt x="104596" y="269256"/>
                </a:lnTo>
                <a:lnTo>
                  <a:pt x="109558" y="346982"/>
                </a:lnTo>
                <a:lnTo>
                  <a:pt x="123151" y="397105"/>
                </a:lnTo>
                <a:lnTo>
                  <a:pt x="143439" y="423982"/>
                </a:lnTo>
                <a:lnTo>
                  <a:pt x="168482" y="431973"/>
                </a:lnTo>
                <a:lnTo>
                  <a:pt x="309870" y="431973"/>
                </a:lnTo>
                <a:lnTo>
                  <a:pt x="309816" y="432143"/>
                </a:lnTo>
                <a:lnTo>
                  <a:pt x="290225" y="468697"/>
                </a:lnTo>
                <a:lnTo>
                  <a:pt x="265907" y="496746"/>
                </a:lnTo>
                <a:lnTo>
                  <a:pt x="237251" y="516509"/>
                </a:lnTo>
                <a:lnTo>
                  <a:pt x="204646" y="528206"/>
                </a:lnTo>
                <a:lnTo>
                  <a:pt x="168482" y="532056"/>
                </a:lnTo>
                <a:close/>
              </a:path>
              <a:path w="502285" h="551814">
                <a:moveTo>
                  <a:pt x="309870" y="431973"/>
                </a:moveTo>
                <a:lnTo>
                  <a:pt x="168482" y="431973"/>
                </a:lnTo>
                <a:lnTo>
                  <a:pt x="193163" y="423982"/>
                </a:lnTo>
                <a:lnTo>
                  <a:pt x="213264" y="397105"/>
                </a:lnTo>
                <a:lnTo>
                  <a:pt x="226789" y="346982"/>
                </a:lnTo>
                <a:lnTo>
                  <a:pt x="231741" y="269256"/>
                </a:lnTo>
                <a:lnTo>
                  <a:pt x="226789" y="191803"/>
                </a:lnTo>
                <a:lnTo>
                  <a:pt x="213264" y="141650"/>
                </a:lnTo>
                <a:lnTo>
                  <a:pt x="193163" y="114621"/>
                </a:lnTo>
                <a:lnTo>
                  <a:pt x="168482" y="106540"/>
                </a:lnTo>
                <a:lnTo>
                  <a:pt x="309870" y="106540"/>
                </a:lnTo>
                <a:lnTo>
                  <a:pt x="324291" y="151648"/>
                </a:lnTo>
                <a:lnTo>
                  <a:pt x="333261" y="205871"/>
                </a:lnTo>
                <a:lnTo>
                  <a:pt x="336338" y="269256"/>
                </a:lnTo>
                <a:lnTo>
                  <a:pt x="333261" y="332642"/>
                </a:lnTo>
                <a:lnTo>
                  <a:pt x="324291" y="386864"/>
                </a:lnTo>
                <a:lnTo>
                  <a:pt x="309870" y="431973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7" name="object 87" descr=""/>
          <p:cNvSpPr/>
          <p:nvPr/>
        </p:nvSpPr>
        <p:spPr>
          <a:xfrm>
            <a:off x="4110932" y="2436710"/>
            <a:ext cx="536575" cy="551815"/>
          </a:xfrm>
          <a:custGeom>
            <a:avLst/>
            <a:gdLst/>
            <a:ahLst/>
            <a:cxnLst/>
            <a:rect l="l" t="t" r="r" b="b"/>
            <a:pathLst>
              <a:path w="536575" h="551814">
                <a:moveTo>
                  <a:pt x="536137" y="551427"/>
                </a:moveTo>
                <a:lnTo>
                  <a:pt x="440309" y="551427"/>
                </a:lnTo>
                <a:lnTo>
                  <a:pt x="440309" y="0"/>
                </a:lnTo>
                <a:lnTo>
                  <a:pt x="536137" y="0"/>
                </a:lnTo>
                <a:lnTo>
                  <a:pt x="536137" y="551427"/>
                </a:lnTo>
                <a:close/>
              </a:path>
              <a:path w="536575" h="551814">
                <a:moveTo>
                  <a:pt x="407740" y="541742"/>
                </a:moveTo>
                <a:lnTo>
                  <a:pt x="313164" y="541742"/>
                </a:lnTo>
                <a:lnTo>
                  <a:pt x="313164" y="306061"/>
                </a:lnTo>
                <a:lnTo>
                  <a:pt x="274331" y="306061"/>
                </a:lnTo>
                <a:lnTo>
                  <a:pt x="274331" y="202749"/>
                </a:lnTo>
                <a:lnTo>
                  <a:pt x="313164" y="202749"/>
                </a:lnTo>
                <a:lnTo>
                  <a:pt x="313164" y="2582"/>
                </a:lnTo>
                <a:lnTo>
                  <a:pt x="407740" y="2582"/>
                </a:lnTo>
                <a:lnTo>
                  <a:pt x="407740" y="541742"/>
                </a:lnTo>
                <a:close/>
              </a:path>
              <a:path w="536575" h="551814">
                <a:moveTo>
                  <a:pt x="275584" y="108477"/>
                </a:moveTo>
                <a:lnTo>
                  <a:pt x="4384" y="108477"/>
                </a:lnTo>
                <a:lnTo>
                  <a:pt x="4384" y="12913"/>
                </a:lnTo>
                <a:lnTo>
                  <a:pt x="275584" y="12913"/>
                </a:lnTo>
                <a:lnTo>
                  <a:pt x="275584" y="108477"/>
                </a:lnTo>
                <a:close/>
              </a:path>
              <a:path w="536575" h="551814">
                <a:moveTo>
                  <a:pt x="122134" y="430036"/>
                </a:moveTo>
                <a:lnTo>
                  <a:pt x="29437" y="430036"/>
                </a:lnTo>
                <a:lnTo>
                  <a:pt x="29437" y="108477"/>
                </a:lnTo>
                <a:lnTo>
                  <a:pt x="122134" y="108477"/>
                </a:lnTo>
                <a:lnTo>
                  <a:pt x="122134" y="430036"/>
                </a:lnTo>
                <a:close/>
              </a:path>
              <a:path w="536575" h="551814">
                <a:moveTo>
                  <a:pt x="159087" y="525599"/>
                </a:moveTo>
                <a:lnTo>
                  <a:pt x="0" y="525599"/>
                </a:lnTo>
                <a:lnTo>
                  <a:pt x="0" y="430036"/>
                </a:lnTo>
                <a:lnTo>
                  <a:pt x="156582" y="430036"/>
                </a:lnTo>
                <a:lnTo>
                  <a:pt x="156582" y="108477"/>
                </a:lnTo>
                <a:lnTo>
                  <a:pt x="249278" y="108477"/>
                </a:lnTo>
                <a:lnTo>
                  <a:pt x="249278" y="422287"/>
                </a:lnTo>
                <a:lnTo>
                  <a:pt x="288737" y="422287"/>
                </a:lnTo>
                <a:lnTo>
                  <a:pt x="288737" y="504937"/>
                </a:lnTo>
                <a:lnTo>
                  <a:pt x="261609" y="514431"/>
                </a:lnTo>
                <a:lnTo>
                  <a:pt x="229549" y="520837"/>
                </a:lnTo>
                <a:lnTo>
                  <a:pt x="194670" y="524459"/>
                </a:lnTo>
                <a:lnTo>
                  <a:pt x="159087" y="525599"/>
                </a:lnTo>
                <a:close/>
              </a:path>
              <a:path w="536575" h="551814">
                <a:moveTo>
                  <a:pt x="288737" y="422287"/>
                </a:moveTo>
                <a:lnTo>
                  <a:pt x="249278" y="422287"/>
                </a:lnTo>
                <a:lnTo>
                  <a:pt x="260200" y="419745"/>
                </a:lnTo>
                <a:lnTo>
                  <a:pt x="270417" y="416960"/>
                </a:lnTo>
                <a:lnTo>
                  <a:pt x="279929" y="413933"/>
                </a:lnTo>
                <a:lnTo>
                  <a:pt x="288737" y="410665"/>
                </a:lnTo>
                <a:lnTo>
                  <a:pt x="288737" y="422287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8" name="object 88" descr=""/>
          <p:cNvSpPr/>
          <p:nvPr/>
        </p:nvSpPr>
        <p:spPr>
          <a:xfrm>
            <a:off x="4732876" y="2436710"/>
            <a:ext cx="502284" cy="551815"/>
          </a:xfrm>
          <a:custGeom>
            <a:avLst/>
            <a:gdLst/>
            <a:ahLst/>
            <a:cxnLst/>
            <a:rect l="l" t="t" r="r" b="b"/>
            <a:pathLst>
              <a:path w="502285" h="551814">
                <a:moveTo>
                  <a:pt x="501689" y="551427"/>
                </a:moveTo>
                <a:lnTo>
                  <a:pt x="395839" y="551427"/>
                </a:lnTo>
                <a:lnTo>
                  <a:pt x="395839" y="0"/>
                </a:lnTo>
                <a:lnTo>
                  <a:pt x="501689" y="0"/>
                </a:lnTo>
                <a:lnTo>
                  <a:pt x="501689" y="551427"/>
                </a:lnTo>
                <a:close/>
              </a:path>
              <a:path w="502285" h="551814">
                <a:moveTo>
                  <a:pt x="168482" y="532056"/>
                </a:moveTo>
                <a:lnTo>
                  <a:pt x="99615" y="516509"/>
                </a:lnTo>
                <a:lnTo>
                  <a:pt x="46426" y="468697"/>
                </a:lnTo>
                <a:lnTo>
                  <a:pt x="26720" y="432143"/>
                </a:lnTo>
                <a:lnTo>
                  <a:pt x="12144" y="386864"/>
                </a:lnTo>
                <a:lnTo>
                  <a:pt x="3103" y="332642"/>
                </a:lnTo>
                <a:lnTo>
                  <a:pt x="0" y="269256"/>
                </a:lnTo>
                <a:lnTo>
                  <a:pt x="3103" y="205871"/>
                </a:lnTo>
                <a:lnTo>
                  <a:pt x="12144" y="151648"/>
                </a:lnTo>
                <a:lnTo>
                  <a:pt x="26665" y="106540"/>
                </a:lnTo>
                <a:lnTo>
                  <a:pt x="46426" y="69816"/>
                </a:lnTo>
                <a:lnTo>
                  <a:pt x="99615" y="22004"/>
                </a:lnTo>
                <a:lnTo>
                  <a:pt x="168482" y="6456"/>
                </a:lnTo>
                <a:lnTo>
                  <a:pt x="204646" y="10307"/>
                </a:lnTo>
                <a:lnTo>
                  <a:pt x="265907" y="41767"/>
                </a:lnTo>
                <a:lnTo>
                  <a:pt x="309816" y="106370"/>
                </a:lnTo>
                <a:lnTo>
                  <a:pt x="309870" y="106540"/>
                </a:lnTo>
                <a:lnTo>
                  <a:pt x="168482" y="106540"/>
                </a:lnTo>
                <a:lnTo>
                  <a:pt x="143439" y="114621"/>
                </a:lnTo>
                <a:lnTo>
                  <a:pt x="123151" y="141650"/>
                </a:lnTo>
                <a:lnTo>
                  <a:pt x="109558" y="191803"/>
                </a:lnTo>
                <a:lnTo>
                  <a:pt x="104596" y="269256"/>
                </a:lnTo>
                <a:lnTo>
                  <a:pt x="109558" y="346982"/>
                </a:lnTo>
                <a:lnTo>
                  <a:pt x="123151" y="397105"/>
                </a:lnTo>
                <a:lnTo>
                  <a:pt x="143439" y="423982"/>
                </a:lnTo>
                <a:lnTo>
                  <a:pt x="168482" y="431973"/>
                </a:lnTo>
                <a:lnTo>
                  <a:pt x="309870" y="431973"/>
                </a:lnTo>
                <a:lnTo>
                  <a:pt x="309816" y="432143"/>
                </a:lnTo>
                <a:lnTo>
                  <a:pt x="290225" y="468697"/>
                </a:lnTo>
                <a:lnTo>
                  <a:pt x="265907" y="496746"/>
                </a:lnTo>
                <a:lnTo>
                  <a:pt x="237251" y="516509"/>
                </a:lnTo>
                <a:lnTo>
                  <a:pt x="204646" y="528206"/>
                </a:lnTo>
                <a:lnTo>
                  <a:pt x="168482" y="532056"/>
                </a:lnTo>
                <a:close/>
              </a:path>
              <a:path w="502285" h="551814">
                <a:moveTo>
                  <a:pt x="309870" y="431973"/>
                </a:moveTo>
                <a:lnTo>
                  <a:pt x="168482" y="431973"/>
                </a:lnTo>
                <a:lnTo>
                  <a:pt x="193163" y="423982"/>
                </a:lnTo>
                <a:lnTo>
                  <a:pt x="213264" y="397105"/>
                </a:lnTo>
                <a:lnTo>
                  <a:pt x="226789" y="346982"/>
                </a:lnTo>
                <a:lnTo>
                  <a:pt x="231741" y="269256"/>
                </a:lnTo>
                <a:lnTo>
                  <a:pt x="226789" y="191803"/>
                </a:lnTo>
                <a:lnTo>
                  <a:pt x="213264" y="141650"/>
                </a:lnTo>
                <a:lnTo>
                  <a:pt x="193163" y="114621"/>
                </a:lnTo>
                <a:lnTo>
                  <a:pt x="168482" y="106540"/>
                </a:lnTo>
                <a:lnTo>
                  <a:pt x="309870" y="106540"/>
                </a:lnTo>
                <a:lnTo>
                  <a:pt x="324291" y="151648"/>
                </a:lnTo>
                <a:lnTo>
                  <a:pt x="333261" y="205871"/>
                </a:lnTo>
                <a:lnTo>
                  <a:pt x="336338" y="269256"/>
                </a:lnTo>
                <a:lnTo>
                  <a:pt x="333261" y="332642"/>
                </a:lnTo>
                <a:lnTo>
                  <a:pt x="324291" y="386864"/>
                </a:lnTo>
                <a:lnTo>
                  <a:pt x="309870" y="431973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9" name="object 89" descr=""/>
          <p:cNvSpPr/>
          <p:nvPr/>
        </p:nvSpPr>
        <p:spPr>
          <a:xfrm>
            <a:off x="5329141" y="2436710"/>
            <a:ext cx="508000" cy="551815"/>
          </a:xfrm>
          <a:custGeom>
            <a:avLst/>
            <a:gdLst/>
            <a:ahLst/>
            <a:cxnLst/>
            <a:rect l="l" t="t" r="r" b="b"/>
            <a:pathLst>
              <a:path w="508000" h="551814">
                <a:moveTo>
                  <a:pt x="507952" y="551427"/>
                </a:moveTo>
                <a:lnTo>
                  <a:pt x="402103" y="551427"/>
                </a:lnTo>
                <a:lnTo>
                  <a:pt x="402103" y="0"/>
                </a:lnTo>
                <a:lnTo>
                  <a:pt x="507952" y="0"/>
                </a:lnTo>
                <a:lnTo>
                  <a:pt x="507952" y="551427"/>
                </a:lnTo>
                <a:close/>
              </a:path>
              <a:path w="508000" h="551814">
                <a:moveTo>
                  <a:pt x="357007" y="112997"/>
                </a:moveTo>
                <a:lnTo>
                  <a:pt x="15031" y="112997"/>
                </a:lnTo>
                <a:lnTo>
                  <a:pt x="15031" y="12913"/>
                </a:lnTo>
                <a:lnTo>
                  <a:pt x="357007" y="12913"/>
                </a:lnTo>
                <a:lnTo>
                  <a:pt x="357007" y="112997"/>
                </a:lnTo>
                <a:close/>
              </a:path>
              <a:path w="508000" h="551814">
                <a:moveTo>
                  <a:pt x="0" y="525599"/>
                </a:moveTo>
                <a:lnTo>
                  <a:pt x="0" y="415830"/>
                </a:lnTo>
                <a:lnTo>
                  <a:pt x="28163" y="407479"/>
                </a:lnTo>
                <a:lnTo>
                  <a:pt x="53737" y="389578"/>
                </a:lnTo>
                <a:lnTo>
                  <a:pt x="95906" y="327369"/>
                </a:lnTo>
                <a:lnTo>
                  <a:pt x="111901" y="284181"/>
                </a:lnTo>
                <a:lnTo>
                  <a:pt x="124101" y="233682"/>
                </a:lnTo>
                <a:lnTo>
                  <a:pt x="132205" y="176434"/>
                </a:lnTo>
                <a:lnTo>
                  <a:pt x="135913" y="112997"/>
                </a:lnTo>
                <a:lnTo>
                  <a:pt x="242389" y="112997"/>
                </a:lnTo>
                <a:lnTo>
                  <a:pt x="240862" y="149560"/>
                </a:lnTo>
                <a:lnTo>
                  <a:pt x="238161" y="184670"/>
                </a:lnTo>
                <a:lnTo>
                  <a:pt x="234286" y="218327"/>
                </a:lnTo>
                <a:lnTo>
                  <a:pt x="229236" y="250531"/>
                </a:lnTo>
                <a:lnTo>
                  <a:pt x="319925" y="371923"/>
                </a:lnTo>
                <a:lnTo>
                  <a:pt x="192909" y="371923"/>
                </a:lnTo>
                <a:lnTo>
                  <a:pt x="164068" y="425531"/>
                </a:lnTo>
                <a:lnTo>
                  <a:pt x="129785" y="468230"/>
                </a:lnTo>
                <a:lnTo>
                  <a:pt x="90632" y="499492"/>
                </a:lnTo>
                <a:lnTo>
                  <a:pt x="47180" y="518791"/>
                </a:lnTo>
                <a:lnTo>
                  <a:pt x="0" y="525599"/>
                </a:lnTo>
                <a:close/>
              </a:path>
              <a:path w="508000" h="551814">
                <a:moveTo>
                  <a:pt x="300637" y="523016"/>
                </a:moveTo>
                <a:lnTo>
                  <a:pt x="192909" y="371923"/>
                </a:lnTo>
                <a:lnTo>
                  <a:pt x="319925" y="371923"/>
                </a:lnTo>
                <a:lnTo>
                  <a:pt x="384565" y="458446"/>
                </a:lnTo>
                <a:lnTo>
                  <a:pt x="300637" y="523016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551298" y="9625270"/>
            <a:ext cx="213995" cy="180975"/>
            <a:chOff x="551298" y="9625270"/>
            <a:chExt cx="213995" cy="180975"/>
          </a:xfrm>
        </p:grpSpPr>
        <p:sp>
          <p:nvSpPr>
            <p:cNvPr id="3" name="object 3" descr=""/>
            <p:cNvSpPr/>
            <p:nvPr/>
          </p:nvSpPr>
          <p:spPr>
            <a:xfrm>
              <a:off x="551294" y="9629622"/>
              <a:ext cx="57150" cy="173355"/>
            </a:xfrm>
            <a:custGeom>
              <a:avLst/>
              <a:gdLst/>
              <a:ahLst/>
              <a:cxnLst/>
              <a:rect l="l" t="t" r="r" b="b"/>
              <a:pathLst>
                <a:path w="57150" h="173354">
                  <a:moveTo>
                    <a:pt x="56756" y="0"/>
                  </a:moveTo>
                  <a:lnTo>
                    <a:pt x="0" y="0"/>
                  </a:lnTo>
                  <a:lnTo>
                    <a:pt x="0" y="19342"/>
                  </a:lnTo>
                  <a:lnTo>
                    <a:pt x="34772" y="19342"/>
                  </a:lnTo>
                  <a:lnTo>
                    <a:pt x="34772" y="172770"/>
                  </a:lnTo>
                  <a:lnTo>
                    <a:pt x="56756" y="172770"/>
                  </a:lnTo>
                  <a:lnTo>
                    <a:pt x="56756" y="19342"/>
                  </a:lnTo>
                  <a:lnTo>
                    <a:pt x="56756" y="0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5972" y="9625270"/>
              <a:ext cx="118760" cy="180950"/>
            </a:xfrm>
            <a:prstGeom prst="rect">
              <a:avLst/>
            </a:prstGeom>
          </p:spPr>
        </p:pic>
      </p:grpSp>
      <p:grpSp>
        <p:nvGrpSpPr>
          <p:cNvPr id="5" name="object 5" descr=""/>
          <p:cNvGrpSpPr/>
          <p:nvPr/>
        </p:nvGrpSpPr>
        <p:grpSpPr>
          <a:xfrm>
            <a:off x="17506540" y="9625270"/>
            <a:ext cx="213995" cy="180975"/>
            <a:chOff x="17506540" y="9625270"/>
            <a:chExt cx="213995" cy="180975"/>
          </a:xfrm>
        </p:grpSpPr>
        <p:sp>
          <p:nvSpPr>
            <p:cNvPr id="6" name="object 6" descr=""/>
            <p:cNvSpPr/>
            <p:nvPr/>
          </p:nvSpPr>
          <p:spPr>
            <a:xfrm>
              <a:off x="17506531" y="9629622"/>
              <a:ext cx="57150" cy="173355"/>
            </a:xfrm>
            <a:custGeom>
              <a:avLst/>
              <a:gdLst/>
              <a:ahLst/>
              <a:cxnLst/>
              <a:rect l="l" t="t" r="r" b="b"/>
              <a:pathLst>
                <a:path w="57150" h="173354">
                  <a:moveTo>
                    <a:pt x="56769" y="0"/>
                  </a:moveTo>
                  <a:lnTo>
                    <a:pt x="0" y="0"/>
                  </a:lnTo>
                  <a:lnTo>
                    <a:pt x="0" y="19342"/>
                  </a:lnTo>
                  <a:lnTo>
                    <a:pt x="34772" y="19342"/>
                  </a:lnTo>
                  <a:lnTo>
                    <a:pt x="34772" y="172770"/>
                  </a:lnTo>
                  <a:lnTo>
                    <a:pt x="56769" y="172770"/>
                  </a:lnTo>
                  <a:lnTo>
                    <a:pt x="56769" y="19342"/>
                  </a:lnTo>
                  <a:lnTo>
                    <a:pt x="56769" y="0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601213" y="9625270"/>
              <a:ext cx="118760" cy="180950"/>
            </a:xfrm>
            <a:prstGeom prst="rect">
              <a:avLst/>
            </a:prstGeom>
          </p:spPr>
        </p:pic>
      </p:grpSp>
      <p:grpSp>
        <p:nvGrpSpPr>
          <p:cNvPr id="8" name="object 8" descr=""/>
          <p:cNvGrpSpPr/>
          <p:nvPr/>
        </p:nvGrpSpPr>
        <p:grpSpPr>
          <a:xfrm>
            <a:off x="1112050" y="582048"/>
            <a:ext cx="406400" cy="205740"/>
            <a:chOff x="1112050" y="582048"/>
            <a:chExt cx="406400" cy="205740"/>
          </a:xfrm>
        </p:grpSpPr>
        <p:pic>
          <p:nvPicPr>
            <p:cNvPr id="9" name="object 9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12050" y="582048"/>
              <a:ext cx="140693" cy="205460"/>
            </a:xfrm>
            <a:prstGeom prst="rect">
              <a:avLst/>
            </a:prstGeom>
          </p:spPr>
        </p:pic>
        <p:sp>
          <p:nvSpPr>
            <p:cNvPr id="10" name="object 10" descr=""/>
            <p:cNvSpPr/>
            <p:nvPr/>
          </p:nvSpPr>
          <p:spPr>
            <a:xfrm>
              <a:off x="1272273" y="582053"/>
              <a:ext cx="246379" cy="201295"/>
            </a:xfrm>
            <a:custGeom>
              <a:avLst/>
              <a:gdLst/>
              <a:ahLst/>
              <a:cxnLst/>
              <a:rect l="l" t="t" r="r" b="b"/>
              <a:pathLst>
                <a:path w="246380" h="201295">
                  <a:moveTo>
                    <a:pt x="89065" y="88950"/>
                  </a:moveTo>
                  <a:lnTo>
                    <a:pt x="0" y="88950"/>
                  </a:lnTo>
                  <a:lnTo>
                    <a:pt x="0" y="124904"/>
                  </a:lnTo>
                  <a:lnTo>
                    <a:pt x="89065" y="124904"/>
                  </a:lnTo>
                  <a:lnTo>
                    <a:pt x="89065" y="88950"/>
                  </a:lnTo>
                  <a:close/>
                </a:path>
                <a:path w="246380" h="201295">
                  <a:moveTo>
                    <a:pt x="245808" y="163741"/>
                  </a:moveTo>
                  <a:lnTo>
                    <a:pt x="172085" y="163741"/>
                  </a:lnTo>
                  <a:lnTo>
                    <a:pt x="199301" y="134734"/>
                  </a:lnTo>
                  <a:lnTo>
                    <a:pt x="220014" y="111175"/>
                  </a:lnTo>
                  <a:lnTo>
                    <a:pt x="233159" y="92392"/>
                  </a:lnTo>
                  <a:lnTo>
                    <a:pt x="240080" y="76441"/>
                  </a:lnTo>
                  <a:lnTo>
                    <a:pt x="242087" y="61379"/>
                  </a:lnTo>
                  <a:lnTo>
                    <a:pt x="237490" y="36817"/>
                  </a:lnTo>
                  <a:lnTo>
                    <a:pt x="224205" y="17386"/>
                  </a:lnTo>
                  <a:lnTo>
                    <a:pt x="202946" y="4597"/>
                  </a:lnTo>
                  <a:lnTo>
                    <a:pt x="174409" y="0"/>
                  </a:lnTo>
                  <a:lnTo>
                    <a:pt x="146888" y="5092"/>
                  </a:lnTo>
                  <a:lnTo>
                    <a:pt x="125349" y="19177"/>
                  </a:lnTo>
                  <a:lnTo>
                    <a:pt x="111302" y="40462"/>
                  </a:lnTo>
                  <a:lnTo>
                    <a:pt x="106273" y="67132"/>
                  </a:lnTo>
                  <a:lnTo>
                    <a:pt x="147904" y="67132"/>
                  </a:lnTo>
                  <a:lnTo>
                    <a:pt x="149618" y="56286"/>
                  </a:lnTo>
                  <a:lnTo>
                    <a:pt x="154698" y="46926"/>
                  </a:lnTo>
                  <a:lnTo>
                    <a:pt x="163004" y="40360"/>
                  </a:lnTo>
                  <a:lnTo>
                    <a:pt x="174409" y="37884"/>
                  </a:lnTo>
                  <a:lnTo>
                    <a:pt x="186232" y="39598"/>
                  </a:lnTo>
                  <a:lnTo>
                    <a:pt x="194322" y="44475"/>
                  </a:lnTo>
                  <a:lnTo>
                    <a:pt x="198970" y="52044"/>
                  </a:lnTo>
                  <a:lnTo>
                    <a:pt x="200456" y="61849"/>
                  </a:lnTo>
                  <a:lnTo>
                    <a:pt x="199263" y="70599"/>
                  </a:lnTo>
                  <a:lnTo>
                    <a:pt x="194932" y="80886"/>
                  </a:lnTo>
                  <a:lnTo>
                    <a:pt x="186334" y="93649"/>
                  </a:lnTo>
                  <a:lnTo>
                    <a:pt x="172313" y="109804"/>
                  </a:lnTo>
                  <a:lnTo>
                    <a:pt x="110223" y="175729"/>
                  </a:lnTo>
                  <a:lnTo>
                    <a:pt x="110223" y="200672"/>
                  </a:lnTo>
                  <a:lnTo>
                    <a:pt x="245808" y="200672"/>
                  </a:lnTo>
                  <a:lnTo>
                    <a:pt x="245808" y="163741"/>
                  </a:lnTo>
                  <a:close/>
                </a:path>
              </a:pathLst>
            </a:custGeom>
            <a:solidFill>
              <a:srgbClr val="9E9E9E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 descr=""/>
          <p:cNvSpPr/>
          <p:nvPr/>
        </p:nvSpPr>
        <p:spPr>
          <a:xfrm>
            <a:off x="1789592" y="695503"/>
            <a:ext cx="14251940" cy="27305"/>
          </a:xfrm>
          <a:custGeom>
            <a:avLst/>
            <a:gdLst/>
            <a:ahLst/>
            <a:cxnLst/>
            <a:rect l="l" t="t" r="r" b="b"/>
            <a:pathLst>
              <a:path w="14251940" h="27304">
                <a:moveTo>
                  <a:pt x="14251781" y="26789"/>
                </a:moveTo>
                <a:lnTo>
                  <a:pt x="0" y="26789"/>
                </a:lnTo>
                <a:lnTo>
                  <a:pt x="0" y="0"/>
                </a:lnTo>
                <a:lnTo>
                  <a:pt x="14251781" y="0"/>
                </a:lnTo>
                <a:lnTo>
                  <a:pt x="14251781" y="26789"/>
                </a:lnTo>
                <a:close/>
              </a:path>
            </a:pathLst>
          </a:custGeom>
          <a:solidFill>
            <a:srgbClr val="9E9E9E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2" name="object 12" descr=""/>
          <p:cNvGrpSpPr/>
          <p:nvPr/>
        </p:nvGrpSpPr>
        <p:grpSpPr>
          <a:xfrm>
            <a:off x="16285829" y="565471"/>
            <a:ext cx="880744" cy="222250"/>
            <a:chOff x="16285829" y="565471"/>
            <a:chExt cx="880744" cy="222250"/>
          </a:xfrm>
        </p:grpSpPr>
        <p:pic>
          <p:nvPicPr>
            <p:cNvPr id="13" name="object 13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285829" y="571060"/>
              <a:ext cx="205854" cy="216435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510748" y="569282"/>
              <a:ext cx="205854" cy="202717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745321" y="565471"/>
              <a:ext cx="182686" cy="216943"/>
            </a:xfrm>
            <a:prstGeom prst="rect">
              <a:avLst/>
            </a:prstGeom>
          </p:spPr>
        </p:pic>
        <p:pic>
          <p:nvPicPr>
            <p:cNvPr id="16" name="object 16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960588" y="565471"/>
              <a:ext cx="205854" cy="217451"/>
            </a:xfrm>
            <a:prstGeom prst="rect">
              <a:avLst/>
            </a:prstGeom>
          </p:spPr>
        </p:pic>
      </p:grpSp>
      <p:pic>
        <p:nvPicPr>
          <p:cNvPr id="17" name="object 17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774700" y="1712021"/>
            <a:ext cx="9702031" cy="5931201"/>
          </a:xfrm>
          <a:prstGeom prst="rect">
            <a:avLst/>
          </a:prstGeom>
        </p:spPr>
      </p:pic>
      <p:sp>
        <p:nvSpPr>
          <p:cNvPr id="18" name="object 18" descr=""/>
          <p:cNvSpPr/>
          <p:nvPr/>
        </p:nvSpPr>
        <p:spPr>
          <a:xfrm>
            <a:off x="1130249" y="1111795"/>
            <a:ext cx="727710" cy="358140"/>
          </a:xfrm>
          <a:custGeom>
            <a:avLst/>
            <a:gdLst/>
            <a:ahLst/>
            <a:cxnLst/>
            <a:rect l="l" t="t" r="r" b="b"/>
            <a:pathLst>
              <a:path w="727710" h="358140">
                <a:moveTo>
                  <a:pt x="241719" y="133286"/>
                </a:moveTo>
                <a:lnTo>
                  <a:pt x="229679" y="125425"/>
                </a:lnTo>
                <a:lnTo>
                  <a:pt x="148564" y="72440"/>
                </a:lnTo>
                <a:lnTo>
                  <a:pt x="153301" y="56375"/>
                </a:lnTo>
                <a:lnTo>
                  <a:pt x="156692" y="39890"/>
                </a:lnTo>
                <a:lnTo>
                  <a:pt x="158724" y="23012"/>
                </a:lnTo>
                <a:lnTo>
                  <a:pt x="159410" y="5791"/>
                </a:lnTo>
                <a:lnTo>
                  <a:pt x="91147" y="1651"/>
                </a:lnTo>
                <a:lnTo>
                  <a:pt x="84010" y="50520"/>
                </a:lnTo>
                <a:lnTo>
                  <a:pt x="65443" y="89928"/>
                </a:lnTo>
                <a:lnTo>
                  <a:pt x="36931" y="117373"/>
                </a:lnTo>
                <a:lnTo>
                  <a:pt x="0" y="130390"/>
                </a:lnTo>
                <a:lnTo>
                  <a:pt x="0" y="192900"/>
                </a:lnTo>
                <a:lnTo>
                  <a:pt x="36106" y="186601"/>
                </a:lnTo>
                <a:lnTo>
                  <a:pt x="68757" y="172669"/>
                </a:lnTo>
                <a:lnTo>
                  <a:pt x="97345" y="151980"/>
                </a:lnTo>
                <a:lnTo>
                  <a:pt x="121259" y="125425"/>
                </a:lnTo>
                <a:lnTo>
                  <a:pt x="207187" y="183794"/>
                </a:lnTo>
                <a:lnTo>
                  <a:pt x="241719" y="133286"/>
                </a:lnTo>
                <a:close/>
              </a:path>
              <a:path w="727710" h="358140">
                <a:moveTo>
                  <a:pt x="325234" y="278587"/>
                </a:moveTo>
                <a:lnTo>
                  <a:pt x="317741" y="255409"/>
                </a:lnTo>
                <a:lnTo>
                  <a:pt x="313220" y="241439"/>
                </a:lnTo>
                <a:lnTo>
                  <a:pt x="280314" y="217017"/>
                </a:lnTo>
                <a:lnTo>
                  <a:pt x="252158" y="209334"/>
                </a:lnTo>
                <a:lnTo>
                  <a:pt x="252158" y="278587"/>
                </a:lnTo>
                <a:lnTo>
                  <a:pt x="245808" y="289369"/>
                </a:lnTo>
                <a:lnTo>
                  <a:pt x="228422" y="296545"/>
                </a:lnTo>
                <a:lnTo>
                  <a:pt x="202526" y="300532"/>
                </a:lnTo>
                <a:lnTo>
                  <a:pt x="170649" y="301764"/>
                </a:lnTo>
                <a:lnTo>
                  <a:pt x="138772" y="300532"/>
                </a:lnTo>
                <a:lnTo>
                  <a:pt x="112877" y="296545"/>
                </a:lnTo>
                <a:lnTo>
                  <a:pt x="95491" y="289369"/>
                </a:lnTo>
                <a:lnTo>
                  <a:pt x="89141" y="278587"/>
                </a:lnTo>
                <a:lnTo>
                  <a:pt x="95491" y="267982"/>
                </a:lnTo>
                <a:lnTo>
                  <a:pt x="112877" y="260794"/>
                </a:lnTo>
                <a:lnTo>
                  <a:pt x="138772" y="256705"/>
                </a:lnTo>
                <a:lnTo>
                  <a:pt x="170649" y="255409"/>
                </a:lnTo>
                <a:lnTo>
                  <a:pt x="202526" y="256705"/>
                </a:lnTo>
                <a:lnTo>
                  <a:pt x="228422" y="260794"/>
                </a:lnTo>
                <a:lnTo>
                  <a:pt x="245808" y="267982"/>
                </a:lnTo>
                <a:lnTo>
                  <a:pt x="252158" y="278587"/>
                </a:lnTo>
                <a:lnTo>
                  <a:pt x="252158" y="209334"/>
                </a:lnTo>
                <a:lnTo>
                  <a:pt x="231228" y="203606"/>
                </a:lnTo>
                <a:lnTo>
                  <a:pt x="170649" y="199517"/>
                </a:lnTo>
                <a:lnTo>
                  <a:pt x="110070" y="203606"/>
                </a:lnTo>
                <a:lnTo>
                  <a:pt x="60972" y="217017"/>
                </a:lnTo>
                <a:lnTo>
                  <a:pt x="28067" y="241439"/>
                </a:lnTo>
                <a:lnTo>
                  <a:pt x="16052" y="278587"/>
                </a:lnTo>
                <a:lnTo>
                  <a:pt x="28067" y="315747"/>
                </a:lnTo>
                <a:lnTo>
                  <a:pt x="60972" y="340169"/>
                </a:lnTo>
                <a:lnTo>
                  <a:pt x="110070" y="353568"/>
                </a:lnTo>
                <a:lnTo>
                  <a:pt x="170649" y="357657"/>
                </a:lnTo>
                <a:lnTo>
                  <a:pt x="231228" y="353568"/>
                </a:lnTo>
                <a:lnTo>
                  <a:pt x="280314" y="340169"/>
                </a:lnTo>
                <a:lnTo>
                  <a:pt x="313220" y="315747"/>
                </a:lnTo>
                <a:lnTo>
                  <a:pt x="317741" y="301764"/>
                </a:lnTo>
                <a:lnTo>
                  <a:pt x="325234" y="278587"/>
                </a:lnTo>
                <a:close/>
              </a:path>
              <a:path w="727710" h="358140">
                <a:moveTo>
                  <a:pt x="362178" y="54229"/>
                </a:moveTo>
                <a:lnTo>
                  <a:pt x="322033" y="54229"/>
                </a:lnTo>
                <a:lnTo>
                  <a:pt x="322033" y="0"/>
                </a:lnTo>
                <a:lnTo>
                  <a:pt x="254165" y="0"/>
                </a:lnTo>
                <a:lnTo>
                  <a:pt x="254165" y="194551"/>
                </a:lnTo>
                <a:lnTo>
                  <a:pt x="322033" y="194551"/>
                </a:lnTo>
                <a:lnTo>
                  <a:pt x="322033" y="120865"/>
                </a:lnTo>
                <a:lnTo>
                  <a:pt x="362178" y="120865"/>
                </a:lnTo>
                <a:lnTo>
                  <a:pt x="362178" y="54229"/>
                </a:lnTo>
                <a:close/>
              </a:path>
              <a:path w="727710" h="358140">
                <a:moveTo>
                  <a:pt x="637235" y="1651"/>
                </a:moveTo>
                <a:lnTo>
                  <a:pt x="574192" y="1651"/>
                </a:lnTo>
                <a:lnTo>
                  <a:pt x="574192" y="108458"/>
                </a:lnTo>
                <a:lnTo>
                  <a:pt x="536448" y="108458"/>
                </a:lnTo>
                <a:lnTo>
                  <a:pt x="536448" y="174688"/>
                </a:lnTo>
                <a:lnTo>
                  <a:pt x="574192" y="174688"/>
                </a:lnTo>
                <a:lnTo>
                  <a:pt x="574192" y="290182"/>
                </a:lnTo>
                <a:lnTo>
                  <a:pt x="550926" y="244233"/>
                </a:lnTo>
                <a:lnTo>
                  <a:pt x="503123" y="149847"/>
                </a:lnTo>
                <a:lnTo>
                  <a:pt x="506577" y="118262"/>
                </a:lnTo>
                <a:lnTo>
                  <a:pt x="509092" y="84340"/>
                </a:lnTo>
                <a:lnTo>
                  <a:pt x="510628" y="48094"/>
                </a:lnTo>
                <a:lnTo>
                  <a:pt x="511149" y="9512"/>
                </a:lnTo>
                <a:lnTo>
                  <a:pt x="446900" y="7035"/>
                </a:lnTo>
                <a:lnTo>
                  <a:pt x="446836" y="9512"/>
                </a:lnTo>
                <a:lnTo>
                  <a:pt x="445058" y="79375"/>
                </a:lnTo>
                <a:lnTo>
                  <a:pt x="439661" y="141351"/>
                </a:lnTo>
                <a:lnTo>
                  <a:pt x="430898" y="191973"/>
                </a:lnTo>
                <a:lnTo>
                  <a:pt x="418947" y="230238"/>
                </a:lnTo>
                <a:lnTo>
                  <a:pt x="404012" y="255155"/>
                </a:lnTo>
                <a:lnTo>
                  <a:pt x="386270" y="265760"/>
                </a:lnTo>
                <a:lnTo>
                  <a:pt x="386270" y="336956"/>
                </a:lnTo>
                <a:lnTo>
                  <a:pt x="416458" y="329920"/>
                </a:lnTo>
                <a:lnTo>
                  <a:pt x="442544" y="312013"/>
                </a:lnTo>
                <a:lnTo>
                  <a:pt x="464477" y="283400"/>
                </a:lnTo>
                <a:lnTo>
                  <a:pt x="482244" y="244233"/>
                </a:lnTo>
                <a:lnTo>
                  <a:pt x="524802" y="333641"/>
                </a:lnTo>
                <a:lnTo>
                  <a:pt x="574192" y="308813"/>
                </a:lnTo>
                <a:lnTo>
                  <a:pt x="574192" y="347306"/>
                </a:lnTo>
                <a:lnTo>
                  <a:pt x="637235" y="347306"/>
                </a:lnTo>
                <a:lnTo>
                  <a:pt x="637235" y="308813"/>
                </a:lnTo>
                <a:lnTo>
                  <a:pt x="637235" y="290182"/>
                </a:lnTo>
                <a:lnTo>
                  <a:pt x="637235" y="1651"/>
                </a:lnTo>
                <a:close/>
              </a:path>
              <a:path w="727710" h="358140">
                <a:moveTo>
                  <a:pt x="727583" y="0"/>
                </a:moveTo>
                <a:lnTo>
                  <a:pt x="663740" y="0"/>
                </a:lnTo>
                <a:lnTo>
                  <a:pt x="663740" y="353517"/>
                </a:lnTo>
                <a:lnTo>
                  <a:pt x="727583" y="353517"/>
                </a:lnTo>
                <a:lnTo>
                  <a:pt x="727583" y="0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 descr=""/>
          <p:cNvSpPr/>
          <p:nvPr/>
        </p:nvSpPr>
        <p:spPr>
          <a:xfrm>
            <a:off x="2028445" y="1111785"/>
            <a:ext cx="318770" cy="353695"/>
          </a:xfrm>
          <a:custGeom>
            <a:avLst/>
            <a:gdLst/>
            <a:ahLst/>
            <a:cxnLst/>
            <a:rect l="l" t="t" r="r" b="b"/>
            <a:pathLst>
              <a:path w="318769" h="353694">
                <a:moveTo>
                  <a:pt x="318419" y="353518"/>
                </a:moveTo>
                <a:lnTo>
                  <a:pt x="250559" y="353518"/>
                </a:lnTo>
                <a:lnTo>
                  <a:pt x="250559" y="0"/>
                </a:lnTo>
                <a:lnTo>
                  <a:pt x="318419" y="0"/>
                </a:lnTo>
                <a:lnTo>
                  <a:pt x="318419" y="353518"/>
                </a:lnTo>
                <a:close/>
              </a:path>
              <a:path w="318769" h="353694">
                <a:moveTo>
                  <a:pt x="0" y="336960"/>
                </a:moveTo>
                <a:lnTo>
                  <a:pt x="0" y="270727"/>
                </a:lnTo>
                <a:lnTo>
                  <a:pt x="45238" y="262875"/>
                </a:lnTo>
                <a:lnTo>
                  <a:pt x="80994" y="241094"/>
                </a:lnTo>
                <a:lnTo>
                  <a:pt x="106940" y="206557"/>
                </a:lnTo>
                <a:lnTo>
                  <a:pt x="122748" y="160436"/>
                </a:lnTo>
                <a:lnTo>
                  <a:pt x="128090" y="103903"/>
                </a:lnTo>
                <a:lnTo>
                  <a:pt x="128090" y="72028"/>
                </a:lnTo>
                <a:lnTo>
                  <a:pt x="0" y="72028"/>
                </a:lnTo>
                <a:lnTo>
                  <a:pt x="0" y="8279"/>
                </a:lnTo>
                <a:lnTo>
                  <a:pt x="197556" y="8279"/>
                </a:lnTo>
                <a:lnTo>
                  <a:pt x="197556" y="103903"/>
                </a:lnTo>
                <a:lnTo>
                  <a:pt x="193992" y="155158"/>
                </a:lnTo>
                <a:lnTo>
                  <a:pt x="183571" y="200917"/>
                </a:lnTo>
                <a:lnTo>
                  <a:pt x="166704" y="240768"/>
                </a:lnTo>
                <a:lnTo>
                  <a:pt x="143800" y="274297"/>
                </a:lnTo>
                <a:lnTo>
                  <a:pt x="115268" y="301094"/>
                </a:lnTo>
                <a:lnTo>
                  <a:pt x="81518" y="320745"/>
                </a:lnTo>
                <a:lnTo>
                  <a:pt x="42959" y="332838"/>
                </a:lnTo>
                <a:lnTo>
                  <a:pt x="0" y="336960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 descr=""/>
          <p:cNvSpPr/>
          <p:nvPr/>
        </p:nvSpPr>
        <p:spPr>
          <a:xfrm>
            <a:off x="2401473" y="1109715"/>
            <a:ext cx="347345" cy="360045"/>
          </a:xfrm>
          <a:custGeom>
            <a:avLst/>
            <a:gdLst/>
            <a:ahLst/>
            <a:cxnLst/>
            <a:rect l="l" t="t" r="r" b="b"/>
            <a:pathLst>
              <a:path w="347344" h="360044">
                <a:moveTo>
                  <a:pt x="330064" y="131638"/>
                </a:moveTo>
                <a:lnTo>
                  <a:pt x="20879" y="131638"/>
                </a:lnTo>
                <a:lnTo>
                  <a:pt x="20879" y="0"/>
                </a:lnTo>
                <a:lnTo>
                  <a:pt x="88739" y="0"/>
                </a:lnTo>
                <a:lnTo>
                  <a:pt x="88739" y="78237"/>
                </a:lnTo>
                <a:lnTo>
                  <a:pt x="330064" y="78237"/>
                </a:lnTo>
                <a:lnTo>
                  <a:pt x="330064" y="131638"/>
                </a:lnTo>
                <a:close/>
              </a:path>
              <a:path w="347344" h="360044">
                <a:moveTo>
                  <a:pt x="346928" y="205322"/>
                </a:moveTo>
                <a:lnTo>
                  <a:pt x="0" y="205322"/>
                </a:lnTo>
                <a:lnTo>
                  <a:pt x="0" y="151508"/>
                </a:lnTo>
                <a:lnTo>
                  <a:pt x="346928" y="151508"/>
                </a:lnTo>
                <a:lnTo>
                  <a:pt x="346928" y="205322"/>
                </a:lnTo>
                <a:close/>
              </a:path>
              <a:path w="347344" h="360044">
                <a:moveTo>
                  <a:pt x="173464" y="359728"/>
                </a:moveTo>
                <a:lnTo>
                  <a:pt x="110033" y="356022"/>
                </a:lnTo>
                <a:lnTo>
                  <a:pt x="60531" y="344049"/>
                </a:lnTo>
                <a:lnTo>
                  <a:pt x="28346" y="322530"/>
                </a:lnTo>
                <a:lnTo>
                  <a:pt x="16864" y="290183"/>
                </a:lnTo>
                <a:lnTo>
                  <a:pt x="28346" y="257836"/>
                </a:lnTo>
                <a:lnTo>
                  <a:pt x="60531" y="236317"/>
                </a:lnTo>
                <a:lnTo>
                  <a:pt x="110033" y="224345"/>
                </a:lnTo>
                <a:lnTo>
                  <a:pt x="173464" y="220638"/>
                </a:lnTo>
                <a:lnTo>
                  <a:pt x="236894" y="224345"/>
                </a:lnTo>
                <a:lnTo>
                  <a:pt x="286396" y="236317"/>
                </a:lnTo>
                <a:lnTo>
                  <a:pt x="318582" y="257836"/>
                </a:lnTo>
                <a:lnTo>
                  <a:pt x="323892" y="272797"/>
                </a:lnTo>
                <a:lnTo>
                  <a:pt x="173464" y="272797"/>
                </a:lnTo>
                <a:lnTo>
                  <a:pt x="139283" y="273767"/>
                </a:lnTo>
                <a:lnTo>
                  <a:pt x="112631" y="276833"/>
                </a:lnTo>
                <a:lnTo>
                  <a:pt x="95315" y="282227"/>
                </a:lnTo>
                <a:lnTo>
                  <a:pt x="89141" y="290183"/>
                </a:lnTo>
                <a:lnTo>
                  <a:pt x="95315" y="298313"/>
                </a:lnTo>
                <a:lnTo>
                  <a:pt x="112631" y="303688"/>
                </a:lnTo>
                <a:lnTo>
                  <a:pt x="139283" y="306657"/>
                </a:lnTo>
                <a:lnTo>
                  <a:pt x="173464" y="307569"/>
                </a:lnTo>
                <a:lnTo>
                  <a:pt x="323892" y="307569"/>
                </a:lnTo>
                <a:lnTo>
                  <a:pt x="318582" y="322530"/>
                </a:lnTo>
                <a:lnTo>
                  <a:pt x="286396" y="344049"/>
                </a:lnTo>
                <a:lnTo>
                  <a:pt x="236894" y="356022"/>
                </a:lnTo>
                <a:lnTo>
                  <a:pt x="173464" y="359728"/>
                </a:lnTo>
                <a:close/>
              </a:path>
              <a:path w="347344" h="360044">
                <a:moveTo>
                  <a:pt x="323892" y="307569"/>
                </a:moveTo>
                <a:lnTo>
                  <a:pt x="173464" y="307569"/>
                </a:lnTo>
                <a:lnTo>
                  <a:pt x="207645" y="306657"/>
                </a:lnTo>
                <a:lnTo>
                  <a:pt x="234297" y="303688"/>
                </a:lnTo>
                <a:lnTo>
                  <a:pt x="251613" y="298313"/>
                </a:lnTo>
                <a:lnTo>
                  <a:pt x="257787" y="290183"/>
                </a:lnTo>
                <a:lnTo>
                  <a:pt x="251613" y="282227"/>
                </a:lnTo>
                <a:lnTo>
                  <a:pt x="234297" y="276833"/>
                </a:lnTo>
                <a:lnTo>
                  <a:pt x="207645" y="273767"/>
                </a:lnTo>
                <a:lnTo>
                  <a:pt x="173464" y="272797"/>
                </a:lnTo>
                <a:lnTo>
                  <a:pt x="323892" y="272797"/>
                </a:lnTo>
                <a:lnTo>
                  <a:pt x="330064" y="290183"/>
                </a:lnTo>
                <a:lnTo>
                  <a:pt x="323892" y="307569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21" name="object 21" descr=""/>
          <p:cNvGrpSpPr/>
          <p:nvPr/>
        </p:nvGrpSpPr>
        <p:grpSpPr>
          <a:xfrm>
            <a:off x="1109582" y="1575316"/>
            <a:ext cx="963930" cy="90170"/>
            <a:chOff x="1109582" y="1575316"/>
            <a:chExt cx="963930" cy="90170"/>
          </a:xfrm>
        </p:grpSpPr>
        <p:pic>
          <p:nvPicPr>
            <p:cNvPr id="22" name="object 22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09582" y="1577359"/>
              <a:ext cx="65507" cy="86137"/>
            </a:xfrm>
            <a:prstGeom prst="rect">
              <a:avLst/>
            </a:prstGeom>
          </p:spPr>
        </p:pic>
        <p:pic>
          <p:nvPicPr>
            <p:cNvPr id="23" name="object 23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17350" y="1575316"/>
              <a:ext cx="297808" cy="90116"/>
            </a:xfrm>
            <a:prstGeom prst="rect">
              <a:avLst/>
            </a:prstGeom>
          </p:spPr>
        </p:pic>
        <p:pic>
          <p:nvPicPr>
            <p:cNvPr id="24" name="object 24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52346" y="1577359"/>
              <a:ext cx="65507" cy="86137"/>
            </a:xfrm>
            <a:prstGeom prst="rect">
              <a:avLst/>
            </a:prstGeom>
          </p:spPr>
        </p:pic>
        <p:pic>
          <p:nvPicPr>
            <p:cNvPr id="25" name="object 25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660261" y="1577359"/>
              <a:ext cx="413176" cy="86137"/>
            </a:xfrm>
            <a:prstGeom prst="rect">
              <a:avLst/>
            </a:prstGeom>
          </p:spPr>
        </p:pic>
      </p:grpSp>
      <p:grpSp>
        <p:nvGrpSpPr>
          <p:cNvPr id="26" name="object 26" descr=""/>
          <p:cNvGrpSpPr/>
          <p:nvPr/>
        </p:nvGrpSpPr>
        <p:grpSpPr>
          <a:xfrm>
            <a:off x="781456" y="4157773"/>
            <a:ext cx="4780915" cy="775335"/>
            <a:chOff x="781456" y="4157773"/>
            <a:chExt cx="4780915" cy="775335"/>
          </a:xfrm>
        </p:grpSpPr>
        <p:sp>
          <p:nvSpPr>
            <p:cNvPr id="27" name="object 27" descr=""/>
            <p:cNvSpPr/>
            <p:nvPr/>
          </p:nvSpPr>
          <p:spPr>
            <a:xfrm>
              <a:off x="810031" y="4186348"/>
              <a:ext cx="4723765" cy="718185"/>
            </a:xfrm>
            <a:custGeom>
              <a:avLst/>
              <a:gdLst/>
              <a:ahLst/>
              <a:cxnLst/>
              <a:rect l="l" t="t" r="r" b="b"/>
              <a:pathLst>
                <a:path w="4723765" h="718185">
                  <a:moveTo>
                    <a:pt x="0" y="0"/>
                  </a:moveTo>
                  <a:lnTo>
                    <a:pt x="0" y="717697"/>
                  </a:lnTo>
                  <a:lnTo>
                    <a:pt x="4723672" y="717697"/>
                  </a:lnTo>
                  <a:lnTo>
                    <a:pt x="4723672" y="0"/>
                  </a:lnTo>
                  <a:lnTo>
                    <a:pt x="0" y="0"/>
                  </a:lnTo>
                  <a:close/>
                </a:path>
              </a:pathLst>
            </a:custGeom>
            <a:ln w="57150">
              <a:solidFill>
                <a:srgbClr val="69249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 descr=""/>
            <p:cNvSpPr/>
            <p:nvPr/>
          </p:nvSpPr>
          <p:spPr>
            <a:xfrm>
              <a:off x="1003566" y="4422165"/>
              <a:ext cx="193675" cy="194945"/>
            </a:xfrm>
            <a:custGeom>
              <a:avLst/>
              <a:gdLst/>
              <a:ahLst/>
              <a:cxnLst/>
              <a:rect l="l" t="t" r="r" b="b"/>
              <a:pathLst>
                <a:path w="193675" h="194945">
                  <a:moveTo>
                    <a:pt x="181864" y="50431"/>
                  </a:moveTo>
                  <a:lnTo>
                    <a:pt x="147662" y="50431"/>
                  </a:lnTo>
                  <a:lnTo>
                    <a:pt x="147662" y="17513"/>
                  </a:lnTo>
                  <a:lnTo>
                    <a:pt x="179819" y="17513"/>
                  </a:lnTo>
                  <a:lnTo>
                    <a:pt x="179819" y="0"/>
                  </a:lnTo>
                  <a:lnTo>
                    <a:pt x="125247" y="0"/>
                  </a:lnTo>
                  <a:lnTo>
                    <a:pt x="125247" y="17513"/>
                  </a:lnTo>
                  <a:lnTo>
                    <a:pt x="125247" y="50431"/>
                  </a:lnTo>
                  <a:lnTo>
                    <a:pt x="67716" y="50431"/>
                  </a:lnTo>
                  <a:lnTo>
                    <a:pt x="67716" y="17513"/>
                  </a:lnTo>
                  <a:lnTo>
                    <a:pt x="125247" y="17513"/>
                  </a:lnTo>
                  <a:lnTo>
                    <a:pt x="125247" y="0"/>
                  </a:lnTo>
                  <a:lnTo>
                    <a:pt x="13131" y="0"/>
                  </a:lnTo>
                  <a:lnTo>
                    <a:pt x="13131" y="17513"/>
                  </a:lnTo>
                  <a:lnTo>
                    <a:pt x="45300" y="17513"/>
                  </a:lnTo>
                  <a:lnTo>
                    <a:pt x="45300" y="50431"/>
                  </a:lnTo>
                  <a:lnTo>
                    <a:pt x="11099" y="50431"/>
                  </a:lnTo>
                  <a:lnTo>
                    <a:pt x="11099" y="67945"/>
                  </a:lnTo>
                  <a:lnTo>
                    <a:pt x="181864" y="67945"/>
                  </a:lnTo>
                  <a:lnTo>
                    <a:pt x="181864" y="50431"/>
                  </a:lnTo>
                  <a:close/>
                </a:path>
                <a:path w="193675" h="194945">
                  <a:moveTo>
                    <a:pt x="183222" y="177901"/>
                  </a:moveTo>
                  <a:lnTo>
                    <a:pt x="35331" y="177901"/>
                  </a:lnTo>
                  <a:lnTo>
                    <a:pt x="35331" y="165011"/>
                  </a:lnTo>
                  <a:lnTo>
                    <a:pt x="179819" y="165011"/>
                  </a:lnTo>
                  <a:lnTo>
                    <a:pt x="179819" y="148247"/>
                  </a:lnTo>
                  <a:lnTo>
                    <a:pt x="179819" y="135356"/>
                  </a:lnTo>
                  <a:lnTo>
                    <a:pt x="179819" y="118592"/>
                  </a:lnTo>
                  <a:lnTo>
                    <a:pt x="12903" y="118592"/>
                  </a:lnTo>
                  <a:lnTo>
                    <a:pt x="12903" y="135356"/>
                  </a:lnTo>
                  <a:lnTo>
                    <a:pt x="157861" y="135356"/>
                  </a:lnTo>
                  <a:lnTo>
                    <a:pt x="157861" y="148247"/>
                  </a:lnTo>
                  <a:lnTo>
                    <a:pt x="13360" y="148247"/>
                  </a:lnTo>
                  <a:lnTo>
                    <a:pt x="13360" y="165011"/>
                  </a:lnTo>
                  <a:lnTo>
                    <a:pt x="13360" y="177901"/>
                  </a:lnTo>
                  <a:lnTo>
                    <a:pt x="13360" y="194665"/>
                  </a:lnTo>
                  <a:lnTo>
                    <a:pt x="183222" y="194665"/>
                  </a:lnTo>
                  <a:lnTo>
                    <a:pt x="183222" y="177901"/>
                  </a:lnTo>
                  <a:close/>
                </a:path>
                <a:path w="193675" h="194945">
                  <a:moveTo>
                    <a:pt x="193192" y="84518"/>
                  </a:moveTo>
                  <a:lnTo>
                    <a:pt x="0" y="84518"/>
                  </a:lnTo>
                  <a:lnTo>
                    <a:pt x="0" y="102501"/>
                  </a:lnTo>
                  <a:lnTo>
                    <a:pt x="193192" y="102501"/>
                  </a:lnTo>
                  <a:lnTo>
                    <a:pt x="193192" y="8451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9" name="object 29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27335" y="4419820"/>
              <a:ext cx="180052" cy="199397"/>
            </a:xfrm>
            <a:prstGeom prst="rect">
              <a:avLst/>
            </a:prstGeom>
          </p:spPr>
        </p:pic>
        <p:pic>
          <p:nvPicPr>
            <p:cNvPr id="30" name="object 30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447475" y="4419820"/>
              <a:ext cx="172579" cy="199397"/>
            </a:xfrm>
            <a:prstGeom prst="rect">
              <a:avLst/>
            </a:prstGeom>
          </p:spPr>
        </p:pic>
        <p:pic>
          <p:nvPicPr>
            <p:cNvPr id="31" name="object 31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667842" y="4419820"/>
              <a:ext cx="169861" cy="199397"/>
            </a:xfrm>
            <a:prstGeom prst="rect">
              <a:avLst/>
            </a:prstGeom>
          </p:spPr>
        </p:pic>
        <p:pic>
          <p:nvPicPr>
            <p:cNvPr id="32" name="object 32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875073" y="4420754"/>
              <a:ext cx="193188" cy="188890"/>
            </a:xfrm>
            <a:prstGeom prst="rect">
              <a:avLst/>
            </a:prstGeom>
          </p:spPr>
        </p:pic>
        <p:sp>
          <p:nvSpPr>
            <p:cNvPr id="33" name="object 33" descr=""/>
            <p:cNvSpPr/>
            <p:nvPr/>
          </p:nvSpPr>
          <p:spPr>
            <a:xfrm>
              <a:off x="2092947" y="4427296"/>
              <a:ext cx="193675" cy="182880"/>
            </a:xfrm>
            <a:custGeom>
              <a:avLst/>
              <a:gdLst/>
              <a:ahLst/>
              <a:cxnLst/>
              <a:rect l="l" t="t" r="r" b="b"/>
              <a:pathLst>
                <a:path w="193675" h="182879">
                  <a:moveTo>
                    <a:pt x="183438" y="107010"/>
                  </a:moveTo>
                  <a:lnTo>
                    <a:pt x="35331" y="107010"/>
                  </a:lnTo>
                  <a:lnTo>
                    <a:pt x="35331" y="73494"/>
                  </a:lnTo>
                  <a:lnTo>
                    <a:pt x="178003" y="73494"/>
                  </a:lnTo>
                  <a:lnTo>
                    <a:pt x="178003" y="52857"/>
                  </a:lnTo>
                  <a:lnTo>
                    <a:pt x="35331" y="52857"/>
                  </a:lnTo>
                  <a:lnTo>
                    <a:pt x="35331" y="20624"/>
                  </a:lnTo>
                  <a:lnTo>
                    <a:pt x="180505" y="20624"/>
                  </a:lnTo>
                  <a:lnTo>
                    <a:pt x="180505" y="0"/>
                  </a:lnTo>
                  <a:lnTo>
                    <a:pt x="12903" y="0"/>
                  </a:lnTo>
                  <a:lnTo>
                    <a:pt x="12903" y="20624"/>
                  </a:lnTo>
                  <a:lnTo>
                    <a:pt x="12903" y="52857"/>
                  </a:lnTo>
                  <a:lnTo>
                    <a:pt x="12903" y="73494"/>
                  </a:lnTo>
                  <a:lnTo>
                    <a:pt x="12903" y="107010"/>
                  </a:lnTo>
                  <a:lnTo>
                    <a:pt x="12903" y="127647"/>
                  </a:lnTo>
                  <a:lnTo>
                    <a:pt x="183438" y="127647"/>
                  </a:lnTo>
                  <a:lnTo>
                    <a:pt x="183438" y="107010"/>
                  </a:lnTo>
                  <a:close/>
                </a:path>
                <a:path w="193675" h="182879">
                  <a:moveTo>
                    <a:pt x="193179" y="161112"/>
                  </a:moveTo>
                  <a:lnTo>
                    <a:pt x="0" y="161112"/>
                  </a:lnTo>
                  <a:lnTo>
                    <a:pt x="0" y="182359"/>
                  </a:lnTo>
                  <a:lnTo>
                    <a:pt x="193179" y="182359"/>
                  </a:lnTo>
                  <a:lnTo>
                    <a:pt x="193179" y="16111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4" name="object 34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313315" y="4419820"/>
              <a:ext cx="183450" cy="199397"/>
            </a:xfrm>
            <a:prstGeom prst="rect">
              <a:avLst/>
            </a:prstGeom>
          </p:spPr>
        </p:pic>
        <p:pic>
          <p:nvPicPr>
            <p:cNvPr id="35" name="object 35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594118" y="4419820"/>
              <a:ext cx="179826" cy="199397"/>
            </a:xfrm>
            <a:prstGeom prst="rect">
              <a:avLst/>
            </a:prstGeom>
          </p:spPr>
        </p:pic>
        <p:pic>
          <p:nvPicPr>
            <p:cNvPr id="36" name="object 36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812447" y="4419820"/>
              <a:ext cx="401325" cy="199397"/>
            </a:xfrm>
            <a:prstGeom prst="rect">
              <a:avLst/>
            </a:prstGeom>
          </p:spPr>
        </p:pic>
        <p:pic>
          <p:nvPicPr>
            <p:cNvPr id="37" name="object 37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308764" y="4418652"/>
              <a:ext cx="193188" cy="198229"/>
            </a:xfrm>
            <a:prstGeom prst="rect">
              <a:avLst/>
            </a:prstGeom>
          </p:spPr>
        </p:pic>
        <p:pic>
          <p:nvPicPr>
            <p:cNvPr id="38" name="object 38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526639" y="4419820"/>
              <a:ext cx="187073" cy="196828"/>
            </a:xfrm>
            <a:prstGeom prst="rect">
              <a:avLst/>
            </a:prstGeom>
          </p:spPr>
        </p:pic>
        <p:pic>
          <p:nvPicPr>
            <p:cNvPr id="39" name="object 39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755159" y="4419820"/>
              <a:ext cx="169861" cy="199397"/>
            </a:xfrm>
            <a:prstGeom prst="rect">
              <a:avLst/>
            </a:prstGeom>
          </p:spPr>
        </p:pic>
        <p:pic>
          <p:nvPicPr>
            <p:cNvPr id="40" name="object 40" descr="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3962390" y="4420754"/>
              <a:ext cx="193188" cy="188890"/>
            </a:xfrm>
            <a:prstGeom prst="rect">
              <a:avLst/>
            </a:prstGeom>
          </p:spPr>
        </p:pic>
        <p:sp>
          <p:nvSpPr>
            <p:cNvPr id="41" name="object 41" descr=""/>
            <p:cNvSpPr/>
            <p:nvPr/>
          </p:nvSpPr>
          <p:spPr>
            <a:xfrm>
              <a:off x="4180256" y="4422139"/>
              <a:ext cx="692785" cy="194945"/>
            </a:xfrm>
            <a:custGeom>
              <a:avLst/>
              <a:gdLst/>
              <a:ahLst/>
              <a:cxnLst/>
              <a:rect l="l" t="t" r="r" b="b"/>
              <a:pathLst>
                <a:path w="692785" h="194945">
                  <a:moveTo>
                    <a:pt x="183451" y="112166"/>
                  </a:moveTo>
                  <a:lnTo>
                    <a:pt x="35331" y="112166"/>
                  </a:lnTo>
                  <a:lnTo>
                    <a:pt x="35331" y="78651"/>
                  </a:lnTo>
                  <a:lnTo>
                    <a:pt x="178015" y="78651"/>
                  </a:lnTo>
                  <a:lnTo>
                    <a:pt x="178015" y="58013"/>
                  </a:lnTo>
                  <a:lnTo>
                    <a:pt x="35331" y="58013"/>
                  </a:lnTo>
                  <a:lnTo>
                    <a:pt x="35331" y="25781"/>
                  </a:lnTo>
                  <a:lnTo>
                    <a:pt x="180505" y="25781"/>
                  </a:lnTo>
                  <a:lnTo>
                    <a:pt x="180505" y="5156"/>
                  </a:lnTo>
                  <a:lnTo>
                    <a:pt x="12915" y="5156"/>
                  </a:lnTo>
                  <a:lnTo>
                    <a:pt x="12915" y="25781"/>
                  </a:lnTo>
                  <a:lnTo>
                    <a:pt x="12915" y="58013"/>
                  </a:lnTo>
                  <a:lnTo>
                    <a:pt x="12915" y="78651"/>
                  </a:lnTo>
                  <a:lnTo>
                    <a:pt x="12915" y="112166"/>
                  </a:lnTo>
                  <a:lnTo>
                    <a:pt x="12915" y="132803"/>
                  </a:lnTo>
                  <a:lnTo>
                    <a:pt x="183451" y="132803"/>
                  </a:lnTo>
                  <a:lnTo>
                    <a:pt x="183451" y="112166"/>
                  </a:lnTo>
                  <a:close/>
                </a:path>
                <a:path w="692785" h="194945">
                  <a:moveTo>
                    <a:pt x="193192" y="166268"/>
                  </a:moveTo>
                  <a:lnTo>
                    <a:pt x="0" y="166268"/>
                  </a:lnTo>
                  <a:lnTo>
                    <a:pt x="0" y="187515"/>
                  </a:lnTo>
                  <a:lnTo>
                    <a:pt x="193192" y="187515"/>
                  </a:lnTo>
                  <a:lnTo>
                    <a:pt x="193192" y="166268"/>
                  </a:lnTo>
                  <a:close/>
                </a:path>
                <a:path w="692785" h="194945">
                  <a:moveTo>
                    <a:pt x="399973" y="58013"/>
                  </a:moveTo>
                  <a:lnTo>
                    <a:pt x="253657" y="58013"/>
                  </a:lnTo>
                  <a:lnTo>
                    <a:pt x="253657" y="45123"/>
                  </a:lnTo>
                  <a:lnTo>
                    <a:pt x="397256" y="45123"/>
                  </a:lnTo>
                  <a:lnTo>
                    <a:pt x="397256" y="29654"/>
                  </a:lnTo>
                  <a:lnTo>
                    <a:pt x="397256" y="16764"/>
                  </a:lnTo>
                  <a:lnTo>
                    <a:pt x="397256" y="0"/>
                  </a:lnTo>
                  <a:lnTo>
                    <a:pt x="231927" y="0"/>
                  </a:lnTo>
                  <a:lnTo>
                    <a:pt x="231927" y="16764"/>
                  </a:lnTo>
                  <a:lnTo>
                    <a:pt x="375513" y="16764"/>
                  </a:lnTo>
                  <a:lnTo>
                    <a:pt x="375513" y="29654"/>
                  </a:lnTo>
                  <a:lnTo>
                    <a:pt x="231927" y="29654"/>
                  </a:lnTo>
                  <a:lnTo>
                    <a:pt x="231927" y="45123"/>
                  </a:lnTo>
                  <a:lnTo>
                    <a:pt x="231927" y="58013"/>
                  </a:lnTo>
                  <a:lnTo>
                    <a:pt x="231927" y="74777"/>
                  </a:lnTo>
                  <a:lnTo>
                    <a:pt x="399973" y="74777"/>
                  </a:lnTo>
                  <a:lnTo>
                    <a:pt x="399973" y="58013"/>
                  </a:lnTo>
                  <a:close/>
                </a:path>
                <a:path w="692785" h="194945">
                  <a:moveTo>
                    <a:pt x="401104" y="177927"/>
                  </a:moveTo>
                  <a:lnTo>
                    <a:pt x="252984" y="177927"/>
                  </a:lnTo>
                  <a:lnTo>
                    <a:pt x="252984" y="165036"/>
                  </a:lnTo>
                  <a:lnTo>
                    <a:pt x="397700" y="165036"/>
                  </a:lnTo>
                  <a:lnTo>
                    <a:pt x="397700" y="149567"/>
                  </a:lnTo>
                  <a:lnTo>
                    <a:pt x="397700" y="136664"/>
                  </a:lnTo>
                  <a:lnTo>
                    <a:pt x="397700" y="121196"/>
                  </a:lnTo>
                  <a:lnTo>
                    <a:pt x="230784" y="121196"/>
                  </a:lnTo>
                  <a:lnTo>
                    <a:pt x="230784" y="136664"/>
                  </a:lnTo>
                  <a:lnTo>
                    <a:pt x="375958" y="136664"/>
                  </a:lnTo>
                  <a:lnTo>
                    <a:pt x="375958" y="149567"/>
                  </a:lnTo>
                  <a:lnTo>
                    <a:pt x="231241" y="149567"/>
                  </a:lnTo>
                  <a:lnTo>
                    <a:pt x="231241" y="165036"/>
                  </a:lnTo>
                  <a:lnTo>
                    <a:pt x="231241" y="177927"/>
                  </a:lnTo>
                  <a:lnTo>
                    <a:pt x="231241" y="194691"/>
                  </a:lnTo>
                  <a:lnTo>
                    <a:pt x="401104" y="194691"/>
                  </a:lnTo>
                  <a:lnTo>
                    <a:pt x="401104" y="177927"/>
                  </a:lnTo>
                  <a:close/>
                </a:path>
                <a:path w="692785" h="194945">
                  <a:moveTo>
                    <a:pt x="411073" y="89446"/>
                  </a:moveTo>
                  <a:lnTo>
                    <a:pt x="217881" y="89446"/>
                  </a:lnTo>
                  <a:lnTo>
                    <a:pt x="217881" y="106260"/>
                  </a:lnTo>
                  <a:lnTo>
                    <a:pt x="411073" y="106260"/>
                  </a:lnTo>
                  <a:lnTo>
                    <a:pt x="411073" y="89446"/>
                  </a:lnTo>
                  <a:close/>
                </a:path>
                <a:path w="692785" h="194945">
                  <a:moveTo>
                    <a:pt x="692277" y="165798"/>
                  </a:moveTo>
                  <a:lnTo>
                    <a:pt x="606894" y="165798"/>
                  </a:lnTo>
                  <a:lnTo>
                    <a:pt x="606894" y="121196"/>
                  </a:lnTo>
                  <a:lnTo>
                    <a:pt x="679373" y="121196"/>
                  </a:lnTo>
                  <a:lnTo>
                    <a:pt x="679373" y="100571"/>
                  </a:lnTo>
                  <a:lnTo>
                    <a:pt x="533971" y="100571"/>
                  </a:lnTo>
                  <a:lnTo>
                    <a:pt x="533971" y="60591"/>
                  </a:lnTo>
                  <a:lnTo>
                    <a:pt x="657174" y="60591"/>
                  </a:lnTo>
                  <a:lnTo>
                    <a:pt x="657174" y="100190"/>
                  </a:lnTo>
                  <a:lnTo>
                    <a:pt x="679373" y="100190"/>
                  </a:lnTo>
                  <a:lnTo>
                    <a:pt x="679373" y="3517"/>
                  </a:lnTo>
                  <a:lnTo>
                    <a:pt x="657174" y="3517"/>
                  </a:lnTo>
                  <a:lnTo>
                    <a:pt x="657174" y="38684"/>
                  </a:lnTo>
                  <a:lnTo>
                    <a:pt x="533971" y="38684"/>
                  </a:lnTo>
                  <a:lnTo>
                    <a:pt x="533971" y="3860"/>
                  </a:lnTo>
                  <a:lnTo>
                    <a:pt x="511771" y="3860"/>
                  </a:lnTo>
                  <a:lnTo>
                    <a:pt x="511771" y="38684"/>
                  </a:lnTo>
                  <a:lnTo>
                    <a:pt x="511771" y="60591"/>
                  </a:lnTo>
                  <a:lnTo>
                    <a:pt x="511771" y="100571"/>
                  </a:lnTo>
                  <a:lnTo>
                    <a:pt x="511771" y="121196"/>
                  </a:lnTo>
                  <a:lnTo>
                    <a:pt x="584022" y="121196"/>
                  </a:lnTo>
                  <a:lnTo>
                    <a:pt x="584022" y="165798"/>
                  </a:lnTo>
                  <a:lnTo>
                    <a:pt x="499084" y="165798"/>
                  </a:lnTo>
                  <a:lnTo>
                    <a:pt x="499084" y="187515"/>
                  </a:lnTo>
                  <a:lnTo>
                    <a:pt x="692277" y="187515"/>
                  </a:lnTo>
                  <a:lnTo>
                    <a:pt x="692277" y="16579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2" name="object 42" descr="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904474" y="4419820"/>
              <a:ext cx="174843" cy="199397"/>
            </a:xfrm>
            <a:prstGeom prst="rect">
              <a:avLst/>
            </a:prstGeom>
          </p:spPr>
        </p:pic>
        <p:pic>
          <p:nvPicPr>
            <p:cNvPr id="43" name="object 43" descr="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5115102" y="4422155"/>
              <a:ext cx="193188" cy="194727"/>
            </a:xfrm>
            <a:prstGeom prst="rect">
              <a:avLst/>
            </a:prstGeom>
          </p:spPr>
        </p:pic>
      </p:grpSp>
      <p:sp>
        <p:nvSpPr>
          <p:cNvPr id="44" name="object 44" descr=""/>
          <p:cNvSpPr/>
          <p:nvPr/>
        </p:nvSpPr>
        <p:spPr>
          <a:xfrm>
            <a:off x="275660" y="3535741"/>
            <a:ext cx="254000" cy="261620"/>
          </a:xfrm>
          <a:custGeom>
            <a:avLst/>
            <a:gdLst/>
            <a:ahLst/>
            <a:cxnLst/>
            <a:rect l="l" t="t" r="r" b="b"/>
            <a:pathLst>
              <a:path w="254000" h="261620">
                <a:moveTo>
                  <a:pt x="126727" y="261293"/>
                </a:moveTo>
                <a:lnTo>
                  <a:pt x="77168" y="251105"/>
                </a:lnTo>
                <a:lnTo>
                  <a:pt x="36912" y="223239"/>
                </a:lnTo>
                <a:lnTo>
                  <a:pt x="9881" y="181738"/>
                </a:lnTo>
                <a:lnTo>
                  <a:pt x="0" y="130646"/>
                </a:lnTo>
                <a:lnTo>
                  <a:pt x="9881" y="79555"/>
                </a:lnTo>
                <a:lnTo>
                  <a:pt x="36912" y="38053"/>
                </a:lnTo>
                <a:lnTo>
                  <a:pt x="77168" y="10187"/>
                </a:lnTo>
                <a:lnTo>
                  <a:pt x="126727" y="0"/>
                </a:lnTo>
                <a:lnTo>
                  <a:pt x="176286" y="10187"/>
                </a:lnTo>
                <a:lnTo>
                  <a:pt x="216542" y="38053"/>
                </a:lnTo>
                <a:lnTo>
                  <a:pt x="243572" y="79555"/>
                </a:lnTo>
                <a:lnTo>
                  <a:pt x="253454" y="130646"/>
                </a:lnTo>
                <a:lnTo>
                  <a:pt x="243572" y="181738"/>
                </a:lnTo>
                <a:lnTo>
                  <a:pt x="216542" y="223239"/>
                </a:lnTo>
                <a:lnTo>
                  <a:pt x="176286" y="251105"/>
                </a:lnTo>
                <a:lnTo>
                  <a:pt x="126727" y="261293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" name="object 45" descr=""/>
          <p:cNvSpPr/>
          <p:nvPr/>
        </p:nvSpPr>
        <p:spPr>
          <a:xfrm>
            <a:off x="906119" y="3426053"/>
            <a:ext cx="516890" cy="527050"/>
          </a:xfrm>
          <a:custGeom>
            <a:avLst/>
            <a:gdLst/>
            <a:ahLst/>
            <a:cxnLst/>
            <a:rect l="l" t="t" r="r" b="b"/>
            <a:pathLst>
              <a:path w="516890" h="527050">
                <a:moveTo>
                  <a:pt x="490169" y="121399"/>
                </a:moveTo>
                <a:lnTo>
                  <a:pt x="411861" y="121399"/>
                </a:lnTo>
                <a:lnTo>
                  <a:pt x="411861" y="72097"/>
                </a:lnTo>
                <a:lnTo>
                  <a:pt x="484784" y="72097"/>
                </a:lnTo>
                <a:lnTo>
                  <a:pt x="484784" y="0"/>
                </a:lnTo>
                <a:lnTo>
                  <a:pt x="312039" y="0"/>
                </a:lnTo>
                <a:lnTo>
                  <a:pt x="312039" y="72097"/>
                </a:lnTo>
                <a:lnTo>
                  <a:pt x="312039" y="121399"/>
                </a:lnTo>
                <a:lnTo>
                  <a:pt x="204431" y="121399"/>
                </a:lnTo>
                <a:lnTo>
                  <a:pt x="204431" y="72097"/>
                </a:lnTo>
                <a:lnTo>
                  <a:pt x="312039" y="72097"/>
                </a:lnTo>
                <a:lnTo>
                  <a:pt x="312039" y="0"/>
                </a:lnTo>
                <a:lnTo>
                  <a:pt x="31673" y="0"/>
                </a:lnTo>
                <a:lnTo>
                  <a:pt x="31673" y="72097"/>
                </a:lnTo>
                <a:lnTo>
                  <a:pt x="104609" y="72097"/>
                </a:lnTo>
                <a:lnTo>
                  <a:pt x="104609" y="121399"/>
                </a:lnTo>
                <a:lnTo>
                  <a:pt x="26301" y="121399"/>
                </a:lnTo>
                <a:lnTo>
                  <a:pt x="26301" y="193497"/>
                </a:lnTo>
                <a:lnTo>
                  <a:pt x="490169" y="193497"/>
                </a:lnTo>
                <a:lnTo>
                  <a:pt x="490169" y="121399"/>
                </a:lnTo>
                <a:close/>
              </a:path>
              <a:path w="516890" h="527050">
                <a:moveTo>
                  <a:pt x="491959" y="462368"/>
                </a:moveTo>
                <a:lnTo>
                  <a:pt x="129120" y="462368"/>
                </a:lnTo>
                <a:lnTo>
                  <a:pt x="129120" y="444322"/>
                </a:lnTo>
                <a:lnTo>
                  <a:pt x="486587" y="444322"/>
                </a:lnTo>
                <a:lnTo>
                  <a:pt x="486587" y="390169"/>
                </a:lnTo>
                <a:lnTo>
                  <a:pt x="486587" y="373405"/>
                </a:lnTo>
                <a:lnTo>
                  <a:pt x="486587" y="308940"/>
                </a:lnTo>
                <a:lnTo>
                  <a:pt x="29286" y="308940"/>
                </a:lnTo>
                <a:lnTo>
                  <a:pt x="29286" y="373405"/>
                </a:lnTo>
                <a:lnTo>
                  <a:pt x="387946" y="373405"/>
                </a:lnTo>
                <a:lnTo>
                  <a:pt x="387946" y="390169"/>
                </a:lnTo>
                <a:lnTo>
                  <a:pt x="30480" y="390169"/>
                </a:lnTo>
                <a:lnTo>
                  <a:pt x="30480" y="444322"/>
                </a:lnTo>
                <a:lnTo>
                  <a:pt x="30480" y="462368"/>
                </a:lnTo>
                <a:lnTo>
                  <a:pt x="30480" y="526834"/>
                </a:lnTo>
                <a:lnTo>
                  <a:pt x="491959" y="526834"/>
                </a:lnTo>
                <a:lnTo>
                  <a:pt x="491959" y="462368"/>
                </a:lnTo>
                <a:close/>
              </a:path>
              <a:path w="516890" h="527050">
                <a:moveTo>
                  <a:pt x="516470" y="213842"/>
                </a:moveTo>
                <a:lnTo>
                  <a:pt x="0" y="213842"/>
                </a:lnTo>
                <a:lnTo>
                  <a:pt x="0" y="289026"/>
                </a:lnTo>
                <a:lnTo>
                  <a:pt x="516470" y="289026"/>
                </a:lnTo>
                <a:lnTo>
                  <a:pt x="516470" y="213842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6" name="object 46" descr=""/>
          <p:cNvSpPr/>
          <p:nvPr/>
        </p:nvSpPr>
        <p:spPr>
          <a:xfrm>
            <a:off x="1490145" y="3426044"/>
            <a:ext cx="499745" cy="526415"/>
          </a:xfrm>
          <a:custGeom>
            <a:avLst/>
            <a:gdLst/>
            <a:ahLst/>
            <a:cxnLst/>
            <a:rect l="l" t="t" r="r" b="b"/>
            <a:pathLst>
              <a:path w="499744" h="526414">
                <a:moveTo>
                  <a:pt x="499138" y="526284"/>
                </a:moveTo>
                <a:lnTo>
                  <a:pt x="404690" y="526284"/>
                </a:lnTo>
                <a:lnTo>
                  <a:pt x="404690" y="0"/>
                </a:lnTo>
                <a:lnTo>
                  <a:pt x="499138" y="0"/>
                </a:lnTo>
                <a:lnTo>
                  <a:pt x="499138" y="526284"/>
                </a:lnTo>
                <a:close/>
              </a:path>
              <a:path w="499744" h="526414">
                <a:moveTo>
                  <a:pt x="369422" y="517040"/>
                </a:moveTo>
                <a:lnTo>
                  <a:pt x="276169" y="517040"/>
                </a:lnTo>
                <a:lnTo>
                  <a:pt x="276169" y="296420"/>
                </a:lnTo>
                <a:lnTo>
                  <a:pt x="234923" y="296420"/>
                </a:lnTo>
                <a:lnTo>
                  <a:pt x="234923" y="197818"/>
                </a:lnTo>
                <a:lnTo>
                  <a:pt x="276169" y="197818"/>
                </a:lnTo>
                <a:lnTo>
                  <a:pt x="276169" y="2465"/>
                </a:lnTo>
                <a:lnTo>
                  <a:pt x="369422" y="2465"/>
                </a:lnTo>
                <a:lnTo>
                  <a:pt x="369422" y="517040"/>
                </a:lnTo>
                <a:close/>
              </a:path>
              <a:path w="499744" h="526414">
                <a:moveTo>
                  <a:pt x="123140" y="501634"/>
                </a:moveTo>
                <a:lnTo>
                  <a:pt x="0" y="501634"/>
                </a:lnTo>
                <a:lnTo>
                  <a:pt x="0" y="212609"/>
                </a:lnTo>
                <a:lnTo>
                  <a:pt x="120151" y="212609"/>
                </a:lnTo>
                <a:lnTo>
                  <a:pt x="120151" y="101066"/>
                </a:lnTo>
                <a:lnTo>
                  <a:pt x="0" y="101066"/>
                </a:lnTo>
                <a:lnTo>
                  <a:pt x="0" y="12325"/>
                </a:lnTo>
                <a:lnTo>
                  <a:pt x="213403" y="12325"/>
                </a:lnTo>
                <a:lnTo>
                  <a:pt x="213403" y="300117"/>
                </a:lnTo>
                <a:lnTo>
                  <a:pt x="93849" y="300117"/>
                </a:lnTo>
                <a:lnTo>
                  <a:pt x="93849" y="412892"/>
                </a:lnTo>
                <a:lnTo>
                  <a:pt x="251063" y="412892"/>
                </a:lnTo>
                <a:lnTo>
                  <a:pt x="251063" y="482530"/>
                </a:lnTo>
                <a:lnTo>
                  <a:pt x="224266" y="490974"/>
                </a:lnTo>
                <a:lnTo>
                  <a:pt x="191809" y="496935"/>
                </a:lnTo>
                <a:lnTo>
                  <a:pt x="156998" y="500468"/>
                </a:lnTo>
                <a:lnTo>
                  <a:pt x="123140" y="501634"/>
                </a:lnTo>
                <a:close/>
              </a:path>
              <a:path w="499744" h="526414">
                <a:moveTo>
                  <a:pt x="251063" y="412892"/>
                </a:moveTo>
                <a:lnTo>
                  <a:pt x="132107" y="412892"/>
                </a:lnTo>
                <a:lnTo>
                  <a:pt x="163219" y="411747"/>
                </a:lnTo>
                <a:lnTo>
                  <a:pt x="194947" y="408347"/>
                </a:lnTo>
                <a:lnTo>
                  <a:pt x="224995" y="402753"/>
                </a:lnTo>
                <a:lnTo>
                  <a:pt x="251063" y="395021"/>
                </a:lnTo>
                <a:lnTo>
                  <a:pt x="251063" y="412892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" name="object 47" descr=""/>
          <p:cNvSpPr/>
          <p:nvPr/>
        </p:nvSpPr>
        <p:spPr>
          <a:xfrm>
            <a:off x="2071177" y="3426044"/>
            <a:ext cx="479425" cy="526415"/>
          </a:xfrm>
          <a:custGeom>
            <a:avLst/>
            <a:gdLst/>
            <a:ahLst/>
            <a:cxnLst/>
            <a:rect l="l" t="t" r="r" b="b"/>
            <a:pathLst>
              <a:path w="479425" h="526414">
                <a:moveTo>
                  <a:pt x="478813" y="526284"/>
                </a:moveTo>
                <a:lnTo>
                  <a:pt x="377790" y="526284"/>
                </a:lnTo>
                <a:lnTo>
                  <a:pt x="377790" y="0"/>
                </a:lnTo>
                <a:lnTo>
                  <a:pt x="478813" y="0"/>
                </a:lnTo>
                <a:lnTo>
                  <a:pt x="478813" y="526284"/>
                </a:lnTo>
                <a:close/>
              </a:path>
              <a:path w="479425" h="526414">
                <a:moveTo>
                  <a:pt x="160800" y="507796"/>
                </a:moveTo>
                <a:lnTo>
                  <a:pt x="121589" y="502990"/>
                </a:lnTo>
                <a:lnTo>
                  <a:pt x="57107" y="463603"/>
                </a:lnTo>
                <a:lnTo>
                  <a:pt x="32985" y="428398"/>
                </a:lnTo>
                <a:lnTo>
                  <a:pt x="15043" y="382433"/>
                </a:lnTo>
                <a:lnTo>
                  <a:pt x="3856" y="325398"/>
                </a:lnTo>
                <a:lnTo>
                  <a:pt x="0" y="256979"/>
                </a:lnTo>
                <a:lnTo>
                  <a:pt x="3856" y="188560"/>
                </a:lnTo>
                <a:lnTo>
                  <a:pt x="15043" y="131525"/>
                </a:lnTo>
                <a:lnTo>
                  <a:pt x="32985" y="85561"/>
                </a:lnTo>
                <a:lnTo>
                  <a:pt x="57107" y="50355"/>
                </a:lnTo>
                <a:lnTo>
                  <a:pt x="86833" y="25595"/>
                </a:lnTo>
                <a:lnTo>
                  <a:pt x="160800" y="6162"/>
                </a:lnTo>
                <a:lnTo>
                  <a:pt x="199977" y="10968"/>
                </a:lnTo>
                <a:lnTo>
                  <a:pt x="234648" y="25595"/>
                </a:lnTo>
                <a:lnTo>
                  <a:pt x="264258" y="50355"/>
                </a:lnTo>
                <a:lnTo>
                  <a:pt x="288252" y="85561"/>
                </a:lnTo>
                <a:lnTo>
                  <a:pt x="294504" y="101682"/>
                </a:lnTo>
                <a:lnTo>
                  <a:pt x="160800" y="101682"/>
                </a:lnTo>
                <a:lnTo>
                  <a:pt x="136898" y="109395"/>
                </a:lnTo>
                <a:lnTo>
                  <a:pt x="117536" y="135191"/>
                </a:lnTo>
                <a:lnTo>
                  <a:pt x="104563" y="183057"/>
                </a:lnTo>
                <a:lnTo>
                  <a:pt x="99827" y="256979"/>
                </a:lnTo>
                <a:lnTo>
                  <a:pt x="104563" y="331161"/>
                </a:lnTo>
                <a:lnTo>
                  <a:pt x="117536" y="378998"/>
                </a:lnTo>
                <a:lnTo>
                  <a:pt x="136898" y="404650"/>
                </a:lnTo>
                <a:lnTo>
                  <a:pt x="160800" y="412276"/>
                </a:lnTo>
                <a:lnTo>
                  <a:pt x="294504" y="412276"/>
                </a:lnTo>
                <a:lnTo>
                  <a:pt x="288252" y="428398"/>
                </a:lnTo>
                <a:lnTo>
                  <a:pt x="264258" y="463603"/>
                </a:lnTo>
                <a:lnTo>
                  <a:pt x="234648" y="488363"/>
                </a:lnTo>
                <a:lnTo>
                  <a:pt x="199977" y="502990"/>
                </a:lnTo>
                <a:lnTo>
                  <a:pt x="160800" y="507796"/>
                </a:lnTo>
                <a:close/>
              </a:path>
              <a:path w="479425" h="526414">
                <a:moveTo>
                  <a:pt x="294504" y="412276"/>
                </a:moveTo>
                <a:lnTo>
                  <a:pt x="160800" y="412276"/>
                </a:lnTo>
                <a:lnTo>
                  <a:pt x="184356" y="404650"/>
                </a:lnTo>
                <a:lnTo>
                  <a:pt x="203540" y="378998"/>
                </a:lnTo>
                <a:lnTo>
                  <a:pt x="216448" y="331161"/>
                </a:lnTo>
                <a:lnTo>
                  <a:pt x="221174" y="256979"/>
                </a:lnTo>
                <a:lnTo>
                  <a:pt x="216448" y="183057"/>
                </a:lnTo>
                <a:lnTo>
                  <a:pt x="203540" y="135191"/>
                </a:lnTo>
                <a:lnTo>
                  <a:pt x="184356" y="109395"/>
                </a:lnTo>
                <a:lnTo>
                  <a:pt x="160800" y="101682"/>
                </a:lnTo>
                <a:lnTo>
                  <a:pt x="294504" y="101682"/>
                </a:lnTo>
                <a:lnTo>
                  <a:pt x="306077" y="131525"/>
                </a:lnTo>
                <a:lnTo>
                  <a:pt x="317178" y="188560"/>
                </a:lnTo>
                <a:lnTo>
                  <a:pt x="321002" y="256979"/>
                </a:lnTo>
                <a:lnTo>
                  <a:pt x="317178" y="325398"/>
                </a:lnTo>
                <a:lnTo>
                  <a:pt x="306077" y="382433"/>
                </a:lnTo>
                <a:lnTo>
                  <a:pt x="294504" y="412276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8" name="object 48" descr=""/>
          <p:cNvSpPr/>
          <p:nvPr/>
        </p:nvSpPr>
        <p:spPr>
          <a:xfrm>
            <a:off x="2652808" y="3426044"/>
            <a:ext cx="472440" cy="526415"/>
          </a:xfrm>
          <a:custGeom>
            <a:avLst/>
            <a:gdLst/>
            <a:ahLst/>
            <a:cxnLst/>
            <a:rect l="l" t="t" r="r" b="b"/>
            <a:pathLst>
              <a:path w="472439" h="526414">
                <a:moveTo>
                  <a:pt x="472238" y="526284"/>
                </a:moveTo>
                <a:lnTo>
                  <a:pt x="371215" y="526284"/>
                </a:lnTo>
                <a:lnTo>
                  <a:pt x="371215" y="0"/>
                </a:lnTo>
                <a:lnTo>
                  <a:pt x="472238" y="0"/>
                </a:lnTo>
                <a:lnTo>
                  <a:pt x="472238" y="526284"/>
                </a:lnTo>
                <a:close/>
              </a:path>
              <a:path w="472439" h="526414">
                <a:moveTo>
                  <a:pt x="208024" y="501634"/>
                </a:moveTo>
                <a:lnTo>
                  <a:pt x="1195" y="501634"/>
                </a:lnTo>
                <a:lnTo>
                  <a:pt x="1195" y="209527"/>
                </a:lnTo>
                <a:lnTo>
                  <a:pt x="196666" y="209527"/>
                </a:lnTo>
                <a:lnTo>
                  <a:pt x="196666" y="105996"/>
                </a:lnTo>
                <a:lnTo>
                  <a:pt x="0" y="105996"/>
                </a:lnTo>
                <a:lnTo>
                  <a:pt x="0" y="12325"/>
                </a:lnTo>
                <a:lnTo>
                  <a:pt x="297091" y="12325"/>
                </a:lnTo>
                <a:lnTo>
                  <a:pt x="297091" y="301966"/>
                </a:lnTo>
                <a:lnTo>
                  <a:pt x="101620" y="301966"/>
                </a:lnTo>
                <a:lnTo>
                  <a:pt x="101620" y="407962"/>
                </a:lnTo>
                <a:lnTo>
                  <a:pt x="344315" y="407962"/>
                </a:lnTo>
                <a:lnTo>
                  <a:pt x="344315" y="476367"/>
                </a:lnTo>
                <a:lnTo>
                  <a:pt x="317051" y="487074"/>
                </a:lnTo>
                <a:lnTo>
                  <a:pt x="283567" y="495009"/>
                </a:lnTo>
                <a:lnTo>
                  <a:pt x="246384" y="499939"/>
                </a:lnTo>
                <a:lnTo>
                  <a:pt x="208024" y="501634"/>
                </a:lnTo>
                <a:close/>
              </a:path>
              <a:path w="472439" h="526414">
                <a:moveTo>
                  <a:pt x="344315" y="407962"/>
                </a:moveTo>
                <a:lnTo>
                  <a:pt x="212208" y="407962"/>
                </a:lnTo>
                <a:lnTo>
                  <a:pt x="248905" y="406094"/>
                </a:lnTo>
                <a:lnTo>
                  <a:pt x="284762" y="400875"/>
                </a:lnTo>
                <a:lnTo>
                  <a:pt x="317369" y="392883"/>
                </a:lnTo>
                <a:lnTo>
                  <a:pt x="344315" y="382696"/>
                </a:lnTo>
                <a:lnTo>
                  <a:pt x="344315" y="407962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9" name="object 49" descr=""/>
          <p:cNvSpPr/>
          <p:nvPr/>
        </p:nvSpPr>
        <p:spPr>
          <a:xfrm>
            <a:off x="3206343" y="3424195"/>
            <a:ext cx="517525" cy="509905"/>
          </a:xfrm>
          <a:custGeom>
            <a:avLst/>
            <a:gdLst/>
            <a:ahLst/>
            <a:cxnLst/>
            <a:rect l="l" t="t" r="r" b="b"/>
            <a:pathLst>
              <a:path w="517525" h="509904">
                <a:moveTo>
                  <a:pt x="10162" y="337709"/>
                </a:moveTo>
                <a:lnTo>
                  <a:pt x="10162" y="239108"/>
                </a:lnTo>
                <a:lnTo>
                  <a:pt x="53074" y="233074"/>
                </a:lnTo>
                <a:lnTo>
                  <a:pt x="93905" y="216121"/>
                </a:lnTo>
                <a:lnTo>
                  <a:pt x="131453" y="189175"/>
                </a:lnTo>
                <a:lnTo>
                  <a:pt x="164515" y="153162"/>
                </a:lnTo>
                <a:lnTo>
                  <a:pt x="191889" y="109011"/>
                </a:lnTo>
                <a:lnTo>
                  <a:pt x="212372" y="57647"/>
                </a:lnTo>
                <a:lnTo>
                  <a:pt x="224761" y="0"/>
                </a:lnTo>
                <a:lnTo>
                  <a:pt x="327578" y="16638"/>
                </a:lnTo>
                <a:lnTo>
                  <a:pt x="323104" y="43918"/>
                </a:lnTo>
                <a:lnTo>
                  <a:pt x="316892" y="70330"/>
                </a:lnTo>
                <a:lnTo>
                  <a:pt x="309000" y="95934"/>
                </a:lnTo>
                <a:lnTo>
                  <a:pt x="299482" y="120786"/>
                </a:lnTo>
                <a:lnTo>
                  <a:pt x="430632" y="202132"/>
                </a:lnTo>
                <a:lnTo>
                  <a:pt x="254650" y="202132"/>
                </a:lnTo>
                <a:lnTo>
                  <a:pt x="222757" y="240805"/>
                </a:lnTo>
                <a:lnTo>
                  <a:pt x="186615" y="273846"/>
                </a:lnTo>
                <a:lnTo>
                  <a:pt x="146752" y="300656"/>
                </a:lnTo>
                <a:lnTo>
                  <a:pt x="103702" y="320636"/>
                </a:lnTo>
                <a:lnTo>
                  <a:pt x="57994" y="333187"/>
                </a:lnTo>
                <a:lnTo>
                  <a:pt x="10162" y="337709"/>
                </a:lnTo>
                <a:close/>
              </a:path>
              <a:path w="517525" h="509904">
                <a:moveTo>
                  <a:pt x="463869" y="340174"/>
                </a:moveTo>
                <a:lnTo>
                  <a:pt x="254650" y="202132"/>
                </a:lnTo>
                <a:lnTo>
                  <a:pt x="430632" y="202132"/>
                </a:lnTo>
                <a:lnTo>
                  <a:pt x="517071" y="255747"/>
                </a:lnTo>
                <a:lnTo>
                  <a:pt x="463869" y="340174"/>
                </a:lnTo>
                <a:close/>
              </a:path>
              <a:path w="517525" h="509904">
                <a:moveTo>
                  <a:pt x="516473" y="509645"/>
                </a:moveTo>
                <a:lnTo>
                  <a:pt x="0" y="509645"/>
                </a:lnTo>
                <a:lnTo>
                  <a:pt x="0" y="412276"/>
                </a:lnTo>
                <a:lnTo>
                  <a:pt x="516473" y="412276"/>
                </a:lnTo>
                <a:lnTo>
                  <a:pt x="516473" y="509645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0" name="object 50" descr=""/>
          <p:cNvSpPr/>
          <p:nvPr/>
        </p:nvSpPr>
        <p:spPr>
          <a:xfrm>
            <a:off x="3810089" y="3438448"/>
            <a:ext cx="466090" cy="351155"/>
          </a:xfrm>
          <a:custGeom>
            <a:avLst/>
            <a:gdLst/>
            <a:ahLst/>
            <a:cxnLst/>
            <a:rect l="l" t="t" r="r" b="b"/>
            <a:pathLst>
              <a:path w="466089" h="351154">
                <a:moveTo>
                  <a:pt x="465658" y="260438"/>
                </a:moveTo>
                <a:lnTo>
                  <a:pt x="99822" y="260438"/>
                </a:lnTo>
                <a:lnTo>
                  <a:pt x="99822" y="219176"/>
                </a:lnTo>
                <a:lnTo>
                  <a:pt x="451307" y="219176"/>
                </a:lnTo>
                <a:lnTo>
                  <a:pt x="451307" y="132791"/>
                </a:lnTo>
                <a:lnTo>
                  <a:pt x="99822" y="132791"/>
                </a:lnTo>
                <a:lnTo>
                  <a:pt x="99822" y="91541"/>
                </a:lnTo>
                <a:lnTo>
                  <a:pt x="459676" y="91541"/>
                </a:lnTo>
                <a:lnTo>
                  <a:pt x="459676" y="0"/>
                </a:lnTo>
                <a:lnTo>
                  <a:pt x="0" y="0"/>
                </a:lnTo>
                <a:lnTo>
                  <a:pt x="0" y="91541"/>
                </a:lnTo>
                <a:lnTo>
                  <a:pt x="0" y="132791"/>
                </a:lnTo>
                <a:lnTo>
                  <a:pt x="0" y="219176"/>
                </a:lnTo>
                <a:lnTo>
                  <a:pt x="0" y="260438"/>
                </a:lnTo>
                <a:lnTo>
                  <a:pt x="0" y="350697"/>
                </a:lnTo>
                <a:lnTo>
                  <a:pt x="465658" y="350697"/>
                </a:lnTo>
                <a:lnTo>
                  <a:pt x="465658" y="260438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1" name="object 51" descr=""/>
          <p:cNvSpPr/>
          <p:nvPr/>
        </p:nvSpPr>
        <p:spPr>
          <a:xfrm>
            <a:off x="3781398" y="3838321"/>
            <a:ext cx="516890" cy="95885"/>
          </a:xfrm>
          <a:custGeom>
            <a:avLst/>
            <a:gdLst/>
            <a:ahLst/>
            <a:cxnLst/>
            <a:rect l="l" t="t" r="r" b="b"/>
            <a:pathLst>
              <a:path w="516889" h="95885">
                <a:moveTo>
                  <a:pt x="516473" y="95519"/>
                </a:moveTo>
                <a:lnTo>
                  <a:pt x="0" y="95519"/>
                </a:lnTo>
                <a:lnTo>
                  <a:pt x="0" y="0"/>
                </a:lnTo>
                <a:lnTo>
                  <a:pt x="516473" y="0"/>
                </a:lnTo>
                <a:lnTo>
                  <a:pt x="516473" y="95519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2" name="object 52" descr=""/>
          <p:cNvSpPr/>
          <p:nvPr/>
        </p:nvSpPr>
        <p:spPr>
          <a:xfrm>
            <a:off x="4519703" y="3426044"/>
            <a:ext cx="511809" cy="526415"/>
          </a:xfrm>
          <a:custGeom>
            <a:avLst/>
            <a:gdLst/>
            <a:ahLst/>
            <a:cxnLst/>
            <a:rect l="l" t="t" r="r" b="b"/>
            <a:pathLst>
              <a:path w="511810" h="526414">
                <a:moveTo>
                  <a:pt x="511691" y="526284"/>
                </a:moveTo>
                <a:lnTo>
                  <a:pt x="420232" y="526284"/>
                </a:lnTo>
                <a:lnTo>
                  <a:pt x="420232" y="0"/>
                </a:lnTo>
                <a:lnTo>
                  <a:pt x="511691" y="0"/>
                </a:lnTo>
                <a:lnTo>
                  <a:pt x="511691" y="526284"/>
                </a:lnTo>
                <a:close/>
              </a:path>
              <a:path w="511810" h="526414">
                <a:moveTo>
                  <a:pt x="389148" y="517040"/>
                </a:moveTo>
                <a:lnTo>
                  <a:pt x="298885" y="517040"/>
                </a:lnTo>
                <a:lnTo>
                  <a:pt x="298885" y="292106"/>
                </a:lnTo>
                <a:lnTo>
                  <a:pt x="261823" y="292106"/>
                </a:lnTo>
                <a:lnTo>
                  <a:pt x="261823" y="193505"/>
                </a:lnTo>
                <a:lnTo>
                  <a:pt x="298885" y="193505"/>
                </a:lnTo>
                <a:lnTo>
                  <a:pt x="298885" y="2465"/>
                </a:lnTo>
                <a:lnTo>
                  <a:pt x="389148" y="2465"/>
                </a:lnTo>
                <a:lnTo>
                  <a:pt x="389148" y="517040"/>
                </a:lnTo>
                <a:close/>
              </a:path>
              <a:path w="511810" h="526414">
                <a:moveTo>
                  <a:pt x="263018" y="103531"/>
                </a:moveTo>
                <a:lnTo>
                  <a:pt x="4184" y="103531"/>
                </a:lnTo>
                <a:lnTo>
                  <a:pt x="4184" y="12325"/>
                </a:lnTo>
                <a:lnTo>
                  <a:pt x="263018" y="12325"/>
                </a:lnTo>
                <a:lnTo>
                  <a:pt x="263018" y="103531"/>
                </a:lnTo>
                <a:close/>
              </a:path>
              <a:path w="511810" h="526414">
                <a:moveTo>
                  <a:pt x="116565" y="410427"/>
                </a:moveTo>
                <a:lnTo>
                  <a:pt x="28095" y="410427"/>
                </a:lnTo>
                <a:lnTo>
                  <a:pt x="28095" y="103531"/>
                </a:lnTo>
                <a:lnTo>
                  <a:pt x="116565" y="103531"/>
                </a:lnTo>
                <a:lnTo>
                  <a:pt x="116565" y="410427"/>
                </a:lnTo>
                <a:close/>
              </a:path>
              <a:path w="511810" h="526414">
                <a:moveTo>
                  <a:pt x="151833" y="501634"/>
                </a:moveTo>
                <a:lnTo>
                  <a:pt x="0" y="501634"/>
                </a:lnTo>
                <a:lnTo>
                  <a:pt x="0" y="410427"/>
                </a:lnTo>
                <a:lnTo>
                  <a:pt x="149442" y="410427"/>
                </a:lnTo>
                <a:lnTo>
                  <a:pt x="149442" y="103531"/>
                </a:lnTo>
                <a:lnTo>
                  <a:pt x="237912" y="103531"/>
                </a:lnTo>
                <a:lnTo>
                  <a:pt x="237912" y="403032"/>
                </a:lnTo>
                <a:lnTo>
                  <a:pt x="275572" y="403032"/>
                </a:lnTo>
                <a:lnTo>
                  <a:pt x="275572" y="481913"/>
                </a:lnTo>
                <a:lnTo>
                  <a:pt x="249681" y="490974"/>
                </a:lnTo>
                <a:lnTo>
                  <a:pt x="219082" y="497089"/>
                </a:lnTo>
                <a:lnTo>
                  <a:pt x="185794" y="500545"/>
                </a:lnTo>
                <a:lnTo>
                  <a:pt x="151833" y="501634"/>
                </a:lnTo>
                <a:close/>
              </a:path>
              <a:path w="511810" h="526414">
                <a:moveTo>
                  <a:pt x="275572" y="403032"/>
                </a:moveTo>
                <a:lnTo>
                  <a:pt x="237912" y="403032"/>
                </a:lnTo>
                <a:lnTo>
                  <a:pt x="248336" y="400606"/>
                </a:lnTo>
                <a:lnTo>
                  <a:pt x="258087" y="397948"/>
                </a:lnTo>
                <a:lnTo>
                  <a:pt x="267165" y="395059"/>
                </a:lnTo>
                <a:lnTo>
                  <a:pt x="275572" y="391940"/>
                </a:lnTo>
                <a:lnTo>
                  <a:pt x="275572" y="403032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3" name="object 53" descr=""/>
          <p:cNvSpPr/>
          <p:nvPr/>
        </p:nvSpPr>
        <p:spPr>
          <a:xfrm>
            <a:off x="5113289" y="3426044"/>
            <a:ext cx="479425" cy="526415"/>
          </a:xfrm>
          <a:custGeom>
            <a:avLst/>
            <a:gdLst/>
            <a:ahLst/>
            <a:cxnLst/>
            <a:rect l="l" t="t" r="r" b="b"/>
            <a:pathLst>
              <a:path w="479425" h="526414">
                <a:moveTo>
                  <a:pt x="478813" y="526284"/>
                </a:moveTo>
                <a:lnTo>
                  <a:pt x="377790" y="526284"/>
                </a:lnTo>
                <a:lnTo>
                  <a:pt x="377790" y="0"/>
                </a:lnTo>
                <a:lnTo>
                  <a:pt x="478813" y="0"/>
                </a:lnTo>
                <a:lnTo>
                  <a:pt x="478813" y="526284"/>
                </a:lnTo>
                <a:close/>
              </a:path>
              <a:path w="479425" h="526414">
                <a:moveTo>
                  <a:pt x="160800" y="507796"/>
                </a:moveTo>
                <a:lnTo>
                  <a:pt x="121589" y="502990"/>
                </a:lnTo>
                <a:lnTo>
                  <a:pt x="57107" y="463603"/>
                </a:lnTo>
                <a:lnTo>
                  <a:pt x="32985" y="428398"/>
                </a:lnTo>
                <a:lnTo>
                  <a:pt x="15043" y="382433"/>
                </a:lnTo>
                <a:lnTo>
                  <a:pt x="3856" y="325398"/>
                </a:lnTo>
                <a:lnTo>
                  <a:pt x="0" y="256979"/>
                </a:lnTo>
                <a:lnTo>
                  <a:pt x="3856" y="188560"/>
                </a:lnTo>
                <a:lnTo>
                  <a:pt x="15043" y="131525"/>
                </a:lnTo>
                <a:lnTo>
                  <a:pt x="32985" y="85561"/>
                </a:lnTo>
                <a:lnTo>
                  <a:pt x="57107" y="50355"/>
                </a:lnTo>
                <a:lnTo>
                  <a:pt x="86833" y="25595"/>
                </a:lnTo>
                <a:lnTo>
                  <a:pt x="160800" y="6162"/>
                </a:lnTo>
                <a:lnTo>
                  <a:pt x="199977" y="10968"/>
                </a:lnTo>
                <a:lnTo>
                  <a:pt x="234648" y="25595"/>
                </a:lnTo>
                <a:lnTo>
                  <a:pt x="264258" y="50355"/>
                </a:lnTo>
                <a:lnTo>
                  <a:pt x="288252" y="85561"/>
                </a:lnTo>
                <a:lnTo>
                  <a:pt x="294504" y="101682"/>
                </a:lnTo>
                <a:lnTo>
                  <a:pt x="160800" y="101682"/>
                </a:lnTo>
                <a:lnTo>
                  <a:pt x="136898" y="109395"/>
                </a:lnTo>
                <a:lnTo>
                  <a:pt x="117536" y="135191"/>
                </a:lnTo>
                <a:lnTo>
                  <a:pt x="104563" y="183057"/>
                </a:lnTo>
                <a:lnTo>
                  <a:pt x="99827" y="256979"/>
                </a:lnTo>
                <a:lnTo>
                  <a:pt x="104563" y="331161"/>
                </a:lnTo>
                <a:lnTo>
                  <a:pt x="117536" y="378998"/>
                </a:lnTo>
                <a:lnTo>
                  <a:pt x="136898" y="404650"/>
                </a:lnTo>
                <a:lnTo>
                  <a:pt x="160800" y="412276"/>
                </a:lnTo>
                <a:lnTo>
                  <a:pt x="294504" y="412276"/>
                </a:lnTo>
                <a:lnTo>
                  <a:pt x="288252" y="428398"/>
                </a:lnTo>
                <a:lnTo>
                  <a:pt x="264258" y="463603"/>
                </a:lnTo>
                <a:lnTo>
                  <a:pt x="234648" y="488363"/>
                </a:lnTo>
                <a:lnTo>
                  <a:pt x="199977" y="502990"/>
                </a:lnTo>
                <a:lnTo>
                  <a:pt x="160800" y="507796"/>
                </a:lnTo>
                <a:close/>
              </a:path>
              <a:path w="479425" h="526414">
                <a:moveTo>
                  <a:pt x="294504" y="412276"/>
                </a:moveTo>
                <a:lnTo>
                  <a:pt x="160800" y="412276"/>
                </a:lnTo>
                <a:lnTo>
                  <a:pt x="184356" y="404650"/>
                </a:lnTo>
                <a:lnTo>
                  <a:pt x="203540" y="378998"/>
                </a:lnTo>
                <a:lnTo>
                  <a:pt x="216448" y="331161"/>
                </a:lnTo>
                <a:lnTo>
                  <a:pt x="221174" y="256979"/>
                </a:lnTo>
                <a:lnTo>
                  <a:pt x="216448" y="183057"/>
                </a:lnTo>
                <a:lnTo>
                  <a:pt x="203540" y="135191"/>
                </a:lnTo>
                <a:lnTo>
                  <a:pt x="184356" y="109395"/>
                </a:lnTo>
                <a:lnTo>
                  <a:pt x="160800" y="101682"/>
                </a:lnTo>
                <a:lnTo>
                  <a:pt x="294504" y="101682"/>
                </a:lnTo>
                <a:lnTo>
                  <a:pt x="306077" y="131525"/>
                </a:lnTo>
                <a:lnTo>
                  <a:pt x="317178" y="188560"/>
                </a:lnTo>
                <a:lnTo>
                  <a:pt x="321002" y="256979"/>
                </a:lnTo>
                <a:lnTo>
                  <a:pt x="317178" y="325398"/>
                </a:lnTo>
                <a:lnTo>
                  <a:pt x="306077" y="382433"/>
                </a:lnTo>
                <a:lnTo>
                  <a:pt x="294504" y="412276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4" name="object 54" descr=""/>
          <p:cNvSpPr/>
          <p:nvPr/>
        </p:nvSpPr>
        <p:spPr>
          <a:xfrm>
            <a:off x="5682366" y="3426044"/>
            <a:ext cx="485140" cy="526415"/>
          </a:xfrm>
          <a:custGeom>
            <a:avLst/>
            <a:gdLst/>
            <a:ahLst/>
            <a:cxnLst/>
            <a:rect l="l" t="t" r="r" b="b"/>
            <a:pathLst>
              <a:path w="485139" h="526414">
                <a:moveTo>
                  <a:pt x="484791" y="526284"/>
                </a:moveTo>
                <a:lnTo>
                  <a:pt x="383768" y="526284"/>
                </a:lnTo>
                <a:lnTo>
                  <a:pt x="383768" y="0"/>
                </a:lnTo>
                <a:lnTo>
                  <a:pt x="484791" y="0"/>
                </a:lnTo>
                <a:lnTo>
                  <a:pt x="484791" y="526284"/>
                </a:lnTo>
                <a:close/>
              </a:path>
              <a:path w="485139" h="526414">
                <a:moveTo>
                  <a:pt x="340729" y="107845"/>
                </a:moveTo>
                <a:lnTo>
                  <a:pt x="14346" y="107845"/>
                </a:lnTo>
                <a:lnTo>
                  <a:pt x="14346" y="12325"/>
                </a:lnTo>
                <a:lnTo>
                  <a:pt x="340729" y="12325"/>
                </a:lnTo>
                <a:lnTo>
                  <a:pt x="340729" y="107845"/>
                </a:lnTo>
                <a:close/>
              </a:path>
              <a:path w="485139" h="526414">
                <a:moveTo>
                  <a:pt x="0" y="501634"/>
                </a:moveTo>
                <a:lnTo>
                  <a:pt x="0" y="396870"/>
                </a:lnTo>
                <a:lnTo>
                  <a:pt x="30524" y="387004"/>
                </a:lnTo>
                <a:lnTo>
                  <a:pt x="57765" y="365334"/>
                </a:lnTo>
                <a:lnTo>
                  <a:pt x="81295" y="332658"/>
                </a:lnTo>
                <a:lnTo>
                  <a:pt x="100683" y="289774"/>
                </a:lnTo>
                <a:lnTo>
                  <a:pt x="115502" y="237478"/>
                </a:lnTo>
                <a:lnTo>
                  <a:pt x="125322" y="176569"/>
                </a:lnTo>
                <a:lnTo>
                  <a:pt x="129716" y="107845"/>
                </a:lnTo>
                <a:lnTo>
                  <a:pt x="231337" y="107845"/>
                </a:lnTo>
                <a:lnTo>
                  <a:pt x="229880" y="142740"/>
                </a:lnTo>
                <a:lnTo>
                  <a:pt x="227302" y="176249"/>
                </a:lnTo>
                <a:lnTo>
                  <a:pt x="223603" y="208372"/>
                </a:lnTo>
                <a:lnTo>
                  <a:pt x="218783" y="239108"/>
                </a:lnTo>
                <a:lnTo>
                  <a:pt x="305338" y="354964"/>
                </a:lnTo>
                <a:lnTo>
                  <a:pt x="184113" y="354964"/>
                </a:lnTo>
                <a:lnTo>
                  <a:pt x="156587" y="406128"/>
                </a:lnTo>
                <a:lnTo>
                  <a:pt x="123867" y="446880"/>
                </a:lnTo>
                <a:lnTo>
                  <a:pt x="86499" y="476717"/>
                </a:lnTo>
                <a:lnTo>
                  <a:pt x="45028" y="495136"/>
                </a:lnTo>
                <a:lnTo>
                  <a:pt x="0" y="501634"/>
                </a:lnTo>
                <a:close/>
              </a:path>
              <a:path w="485139" h="526414">
                <a:moveTo>
                  <a:pt x="286929" y="499168"/>
                </a:moveTo>
                <a:lnTo>
                  <a:pt x="184113" y="354964"/>
                </a:lnTo>
                <a:lnTo>
                  <a:pt x="305338" y="354964"/>
                </a:lnTo>
                <a:lnTo>
                  <a:pt x="367030" y="437543"/>
                </a:lnTo>
                <a:lnTo>
                  <a:pt x="286929" y="499168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551298" y="9625270"/>
            <a:ext cx="213995" cy="180975"/>
            <a:chOff x="551298" y="9625270"/>
            <a:chExt cx="213995" cy="180975"/>
          </a:xfrm>
        </p:grpSpPr>
        <p:sp>
          <p:nvSpPr>
            <p:cNvPr id="3" name="object 3" descr=""/>
            <p:cNvSpPr/>
            <p:nvPr/>
          </p:nvSpPr>
          <p:spPr>
            <a:xfrm>
              <a:off x="551294" y="9629622"/>
              <a:ext cx="57150" cy="173355"/>
            </a:xfrm>
            <a:custGeom>
              <a:avLst/>
              <a:gdLst/>
              <a:ahLst/>
              <a:cxnLst/>
              <a:rect l="l" t="t" r="r" b="b"/>
              <a:pathLst>
                <a:path w="57150" h="173354">
                  <a:moveTo>
                    <a:pt x="56756" y="0"/>
                  </a:moveTo>
                  <a:lnTo>
                    <a:pt x="0" y="0"/>
                  </a:lnTo>
                  <a:lnTo>
                    <a:pt x="0" y="19342"/>
                  </a:lnTo>
                  <a:lnTo>
                    <a:pt x="34772" y="19342"/>
                  </a:lnTo>
                  <a:lnTo>
                    <a:pt x="34772" y="172770"/>
                  </a:lnTo>
                  <a:lnTo>
                    <a:pt x="56756" y="172770"/>
                  </a:lnTo>
                  <a:lnTo>
                    <a:pt x="56756" y="19342"/>
                  </a:lnTo>
                  <a:lnTo>
                    <a:pt x="56756" y="0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5972" y="9625270"/>
              <a:ext cx="118760" cy="180950"/>
            </a:xfrm>
            <a:prstGeom prst="rect">
              <a:avLst/>
            </a:prstGeom>
          </p:spPr>
        </p:pic>
      </p:grpSp>
      <p:grpSp>
        <p:nvGrpSpPr>
          <p:cNvPr id="5" name="object 5" descr=""/>
          <p:cNvGrpSpPr/>
          <p:nvPr/>
        </p:nvGrpSpPr>
        <p:grpSpPr>
          <a:xfrm>
            <a:off x="17506540" y="9625270"/>
            <a:ext cx="213995" cy="180975"/>
            <a:chOff x="17506540" y="9625270"/>
            <a:chExt cx="213995" cy="180975"/>
          </a:xfrm>
        </p:grpSpPr>
        <p:sp>
          <p:nvSpPr>
            <p:cNvPr id="6" name="object 6" descr=""/>
            <p:cNvSpPr/>
            <p:nvPr/>
          </p:nvSpPr>
          <p:spPr>
            <a:xfrm>
              <a:off x="17506531" y="9629622"/>
              <a:ext cx="57150" cy="173355"/>
            </a:xfrm>
            <a:custGeom>
              <a:avLst/>
              <a:gdLst/>
              <a:ahLst/>
              <a:cxnLst/>
              <a:rect l="l" t="t" r="r" b="b"/>
              <a:pathLst>
                <a:path w="57150" h="173354">
                  <a:moveTo>
                    <a:pt x="56769" y="0"/>
                  </a:moveTo>
                  <a:lnTo>
                    <a:pt x="0" y="0"/>
                  </a:lnTo>
                  <a:lnTo>
                    <a:pt x="0" y="19342"/>
                  </a:lnTo>
                  <a:lnTo>
                    <a:pt x="34772" y="19342"/>
                  </a:lnTo>
                  <a:lnTo>
                    <a:pt x="34772" y="172770"/>
                  </a:lnTo>
                  <a:lnTo>
                    <a:pt x="56769" y="172770"/>
                  </a:lnTo>
                  <a:lnTo>
                    <a:pt x="56769" y="19342"/>
                  </a:lnTo>
                  <a:lnTo>
                    <a:pt x="56769" y="0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601213" y="9625270"/>
              <a:ext cx="118760" cy="180950"/>
            </a:xfrm>
            <a:prstGeom prst="rect">
              <a:avLst/>
            </a:prstGeom>
          </p:spPr>
        </p:pic>
      </p:grpSp>
      <p:grpSp>
        <p:nvGrpSpPr>
          <p:cNvPr id="8" name="object 8" descr=""/>
          <p:cNvGrpSpPr/>
          <p:nvPr/>
        </p:nvGrpSpPr>
        <p:grpSpPr>
          <a:xfrm>
            <a:off x="1112050" y="582048"/>
            <a:ext cx="406400" cy="205740"/>
            <a:chOff x="1112050" y="582048"/>
            <a:chExt cx="406400" cy="205740"/>
          </a:xfrm>
        </p:grpSpPr>
        <p:pic>
          <p:nvPicPr>
            <p:cNvPr id="9" name="object 9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12050" y="582048"/>
              <a:ext cx="140693" cy="205460"/>
            </a:xfrm>
            <a:prstGeom prst="rect">
              <a:avLst/>
            </a:prstGeom>
          </p:spPr>
        </p:pic>
        <p:sp>
          <p:nvSpPr>
            <p:cNvPr id="10" name="object 10" descr=""/>
            <p:cNvSpPr/>
            <p:nvPr/>
          </p:nvSpPr>
          <p:spPr>
            <a:xfrm>
              <a:off x="1272273" y="582053"/>
              <a:ext cx="246379" cy="201295"/>
            </a:xfrm>
            <a:custGeom>
              <a:avLst/>
              <a:gdLst/>
              <a:ahLst/>
              <a:cxnLst/>
              <a:rect l="l" t="t" r="r" b="b"/>
              <a:pathLst>
                <a:path w="246380" h="201295">
                  <a:moveTo>
                    <a:pt x="89065" y="88950"/>
                  </a:moveTo>
                  <a:lnTo>
                    <a:pt x="0" y="88950"/>
                  </a:lnTo>
                  <a:lnTo>
                    <a:pt x="0" y="124904"/>
                  </a:lnTo>
                  <a:lnTo>
                    <a:pt x="89065" y="124904"/>
                  </a:lnTo>
                  <a:lnTo>
                    <a:pt x="89065" y="88950"/>
                  </a:lnTo>
                  <a:close/>
                </a:path>
                <a:path w="246380" h="201295">
                  <a:moveTo>
                    <a:pt x="245808" y="163741"/>
                  </a:moveTo>
                  <a:lnTo>
                    <a:pt x="172085" y="163741"/>
                  </a:lnTo>
                  <a:lnTo>
                    <a:pt x="199301" y="134734"/>
                  </a:lnTo>
                  <a:lnTo>
                    <a:pt x="220014" y="111175"/>
                  </a:lnTo>
                  <a:lnTo>
                    <a:pt x="233159" y="92392"/>
                  </a:lnTo>
                  <a:lnTo>
                    <a:pt x="240080" y="76441"/>
                  </a:lnTo>
                  <a:lnTo>
                    <a:pt x="242087" y="61379"/>
                  </a:lnTo>
                  <a:lnTo>
                    <a:pt x="237490" y="36817"/>
                  </a:lnTo>
                  <a:lnTo>
                    <a:pt x="224205" y="17386"/>
                  </a:lnTo>
                  <a:lnTo>
                    <a:pt x="202946" y="4597"/>
                  </a:lnTo>
                  <a:lnTo>
                    <a:pt x="174409" y="0"/>
                  </a:lnTo>
                  <a:lnTo>
                    <a:pt x="146888" y="5092"/>
                  </a:lnTo>
                  <a:lnTo>
                    <a:pt x="125349" y="19177"/>
                  </a:lnTo>
                  <a:lnTo>
                    <a:pt x="111302" y="40462"/>
                  </a:lnTo>
                  <a:lnTo>
                    <a:pt x="106273" y="67132"/>
                  </a:lnTo>
                  <a:lnTo>
                    <a:pt x="147904" y="67132"/>
                  </a:lnTo>
                  <a:lnTo>
                    <a:pt x="149618" y="56286"/>
                  </a:lnTo>
                  <a:lnTo>
                    <a:pt x="154698" y="46926"/>
                  </a:lnTo>
                  <a:lnTo>
                    <a:pt x="163004" y="40360"/>
                  </a:lnTo>
                  <a:lnTo>
                    <a:pt x="174409" y="37884"/>
                  </a:lnTo>
                  <a:lnTo>
                    <a:pt x="186232" y="39598"/>
                  </a:lnTo>
                  <a:lnTo>
                    <a:pt x="194322" y="44475"/>
                  </a:lnTo>
                  <a:lnTo>
                    <a:pt x="198970" y="52044"/>
                  </a:lnTo>
                  <a:lnTo>
                    <a:pt x="200456" y="61849"/>
                  </a:lnTo>
                  <a:lnTo>
                    <a:pt x="199263" y="70599"/>
                  </a:lnTo>
                  <a:lnTo>
                    <a:pt x="194932" y="80886"/>
                  </a:lnTo>
                  <a:lnTo>
                    <a:pt x="186334" y="93649"/>
                  </a:lnTo>
                  <a:lnTo>
                    <a:pt x="172313" y="109804"/>
                  </a:lnTo>
                  <a:lnTo>
                    <a:pt x="110223" y="175729"/>
                  </a:lnTo>
                  <a:lnTo>
                    <a:pt x="110223" y="200672"/>
                  </a:lnTo>
                  <a:lnTo>
                    <a:pt x="245808" y="200672"/>
                  </a:lnTo>
                  <a:lnTo>
                    <a:pt x="245808" y="163741"/>
                  </a:lnTo>
                  <a:close/>
                </a:path>
              </a:pathLst>
            </a:custGeom>
            <a:solidFill>
              <a:srgbClr val="9E9E9E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 descr=""/>
          <p:cNvSpPr/>
          <p:nvPr/>
        </p:nvSpPr>
        <p:spPr>
          <a:xfrm>
            <a:off x="1789592" y="695503"/>
            <a:ext cx="14251940" cy="27305"/>
          </a:xfrm>
          <a:custGeom>
            <a:avLst/>
            <a:gdLst/>
            <a:ahLst/>
            <a:cxnLst/>
            <a:rect l="l" t="t" r="r" b="b"/>
            <a:pathLst>
              <a:path w="14251940" h="27304">
                <a:moveTo>
                  <a:pt x="14251781" y="26789"/>
                </a:moveTo>
                <a:lnTo>
                  <a:pt x="0" y="26789"/>
                </a:lnTo>
                <a:lnTo>
                  <a:pt x="0" y="0"/>
                </a:lnTo>
                <a:lnTo>
                  <a:pt x="14251781" y="0"/>
                </a:lnTo>
                <a:lnTo>
                  <a:pt x="14251781" y="26789"/>
                </a:lnTo>
                <a:close/>
              </a:path>
            </a:pathLst>
          </a:custGeom>
          <a:solidFill>
            <a:srgbClr val="9E9E9E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2" name="object 12" descr=""/>
          <p:cNvGrpSpPr/>
          <p:nvPr/>
        </p:nvGrpSpPr>
        <p:grpSpPr>
          <a:xfrm>
            <a:off x="16285829" y="565471"/>
            <a:ext cx="880744" cy="222250"/>
            <a:chOff x="16285829" y="565471"/>
            <a:chExt cx="880744" cy="222250"/>
          </a:xfrm>
        </p:grpSpPr>
        <p:pic>
          <p:nvPicPr>
            <p:cNvPr id="13" name="object 13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285829" y="571060"/>
              <a:ext cx="205854" cy="216435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510748" y="569282"/>
              <a:ext cx="205854" cy="202717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745321" y="565471"/>
              <a:ext cx="182686" cy="216943"/>
            </a:xfrm>
            <a:prstGeom prst="rect">
              <a:avLst/>
            </a:prstGeom>
          </p:spPr>
        </p:pic>
        <p:pic>
          <p:nvPicPr>
            <p:cNvPr id="16" name="object 16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960588" y="565471"/>
              <a:ext cx="205854" cy="217451"/>
            </a:xfrm>
            <a:prstGeom prst="rect">
              <a:avLst/>
            </a:prstGeom>
          </p:spPr>
        </p:pic>
      </p:grpSp>
      <p:grpSp>
        <p:nvGrpSpPr>
          <p:cNvPr id="17" name="object 17" descr=""/>
          <p:cNvGrpSpPr/>
          <p:nvPr/>
        </p:nvGrpSpPr>
        <p:grpSpPr>
          <a:xfrm>
            <a:off x="11974193" y="2872582"/>
            <a:ext cx="6099175" cy="5450205"/>
            <a:chOff x="11974193" y="2872582"/>
            <a:chExt cx="6099175" cy="5450205"/>
          </a:xfrm>
        </p:grpSpPr>
        <p:pic>
          <p:nvPicPr>
            <p:cNvPr id="18" name="object 18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974193" y="3073068"/>
              <a:ext cx="6098589" cy="5249608"/>
            </a:xfrm>
            <a:prstGeom prst="rect">
              <a:avLst/>
            </a:prstGeom>
          </p:spPr>
        </p:pic>
        <p:sp>
          <p:nvSpPr>
            <p:cNvPr id="19" name="object 19" descr=""/>
            <p:cNvSpPr/>
            <p:nvPr/>
          </p:nvSpPr>
          <p:spPr>
            <a:xfrm>
              <a:off x="13410269" y="2901157"/>
              <a:ext cx="3192780" cy="1219200"/>
            </a:xfrm>
            <a:custGeom>
              <a:avLst/>
              <a:gdLst/>
              <a:ahLst/>
              <a:cxnLst/>
              <a:rect l="l" t="t" r="r" b="b"/>
              <a:pathLst>
                <a:path w="3192780" h="1219200">
                  <a:moveTo>
                    <a:pt x="0" y="0"/>
                  </a:moveTo>
                  <a:lnTo>
                    <a:pt x="0" y="1218572"/>
                  </a:lnTo>
                  <a:lnTo>
                    <a:pt x="3192530" y="1218572"/>
                  </a:lnTo>
                  <a:lnTo>
                    <a:pt x="3192530" y="0"/>
                  </a:lnTo>
                  <a:lnTo>
                    <a:pt x="0" y="0"/>
                  </a:lnTo>
                  <a:close/>
                </a:path>
              </a:pathLst>
            </a:custGeom>
            <a:ln w="57150">
              <a:solidFill>
                <a:srgbClr val="D01717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20" name="object 20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4866600" y="3129721"/>
            <a:ext cx="7014558" cy="3068869"/>
          </a:xfrm>
          <a:prstGeom prst="rect">
            <a:avLst/>
          </a:prstGeom>
        </p:spPr>
      </p:pic>
      <p:pic>
        <p:nvPicPr>
          <p:cNvPr id="21" name="object 21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2776448" y="6304916"/>
            <a:ext cx="9104709" cy="1806455"/>
          </a:xfrm>
          <a:prstGeom prst="rect">
            <a:avLst/>
          </a:prstGeom>
        </p:spPr>
      </p:pic>
      <p:sp>
        <p:nvSpPr>
          <p:cNvPr id="22" name="object 22" descr=""/>
          <p:cNvSpPr/>
          <p:nvPr/>
        </p:nvSpPr>
        <p:spPr>
          <a:xfrm>
            <a:off x="1130249" y="1111795"/>
            <a:ext cx="727710" cy="358140"/>
          </a:xfrm>
          <a:custGeom>
            <a:avLst/>
            <a:gdLst/>
            <a:ahLst/>
            <a:cxnLst/>
            <a:rect l="l" t="t" r="r" b="b"/>
            <a:pathLst>
              <a:path w="727710" h="358140">
                <a:moveTo>
                  <a:pt x="241719" y="133286"/>
                </a:moveTo>
                <a:lnTo>
                  <a:pt x="229679" y="125425"/>
                </a:lnTo>
                <a:lnTo>
                  <a:pt x="148564" y="72440"/>
                </a:lnTo>
                <a:lnTo>
                  <a:pt x="153301" y="56375"/>
                </a:lnTo>
                <a:lnTo>
                  <a:pt x="156692" y="39890"/>
                </a:lnTo>
                <a:lnTo>
                  <a:pt x="158724" y="23012"/>
                </a:lnTo>
                <a:lnTo>
                  <a:pt x="159410" y="5791"/>
                </a:lnTo>
                <a:lnTo>
                  <a:pt x="91147" y="1651"/>
                </a:lnTo>
                <a:lnTo>
                  <a:pt x="84010" y="50520"/>
                </a:lnTo>
                <a:lnTo>
                  <a:pt x="65443" y="89928"/>
                </a:lnTo>
                <a:lnTo>
                  <a:pt x="36931" y="117373"/>
                </a:lnTo>
                <a:lnTo>
                  <a:pt x="0" y="130390"/>
                </a:lnTo>
                <a:lnTo>
                  <a:pt x="0" y="192900"/>
                </a:lnTo>
                <a:lnTo>
                  <a:pt x="36106" y="186601"/>
                </a:lnTo>
                <a:lnTo>
                  <a:pt x="68757" y="172669"/>
                </a:lnTo>
                <a:lnTo>
                  <a:pt x="97345" y="151980"/>
                </a:lnTo>
                <a:lnTo>
                  <a:pt x="121259" y="125425"/>
                </a:lnTo>
                <a:lnTo>
                  <a:pt x="207187" y="183794"/>
                </a:lnTo>
                <a:lnTo>
                  <a:pt x="241719" y="133286"/>
                </a:lnTo>
                <a:close/>
              </a:path>
              <a:path w="727710" h="358140">
                <a:moveTo>
                  <a:pt x="325234" y="278587"/>
                </a:moveTo>
                <a:lnTo>
                  <a:pt x="317741" y="255409"/>
                </a:lnTo>
                <a:lnTo>
                  <a:pt x="313220" y="241439"/>
                </a:lnTo>
                <a:lnTo>
                  <a:pt x="280314" y="217017"/>
                </a:lnTo>
                <a:lnTo>
                  <a:pt x="252158" y="209334"/>
                </a:lnTo>
                <a:lnTo>
                  <a:pt x="252158" y="278587"/>
                </a:lnTo>
                <a:lnTo>
                  <a:pt x="245808" y="289369"/>
                </a:lnTo>
                <a:lnTo>
                  <a:pt x="228422" y="296545"/>
                </a:lnTo>
                <a:lnTo>
                  <a:pt x="202526" y="300532"/>
                </a:lnTo>
                <a:lnTo>
                  <a:pt x="170649" y="301764"/>
                </a:lnTo>
                <a:lnTo>
                  <a:pt x="138772" y="300532"/>
                </a:lnTo>
                <a:lnTo>
                  <a:pt x="112877" y="296545"/>
                </a:lnTo>
                <a:lnTo>
                  <a:pt x="95491" y="289369"/>
                </a:lnTo>
                <a:lnTo>
                  <a:pt x="89141" y="278587"/>
                </a:lnTo>
                <a:lnTo>
                  <a:pt x="95491" y="267982"/>
                </a:lnTo>
                <a:lnTo>
                  <a:pt x="112877" y="260794"/>
                </a:lnTo>
                <a:lnTo>
                  <a:pt x="138772" y="256705"/>
                </a:lnTo>
                <a:lnTo>
                  <a:pt x="170649" y="255409"/>
                </a:lnTo>
                <a:lnTo>
                  <a:pt x="202526" y="256705"/>
                </a:lnTo>
                <a:lnTo>
                  <a:pt x="228422" y="260794"/>
                </a:lnTo>
                <a:lnTo>
                  <a:pt x="245808" y="267982"/>
                </a:lnTo>
                <a:lnTo>
                  <a:pt x="252158" y="278587"/>
                </a:lnTo>
                <a:lnTo>
                  <a:pt x="252158" y="209334"/>
                </a:lnTo>
                <a:lnTo>
                  <a:pt x="231228" y="203606"/>
                </a:lnTo>
                <a:lnTo>
                  <a:pt x="170649" y="199517"/>
                </a:lnTo>
                <a:lnTo>
                  <a:pt x="110070" y="203606"/>
                </a:lnTo>
                <a:lnTo>
                  <a:pt x="60972" y="217017"/>
                </a:lnTo>
                <a:lnTo>
                  <a:pt x="28067" y="241439"/>
                </a:lnTo>
                <a:lnTo>
                  <a:pt x="16052" y="278587"/>
                </a:lnTo>
                <a:lnTo>
                  <a:pt x="28067" y="315747"/>
                </a:lnTo>
                <a:lnTo>
                  <a:pt x="60972" y="340169"/>
                </a:lnTo>
                <a:lnTo>
                  <a:pt x="110070" y="353568"/>
                </a:lnTo>
                <a:lnTo>
                  <a:pt x="170649" y="357657"/>
                </a:lnTo>
                <a:lnTo>
                  <a:pt x="231228" y="353568"/>
                </a:lnTo>
                <a:lnTo>
                  <a:pt x="280314" y="340169"/>
                </a:lnTo>
                <a:lnTo>
                  <a:pt x="313220" y="315747"/>
                </a:lnTo>
                <a:lnTo>
                  <a:pt x="317741" y="301764"/>
                </a:lnTo>
                <a:lnTo>
                  <a:pt x="325234" y="278587"/>
                </a:lnTo>
                <a:close/>
              </a:path>
              <a:path w="727710" h="358140">
                <a:moveTo>
                  <a:pt x="362178" y="54229"/>
                </a:moveTo>
                <a:lnTo>
                  <a:pt x="322033" y="54229"/>
                </a:lnTo>
                <a:lnTo>
                  <a:pt x="322033" y="0"/>
                </a:lnTo>
                <a:lnTo>
                  <a:pt x="254165" y="0"/>
                </a:lnTo>
                <a:lnTo>
                  <a:pt x="254165" y="194551"/>
                </a:lnTo>
                <a:lnTo>
                  <a:pt x="322033" y="194551"/>
                </a:lnTo>
                <a:lnTo>
                  <a:pt x="322033" y="120865"/>
                </a:lnTo>
                <a:lnTo>
                  <a:pt x="362178" y="120865"/>
                </a:lnTo>
                <a:lnTo>
                  <a:pt x="362178" y="54229"/>
                </a:lnTo>
                <a:close/>
              </a:path>
              <a:path w="727710" h="358140">
                <a:moveTo>
                  <a:pt x="637235" y="1651"/>
                </a:moveTo>
                <a:lnTo>
                  <a:pt x="574192" y="1651"/>
                </a:lnTo>
                <a:lnTo>
                  <a:pt x="574192" y="108458"/>
                </a:lnTo>
                <a:lnTo>
                  <a:pt x="536448" y="108458"/>
                </a:lnTo>
                <a:lnTo>
                  <a:pt x="536448" y="174688"/>
                </a:lnTo>
                <a:lnTo>
                  <a:pt x="574192" y="174688"/>
                </a:lnTo>
                <a:lnTo>
                  <a:pt x="574192" y="290182"/>
                </a:lnTo>
                <a:lnTo>
                  <a:pt x="550926" y="244233"/>
                </a:lnTo>
                <a:lnTo>
                  <a:pt x="503123" y="149847"/>
                </a:lnTo>
                <a:lnTo>
                  <a:pt x="506577" y="118262"/>
                </a:lnTo>
                <a:lnTo>
                  <a:pt x="509092" y="84340"/>
                </a:lnTo>
                <a:lnTo>
                  <a:pt x="510628" y="48094"/>
                </a:lnTo>
                <a:lnTo>
                  <a:pt x="511149" y="9512"/>
                </a:lnTo>
                <a:lnTo>
                  <a:pt x="446900" y="7035"/>
                </a:lnTo>
                <a:lnTo>
                  <a:pt x="446836" y="9512"/>
                </a:lnTo>
                <a:lnTo>
                  <a:pt x="445058" y="79375"/>
                </a:lnTo>
                <a:lnTo>
                  <a:pt x="439661" y="141351"/>
                </a:lnTo>
                <a:lnTo>
                  <a:pt x="430898" y="191973"/>
                </a:lnTo>
                <a:lnTo>
                  <a:pt x="418947" y="230238"/>
                </a:lnTo>
                <a:lnTo>
                  <a:pt x="404012" y="255155"/>
                </a:lnTo>
                <a:lnTo>
                  <a:pt x="386270" y="265760"/>
                </a:lnTo>
                <a:lnTo>
                  <a:pt x="386270" y="336956"/>
                </a:lnTo>
                <a:lnTo>
                  <a:pt x="416458" y="329920"/>
                </a:lnTo>
                <a:lnTo>
                  <a:pt x="442544" y="312013"/>
                </a:lnTo>
                <a:lnTo>
                  <a:pt x="464477" y="283400"/>
                </a:lnTo>
                <a:lnTo>
                  <a:pt x="482244" y="244233"/>
                </a:lnTo>
                <a:lnTo>
                  <a:pt x="524802" y="333641"/>
                </a:lnTo>
                <a:lnTo>
                  <a:pt x="574192" y="308813"/>
                </a:lnTo>
                <a:lnTo>
                  <a:pt x="574192" y="347306"/>
                </a:lnTo>
                <a:lnTo>
                  <a:pt x="637235" y="347306"/>
                </a:lnTo>
                <a:lnTo>
                  <a:pt x="637235" y="308813"/>
                </a:lnTo>
                <a:lnTo>
                  <a:pt x="637235" y="290182"/>
                </a:lnTo>
                <a:lnTo>
                  <a:pt x="637235" y="1651"/>
                </a:lnTo>
                <a:close/>
              </a:path>
              <a:path w="727710" h="358140">
                <a:moveTo>
                  <a:pt x="727583" y="0"/>
                </a:moveTo>
                <a:lnTo>
                  <a:pt x="663740" y="0"/>
                </a:lnTo>
                <a:lnTo>
                  <a:pt x="663740" y="353517"/>
                </a:lnTo>
                <a:lnTo>
                  <a:pt x="727583" y="353517"/>
                </a:lnTo>
                <a:lnTo>
                  <a:pt x="727583" y="0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 descr=""/>
          <p:cNvSpPr/>
          <p:nvPr/>
        </p:nvSpPr>
        <p:spPr>
          <a:xfrm>
            <a:off x="2028445" y="1111785"/>
            <a:ext cx="318770" cy="353695"/>
          </a:xfrm>
          <a:custGeom>
            <a:avLst/>
            <a:gdLst/>
            <a:ahLst/>
            <a:cxnLst/>
            <a:rect l="l" t="t" r="r" b="b"/>
            <a:pathLst>
              <a:path w="318769" h="353694">
                <a:moveTo>
                  <a:pt x="318419" y="353518"/>
                </a:moveTo>
                <a:lnTo>
                  <a:pt x="250559" y="353518"/>
                </a:lnTo>
                <a:lnTo>
                  <a:pt x="250559" y="0"/>
                </a:lnTo>
                <a:lnTo>
                  <a:pt x="318419" y="0"/>
                </a:lnTo>
                <a:lnTo>
                  <a:pt x="318419" y="353518"/>
                </a:lnTo>
                <a:close/>
              </a:path>
              <a:path w="318769" h="353694">
                <a:moveTo>
                  <a:pt x="0" y="336960"/>
                </a:moveTo>
                <a:lnTo>
                  <a:pt x="0" y="270727"/>
                </a:lnTo>
                <a:lnTo>
                  <a:pt x="45238" y="262875"/>
                </a:lnTo>
                <a:lnTo>
                  <a:pt x="80994" y="241094"/>
                </a:lnTo>
                <a:lnTo>
                  <a:pt x="106940" y="206557"/>
                </a:lnTo>
                <a:lnTo>
                  <a:pt x="122748" y="160436"/>
                </a:lnTo>
                <a:lnTo>
                  <a:pt x="128090" y="103903"/>
                </a:lnTo>
                <a:lnTo>
                  <a:pt x="128090" y="72028"/>
                </a:lnTo>
                <a:lnTo>
                  <a:pt x="0" y="72028"/>
                </a:lnTo>
                <a:lnTo>
                  <a:pt x="0" y="8279"/>
                </a:lnTo>
                <a:lnTo>
                  <a:pt x="197556" y="8279"/>
                </a:lnTo>
                <a:lnTo>
                  <a:pt x="197556" y="103903"/>
                </a:lnTo>
                <a:lnTo>
                  <a:pt x="193992" y="155158"/>
                </a:lnTo>
                <a:lnTo>
                  <a:pt x="183571" y="200917"/>
                </a:lnTo>
                <a:lnTo>
                  <a:pt x="166704" y="240768"/>
                </a:lnTo>
                <a:lnTo>
                  <a:pt x="143800" y="274297"/>
                </a:lnTo>
                <a:lnTo>
                  <a:pt x="115268" y="301094"/>
                </a:lnTo>
                <a:lnTo>
                  <a:pt x="81518" y="320745"/>
                </a:lnTo>
                <a:lnTo>
                  <a:pt x="42959" y="332838"/>
                </a:lnTo>
                <a:lnTo>
                  <a:pt x="0" y="336960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 descr=""/>
          <p:cNvSpPr/>
          <p:nvPr/>
        </p:nvSpPr>
        <p:spPr>
          <a:xfrm>
            <a:off x="2401473" y="1109715"/>
            <a:ext cx="347345" cy="360045"/>
          </a:xfrm>
          <a:custGeom>
            <a:avLst/>
            <a:gdLst/>
            <a:ahLst/>
            <a:cxnLst/>
            <a:rect l="l" t="t" r="r" b="b"/>
            <a:pathLst>
              <a:path w="347344" h="360044">
                <a:moveTo>
                  <a:pt x="330064" y="131638"/>
                </a:moveTo>
                <a:lnTo>
                  <a:pt x="20879" y="131638"/>
                </a:lnTo>
                <a:lnTo>
                  <a:pt x="20879" y="0"/>
                </a:lnTo>
                <a:lnTo>
                  <a:pt x="88739" y="0"/>
                </a:lnTo>
                <a:lnTo>
                  <a:pt x="88739" y="78237"/>
                </a:lnTo>
                <a:lnTo>
                  <a:pt x="330064" y="78237"/>
                </a:lnTo>
                <a:lnTo>
                  <a:pt x="330064" y="131638"/>
                </a:lnTo>
                <a:close/>
              </a:path>
              <a:path w="347344" h="360044">
                <a:moveTo>
                  <a:pt x="346928" y="205322"/>
                </a:moveTo>
                <a:lnTo>
                  <a:pt x="0" y="205322"/>
                </a:lnTo>
                <a:lnTo>
                  <a:pt x="0" y="151508"/>
                </a:lnTo>
                <a:lnTo>
                  <a:pt x="346928" y="151508"/>
                </a:lnTo>
                <a:lnTo>
                  <a:pt x="346928" y="205322"/>
                </a:lnTo>
                <a:close/>
              </a:path>
              <a:path w="347344" h="360044">
                <a:moveTo>
                  <a:pt x="173464" y="359728"/>
                </a:moveTo>
                <a:lnTo>
                  <a:pt x="110033" y="356022"/>
                </a:lnTo>
                <a:lnTo>
                  <a:pt x="60531" y="344049"/>
                </a:lnTo>
                <a:lnTo>
                  <a:pt x="28346" y="322530"/>
                </a:lnTo>
                <a:lnTo>
                  <a:pt x="16864" y="290183"/>
                </a:lnTo>
                <a:lnTo>
                  <a:pt x="28346" y="257836"/>
                </a:lnTo>
                <a:lnTo>
                  <a:pt x="60531" y="236317"/>
                </a:lnTo>
                <a:lnTo>
                  <a:pt x="110033" y="224345"/>
                </a:lnTo>
                <a:lnTo>
                  <a:pt x="173464" y="220638"/>
                </a:lnTo>
                <a:lnTo>
                  <a:pt x="236894" y="224345"/>
                </a:lnTo>
                <a:lnTo>
                  <a:pt x="286396" y="236317"/>
                </a:lnTo>
                <a:lnTo>
                  <a:pt x="318582" y="257836"/>
                </a:lnTo>
                <a:lnTo>
                  <a:pt x="323892" y="272797"/>
                </a:lnTo>
                <a:lnTo>
                  <a:pt x="173464" y="272797"/>
                </a:lnTo>
                <a:lnTo>
                  <a:pt x="139283" y="273767"/>
                </a:lnTo>
                <a:lnTo>
                  <a:pt x="112631" y="276833"/>
                </a:lnTo>
                <a:lnTo>
                  <a:pt x="95315" y="282227"/>
                </a:lnTo>
                <a:lnTo>
                  <a:pt x="89141" y="290183"/>
                </a:lnTo>
                <a:lnTo>
                  <a:pt x="95315" y="298313"/>
                </a:lnTo>
                <a:lnTo>
                  <a:pt x="112631" y="303688"/>
                </a:lnTo>
                <a:lnTo>
                  <a:pt x="139283" y="306657"/>
                </a:lnTo>
                <a:lnTo>
                  <a:pt x="173464" y="307569"/>
                </a:lnTo>
                <a:lnTo>
                  <a:pt x="323892" y="307569"/>
                </a:lnTo>
                <a:lnTo>
                  <a:pt x="318582" y="322530"/>
                </a:lnTo>
                <a:lnTo>
                  <a:pt x="286396" y="344049"/>
                </a:lnTo>
                <a:lnTo>
                  <a:pt x="236894" y="356022"/>
                </a:lnTo>
                <a:lnTo>
                  <a:pt x="173464" y="359728"/>
                </a:lnTo>
                <a:close/>
              </a:path>
              <a:path w="347344" h="360044">
                <a:moveTo>
                  <a:pt x="323892" y="307569"/>
                </a:moveTo>
                <a:lnTo>
                  <a:pt x="173464" y="307569"/>
                </a:lnTo>
                <a:lnTo>
                  <a:pt x="207645" y="306657"/>
                </a:lnTo>
                <a:lnTo>
                  <a:pt x="234297" y="303688"/>
                </a:lnTo>
                <a:lnTo>
                  <a:pt x="251613" y="298313"/>
                </a:lnTo>
                <a:lnTo>
                  <a:pt x="257787" y="290183"/>
                </a:lnTo>
                <a:lnTo>
                  <a:pt x="251613" y="282227"/>
                </a:lnTo>
                <a:lnTo>
                  <a:pt x="234297" y="276833"/>
                </a:lnTo>
                <a:lnTo>
                  <a:pt x="207645" y="273767"/>
                </a:lnTo>
                <a:lnTo>
                  <a:pt x="173464" y="272797"/>
                </a:lnTo>
                <a:lnTo>
                  <a:pt x="323892" y="272797"/>
                </a:lnTo>
                <a:lnTo>
                  <a:pt x="330064" y="290183"/>
                </a:lnTo>
                <a:lnTo>
                  <a:pt x="323892" y="307569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25" name="object 25" descr=""/>
          <p:cNvGrpSpPr/>
          <p:nvPr/>
        </p:nvGrpSpPr>
        <p:grpSpPr>
          <a:xfrm>
            <a:off x="1109582" y="1575316"/>
            <a:ext cx="963930" cy="90170"/>
            <a:chOff x="1109582" y="1575316"/>
            <a:chExt cx="963930" cy="90170"/>
          </a:xfrm>
        </p:grpSpPr>
        <p:pic>
          <p:nvPicPr>
            <p:cNvPr id="26" name="object 26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09582" y="1577359"/>
              <a:ext cx="65507" cy="86137"/>
            </a:xfrm>
            <a:prstGeom prst="rect">
              <a:avLst/>
            </a:prstGeom>
          </p:spPr>
        </p:pic>
        <p:pic>
          <p:nvPicPr>
            <p:cNvPr id="27" name="object 27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17350" y="1575316"/>
              <a:ext cx="297808" cy="90116"/>
            </a:xfrm>
            <a:prstGeom prst="rect">
              <a:avLst/>
            </a:prstGeom>
          </p:spPr>
        </p:pic>
        <p:pic>
          <p:nvPicPr>
            <p:cNvPr id="28" name="object 28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52346" y="1577359"/>
              <a:ext cx="65507" cy="86137"/>
            </a:xfrm>
            <a:prstGeom prst="rect">
              <a:avLst/>
            </a:prstGeom>
          </p:spPr>
        </p:pic>
        <p:pic>
          <p:nvPicPr>
            <p:cNvPr id="29" name="object 29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660261" y="1577359"/>
              <a:ext cx="413176" cy="86137"/>
            </a:xfrm>
            <a:prstGeom prst="rect">
              <a:avLst/>
            </a:prstGeom>
          </p:spPr>
        </p:pic>
      </p:grpSp>
      <p:grpSp>
        <p:nvGrpSpPr>
          <p:cNvPr id="30" name="object 30" descr=""/>
          <p:cNvGrpSpPr/>
          <p:nvPr/>
        </p:nvGrpSpPr>
        <p:grpSpPr>
          <a:xfrm>
            <a:off x="758184" y="3975260"/>
            <a:ext cx="3585210" cy="1117600"/>
            <a:chOff x="758184" y="3975260"/>
            <a:chExt cx="3585210" cy="1117600"/>
          </a:xfrm>
        </p:grpSpPr>
        <p:sp>
          <p:nvSpPr>
            <p:cNvPr id="31" name="object 31" descr=""/>
            <p:cNvSpPr/>
            <p:nvPr/>
          </p:nvSpPr>
          <p:spPr>
            <a:xfrm>
              <a:off x="786759" y="4003835"/>
              <a:ext cx="3528060" cy="1060450"/>
            </a:xfrm>
            <a:custGeom>
              <a:avLst/>
              <a:gdLst/>
              <a:ahLst/>
              <a:cxnLst/>
              <a:rect l="l" t="t" r="r" b="b"/>
              <a:pathLst>
                <a:path w="3528060" h="1060450">
                  <a:moveTo>
                    <a:pt x="0" y="0"/>
                  </a:moveTo>
                  <a:lnTo>
                    <a:pt x="0" y="1059920"/>
                  </a:lnTo>
                  <a:lnTo>
                    <a:pt x="3527509" y="1059920"/>
                  </a:lnTo>
                  <a:lnTo>
                    <a:pt x="3527509" y="0"/>
                  </a:lnTo>
                  <a:lnTo>
                    <a:pt x="0" y="0"/>
                  </a:lnTo>
                  <a:close/>
                </a:path>
              </a:pathLst>
            </a:custGeom>
            <a:ln w="57149">
              <a:solidFill>
                <a:srgbClr val="692498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2" name="object 32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10818" y="4250608"/>
              <a:ext cx="174843" cy="199397"/>
            </a:xfrm>
            <a:prstGeom prst="rect">
              <a:avLst/>
            </a:prstGeom>
          </p:spPr>
        </p:pic>
        <p:pic>
          <p:nvPicPr>
            <p:cNvPr id="33" name="object 33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231185" y="4250608"/>
              <a:ext cx="172352" cy="199397"/>
            </a:xfrm>
            <a:prstGeom prst="rect">
              <a:avLst/>
            </a:prstGeom>
          </p:spPr>
        </p:pic>
        <p:sp>
          <p:nvSpPr>
            <p:cNvPr id="34" name="object 34" descr=""/>
            <p:cNvSpPr/>
            <p:nvPr/>
          </p:nvSpPr>
          <p:spPr>
            <a:xfrm>
              <a:off x="1502638" y="4252874"/>
              <a:ext cx="193675" cy="197485"/>
            </a:xfrm>
            <a:custGeom>
              <a:avLst/>
              <a:gdLst/>
              <a:ahLst/>
              <a:cxnLst/>
              <a:rect l="l" t="t" r="r" b="b"/>
              <a:pathLst>
                <a:path w="193675" h="197485">
                  <a:moveTo>
                    <a:pt x="178917" y="0"/>
                  </a:moveTo>
                  <a:lnTo>
                    <a:pt x="13360" y="0"/>
                  </a:lnTo>
                  <a:lnTo>
                    <a:pt x="13360" y="19342"/>
                  </a:lnTo>
                  <a:lnTo>
                    <a:pt x="156260" y="19342"/>
                  </a:lnTo>
                  <a:lnTo>
                    <a:pt x="156260" y="74777"/>
                  </a:lnTo>
                  <a:lnTo>
                    <a:pt x="178917" y="74777"/>
                  </a:lnTo>
                  <a:lnTo>
                    <a:pt x="178917" y="19342"/>
                  </a:lnTo>
                  <a:lnTo>
                    <a:pt x="178917" y="0"/>
                  </a:lnTo>
                  <a:close/>
                </a:path>
                <a:path w="193675" h="197485">
                  <a:moveTo>
                    <a:pt x="179590" y="131508"/>
                  </a:moveTo>
                  <a:lnTo>
                    <a:pt x="11772" y="131508"/>
                  </a:lnTo>
                  <a:lnTo>
                    <a:pt x="11772" y="150850"/>
                  </a:lnTo>
                  <a:lnTo>
                    <a:pt x="156946" y="150850"/>
                  </a:lnTo>
                  <a:lnTo>
                    <a:pt x="156946" y="197269"/>
                  </a:lnTo>
                  <a:lnTo>
                    <a:pt x="179590" y="197269"/>
                  </a:lnTo>
                  <a:lnTo>
                    <a:pt x="179590" y="150850"/>
                  </a:lnTo>
                  <a:lnTo>
                    <a:pt x="179590" y="131508"/>
                  </a:lnTo>
                  <a:close/>
                </a:path>
                <a:path w="193675" h="197485">
                  <a:moveTo>
                    <a:pt x="193179" y="89738"/>
                  </a:moveTo>
                  <a:lnTo>
                    <a:pt x="95110" y="89738"/>
                  </a:lnTo>
                  <a:lnTo>
                    <a:pt x="95110" y="47002"/>
                  </a:lnTo>
                  <a:lnTo>
                    <a:pt x="72466" y="47002"/>
                  </a:lnTo>
                  <a:lnTo>
                    <a:pt x="72466" y="89738"/>
                  </a:lnTo>
                  <a:lnTo>
                    <a:pt x="0" y="89738"/>
                  </a:lnTo>
                  <a:lnTo>
                    <a:pt x="0" y="109347"/>
                  </a:lnTo>
                  <a:lnTo>
                    <a:pt x="193179" y="109347"/>
                  </a:lnTo>
                  <a:lnTo>
                    <a:pt x="193179" y="8973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5" name="object 35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720514" y="4249908"/>
              <a:ext cx="193188" cy="197762"/>
            </a:xfrm>
            <a:prstGeom prst="rect">
              <a:avLst/>
            </a:prstGeom>
          </p:spPr>
        </p:pic>
        <p:pic>
          <p:nvPicPr>
            <p:cNvPr id="36" name="object 36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002149" y="4250608"/>
              <a:ext cx="185715" cy="196828"/>
            </a:xfrm>
            <a:prstGeom prst="rect">
              <a:avLst/>
            </a:prstGeom>
          </p:spPr>
        </p:pic>
        <p:pic>
          <p:nvPicPr>
            <p:cNvPr id="37" name="object 37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225460" y="4250608"/>
              <a:ext cx="180052" cy="199397"/>
            </a:xfrm>
            <a:prstGeom prst="rect">
              <a:avLst/>
            </a:prstGeom>
          </p:spPr>
        </p:pic>
        <p:pic>
          <p:nvPicPr>
            <p:cNvPr id="38" name="object 38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433144" y="4250141"/>
              <a:ext cx="190244" cy="199864"/>
            </a:xfrm>
            <a:prstGeom prst="rect">
              <a:avLst/>
            </a:prstGeom>
          </p:spPr>
        </p:pic>
        <p:pic>
          <p:nvPicPr>
            <p:cNvPr id="39" name="object 39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656908" y="4250608"/>
              <a:ext cx="180505" cy="199397"/>
            </a:xfrm>
            <a:prstGeom prst="rect">
              <a:avLst/>
            </a:prstGeom>
          </p:spPr>
        </p:pic>
        <p:sp>
          <p:nvSpPr>
            <p:cNvPr id="40" name="object 40" descr=""/>
            <p:cNvSpPr/>
            <p:nvPr/>
          </p:nvSpPr>
          <p:spPr>
            <a:xfrm>
              <a:off x="2936595" y="4255452"/>
              <a:ext cx="193675" cy="199390"/>
            </a:xfrm>
            <a:custGeom>
              <a:avLst/>
              <a:gdLst/>
              <a:ahLst/>
              <a:cxnLst/>
              <a:rect l="l" t="t" r="r" b="b"/>
              <a:pathLst>
                <a:path w="193675" h="199389">
                  <a:moveTo>
                    <a:pt x="182994" y="76073"/>
                  </a:moveTo>
                  <a:lnTo>
                    <a:pt x="36233" y="76073"/>
                  </a:lnTo>
                  <a:lnTo>
                    <a:pt x="36233" y="21920"/>
                  </a:lnTo>
                  <a:lnTo>
                    <a:pt x="180733" y="21920"/>
                  </a:lnTo>
                  <a:lnTo>
                    <a:pt x="180733" y="0"/>
                  </a:lnTo>
                  <a:lnTo>
                    <a:pt x="13360" y="0"/>
                  </a:lnTo>
                  <a:lnTo>
                    <a:pt x="13360" y="21920"/>
                  </a:lnTo>
                  <a:lnTo>
                    <a:pt x="13360" y="76073"/>
                  </a:lnTo>
                  <a:lnTo>
                    <a:pt x="13360" y="96697"/>
                  </a:lnTo>
                  <a:lnTo>
                    <a:pt x="182994" y="96697"/>
                  </a:lnTo>
                  <a:lnTo>
                    <a:pt x="182994" y="76073"/>
                  </a:lnTo>
                  <a:close/>
                </a:path>
                <a:path w="193675" h="199389">
                  <a:moveTo>
                    <a:pt x="193179" y="120548"/>
                  </a:moveTo>
                  <a:lnTo>
                    <a:pt x="0" y="120548"/>
                  </a:lnTo>
                  <a:lnTo>
                    <a:pt x="0" y="142494"/>
                  </a:lnTo>
                  <a:lnTo>
                    <a:pt x="84924" y="142494"/>
                  </a:lnTo>
                  <a:lnTo>
                    <a:pt x="84924" y="199224"/>
                  </a:lnTo>
                  <a:lnTo>
                    <a:pt x="107797" y="199224"/>
                  </a:lnTo>
                  <a:lnTo>
                    <a:pt x="107797" y="142494"/>
                  </a:lnTo>
                  <a:lnTo>
                    <a:pt x="193179" y="142494"/>
                  </a:lnTo>
                  <a:lnTo>
                    <a:pt x="193179" y="12054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1" name="object 41" descr="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3222116" y="4250608"/>
              <a:ext cx="181638" cy="199397"/>
            </a:xfrm>
            <a:prstGeom prst="rect">
              <a:avLst/>
            </a:prstGeom>
          </p:spPr>
        </p:pic>
        <p:pic>
          <p:nvPicPr>
            <p:cNvPr id="42" name="object 42" descr="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3507190" y="4250608"/>
              <a:ext cx="172579" cy="199397"/>
            </a:xfrm>
            <a:prstGeom prst="rect">
              <a:avLst/>
            </a:prstGeom>
          </p:spPr>
        </p:pic>
        <p:pic>
          <p:nvPicPr>
            <p:cNvPr id="43" name="object 43" descr="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3717365" y="4250608"/>
              <a:ext cx="201795" cy="199397"/>
            </a:xfrm>
            <a:prstGeom prst="rect">
              <a:avLst/>
            </a:prstGeom>
          </p:spPr>
        </p:pic>
        <p:sp>
          <p:nvSpPr>
            <p:cNvPr id="44" name="object 44" descr=""/>
            <p:cNvSpPr/>
            <p:nvPr/>
          </p:nvSpPr>
          <p:spPr>
            <a:xfrm>
              <a:off x="1003566" y="4591532"/>
              <a:ext cx="193675" cy="195580"/>
            </a:xfrm>
            <a:custGeom>
              <a:avLst/>
              <a:gdLst/>
              <a:ahLst/>
              <a:cxnLst/>
              <a:rect l="l" t="t" r="r" b="b"/>
              <a:pathLst>
                <a:path w="193675" h="195579">
                  <a:moveTo>
                    <a:pt x="181864" y="50431"/>
                  </a:moveTo>
                  <a:lnTo>
                    <a:pt x="147662" y="50431"/>
                  </a:lnTo>
                  <a:lnTo>
                    <a:pt x="147662" y="17513"/>
                  </a:lnTo>
                  <a:lnTo>
                    <a:pt x="179819" y="17513"/>
                  </a:lnTo>
                  <a:lnTo>
                    <a:pt x="179819" y="0"/>
                  </a:lnTo>
                  <a:lnTo>
                    <a:pt x="125247" y="0"/>
                  </a:lnTo>
                  <a:lnTo>
                    <a:pt x="125247" y="17513"/>
                  </a:lnTo>
                  <a:lnTo>
                    <a:pt x="125247" y="50431"/>
                  </a:lnTo>
                  <a:lnTo>
                    <a:pt x="67716" y="50431"/>
                  </a:lnTo>
                  <a:lnTo>
                    <a:pt x="67716" y="17513"/>
                  </a:lnTo>
                  <a:lnTo>
                    <a:pt x="125247" y="17513"/>
                  </a:lnTo>
                  <a:lnTo>
                    <a:pt x="125247" y="0"/>
                  </a:lnTo>
                  <a:lnTo>
                    <a:pt x="13131" y="0"/>
                  </a:lnTo>
                  <a:lnTo>
                    <a:pt x="13131" y="17513"/>
                  </a:lnTo>
                  <a:lnTo>
                    <a:pt x="45300" y="17513"/>
                  </a:lnTo>
                  <a:lnTo>
                    <a:pt x="45300" y="50431"/>
                  </a:lnTo>
                  <a:lnTo>
                    <a:pt x="11099" y="50431"/>
                  </a:lnTo>
                  <a:lnTo>
                    <a:pt x="11099" y="67945"/>
                  </a:lnTo>
                  <a:lnTo>
                    <a:pt x="181864" y="67945"/>
                  </a:lnTo>
                  <a:lnTo>
                    <a:pt x="181864" y="50431"/>
                  </a:lnTo>
                  <a:close/>
                </a:path>
                <a:path w="193675" h="195579">
                  <a:moveTo>
                    <a:pt x="183222" y="177076"/>
                  </a:moveTo>
                  <a:lnTo>
                    <a:pt x="35331" y="177076"/>
                  </a:lnTo>
                  <a:lnTo>
                    <a:pt x="35331" y="164185"/>
                  </a:lnTo>
                  <a:lnTo>
                    <a:pt x="179819" y="164185"/>
                  </a:lnTo>
                  <a:lnTo>
                    <a:pt x="179819" y="148717"/>
                  </a:lnTo>
                  <a:lnTo>
                    <a:pt x="179819" y="135813"/>
                  </a:lnTo>
                  <a:lnTo>
                    <a:pt x="179819" y="119049"/>
                  </a:lnTo>
                  <a:lnTo>
                    <a:pt x="12903" y="119049"/>
                  </a:lnTo>
                  <a:lnTo>
                    <a:pt x="12903" y="135813"/>
                  </a:lnTo>
                  <a:lnTo>
                    <a:pt x="157861" y="135813"/>
                  </a:lnTo>
                  <a:lnTo>
                    <a:pt x="157861" y="148717"/>
                  </a:lnTo>
                  <a:lnTo>
                    <a:pt x="13360" y="148717"/>
                  </a:lnTo>
                  <a:lnTo>
                    <a:pt x="13360" y="164185"/>
                  </a:lnTo>
                  <a:lnTo>
                    <a:pt x="13360" y="177076"/>
                  </a:lnTo>
                  <a:lnTo>
                    <a:pt x="13360" y="195122"/>
                  </a:lnTo>
                  <a:lnTo>
                    <a:pt x="183222" y="195122"/>
                  </a:lnTo>
                  <a:lnTo>
                    <a:pt x="183222" y="177076"/>
                  </a:lnTo>
                  <a:close/>
                </a:path>
                <a:path w="193675" h="195579">
                  <a:moveTo>
                    <a:pt x="193192" y="84518"/>
                  </a:moveTo>
                  <a:lnTo>
                    <a:pt x="0" y="84518"/>
                  </a:lnTo>
                  <a:lnTo>
                    <a:pt x="0" y="102501"/>
                  </a:lnTo>
                  <a:lnTo>
                    <a:pt x="193192" y="102501"/>
                  </a:lnTo>
                  <a:lnTo>
                    <a:pt x="193192" y="8451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5" name="object 45" descr="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227335" y="4589193"/>
              <a:ext cx="180052" cy="199397"/>
            </a:xfrm>
            <a:prstGeom prst="rect">
              <a:avLst/>
            </a:prstGeom>
          </p:spPr>
        </p:pic>
        <p:pic>
          <p:nvPicPr>
            <p:cNvPr id="46" name="object 46" descr="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447475" y="4589193"/>
              <a:ext cx="172579" cy="199397"/>
            </a:xfrm>
            <a:prstGeom prst="rect">
              <a:avLst/>
            </a:prstGeom>
          </p:spPr>
        </p:pic>
        <p:pic>
          <p:nvPicPr>
            <p:cNvPr id="47" name="object 47" descr="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667842" y="4589193"/>
              <a:ext cx="169861" cy="199397"/>
            </a:xfrm>
            <a:prstGeom prst="rect">
              <a:avLst/>
            </a:prstGeom>
          </p:spPr>
        </p:pic>
        <p:pic>
          <p:nvPicPr>
            <p:cNvPr id="48" name="object 48" descr="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875073" y="4590127"/>
              <a:ext cx="193188" cy="188890"/>
            </a:xfrm>
            <a:prstGeom prst="rect">
              <a:avLst/>
            </a:prstGeom>
          </p:spPr>
        </p:pic>
        <p:sp>
          <p:nvSpPr>
            <p:cNvPr id="49" name="object 49" descr=""/>
            <p:cNvSpPr/>
            <p:nvPr/>
          </p:nvSpPr>
          <p:spPr>
            <a:xfrm>
              <a:off x="2092947" y="4595837"/>
              <a:ext cx="193675" cy="183515"/>
            </a:xfrm>
            <a:custGeom>
              <a:avLst/>
              <a:gdLst/>
              <a:ahLst/>
              <a:cxnLst/>
              <a:rect l="l" t="t" r="r" b="b"/>
              <a:pathLst>
                <a:path w="193675" h="183514">
                  <a:moveTo>
                    <a:pt x="183438" y="107010"/>
                  </a:moveTo>
                  <a:lnTo>
                    <a:pt x="35331" y="107010"/>
                  </a:lnTo>
                  <a:lnTo>
                    <a:pt x="35331" y="74777"/>
                  </a:lnTo>
                  <a:lnTo>
                    <a:pt x="178003" y="74777"/>
                  </a:lnTo>
                  <a:lnTo>
                    <a:pt x="178003" y="54152"/>
                  </a:lnTo>
                  <a:lnTo>
                    <a:pt x="35331" y="54152"/>
                  </a:lnTo>
                  <a:lnTo>
                    <a:pt x="35331" y="21920"/>
                  </a:lnTo>
                  <a:lnTo>
                    <a:pt x="180505" y="21920"/>
                  </a:lnTo>
                  <a:lnTo>
                    <a:pt x="180505" y="0"/>
                  </a:lnTo>
                  <a:lnTo>
                    <a:pt x="12903" y="0"/>
                  </a:lnTo>
                  <a:lnTo>
                    <a:pt x="12903" y="21920"/>
                  </a:lnTo>
                  <a:lnTo>
                    <a:pt x="12903" y="54152"/>
                  </a:lnTo>
                  <a:lnTo>
                    <a:pt x="12903" y="74777"/>
                  </a:lnTo>
                  <a:lnTo>
                    <a:pt x="12903" y="107010"/>
                  </a:lnTo>
                  <a:lnTo>
                    <a:pt x="12903" y="127647"/>
                  </a:lnTo>
                  <a:lnTo>
                    <a:pt x="183438" y="127647"/>
                  </a:lnTo>
                  <a:lnTo>
                    <a:pt x="183438" y="107010"/>
                  </a:lnTo>
                  <a:close/>
                </a:path>
                <a:path w="193675" h="183514">
                  <a:moveTo>
                    <a:pt x="193179" y="161937"/>
                  </a:moveTo>
                  <a:lnTo>
                    <a:pt x="0" y="161937"/>
                  </a:lnTo>
                  <a:lnTo>
                    <a:pt x="0" y="183184"/>
                  </a:lnTo>
                  <a:lnTo>
                    <a:pt x="193179" y="183184"/>
                  </a:lnTo>
                  <a:lnTo>
                    <a:pt x="193179" y="16193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0" name="object 50" descr="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2313315" y="4589193"/>
              <a:ext cx="183450" cy="199397"/>
            </a:xfrm>
            <a:prstGeom prst="rect">
              <a:avLst/>
            </a:prstGeom>
          </p:spPr>
        </p:pic>
        <p:sp>
          <p:nvSpPr>
            <p:cNvPr id="51" name="object 51" descr=""/>
            <p:cNvSpPr/>
            <p:nvPr/>
          </p:nvSpPr>
          <p:spPr>
            <a:xfrm>
              <a:off x="2591841" y="4593259"/>
              <a:ext cx="193675" cy="186055"/>
            </a:xfrm>
            <a:custGeom>
              <a:avLst/>
              <a:gdLst/>
              <a:ahLst/>
              <a:cxnLst/>
              <a:rect l="l" t="t" r="r" b="b"/>
              <a:pathLst>
                <a:path w="193675" h="186054">
                  <a:moveTo>
                    <a:pt x="193192" y="163741"/>
                  </a:moveTo>
                  <a:lnTo>
                    <a:pt x="108038" y="163741"/>
                  </a:lnTo>
                  <a:lnTo>
                    <a:pt x="108038" y="112166"/>
                  </a:lnTo>
                  <a:lnTo>
                    <a:pt x="181190" y="112166"/>
                  </a:lnTo>
                  <a:lnTo>
                    <a:pt x="181190" y="90246"/>
                  </a:lnTo>
                  <a:lnTo>
                    <a:pt x="35788" y="90246"/>
                  </a:lnTo>
                  <a:lnTo>
                    <a:pt x="35788" y="0"/>
                  </a:lnTo>
                  <a:lnTo>
                    <a:pt x="12687" y="0"/>
                  </a:lnTo>
                  <a:lnTo>
                    <a:pt x="12687" y="90246"/>
                  </a:lnTo>
                  <a:lnTo>
                    <a:pt x="12687" y="112166"/>
                  </a:lnTo>
                  <a:lnTo>
                    <a:pt x="85166" y="112166"/>
                  </a:lnTo>
                  <a:lnTo>
                    <a:pt x="85166" y="163741"/>
                  </a:lnTo>
                  <a:lnTo>
                    <a:pt x="0" y="163741"/>
                  </a:lnTo>
                  <a:lnTo>
                    <a:pt x="0" y="185661"/>
                  </a:lnTo>
                  <a:lnTo>
                    <a:pt x="193192" y="185661"/>
                  </a:lnTo>
                  <a:lnTo>
                    <a:pt x="193192" y="16374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2" name="object 52" descr="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2815617" y="4589193"/>
              <a:ext cx="180052" cy="199397"/>
            </a:xfrm>
            <a:prstGeom prst="rect">
              <a:avLst/>
            </a:prstGeom>
          </p:spPr>
        </p:pic>
        <p:pic>
          <p:nvPicPr>
            <p:cNvPr id="53" name="object 53" descr="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3090921" y="4584290"/>
              <a:ext cx="193188" cy="208970"/>
            </a:xfrm>
            <a:prstGeom prst="rect">
              <a:avLst/>
            </a:prstGeom>
          </p:spPr>
        </p:pic>
        <p:pic>
          <p:nvPicPr>
            <p:cNvPr id="54" name="object 54" descr="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3315817" y="4589193"/>
              <a:ext cx="195227" cy="199397"/>
            </a:xfrm>
            <a:prstGeom prst="rect">
              <a:avLst/>
            </a:prstGeom>
          </p:spPr>
        </p:pic>
        <p:pic>
          <p:nvPicPr>
            <p:cNvPr id="55" name="object 55" descr="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3597148" y="4589193"/>
              <a:ext cx="404043" cy="199864"/>
            </a:xfrm>
            <a:prstGeom prst="rect">
              <a:avLst/>
            </a:prstGeom>
          </p:spPr>
        </p:pic>
      </p:grpSp>
      <p:sp>
        <p:nvSpPr>
          <p:cNvPr id="56" name="object 56" descr=""/>
          <p:cNvSpPr/>
          <p:nvPr/>
        </p:nvSpPr>
        <p:spPr>
          <a:xfrm>
            <a:off x="116172" y="3368163"/>
            <a:ext cx="254000" cy="261620"/>
          </a:xfrm>
          <a:custGeom>
            <a:avLst/>
            <a:gdLst/>
            <a:ahLst/>
            <a:cxnLst/>
            <a:rect l="l" t="t" r="r" b="b"/>
            <a:pathLst>
              <a:path w="254000" h="261620">
                <a:moveTo>
                  <a:pt x="126727" y="261293"/>
                </a:moveTo>
                <a:lnTo>
                  <a:pt x="77168" y="251105"/>
                </a:lnTo>
                <a:lnTo>
                  <a:pt x="36912" y="223239"/>
                </a:lnTo>
                <a:lnTo>
                  <a:pt x="9881" y="181738"/>
                </a:lnTo>
                <a:lnTo>
                  <a:pt x="0" y="130646"/>
                </a:lnTo>
                <a:lnTo>
                  <a:pt x="9881" y="79555"/>
                </a:lnTo>
                <a:lnTo>
                  <a:pt x="36912" y="38053"/>
                </a:lnTo>
                <a:lnTo>
                  <a:pt x="77168" y="10187"/>
                </a:lnTo>
                <a:lnTo>
                  <a:pt x="126727" y="0"/>
                </a:lnTo>
                <a:lnTo>
                  <a:pt x="176286" y="10187"/>
                </a:lnTo>
                <a:lnTo>
                  <a:pt x="216542" y="38053"/>
                </a:lnTo>
                <a:lnTo>
                  <a:pt x="243572" y="79555"/>
                </a:lnTo>
                <a:lnTo>
                  <a:pt x="253454" y="130646"/>
                </a:lnTo>
                <a:lnTo>
                  <a:pt x="243572" y="181738"/>
                </a:lnTo>
                <a:lnTo>
                  <a:pt x="216542" y="223239"/>
                </a:lnTo>
                <a:lnTo>
                  <a:pt x="176286" y="251105"/>
                </a:lnTo>
                <a:lnTo>
                  <a:pt x="126727" y="261293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7" name="object 57" descr=""/>
          <p:cNvSpPr/>
          <p:nvPr/>
        </p:nvSpPr>
        <p:spPr>
          <a:xfrm>
            <a:off x="746633" y="3258476"/>
            <a:ext cx="516890" cy="525780"/>
          </a:xfrm>
          <a:custGeom>
            <a:avLst/>
            <a:gdLst/>
            <a:ahLst/>
            <a:cxnLst/>
            <a:rect l="l" t="t" r="r" b="b"/>
            <a:pathLst>
              <a:path w="516890" h="525779">
                <a:moveTo>
                  <a:pt x="490169" y="121399"/>
                </a:moveTo>
                <a:lnTo>
                  <a:pt x="411861" y="121399"/>
                </a:lnTo>
                <a:lnTo>
                  <a:pt x="411861" y="72097"/>
                </a:lnTo>
                <a:lnTo>
                  <a:pt x="484784" y="72097"/>
                </a:lnTo>
                <a:lnTo>
                  <a:pt x="484784" y="0"/>
                </a:lnTo>
                <a:lnTo>
                  <a:pt x="312026" y="0"/>
                </a:lnTo>
                <a:lnTo>
                  <a:pt x="312026" y="72097"/>
                </a:lnTo>
                <a:lnTo>
                  <a:pt x="312026" y="121399"/>
                </a:lnTo>
                <a:lnTo>
                  <a:pt x="204431" y="121399"/>
                </a:lnTo>
                <a:lnTo>
                  <a:pt x="204431" y="72097"/>
                </a:lnTo>
                <a:lnTo>
                  <a:pt x="312026" y="72097"/>
                </a:lnTo>
                <a:lnTo>
                  <a:pt x="312026" y="0"/>
                </a:lnTo>
                <a:lnTo>
                  <a:pt x="31673" y="0"/>
                </a:lnTo>
                <a:lnTo>
                  <a:pt x="31673" y="72097"/>
                </a:lnTo>
                <a:lnTo>
                  <a:pt x="104609" y="72097"/>
                </a:lnTo>
                <a:lnTo>
                  <a:pt x="104609" y="121399"/>
                </a:lnTo>
                <a:lnTo>
                  <a:pt x="26301" y="121399"/>
                </a:lnTo>
                <a:lnTo>
                  <a:pt x="26301" y="193497"/>
                </a:lnTo>
                <a:lnTo>
                  <a:pt x="490169" y="193497"/>
                </a:lnTo>
                <a:lnTo>
                  <a:pt x="490169" y="121399"/>
                </a:lnTo>
                <a:close/>
              </a:path>
              <a:path w="516890" h="525779">
                <a:moveTo>
                  <a:pt x="491959" y="462559"/>
                </a:moveTo>
                <a:lnTo>
                  <a:pt x="129108" y="462559"/>
                </a:lnTo>
                <a:lnTo>
                  <a:pt x="129108" y="444512"/>
                </a:lnTo>
                <a:lnTo>
                  <a:pt x="486575" y="444512"/>
                </a:lnTo>
                <a:lnTo>
                  <a:pt x="486575" y="390359"/>
                </a:lnTo>
                <a:lnTo>
                  <a:pt x="486575" y="372313"/>
                </a:lnTo>
                <a:lnTo>
                  <a:pt x="486575" y="309130"/>
                </a:lnTo>
                <a:lnTo>
                  <a:pt x="29286" y="309130"/>
                </a:lnTo>
                <a:lnTo>
                  <a:pt x="29286" y="372313"/>
                </a:lnTo>
                <a:lnTo>
                  <a:pt x="387946" y="372313"/>
                </a:lnTo>
                <a:lnTo>
                  <a:pt x="387946" y="390359"/>
                </a:lnTo>
                <a:lnTo>
                  <a:pt x="30480" y="390359"/>
                </a:lnTo>
                <a:lnTo>
                  <a:pt x="30480" y="444512"/>
                </a:lnTo>
                <a:lnTo>
                  <a:pt x="30480" y="462559"/>
                </a:lnTo>
                <a:lnTo>
                  <a:pt x="30480" y="525741"/>
                </a:lnTo>
                <a:lnTo>
                  <a:pt x="491959" y="525741"/>
                </a:lnTo>
                <a:lnTo>
                  <a:pt x="491959" y="462559"/>
                </a:lnTo>
                <a:close/>
              </a:path>
              <a:path w="516890" h="525779">
                <a:moveTo>
                  <a:pt x="516470" y="213842"/>
                </a:moveTo>
                <a:lnTo>
                  <a:pt x="0" y="213842"/>
                </a:lnTo>
                <a:lnTo>
                  <a:pt x="0" y="289013"/>
                </a:lnTo>
                <a:lnTo>
                  <a:pt x="516470" y="289013"/>
                </a:lnTo>
                <a:lnTo>
                  <a:pt x="516470" y="213842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8" name="object 58" descr=""/>
          <p:cNvSpPr/>
          <p:nvPr/>
        </p:nvSpPr>
        <p:spPr>
          <a:xfrm>
            <a:off x="1343210" y="3258465"/>
            <a:ext cx="472440" cy="526415"/>
          </a:xfrm>
          <a:custGeom>
            <a:avLst/>
            <a:gdLst/>
            <a:ahLst/>
            <a:cxnLst/>
            <a:rect l="l" t="t" r="r" b="b"/>
            <a:pathLst>
              <a:path w="472439" h="526414">
                <a:moveTo>
                  <a:pt x="472238" y="526284"/>
                </a:moveTo>
                <a:lnTo>
                  <a:pt x="371215" y="526284"/>
                </a:lnTo>
                <a:lnTo>
                  <a:pt x="371215" y="0"/>
                </a:lnTo>
                <a:lnTo>
                  <a:pt x="472238" y="0"/>
                </a:lnTo>
                <a:lnTo>
                  <a:pt x="472238" y="526284"/>
                </a:lnTo>
                <a:close/>
              </a:path>
              <a:path w="472439" h="526414">
                <a:moveTo>
                  <a:pt x="208024" y="501634"/>
                </a:moveTo>
                <a:lnTo>
                  <a:pt x="1195" y="501634"/>
                </a:lnTo>
                <a:lnTo>
                  <a:pt x="1195" y="209527"/>
                </a:lnTo>
                <a:lnTo>
                  <a:pt x="196666" y="209527"/>
                </a:lnTo>
                <a:lnTo>
                  <a:pt x="196666" y="105996"/>
                </a:lnTo>
                <a:lnTo>
                  <a:pt x="0" y="105996"/>
                </a:lnTo>
                <a:lnTo>
                  <a:pt x="0" y="12325"/>
                </a:lnTo>
                <a:lnTo>
                  <a:pt x="297091" y="12325"/>
                </a:lnTo>
                <a:lnTo>
                  <a:pt x="297091" y="301966"/>
                </a:lnTo>
                <a:lnTo>
                  <a:pt x="101620" y="301966"/>
                </a:lnTo>
                <a:lnTo>
                  <a:pt x="101620" y="407962"/>
                </a:lnTo>
                <a:lnTo>
                  <a:pt x="344315" y="407962"/>
                </a:lnTo>
                <a:lnTo>
                  <a:pt x="344315" y="476367"/>
                </a:lnTo>
                <a:lnTo>
                  <a:pt x="317051" y="487074"/>
                </a:lnTo>
                <a:lnTo>
                  <a:pt x="283567" y="495009"/>
                </a:lnTo>
                <a:lnTo>
                  <a:pt x="246384" y="499939"/>
                </a:lnTo>
                <a:lnTo>
                  <a:pt x="208024" y="501634"/>
                </a:lnTo>
                <a:close/>
              </a:path>
              <a:path w="472439" h="526414">
                <a:moveTo>
                  <a:pt x="344315" y="407962"/>
                </a:moveTo>
                <a:lnTo>
                  <a:pt x="212208" y="407962"/>
                </a:lnTo>
                <a:lnTo>
                  <a:pt x="248905" y="406094"/>
                </a:lnTo>
                <a:lnTo>
                  <a:pt x="284762" y="400875"/>
                </a:lnTo>
                <a:lnTo>
                  <a:pt x="317369" y="392883"/>
                </a:lnTo>
                <a:lnTo>
                  <a:pt x="344315" y="382696"/>
                </a:lnTo>
                <a:lnTo>
                  <a:pt x="344315" y="407962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9" name="object 59" descr=""/>
          <p:cNvSpPr/>
          <p:nvPr/>
        </p:nvSpPr>
        <p:spPr>
          <a:xfrm>
            <a:off x="1896745" y="3258465"/>
            <a:ext cx="508634" cy="526415"/>
          </a:xfrm>
          <a:custGeom>
            <a:avLst/>
            <a:gdLst/>
            <a:ahLst/>
            <a:cxnLst/>
            <a:rect l="l" t="t" r="r" b="b"/>
            <a:pathLst>
              <a:path w="508635" h="526414">
                <a:moveTo>
                  <a:pt x="508104" y="526284"/>
                </a:moveTo>
                <a:lnTo>
                  <a:pt x="413657" y="526284"/>
                </a:lnTo>
                <a:lnTo>
                  <a:pt x="413657" y="0"/>
                </a:lnTo>
                <a:lnTo>
                  <a:pt x="508104" y="0"/>
                </a:lnTo>
                <a:lnTo>
                  <a:pt x="508104" y="526284"/>
                </a:lnTo>
                <a:close/>
              </a:path>
              <a:path w="508635" h="526414">
                <a:moveTo>
                  <a:pt x="378388" y="200283"/>
                </a:moveTo>
                <a:lnTo>
                  <a:pt x="285136" y="200283"/>
                </a:lnTo>
                <a:lnTo>
                  <a:pt x="285136" y="2465"/>
                </a:lnTo>
                <a:lnTo>
                  <a:pt x="378388" y="2465"/>
                </a:lnTo>
                <a:lnTo>
                  <a:pt x="378388" y="200283"/>
                </a:lnTo>
                <a:close/>
              </a:path>
              <a:path w="508635" h="526414">
                <a:moveTo>
                  <a:pt x="124933" y="507796"/>
                </a:moveTo>
                <a:lnTo>
                  <a:pt x="64874" y="489549"/>
                </a:lnTo>
                <a:lnTo>
                  <a:pt x="23762" y="431244"/>
                </a:lnTo>
                <a:lnTo>
                  <a:pt x="10651" y="385398"/>
                </a:lnTo>
                <a:lnTo>
                  <a:pt x="2682" y="327454"/>
                </a:lnTo>
                <a:lnTo>
                  <a:pt x="0" y="256979"/>
                </a:lnTo>
                <a:lnTo>
                  <a:pt x="2701" y="186504"/>
                </a:lnTo>
                <a:lnTo>
                  <a:pt x="10651" y="128830"/>
                </a:lnTo>
                <a:lnTo>
                  <a:pt x="23762" y="82973"/>
                </a:lnTo>
                <a:lnTo>
                  <a:pt x="41882" y="48414"/>
                </a:lnTo>
                <a:lnTo>
                  <a:pt x="92603" y="10645"/>
                </a:lnTo>
                <a:lnTo>
                  <a:pt x="124933" y="6162"/>
                </a:lnTo>
                <a:lnTo>
                  <a:pt x="158381" y="10955"/>
                </a:lnTo>
                <a:lnTo>
                  <a:pt x="186880" y="25814"/>
                </a:lnTo>
                <a:lnTo>
                  <a:pt x="210265" y="51457"/>
                </a:lnTo>
                <a:lnTo>
                  <a:pt x="228370" y="88604"/>
                </a:lnTo>
                <a:lnTo>
                  <a:pt x="231407" y="100450"/>
                </a:lnTo>
                <a:lnTo>
                  <a:pt x="124933" y="100450"/>
                </a:lnTo>
                <a:lnTo>
                  <a:pt x="110494" y="109568"/>
                </a:lnTo>
                <a:lnTo>
                  <a:pt x="100873" y="137810"/>
                </a:lnTo>
                <a:lnTo>
                  <a:pt x="95512" y="186504"/>
                </a:lnTo>
                <a:lnTo>
                  <a:pt x="93849" y="256979"/>
                </a:lnTo>
                <a:lnTo>
                  <a:pt x="95512" y="327454"/>
                </a:lnTo>
                <a:lnTo>
                  <a:pt x="100873" y="376148"/>
                </a:lnTo>
                <a:lnTo>
                  <a:pt x="110494" y="404390"/>
                </a:lnTo>
                <a:lnTo>
                  <a:pt x="124933" y="413509"/>
                </a:lnTo>
                <a:lnTo>
                  <a:pt x="231634" y="413509"/>
                </a:lnTo>
                <a:lnTo>
                  <a:pt x="230141" y="419968"/>
                </a:lnTo>
                <a:lnTo>
                  <a:pt x="212133" y="459651"/>
                </a:lnTo>
                <a:lnTo>
                  <a:pt x="188496" y="486957"/>
                </a:lnTo>
                <a:lnTo>
                  <a:pt x="159380" y="502726"/>
                </a:lnTo>
                <a:lnTo>
                  <a:pt x="124933" y="507796"/>
                </a:lnTo>
                <a:close/>
              </a:path>
              <a:path w="508635" h="526414">
                <a:moveTo>
                  <a:pt x="231634" y="413509"/>
                </a:moveTo>
                <a:lnTo>
                  <a:pt x="124933" y="413509"/>
                </a:lnTo>
                <a:lnTo>
                  <a:pt x="139373" y="404390"/>
                </a:lnTo>
                <a:lnTo>
                  <a:pt x="148994" y="376148"/>
                </a:lnTo>
                <a:lnTo>
                  <a:pt x="154355" y="327454"/>
                </a:lnTo>
                <a:lnTo>
                  <a:pt x="156018" y="256979"/>
                </a:lnTo>
                <a:lnTo>
                  <a:pt x="154355" y="186504"/>
                </a:lnTo>
                <a:lnTo>
                  <a:pt x="149012" y="137973"/>
                </a:lnTo>
                <a:lnTo>
                  <a:pt x="148994" y="137810"/>
                </a:lnTo>
                <a:lnTo>
                  <a:pt x="139373" y="109568"/>
                </a:lnTo>
                <a:lnTo>
                  <a:pt x="124933" y="100450"/>
                </a:lnTo>
                <a:lnTo>
                  <a:pt x="231407" y="100450"/>
                </a:lnTo>
                <a:lnTo>
                  <a:pt x="240987" y="137810"/>
                </a:lnTo>
                <a:lnTo>
                  <a:pt x="241028" y="137973"/>
                </a:lnTo>
                <a:lnTo>
                  <a:pt x="248074" y="200283"/>
                </a:lnTo>
                <a:lnTo>
                  <a:pt x="378388" y="200283"/>
                </a:lnTo>
                <a:lnTo>
                  <a:pt x="378388" y="300117"/>
                </a:lnTo>
                <a:lnTo>
                  <a:pt x="248672" y="300117"/>
                </a:lnTo>
                <a:lnTo>
                  <a:pt x="242370" y="367070"/>
                </a:lnTo>
                <a:lnTo>
                  <a:pt x="231634" y="413509"/>
                </a:lnTo>
                <a:close/>
              </a:path>
              <a:path w="508635" h="526414">
                <a:moveTo>
                  <a:pt x="378388" y="517040"/>
                </a:moveTo>
                <a:lnTo>
                  <a:pt x="285136" y="517040"/>
                </a:lnTo>
                <a:lnTo>
                  <a:pt x="285136" y="300117"/>
                </a:lnTo>
                <a:lnTo>
                  <a:pt x="378388" y="300117"/>
                </a:lnTo>
                <a:lnTo>
                  <a:pt x="378388" y="517040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0" name="object 60" descr=""/>
          <p:cNvSpPr/>
          <p:nvPr/>
        </p:nvSpPr>
        <p:spPr>
          <a:xfrm>
            <a:off x="2638793" y="3258172"/>
            <a:ext cx="516890" cy="532765"/>
          </a:xfrm>
          <a:custGeom>
            <a:avLst/>
            <a:gdLst/>
            <a:ahLst/>
            <a:cxnLst/>
            <a:rect l="l" t="t" r="r" b="b"/>
            <a:pathLst>
              <a:path w="516889" h="532764">
                <a:moveTo>
                  <a:pt x="484200" y="0"/>
                </a:moveTo>
                <a:lnTo>
                  <a:pt x="29895" y="0"/>
                </a:lnTo>
                <a:lnTo>
                  <a:pt x="29895" y="87668"/>
                </a:lnTo>
                <a:lnTo>
                  <a:pt x="381977" y="87668"/>
                </a:lnTo>
                <a:lnTo>
                  <a:pt x="381977" y="195973"/>
                </a:lnTo>
                <a:lnTo>
                  <a:pt x="484200" y="195973"/>
                </a:lnTo>
                <a:lnTo>
                  <a:pt x="484200" y="87668"/>
                </a:lnTo>
                <a:lnTo>
                  <a:pt x="484200" y="0"/>
                </a:lnTo>
                <a:close/>
              </a:path>
              <a:path w="516889" h="532764">
                <a:moveTo>
                  <a:pt x="486587" y="342963"/>
                </a:moveTo>
                <a:lnTo>
                  <a:pt x="27508" y="342963"/>
                </a:lnTo>
                <a:lnTo>
                  <a:pt x="27508" y="430631"/>
                </a:lnTo>
                <a:lnTo>
                  <a:pt x="383768" y="430631"/>
                </a:lnTo>
                <a:lnTo>
                  <a:pt x="383768" y="532498"/>
                </a:lnTo>
                <a:lnTo>
                  <a:pt x="486587" y="532498"/>
                </a:lnTo>
                <a:lnTo>
                  <a:pt x="486587" y="430631"/>
                </a:lnTo>
                <a:lnTo>
                  <a:pt x="486587" y="342963"/>
                </a:lnTo>
                <a:close/>
              </a:path>
              <a:path w="516889" h="532764">
                <a:moveTo>
                  <a:pt x="516483" y="222148"/>
                </a:moveTo>
                <a:lnTo>
                  <a:pt x="270802" y="222148"/>
                </a:lnTo>
                <a:lnTo>
                  <a:pt x="270802" y="134645"/>
                </a:lnTo>
                <a:lnTo>
                  <a:pt x="168579" y="134645"/>
                </a:lnTo>
                <a:lnTo>
                  <a:pt x="168579" y="222148"/>
                </a:lnTo>
                <a:lnTo>
                  <a:pt x="0" y="222148"/>
                </a:lnTo>
                <a:lnTo>
                  <a:pt x="0" y="309041"/>
                </a:lnTo>
                <a:lnTo>
                  <a:pt x="516483" y="309041"/>
                </a:lnTo>
                <a:lnTo>
                  <a:pt x="516483" y="222148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1" name="object 61" descr=""/>
          <p:cNvSpPr/>
          <p:nvPr/>
        </p:nvSpPr>
        <p:spPr>
          <a:xfrm>
            <a:off x="3381114" y="3245524"/>
            <a:ext cx="516890" cy="551815"/>
          </a:xfrm>
          <a:custGeom>
            <a:avLst/>
            <a:gdLst/>
            <a:ahLst/>
            <a:cxnLst/>
            <a:rect l="l" t="t" r="r" b="b"/>
            <a:pathLst>
              <a:path w="516889" h="551814">
                <a:moveTo>
                  <a:pt x="309644" y="46219"/>
                </a:moveTo>
                <a:lnTo>
                  <a:pt x="205632" y="46219"/>
                </a:lnTo>
                <a:lnTo>
                  <a:pt x="205632" y="0"/>
                </a:lnTo>
                <a:lnTo>
                  <a:pt x="309644" y="0"/>
                </a:lnTo>
                <a:lnTo>
                  <a:pt x="309644" y="46219"/>
                </a:lnTo>
                <a:close/>
              </a:path>
              <a:path w="516889" h="551814">
                <a:moveTo>
                  <a:pt x="488378" y="140506"/>
                </a:moveTo>
                <a:lnTo>
                  <a:pt x="28095" y="140506"/>
                </a:lnTo>
                <a:lnTo>
                  <a:pt x="28095" y="46219"/>
                </a:lnTo>
                <a:lnTo>
                  <a:pt x="488378" y="46219"/>
                </a:lnTo>
                <a:lnTo>
                  <a:pt x="488378" y="140506"/>
                </a:lnTo>
                <a:close/>
              </a:path>
              <a:path w="516889" h="551814">
                <a:moveTo>
                  <a:pt x="17335" y="313059"/>
                </a:moveTo>
                <a:lnTo>
                  <a:pt x="17335" y="217539"/>
                </a:lnTo>
                <a:lnTo>
                  <a:pt x="73413" y="210962"/>
                </a:lnTo>
                <a:lnTo>
                  <a:pt x="123887" y="195430"/>
                </a:lnTo>
                <a:lnTo>
                  <a:pt x="165619" y="171695"/>
                </a:lnTo>
                <a:lnTo>
                  <a:pt x="195470" y="140506"/>
                </a:lnTo>
                <a:lnTo>
                  <a:pt x="311438" y="140506"/>
                </a:lnTo>
                <a:lnTo>
                  <a:pt x="309644" y="148518"/>
                </a:lnTo>
                <a:lnTo>
                  <a:pt x="303667" y="163308"/>
                </a:lnTo>
                <a:lnTo>
                  <a:pt x="505115" y="223085"/>
                </a:lnTo>
                <a:lnTo>
                  <a:pt x="499477" y="239724"/>
                </a:lnTo>
                <a:lnTo>
                  <a:pt x="243890" y="239724"/>
                </a:lnTo>
                <a:lnTo>
                  <a:pt x="207588" y="264448"/>
                </a:lnTo>
                <a:lnTo>
                  <a:pt x="165950" y="284440"/>
                </a:lnTo>
                <a:lnTo>
                  <a:pt x="119807" y="299402"/>
                </a:lnTo>
                <a:lnTo>
                  <a:pt x="69991" y="309041"/>
                </a:lnTo>
                <a:lnTo>
                  <a:pt x="17335" y="313059"/>
                </a:lnTo>
                <a:close/>
              </a:path>
              <a:path w="516889" h="551814">
                <a:moveTo>
                  <a:pt x="474629" y="313059"/>
                </a:moveTo>
                <a:lnTo>
                  <a:pt x="243890" y="239724"/>
                </a:lnTo>
                <a:lnTo>
                  <a:pt x="499477" y="239724"/>
                </a:lnTo>
                <a:lnTo>
                  <a:pt x="474629" y="313059"/>
                </a:lnTo>
                <a:close/>
              </a:path>
              <a:path w="516889" h="551814">
                <a:moveTo>
                  <a:pt x="516473" y="439391"/>
                </a:moveTo>
                <a:lnTo>
                  <a:pt x="0" y="439391"/>
                </a:lnTo>
                <a:lnTo>
                  <a:pt x="0" y="343871"/>
                </a:lnTo>
                <a:lnTo>
                  <a:pt x="516473" y="343871"/>
                </a:lnTo>
                <a:lnTo>
                  <a:pt x="516473" y="439391"/>
                </a:lnTo>
                <a:close/>
              </a:path>
              <a:path w="516889" h="551814">
                <a:moveTo>
                  <a:pt x="309644" y="551550"/>
                </a:moveTo>
                <a:lnTo>
                  <a:pt x="206828" y="551550"/>
                </a:lnTo>
                <a:lnTo>
                  <a:pt x="206828" y="439391"/>
                </a:lnTo>
                <a:lnTo>
                  <a:pt x="309644" y="439391"/>
                </a:lnTo>
                <a:lnTo>
                  <a:pt x="309644" y="551550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2" name="object 62" descr=""/>
          <p:cNvSpPr/>
          <p:nvPr/>
        </p:nvSpPr>
        <p:spPr>
          <a:xfrm>
            <a:off x="3970516" y="3258465"/>
            <a:ext cx="525145" cy="526415"/>
          </a:xfrm>
          <a:custGeom>
            <a:avLst/>
            <a:gdLst/>
            <a:ahLst/>
            <a:cxnLst/>
            <a:rect l="l" t="t" r="r" b="b"/>
            <a:pathLst>
              <a:path w="525145" h="526414">
                <a:moveTo>
                  <a:pt x="465065" y="526284"/>
                </a:moveTo>
                <a:lnTo>
                  <a:pt x="364042" y="526284"/>
                </a:lnTo>
                <a:lnTo>
                  <a:pt x="364042" y="0"/>
                </a:lnTo>
                <a:lnTo>
                  <a:pt x="465065" y="0"/>
                </a:lnTo>
                <a:lnTo>
                  <a:pt x="465065" y="192272"/>
                </a:lnTo>
                <a:lnTo>
                  <a:pt x="524842" y="192272"/>
                </a:lnTo>
                <a:lnTo>
                  <a:pt x="524842" y="293338"/>
                </a:lnTo>
                <a:lnTo>
                  <a:pt x="465065" y="293338"/>
                </a:lnTo>
                <a:lnTo>
                  <a:pt x="465065" y="526284"/>
                </a:lnTo>
                <a:close/>
              </a:path>
              <a:path w="525145" h="526414">
                <a:moveTo>
                  <a:pt x="0" y="501634"/>
                </a:moveTo>
                <a:lnTo>
                  <a:pt x="0" y="403032"/>
                </a:lnTo>
                <a:lnTo>
                  <a:pt x="43171" y="398326"/>
                </a:lnTo>
                <a:lnTo>
                  <a:pt x="80745" y="385373"/>
                </a:lnTo>
                <a:lnTo>
                  <a:pt x="112673" y="364533"/>
                </a:lnTo>
                <a:lnTo>
                  <a:pt x="138906" y="336168"/>
                </a:lnTo>
                <a:lnTo>
                  <a:pt x="159395" y="300640"/>
                </a:lnTo>
                <a:lnTo>
                  <a:pt x="174091" y="258308"/>
                </a:lnTo>
                <a:lnTo>
                  <a:pt x="182944" y="209534"/>
                </a:lnTo>
                <a:lnTo>
                  <a:pt x="185906" y="154680"/>
                </a:lnTo>
                <a:lnTo>
                  <a:pt x="185906" y="107228"/>
                </a:lnTo>
                <a:lnTo>
                  <a:pt x="0" y="107228"/>
                </a:lnTo>
                <a:lnTo>
                  <a:pt x="0" y="12325"/>
                </a:lnTo>
                <a:lnTo>
                  <a:pt x="288723" y="12325"/>
                </a:lnTo>
                <a:lnTo>
                  <a:pt x="288723" y="154680"/>
                </a:lnTo>
                <a:lnTo>
                  <a:pt x="286055" y="209534"/>
                </a:lnTo>
                <a:lnTo>
                  <a:pt x="277917" y="263000"/>
                </a:lnTo>
                <a:lnTo>
                  <a:pt x="264725" y="310565"/>
                </a:lnTo>
                <a:lnTo>
                  <a:pt x="246621" y="353418"/>
                </a:lnTo>
                <a:lnTo>
                  <a:pt x="223814" y="391324"/>
                </a:lnTo>
                <a:lnTo>
                  <a:pt x="196516" y="424046"/>
                </a:lnTo>
                <a:lnTo>
                  <a:pt x="164936" y="451348"/>
                </a:lnTo>
                <a:lnTo>
                  <a:pt x="129284" y="472993"/>
                </a:lnTo>
                <a:lnTo>
                  <a:pt x="89770" y="488747"/>
                </a:lnTo>
                <a:lnTo>
                  <a:pt x="46605" y="498373"/>
                </a:lnTo>
                <a:lnTo>
                  <a:pt x="0" y="501634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551670" y="9626349"/>
            <a:ext cx="213360" cy="177165"/>
            <a:chOff x="551670" y="9626349"/>
            <a:chExt cx="213360" cy="177165"/>
          </a:xfrm>
        </p:grpSpPr>
        <p:sp>
          <p:nvSpPr>
            <p:cNvPr id="3" name="object 3" descr=""/>
            <p:cNvSpPr/>
            <p:nvPr/>
          </p:nvSpPr>
          <p:spPr>
            <a:xfrm>
              <a:off x="551662" y="9630701"/>
              <a:ext cx="57150" cy="173355"/>
            </a:xfrm>
            <a:custGeom>
              <a:avLst/>
              <a:gdLst/>
              <a:ahLst/>
              <a:cxnLst/>
              <a:rect l="l" t="t" r="r" b="b"/>
              <a:pathLst>
                <a:path w="57150" h="173354">
                  <a:moveTo>
                    <a:pt x="56769" y="0"/>
                  </a:moveTo>
                  <a:lnTo>
                    <a:pt x="0" y="0"/>
                  </a:lnTo>
                  <a:lnTo>
                    <a:pt x="0" y="19342"/>
                  </a:lnTo>
                  <a:lnTo>
                    <a:pt x="34772" y="19342"/>
                  </a:lnTo>
                  <a:lnTo>
                    <a:pt x="34772" y="172770"/>
                  </a:lnTo>
                  <a:lnTo>
                    <a:pt x="56769" y="172770"/>
                  </a:lnTo>
                  <a:lnTo>
                    <a:pt x="56769" y="19342"/>
                  </a:lnTo>
                  <a:lnTo>
                    <a:pt x="56769" y="0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3202" y="9626349"/>
              <a:ext cx="121692" cy="176848"/>
            </a:xfrm>
            <a:prstGeom prst="rect">
              <a:avLst/>
            </a:prstGeom>
          </p:spPr>
        </p:pic>
      </p:grpSp>
      <p:grpSp>
        <p:nvGrpSpPr>
          <p:cNvPr id="5" name="object 5" descr=""/>
          <p:cNvGrpSpPr/>
          <p:nvPr/>
        </p:nvGrpSpPr>
        <p:grpSpPr>
          <a:xfrm>
            <a:off x="17506827" y="9625270"/>
            <a:ext cx="213360" cy="177165"/>
            <a:chOff x="17506827" y="9625270"/>
            <a:chExt cx="213360" cy="177165"/>
          </a:xfrm>
        </p:grpSpPr>
        <p:sp>
          <p:nvSpPr>
            <p:cNvPr id="6" name="object 6" descr=""/>
            <p:cNvSpPr/>
            <p:nvPr/>
          </p:nvSpPr>
          <p:spPr>
            <a:xfrm>
              <a:off x="17506823" y="9629622"/>
              <a:ext cx="57150" cy="173355"/>
            </a:xfrm>
            <a:custGeom>
              <a:avLst/>
              <a:gdLst/>
              <a:ahLst/>
              <a:cxnLst/>
              <a:rect l="l" t="t" r="r" b="b"/>
              <a:pathLst>
                <a:path w="57150" h="173354">
                  <a:moveTo>
                    <a:pt x="56756" y="0"/>
                  </a:moveTo>
                  <a:lnTo>
                    <a:pt x="0" y="0"/>
                  </a:lnTo>
                  <a:lnTo>
                    <a:pt x="0" y="19342"/>
                  </a:lnTo>
                  <a:lnTo>
                    <a:pt x="34772" y="19342"/>
                  </a:lnTo>
                  <a:lnTo>
                    <a:pt x="34772" y="172770"/>
                  </a:lnTo>
                  <a:lnTo>
                    <a:pt x="56756" y="172770"/>
                  </a:lnTo>
                  <a:lnTo>
                    <a:pt x="56756" y="19342"/>
                  </a:lnTo>
                  <a:lnTo>
                    <a:pt x="56756" y="0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598358" y="9625270"/>
              <a:ext cx="121692" cy="176848"/>
            </a:xfrm>
            <a:prstGeom prst="rect">
              <a:avLst/>
            </a:prstGeom>
          </p:spPr>
        </p:pic>
      </p:grpSp>
      <p:grpSp>
        <p:nvGrpSpPr>
          <p:cNvPr id="8" name="object 8" descr=""/>
          <p:cNvGrpSpPr/>
          <p:nvPr/>
        </p:nvGrpSpPr>
        <p:grpSpPr>
          <a:xfrm>
            <a:off x="1112050" y="582048"/>
            <a:ext cx="406400" cy="205740"/>
            <a:chOff x="1112050" y="582048"/>
            <a:chExt cx="406400" cy="205740"/>
          </a:xfrm>
        </p:grpSpPr>
        <p:pic>
          <p:nvPicPr>
            <p:cNvPr id="9" name="object 9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12050" y="582048"/>
              <a:ext cx="140693" cy="205460"/>
            </a:xfrm>
            <a:prstGeom prst="rect">
              <a:avLst/>
            </a:prstGeom>
          </p:spPr>
        </p:pic>
        <p:sp>
          <p:nvSpPr>
            <p:cNvPr id="10" name="object 10" descr=""/>
            <p:cNvSpPr/>
            <p:nvPr/>
          </p:nvSpPr>
          <p:spPr>
            <a:xfrm>
              <a:off x="1272273" y="582053"/>
              <a:ext cx="246379" cy="201295"/>
            </a:xfrm>
            <a:custGeom>
              <a:avLst/>
              <a:gdLst/>
              <a:ahLst/>
              <a:cxnLst/>
              <a:rect l="l" t="t" r="r" b="b"/>
              <a:pathLst>
                <a:path w="246380" h="201295">
                  <a:moveTo>
                    <a:pt x="89065" y="88950"/>
                  </a:moveTo>
                  <a:lnTo>
                    <a:pt x="0" y="88950"/>
                  </a:lnTo>
                  <a:lnTo>
                    <a:pt x="0" y="124904"/>
                  </a:lnTo>
                  <a:lnTo>
                    <a:pt x="89065" y="124904"/>
                  </a:lnTo>
                  <a:lnTo>
                    <a:pt x="89065" y="88950"/>
                  </a:lnTo>
                  <a:close/>
                </a:path>
                <a:path w="246380" h="201295">
                  <a:moveTo>
                    <a:pt x="245808" y="163741"/>
                  </a:moveTo>
                  <a:lnTo>
                    <a:pt x="172085" y="163741"/>
                  </a:lnTo>
                  <a:lnTo>
                    <a:pt x="199301" y="134734"/>
                  </a:lnTo>
                  <a:lnTo>
                    <a:pt x="220014" y="111175"/>
                  </a:lnTo>
                  <a:lnTo>
                    <a:pt x="233159" y="92392"/>
                  </a:lnTo>
                  <a:lnTo>
                    <a:pt x="240080" y="76441"/>
                  </a:lnTo>
                  <a:lnTo>
                    <a:pt x="242087" y="61379"/>
                  </a:lnTo>
                  <a:lnTo>
                    <a:pt x="237490" y="36817"/>
                  </a:lnTo>
                  <a:lnTo>
                    <a:pt x="224205" y="17386"/>
                  </a:lnTo>
                  <a:lnTo>
                    <a:pt x="202946" y="4597"/>
                  </a:lnTo>
                  <a:lnTo>
                    <a:pt x="174409" y="0"/>
                  </a:lnTo>
                  <a:lnTo>
                    <a:pt x="146888" y="5092"/>
                  </a:lnTo>
                  <a:lnTo>
                    <a:pt x="125349" y="19177"/>
                  </a:lnTo>
                  <a:lnTo>
                    <a:pt x="111302" y="40462"/>
                  </a:lnTo>
                  <a:lnTo>
                    <a:pt x="106273" y="67132"/>
                  </a:lnTo>
                  <a:lnTo>
                    <a:pt x="147904" y="67132"/>
                  </a:lnTo>
                  <a:lnTo>
                    <a:pt x="149618" y="56286"/>
                  </a:lnTo>
                  <a:lnTo>
                    <a:pt x="154698" y="46926"/>
                  </a:lnTo>
                  <a:lnTo>
                    <a:pt x="163004" y="40360"/>
                  </a:lnTo>
                  <a:lnTo>
                    <a:pt x="174409" y="37884"/>
                  </a:lnTo>
                  <a:lnTo>
                    <a:pt x="186232" y="39598"/>
                  </a:lnTo>
                  <a:lnTo>
                    <a:pt x="194322" y="44475"/>
                  </a:lnTo>
                  <a:lnTo>
                    <a:pt x="198970" y="52044"/>
                  </a:lnTo>
                  <a:lnTo>
                    <a:pt x="200456" y="61849"/>
                  </a:lnTo>
                  <a:lnTo>
                    <a:pt x="199263" y="70599"/>
                  </a:lnTo>
                  <a:lnTo>
                    <a:pt x="194932" y="80886"/>
                  </a:lnTo>
                  <a:lnTo>
                    <a:pt x="186334" y="93649"/>
                  </a:lnTo>
                  <a:lnTo>
                    <a:pt x="172313" y="109804"/>
                  </a:lnTo>
                  <a:lnTo>
                    <a:pt x="110223" y="175729"/>
                  </a:lnTo>
                  <a:lnTo>
                    <a:pt x="110223" y="200672"/>
                  </a:lnTo>
                  <a:lnTo>
                    <a:pt x="245808" y="200672"/>
                  </a:lnTo>
                  <a:lnTo>
                    <a:pt x="245808" y="163741"/>
                  </a:lnTo>
                  <a:close/>
                </a:path>
              </a:pathLst>
            </a:custGeom>
            <a:solidFill>
              <a:srgbClr val="9E9E9E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 descr=""/>
          <p:cNvSpPr/>
          <p:nvPr/>
        </p:nvSpPr>
        <p:spPr>
          <a:xfrm>
            <a:off x="1789592" y="695503"/>
            <a:ext cx="14251940" cy="27305"/>
          </a:xfrm>
          <a:custGeom>
            <a:avLst/>
            <a:gdLst/>
            <a:ahLst/>
            <a:cxnLst/>
            <a:rect l="l" t="t" r="r" b="b"/>
            <a:pathLst>
              <a:path w="14251940" h="27304">
                <a:moveTo>
                  <a:pt x="14251781" y="26789"/>
                </a:moveTo>
                <a:lnTo>
                  <a:pt x="0" y="26789"/>
                </a:lnTo>
                <a:lnTo>
                  <a:pt x="0" y="0"/>
                </a:lnTo>
                <a:lnTo>
                  <a:pt x="14251781" y="0"/>
                </a:lnTo>
                <a:lnTo>
                  <a:pt x="14251781" y="26789"/>
                </a:lnTo>
                <a:close/>
              </a:path>
            </a:pathLst>
          </a:custGeom>
          <a:solidFill>
            <a:srgbClr val="9E9E9E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2" name="object 12" descr=""/>
          <p:cNvGrpSpPr/>
          <p:nvPr/>
        </p:nvGrpSpPr>
        <p:grpSpPr>
          <a:xfrm>
            <a:off x="16285829" y="565471"/>
            <a:ext cx="880744" cy="222250"/>
            <a:chOff x="16285829" y="565471"/>
            <a:chExt cx="880744" cy="222250"/>
          </a:xfrm>
        </p:grpSpPr>
        <p:pic>
          <p:nvPicPr>
            <p:cNvPr id="13" name="object 13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285829" y="571060"/>
              <a:ext cx="205854" cy="216435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510748" y="569282"/>
              <a:ext cx="205854" cy="202717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745321" y="565471"/>
              <a:ext cx="182686" cy="216943"/>
            </a:xfrm>
            <a:prstGeom prst="rect">
              <a:avLst/>
            </a:prstGeom>
          </p:spPr>
        </p:pic>
        <p:pic>
          <p:nvPicPr>
            <p:cNvPr id="16" name="object 16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960588" y="565471"/>
              <a:ext cx="205854" cy="217451"/>
            </a:xfrm>
            <a:prstGeom prst="rect">
              <a:avLst/>
            </a:prstGeom>
          </p:spPr>
        </p:pic>
      </p:grpSp>
      <p:grpSp>
        <p:nvGrpSpPr>
          <p:cNvPr id="17" name="object 17" descr=""/>
          <p:cNvGrpSpPr/>
          <p:nvPr/>
        </p:nvGrpSpPr>
        <p:grpSpPr>
          <a:xfrm>
            <a:off x="6169790" y="1642560"/>
            <a:ext cx="9092565" cy="6364605"/>
            <a:chOff x="6169790" y="1642560"/>
            <a:chExt cx="9092565" cy="6364605"/>
          </a:xfrm>
        </p:grpSpPr>
        <p:pic>
          <p:nvPicPr>
            <p:cNvPr id="18" name="object 18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169790" y="1642560"/>
              <a:ext cx="9091941" cy="6364359"/>
            </a:xfrm>
            <a:prstGeom prst="rect">
              <a:avLst/>
            </a:prstGeom>
          </p:spPr>
        </p:pic>
        <p:sp>
          <p:nvSpPr>
            <p:cNvPr id="19" name="object 19" descr=""/>
            <p:cNvSpPr/>
            <p:nvPr/>
          </p:nvSpPr>
          <p:spPr>
            <a:xfrm>
              <a:off x="6969445" y="4516252"/>
              <a:ext cx="584835" cy="1496695"/>
            </a:xfrm>
            <a:custGeom>
              <a:avLst/>
              <a:gdLst/>
              <a:ahLst/>
              <a:cxnLst/>
              <a:rect l="l" t="t" r="r" b="b"/>
              <a:pathLst>
                <a:path w="584834" h="1496695">
                  <a:moveTo>
                    <a:pt x="0" y="0"/>
                  </a:moveTo>
                  <a:lnTo>
                    <a:pt x="0" y="1496558"/>
                  </a:lnTo>
                  <a:lnTo>
                    <a:pt x="584513" y="1496558"/>
                  </a:lnTo>
                  <a:lnTo>
                    <a:pt x="584513" y="0"/>
                  </a:lnTo>
                  <a:lnTo>
                    <a:pt x="0" y="0"/>
                  </a:lnTo>
                  <a:close/>
                </a:path>
              </a:pathLst>
            </a:custGeom>
            <a:ln w="57150">
              <a:solidFill>
                <a:srgbClr val="D01717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0" name="object 20" descr=""/>
          <p:cNvSpPr/>
          <p:nvPr/>
        </p:nvSpPr>
        <p:spPr>
          <a:xfrm>
            <a:off x="1130249" y="1111795"/>
            <a:ext cx="727710" cy="358140"/>
          </a:xfrm>
          <a:custGeom>
            <a:avLst/>
            <a:gdLst/>
            <a:ahLst/>
            <a:cxnLst/>
            <a:rect l="l" t="t" r="r" b="b"/>
            <a:pathLst>
              <a:path w="727710" h="358140">
                <a:moveTo>
                  <a:pt x="241719" y="133286"/>
                </a:moveTo>
                <a:lnTo>
                  <a:pt x="229679" y="125425"/>
                </a:lnTo>
                <a:lnTo>
                  <a:pt x="148564" y="72440"/>
                </a:lnTo>
                <a:lnTo>
                  <a:pt x="153301" y="56375"/>
                </a:lnTo>
                <a:lnTo>
                  <a:pt x="156692" y="39890"/>
                </a:lnTo>
                <a:lnTo>
                  <a:pt x="158724" y="23012"/>
                </a:lnTo>
                <a:lnTo>
                  <a:pt x="159410" y="5791"/>
                </a:lnTo>
                <a:lnTo>
                  <a:pt x="91147" y="1651"/>
                </a:lnTo>
                <a:lnTo>
                  <a:pt x="84010" y="50520"/>
                </a:lnTo>
                <a:lnTo>
                  <a:pt x="65443" y="89928"/>
                </a:lnTo>
                <a:lnTo>
                  <a:pt x="36931" y="117373"/>
                </a:lnTo>
                <a:lnTo>
                  <a:pt x="0" y="130390"/>
                </a:lnTo>
                <a:lnTo>
                  <a:pt x="0" y="192900"/>
                </a:lnTo>
                <a:lnTo>
                  <a:pt x="36106" y="186601"/>
                </a:lnTo>
                <a:lnTo>
                  <a:pt x="68757" y="172669"/>
                </a:lnTo>
                <a:lnTo>
                  <a:pt x="97345" y="151980"/>
                </a:lnTo>
                <a:lnTo>
                  <a:pt x="121259" y="125425"/>
                </a:lnTo>
                <a:lnTo>
                  <a:pt x="207187" y="183794"/>
                </a:lnTo>
                <a:lnTo>
                  <a:pt x="241719" y="133286"/>
                </a:lnTo>
                <a:close/>
              </a:path>
              <a:path w="727710" h="358140">
                <a:moveTo>
                  <a:pt x="325234" y="278587"/>
                </a:moveTo>
                <a:lnTo>
                  <a:pt x="317741" y="255409"/>
                </a:lnTo>
                <a:lnTo>
                  <a:pt x="313220" y="241439"/>
                </a:lnTo>
                <a:lnTo>
                  <a:pt x="280314" y="217017"/>
                </a:lnTo>
                <a:lnTo>
                  <a:pt x="252158" y="209334"/>
                </a:lnTo>
                <a:lnTo>
                  <a:pt x="252158" y="278587"/>
                </a:lnTo>
                <a:lnTo>
                  <a:pt x="245808" y="289369"/>
                </a:lnTo>
                <a:lnTo>
                  <a:pt x="228422" y="296545"/>
                </a:lnTo>
                <a:lnTo>
                  <a:pt x="202526" y="300532"/>
                </a:lnTo>
                <a:lnTo>
                  <a:pt x="170649" y="301764"/>
                </a:lnTo>
                <a:lnTo>
                  <a:pt x="138772" y="300532"/>
                </a:lnTo>
                <a:lnTo>
                  <a:pt x="112877" y="296545"/>
                </a:lnTo>
                <a:lnTo>
                  <a:pt x="95491" y="289369"/>
                </a:lnTo>
                <a:lnTo>
                  <a:pt x="89141" y="278587"/>
                </a:lnTo>
                <a:lnTo>
                  <a:pt x="95491" y="267982"/>
                </a:lnTo>
                <a:lnTo>
                  <a:pt x="112877" y="260794"/>
                </a:lnTo>
                <a:lnTo>
                  <a:pt x="138772" y="256705"/>
                </a:lnTo>
                <a:lnTo>
                  <a:pt x="170649" y="255409"/>
                </a:lnTo>
                <a:lnTo>
                  <a:pt x="202526" y="256705"/>
                </a:lnTo>
                <a:lnTo>
                  <a:pt x="228422" y="260794"/>
                </a:lnTo>
                <a:lnTo>
                  <a:pt x="245808" y="267982"/>
                </a:lnTo>
                <a:lnTo>
                  <a:pt x="252158" y="278587"/>
                </a:lnTo>
                <a:lnTo>
                  <a:pt x="252158" y="209334"/>
                </a:lnTo>
                <a:lnTo>
                  <a:pt x="231228" y="203606"/>
                </a:lnTo>
                <a:lnTo>
                  <a:pt x="170649" y="199517"/>
                </a:lnTo>
                <a:lnTo>
                  <a:pt x="110070" y="203606"/>
                </a:lnTo>
                <a:lnTo>
                  <a:pt x="60972" y="217017"/>
                </a:lnTo>
                <a:lnTo>
                  <a:pt x="28067" y="241439"/>
                </a:lnTo>
                <a:lnTo>
                  <a:pt x="16052" y="278587"/>
                </a:lnTo>
                <a:lnTo>
                  <a:pt x="28067" y="315747"/>
                </a:lnTo>
                <a:lnTo>
                  <a:pt x="60972" y="340169"/>
                </a:lnTo>
                <a:lnTo>
                  <a:pt x="110070" y="353568"/>
                </a:lnTo>
                <a:lnTo>
                  <a:pt x="170649" y="357657"/>
                </a:lnTo>
                <a:lnTo>
                  <a:pt x="231228" y="353568"/>
                </a:lnTo>
                <a:lnTo>
                  <a:pt x="280314" y="340169"/>
                </a:lnTo>
                <a:lnTo>
                  <a:pt x="313220" y="315747"/>
                </a:lnTo>
                <a:lnTo>
                  <a:pt x="317741" y="301764"/>
                </a:lnTo>
                <a:lnTo>
                  <a:pt x="325234" y="278587"/>
                </a:lnTo>
                <a:close/>
              </a:path>
              <a:path w="727710" h="358140">
                <a:moveTo>
                  <a:pt x="362178" y="54229"/>
                </a:moveTo>
                <a:lnTo>
                  <a:pt x="322033" y="54229"/>
                </a:lnTo>
                <a:lnTo>
                  <a:pt x="322033" y="0"/>
                </a:lnTo>
                <a:lnTo>
                  <a:pt x="254165" y="0"/>
                </a:lnTo>
                <a:lnTo>
                  <a:pt x="254165" y="194551"/>
                </a:lnTo>
                <a:lnTo>
                  <a:pt x="322033" y="194551"/>
                </a:lnTo>
                <a:lnTo>
                  <a:pt x="322033" y="120865"/>
                </a:lnTo>
                <a:lnTo>
                  <a:pt x="362178" y="120865"/>
                </a:lnTo>
                <a:lnTo>
                  <a:pt x="362178" y="54229"/>
                </a:lnTo>
                <a:close/>
              </a:path>
              <a:path w="727710" h="358140">
                <a:moveTo>
                  <a:pt x="637235" y="1651"/>
                </a:moveTo>
                <a:lnTo>
                  <a:pt x="574192" y="1651"/>
                </a:lnTo>
                <a:lnTo>
                  <a:pt x="574192" y="108458"/>
                </a:lnTo>
                <a:lnTo>
                  <a:pt x="536448" y="108458"/>
                </a:lnTo>
                <a:lnTo>
                  <a:pt x="536448" y="174688"/>
                </a:lnTo>
                <a:lnTo>
                  <a:pt x="574192" y="174688"/>
                </a:lnTo>
                <a:lnTo>
                  <a:pt x="574192" y="290182"/>
                </a:lnTo>
                <a:lnTo>
                  <a:pt x="550926" y="244233"/>
                </a:lnTo>
                <a:lnTo>
                  <a:pt x="503123" y="149847"/>
                </a:lnTo>
                <a:lnTo>
                  <a:pt x="506577" y="118262"/>
                </a:lnTo>
                <a:lnTo>
                  <a:pt x="509092" y="84340"/>
                </a:lnTo>
                <a:lnTo>
                  <a:pt x="510628" y="48094"/>
                </a:lnTo>
                <a:lnTo>
                  <a:pt x="511149" y="9512"/>
                </a:lnTo>
                <a:lnTo>
                  <a:pt x="446900" y="7035"/>
                </a:lnTo>
                <a:lnTo>
                  <a:pt x="446836" y="9512"/>
                </a:lnTo>
                <a:lnTo>
                  <a:pt x="445058" y="79375"/>
                </a:lnTo>
                <a:lnTo>
                  <a:pt x="439661" y="141351"/>
                </a:lnTo>
                <a:lnTo>
                  <a:pt x="430898" y="191973"/>
                </a:lnTo>
                <a:lnTo>
                  <a:pt x="418947" y="230238"/>
                </a:lnTo>
                <a:lnTo>
                  <a:pt x="404012" y="255155"/>
                </a:lnTo>
                <a:lnTo>
                  <a:pt x="386270" y="265760"/>
                </a:lnTo>
                <a:lnTo>
                  <a:pt x="386270" y="336956"/>
                </a:lnTo>
                <a:lnTo>
                  <a:pt x="416458" y="329920"/>
                </a:lnTo>
                <a:lnTo>
                  <a:pt x="442544" y="312013"/>
                </a:lnTo>
                <a:lnTo>
                  <a:pt x="464477" y="283400"/>
                </a:lnTo>
                <a:lnTo>
                  <a:pt x="482244" y="244233"/>
                </a:lnTo>
                <a:lnTo>
                  <a:pt x="524802" y="333641"/>
                </a:lnTo>
                <a:lnTo>
                  <a:pt x="574192" y="308813"/>
                </a:lnTo>
                <a:lnTo>
                  <a:pt x="574192" y="347306"/>
                </a:lnTo>
                <a:lnTo>
                  <a:pt x="637235" y="347306"/>
                </a:lnTo>
                <a:lnTo>
                  <a:pt x="637235" y="308813"/>
                </a:lnTo>
                <a:lnTo>
                  <a:pt x="637235" y="290182"/>
                </a:lnTo>
                <a:lnTo>
                  <a:pt x="637235" y="1651"/>
                </a:lnTo>
                <a:close/>
              </a:path>
              <a:path w="727710" h="358140">
                <a:moveTo>
                  <a:pt x="727583" y="0"/>
                </a:moveTo>
                <a:lnTo>
                  <a:pt x="663740" y="0"/>
                </a:lnTo>
                <a:lnTo>
                  <a:pt x="663740" y="353517"/>
                </a:lnTo>
                <a:lnTo>
                  <a:pt x="727583" y="353517"/>
                </a:lnTo>
                <a:lnTo>
                  <a:pt x="727583" y="0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 descr=""/>
          <p:cNvSpPr/>
          <p:nvPr/>
        </p:nvSpPr>
        <p:spPr>
          <a:xfrm>
            <a:off x="2028445" y="1111785"/>
            <a:ext cx="318770" cy="353695"/>
          </a:xfrm>
          <a:custGeom>
            <a:avLst/>
            <a:gdLst/>
            <a:ahLst/>
            <a:cxnLst/>
            <a:rect l="l" t="t" r="r" b="b"/>
            <a:pathLst>
              <a:path w="318769" h="353694">
                <a:moveTo>
                  <a:pt x="318419" y="353518"/>
                </a:moveTo>
                <a:lnTo>
                  <a:pt x="250559" y="353518"/>
                </a:lnTo>
                <a:lnTo>
                  <a:pt x="250559" y="0"/>
                </a:lnTo>
                <a:lnTo>
                  <a:pt x="318419" y="0"/>
                </a:lnTo>
                <a:lnTo>
                  <a:pt x="318419" y="353518"/>
                </a:lnTo>
                <a:close/>
              </a:path>
              <a:path w="318769" h="353694">
                <a:moveTo>
                  <a:pt x="0" y="336960"/>
                </a:moveTo>
                <a:lnTo>
                  <a:pt x="0" y="270727"/>
                </a:lnTo>
                <a:lnTo>
                  <a:pt x="45238" y="262875"/>
                </a:lnTo>
                <a:lnTo>
                  <a:pt x="80994" y="241094"/>
                </a:lnTo>
                <a:lnTo>
                  <a:pt x="106940" y="206557"/>
                </a:lnTo>
                <a:lnTo>
                  <a:pt x="122748" y="160436"/>
                </a:lnTo>
                <a:lnTo>
                  <a:pt x="128090" y="103903"/>
                </a:lnTo>
                <a:lnTo>
                  <a:pt x="128090" y="72028"/>
                </a:lnTo>
                <a:lnTo>
                  <a:pt x="0" y="72028"/>
                </a:lnTo>
                <a:lnTo>
                  <a:pt x="0" y="8279"/>
                </a:lnTo>
                <a:lnTo>
                  <a:pt x="197556" y="8279"/>
                </a:lnTo>
                <a:lnTo>
                  <a:pt x="197556" y="103903"/>
                </a:lnTo>
                <a:lnTo>
                  <a:pt x="193992" y="155158"/>
                </a:lnTo>
                <a:lnTo>
                  <a:pt x="183571" y="200917"/>
                </a:lnTo>
                <a:lnTo>
                  <a:pt x="166704" y="240768"/>
                </a:lnTo>
                <a:lnTo>
                  <a:pt x="143800" y="274297"/>
                </a:lnTo>
                <a:lnTo>
                  <a:pt x="115268" y="301094"/>
                </a:lnTo>
                <a:lnTo>
                  <a:pt x="81518" y="320745"/>
                </a:lnTo>
                <a:lnTo>
                  <a:pt x="42959" y="332838"/>
                </a:lnTo>
                <a:lnTo>
                  <a:pt x="0" y="336960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 descr=""/>
          <p:cNvSpPr/>
          <p:nvPr/>
        </p:nvSpPr>
        <p:spPr>
          <a:xfrm>
            <a:off x="2401473" y="1109715"/>
            <a:ext cx="347345" cy="360045"/>
          </a:xfrm>
          <a:custGeom>
            <a:avLst/>
            <a:gdLst/>
            <a:ahLst/>
            <a:cxnLst/>
            <a:rect l="l" t="t" r="r" b="b"/>
            <a:pathLst>
              <a:path w="347344" h="360044">
                <a:moveTo>
                  <a:pt x="330064" y="131638"/>
                </a:moveTo>
                <a:lnTo>
                  <a:pt x="20879" y="131638"/>
                </a:lnTo>
                <a:lnTo>
                  <a:pt x="20879" y="0"/>
                </a:lnTo>
                <a:lnTo>
                  <a:pt x="88739" y="0"/>
                </a:lnTo>
                <a:lnTo>
                  <a:pt x="88739" y="78237"/>
                </a:lnTo>
                <a:lnTo>
                  <a:pt x="330064" y="78237"/>
                </a:lnTo>
                <a:lnTo>
                  <a:pt x="330064" y="131638"/>
                </a:lnTo>
                <a:close/>
              </a:path>
              <a:path w="347344" h="360044">
                <a:moveTo>
                  <a:pt x="346928" y="205322"/>
                </a:moveTo>
                <a:lnTo>
                  <a:pt x="0" y="205322"/>
                </a:lnTo>
                <a:lnTo>
                  <a:pt x="0" y="151508"/>
                </a:lnTo>
                <a:lnTo>
                  <a:pt x="346928" y="151508"/>
                </a:lnTo>
                <a:lnTo>
                  <a:pt x="346928" y="205322"/>
                </a:lnTo>
                <a:close/>
              </a:path>
              <a:path w="347344" h="360044">
                <a:moveTo>
                  <a:pt x="173464" y="359728"/>
                </a:moveTo>
                <a:lnTo>
                  <a:pt x="110033" y="356022"/>
                </a:lnTo>
                <a:lnTo>
                  <a:pt x="60531" y="344049"/>
                </a:lnTo>
                <a:lnTo>
                  <a:pt x="28346" y="322530"/>
                </a:lnTo>
                <a:lnTo>
                  <a:pt x="16864" y="290183"/>
                </a:lnTo>
                <a:lnTo>
                  <a:pt x="28346" y="257836"/>
                </a:lnTo>
                <a:lnTo>
                  <a:pt x="60531" y="236317"/>
                </a:lnTo>
                <a:lnTo>
                  <a:pt x="110033" y="224345"/>
                </a:lnTo>
                <a:lnTo>
                  <a:pt x="173464" y="220638"/>
                </a:lnTo>
                <a:lnTo>
                  <a:pt x="236894" y="224345"/>
                </a:lnTo>
                <a:lnTo>
                  <a:pt x="286396" y="236317"/>
                </a:lnTo>
                <a:lnTo>
                  <a:pt x="318582" y="257836"/>
                </a:lnTo>
                <a:lnTo>
                  <a:pt x="323892" y="272797"/>
                </a:lnTo>
                <a:lnTo>
                  <a:pt x="173464" y="272797"/>
                </a:lnTo>
                <a:lnTo>
                  <a:pt x="139283" y="273767"/>
                </a:lnTo>
                <a:lnTo>
                  <a:pt x="112631" y="276833"/>
                </a:lnTo>
                <a:lnTo>
                  <a:pt x="95315" y="282227"/>
                </a:lnTo>
                <a:lnTo>
                  <a:pt x="89141" y="290183"/>
                </a:lnTo>
                <a:lnTo>
                  <a:pt x="95315" y="298313"/>
                </a:lnTo>
                <a:lnTo>
                  <a:pt x="112631" y="303688"/>
                </a:lnTo>
                <a:lnTo>
                  <a:pt x="139283" y="306657"/>
                </a:lnTo>
                <a:lnTo>
                  <a:pt x="173464" y="307569"/>
                </a:lnTo>
                <a:lnTo>
                  <a:pt x="323892" y="307569"/>
                </a:lnTo>
                <a:lnTo>
                  <a:pt x="318582" y="322530"/>
                </a:lnTo>
                <a:lnTo>
                  <a:pt x="286396" y="344049"/>
                </a:lnTo>
                <a:lnTo>
                  <a:pt x="236894" y="356022"/>
                </a:lnTo>
                <a:lnTo>
                  <a:pt x="173464" y="359728"/>
                </a:lnTo>
                <a:close/>
              </a:path>
              <a:path w="347344" h="360044">
                <a:moveTo>
                  <a:pt x="323892" y="307569"/>
                </a:moveTo>
                <a:lnTo>
                  <a:pt x="173464" y="307569"/>
                </a:lnTo>
                <a:lnTo>
                  <a:pt x="207645" y="306657"/>
                </a:lnTo>
                <a:lnTo>
                  <a:pt x="234297" y="303688"/>
                </a:lnTo>
                <a:lnTo>
                  <a:pt x="251613" y="298313"/>
                </a:lnTo>
                <a:lnTo>
                  <a:pt x="257787" y="290183"/>
                </a:lnTo>
                <a:lnTo>
                  <a:pt x="251613" y="282227"/>
                </a:lnTo>
                <a:lnTo>
                  <a:pt x="234297" y="276833"/>
                </a:lnTo>
                <a:lnTo>
                  <a:pt x="207645" y="273767"/>
                </a:lnTo>
                <a:lnTo>
                  <a:pt x="173464" y="272797"/>
                </a:lnTo>
                <a:lnTo>
                  <a:pt x="323892" y="272797"/>
                </a:lnTo>
                <a:lnTo>
                  <a:pt x="330064" y="290183"/>
                </a:lnTo>
                <a:lnTo>
                  <a:pt x="323892" y="307569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23" name="object 23" descr=""/>
          <p:cNvGrpSpPr/>
          <p:nvPr/>
        </p:nvGrpSpPr>
        <p:grpSpPr>
          <a:xfrm>
            <a:off x="1109582" y="1575316"/>
            <a:ext cx="963930" cy="90170"/>
            <a:chOff x="1109582" y="1575316"/>
            <a:chExt cx="963930" cy="90170"/>
          </a:xfrm>
        </p:grpSpPr>
        <p:pic>
          <p:nvPicPr>
            <p:cNvPr id="24" name="object 24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09582" y="1577359"/>
              <a:ext cx="65507" cy="86137"/>
            </a:xfrm>
            <a:prstGeom prst="rect">
              <a:avLst/>
            </a:prstGeom>
          </p:spPr>
        </p:pic>
        <p:pic>
          <p:nvPicPr>
            <p:cNvPr id="25" name="object 25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17350" y="1575316"/>
              <a:ext cx="297808" cy="90116"/>
            </a:xfrm>
            <a:prstGeom prst="rect">
              <a:avLst/>
            </a:prstGeom>
          </p:spPr>
        </p:pic>
        <p:pic>
          <p:nvPicPr>
            <p:cNvPr id="26" name="object 26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52346" y="1577359"/>
              <a:ext cx="65507" cy="86137"/>
            </a:xfrm>
            <a:prstGeom prst="rect">
              <a:avLst/>
            </a:prstGeom>
          </p:spPr>
        </p:pic>
        <p:pic>
          <p:nvPicPr>
            <p:cNvPr id="27" name="object 27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660261" y="1577359"/>
              <a:ext cx="413176" cy="86137"/>
            </a:xfrm>
            <a:prstGeom prst="rect">
              <a:avLst/>
            </a:prstGeom>
          </p:spPr>
        </p:pic>
      </p:grpSp>
      <p:grpSp>
        <p:nvGrpSpPr>
          <p:cNvPr id="28" name="object 28" descr=""/>
          <p:cNvGrpSpPr/>
          <p:nvPr/>
        </p:nvGrpSpPr>
        <p:grpSpPr>
          <a:xfrm>
            <a:off x="1432165" y="4634154"/>
            <a:ext cx="4110354" cy="2111375"/>
            <a:chOff x="1432165" y="4634154"/>
            <a:chExt cx="4110354" cy="2111375"/>
          </a:xfrm>
        </p:grpSpPr>
        <p:sp>
          <p:nvSpPr>
            <p:cNvPr id="29" name="object 29" descr=""/>
            <p:cNvSpPr/>
            <p:nvPr/>
          </p:nvSpPr>
          <p:spPr>
            <a:xfrm>
              <a:off x="1460740" y="4662729"/>
              <a:ext cx="4053204" cy="2054225"/>
            </a:xfrm>
            <a:custGeom>
              <a:avLst/>
              <a:gdLst/>
              <a:ahLst/>
              <a:cxnLst/>
              <a:rect l="l" t="t" r="r" b="b"/>
              <a:pathLst>
                <a:path w="4053204" h="2054225">
                  <a:moveTo>
                    <a:pt x="0" y="0"/>
                  </a:moveTo>
                  <a:lnTo>
                    <a:pt x="0" y="2053753"/>
                  </a:lnTo>
                  <a:lnTo>
                    <a:pt x="4052738" y="2053753"/>
                  </a:lnTo>
                  <a:lnTo>
                    <a:pt x="4052738" y="0"/>
                  </a:lnTo>
                  <a:lnTo>
                    <a:pt x="0" y="0"/>
                  </a:lnTo>
                  <a:close/>
                </a:path>
              </a:pathLst>
            </a:custGeom>
            <a:ln w="57150">
              <a:solidFill>
                <a:srgbClr val="692498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0" name="object 30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39980" y="4901429"/>
              <a:ext cx="187526" cy="196828"/>
            </a:xfrm>
            <a:prstGeom prst="rect">
              <a:avLst/>
            </a:prstGeom>
          </p:spPr>
        </p:pic>
        <p:sp>
          <p:nvSpPr>
            <p:cNvPr id="31" name="object 31" descr=""/>
            <p:cNvSpPr/>
            <p:nvPr/>
          </p:nvSpPr>
          <p:spPr>
            <a:xfrm>
              <a:off x="1862607" y="4901437"/>
              <a:ext cx="174625" cy="196850"/>
            </a:xfrm>
            <a:custGeom>
              <a:avLst/>
              <a:gdLst/>
              <a:ahLst/>
              <a:cxnLst/>
              <a:rect l="l" t="t" r="r" b="b"/>
              <a:pathLst>
                <a:path w="174625" h="196850">
                  <a:moveTo>
                    <a:pt x="174167" y="123101"/>
                  </a:moveTo>
                  <a:lnTo>
                    <a:pt x="151739" y="123101"/>
                  </a:lnTo>
                  <a:lnTo>
                    <a:pt x="151739" y="142443"/>
                  </a:lnTo>
                  <a:lnTo>
                    <a:pt x="151739" y="177253"/>
                  </a:lnTo>
                  <a:lnTo>
                    <a:pt x="31927" y="177253"/>
                  </a:lnTo>
                  <a:lnTo>
                    <a:pt x="31927" y="142443"/>
                  </a:lnTo>
                  <a:lnTo>
                    <a:pt x="151739" y="142443"/>
                  </a:lnTo>
                  <a:lnTo>
                    <a:pt x="151739" y="123101"/>
                  </a:lnTo>
                  <a:lnTo>
                    <a:pt x="9512" y="123101"/>
                  </a:lnTo>
                  <a:lnTo>
                    <a:pt x="9512" y="142443"/>
                  </a:lnTo>
                  <a:lnTo>
                    <a:pt x="9512" y="177253"/>
                  </a:lnTo>
                  <a:lnTo>
                    <a:pt x="9512" y="196596"/>
                  </a:lnTo>
                  <a:lnTo>
                    <a:pt x="174167" y="196596"/>
                  </a:lnTo>
                  <a:lnTo>
                    <a:pt x="174167" y="177444"/>
                  </a:lnTo>
                  <a:lnTo>
                    <a:pt x="174167" y="177253"/>
                  </a:lnTo>
                  <a:lnTo>
                    <a:pt x="174167" y="142443"/>
                  </a:lnTo>
                  <a:lnTo>
                    <a:pt x="174167" y="141960"/>
                  </a:lnTo>
                  <a:lnTo>
                    <a:pt x="174167" y="123101"/>
                  </a:lnTo>
                  <a:close/>
                </a:path>
                <a:path w="174625" h="196850">
                  <a:moveTo>
                    <a:pt x="174167" y="41871"/>
                  </a:moveTo>
                  <a:lnTo>
                    <a:pt x="113017" y="41871"/>
                  </a:lnTo>
                  <a:lnTo>
                    <a:pt x="113017" y="31991"/>
                  </a:lnTo>
                  <a:lnTo>
                    <a:pt x="113017" y="31559"/>
                  </a:lnTo>
                  <a:lnTo>
                    <a:pt x="113017" y="3505"/>
                  </a:lnTo>
                  <a:lnTo>
                    <a:pt x="91046" y="3505"/>
                  </a:lnTo>
                  <a:lnTo>
                    <a:pt x="91046" y="31559"/>
                  </a:lnTo>
                  <a:lnTo>
                    <a:pt x="91046" y="50901"/>
                  </a:lnTo>
                  <a:lnTo>
                    <a:pt x="91046" y="63792"/>
                  </a:lnTo>
                  <a:lnTo>
                    <a:pt x="91046" y="83134"/>
                  </a:lnTo>
                  <a:lnTo>
                    <a:pt x="21971" y="83134"/>
                  </a:lnTo>
                  <a:lnTo>
                    <a:pt x="21971" y="50901"/>
                  </a:lnTo>
                  <a:lnTo>
                    <a:pt x="91046" y="50901"/>
                  </a:lnTo>
                  <a:lnTo>
                    <a:pt x="91046" y="31559"/>
                  </a:lnTo>
                  <a:lnTo>
                    <a:pt x="21971" y="31559"/>
                  </a:lnTo>
                  <a:lnTo>
                    <a:pt x="21971" y="3200"/>
                  </a:lnTo>
                  <a:lnTo>
                    <a:pt x="0" y="3200"/>
                  </a:lnTo>
                  <a:lnTo>
                    <a:pt x="0" y="102476"/>
                  </a:lnTo>
                  <a:lnTo>
                    <a:pt x="113017" y="102476"/>
                  </a:lnTo>
                  <a:lnTo>
                    <a:pt x="113017" y="83134"/>
                  </a:lnTo>
                  <a:lnTo>
                    <a:pt x="113017" y="63792"/>
                  </a:lnTo>
                  <a:lnTo>
                    <a:pt x="151739" y="63792"/>
                  </a:lnTo>
                  <a:lnTo>
                    <a:pt x="151739" y="111607"/>
                  </a:lnTo>
                  <a:lnTo>
                    <a:pt x="174167" y="111607"/>
                  </a:lnTo>
                  <a:lnTo>
                    <a:pt x="174167" y="63792"/>
                  </a:lnTo>
                  <a:lnTo>
                    <a:pt x="174167" y="63271"/>
                  </a:lnTo>
                  <a:lnTo>
                    <a:pt x="174167" y="50901"/>
                  </a:lnTo>
                  <a:lnTo>
                    <a:pt x="174167" y="41871"/>
                  </a:lnTo>
                  <a:close/>
                </a:path>
                <a:path w="174625" h="196850">
                  <a:moveTo>
                    <a:pt x="174167" y="0"/>
                  </a:moveTo>
                  <a:lnTo>
                    <a:pt x="151739" y="0"/>
                  </a:lnTo>
                  <a:lnTo>
                    <a:pt x="151739" y="41554"/>
                  </a:lnTo>
                  <a:lnTo>
                    <a:pt x="174167" y="41554"/>
                  </a:lnTo>
                  <a:lnTo>
                    <a:pt x="17416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2" name="object 32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072560" y="4901429"/>
              <a:ext cx="181185" cy="199397"/>
            </a:xfrm>
            <a:prstGeom prst="rect">
              <a:avLst/>
            </a:prstGeom>
          </p:spPr>
        </p:pic>
        <p:pic>
          <p:nvPicPr>
            <p:cNvPr id="33" name="object 33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362779" y="4901429"/>
              <a:ext cx="389322" cy="199397"/>
            </a:xfrm>
            <a:prstGeom prst="rect">
              <a:avLst/>
            </a:prstGeom>
          </p:spPr>
        </p:pic>
        <p:pic>
          <p:nvPicPr>
            <p:cNvPr id="34" name="object 34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785847" y="4896759"/>
              <a:ext cx="67265" cy="208269"/>
            </a:xfrm>
            <a:prstGeom prst="rect">
              <a:avLst/>
            </a:prstGeom>
          </p:spPr>
        </p:pic>
        <p:pic>
          <p:nvPicPr>
            <p:cNvPr id="35" name="object 35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873495" y="4901429"/>
              <a:ext cx="180505" cy="199397"/>
            </a:xfrm>
            <a:prstGeom prst="rect">
              <a:avLst/>
            </a:prstGeom>
          </p:spPr>
        </p:pic>
        <p:sp>
          <p:nvSpPr>
            <p:cNvPr id="36" name="object 36" descr=""/>
            <p:cNvSpPr/>
            <p:nvPr/>
          </p:nvSpPr>
          <p:spPr>
            <a:xfrm>
              <a:off x="3088424" y="4903342"/>
              <a:ext cx="248285" cy="216535"/>
            </a:xfrm>
            <a:custGeom>
              <a:avLst/>
              <a:gdLst/>
              <a:ahLst/>
              <a:cxnLst/>
              <a:rect l="l" t="t" r="r" b="b"/>
              <a:pathLst>
                <a:path w="248285" h="216535">
                  <a:moveTo>
                    <a:pt x="179374" y="0"/>
                  </a:moveTo>
                  <a:lnTo>
                    <a:pt x="12674" y="0"/>
                  </a:lnTo>
                  <a:lnTo>
                    <a:pt x="12674" y="19342"/>
                  </a:lnTo>
                  <a:lnTo>
                    <a:pt x="156946" y="19342"/>
                  </a:lnTo>
                  <a:lnTo>
                    <a:pt x="156946" y="60604"/>
                  </a:lnTo>
                  <a:lnTo>
                    <a:pt x="179374" y="60604"/>
                  </a:lnTo>
                  <a:lnTo>
                    <a:pt x="179374" y="19342"/>
                  </a:lnTo>
                  <a:lnTo>
                    <a:pt x="179374" y="0"/>
                  </a:lnTo>
                  <a:close/>
                </a:path>
                <a:path w="248285" h="216535">
                  <a:moveTo>
                    <a:pt x="183222" y="176644"/>
                  </a:moveTo>
                  <a:lnTo>
                    <a:pt x="35331" y="176644"/>
                  </a:lnTo>
                  <a:lnTo>
                    <a:pt x="35331" y="159880"/>
                  </a:lnTo>
                  <a:lnTo>
                    <a:pt x="179819" y="159880"/>
                  </a:lnTo>
                  <a:lnTo>
                    <a:pt x="179819" y="141833"/>
                  </a:lnTo>
                  <a:lnTo>
                    <a:pt x="179819" y="125069"/>
                  </a:lnTo>
                  <a:lnTo>
                    <a:pt x="179819" y="107010"/>
                  </a:lnTo>
                  <a:lnTo>
                    <a:pt x="12903" y="107010"/>
                  </a:lnTo>
                  <a:lnTo>
                    <a:pt x="12903" y="125069"/>
                  </a:lnTo>
                  <a:lnTo>
                    <a:pt x="157848" y="125069"/>
                  </a:lnTo>
                  <a:lnTo>
                    <a:pt x="157848" y="141833"/>
                  </a:lnTo>
                  <a:lnTo>
                    <a:pt x="13360" y="141833"/>
                  </a:lnTo>
                  <a:lnTo>
                    <a:pt x="13360" y="159880"/>
                  </a:lnTo>
                  <a:lnTo>
                    <a:pt x="13360" y="176644"/>
                  </a:lnTo>
                  <a:lnTo>
                    <a:pt x="13360" y="194691"/>
                  </a:lnTo>
                  <a:lnTo>
                    <a:pt x="183222" y="194691"/>
                  </a:lnTo>
                  <a:lnTo>
                    <a:pt x="183222" y="176644"/>
                  </a:lnTo>
                  <a:close/>
                </a:path>
                <a:path w="248285" h="216535">
                  <a:moveTo>
                    <a:pt x="193179" y="70700"/>
                  </a:moveTo>
                  <a:lnTo>
                    <a:pt x="0" y="70700"/>
                  </a:lnTo>
                  <a:lnTo>
                    <a:pt x="0" y="89623"/>
                  </a:lnTo>
                  <a:lnTo>
                    <a:pt x="193179" y="89623"/>
                  </a:lnTo>
                  <a:lnTo>
                    <a:pt x="193179" y="70700"/>
                  </a:lnTo>
                  <a:close/>
                </a:path>
                <a:path w="248285" h="216535">
                  <a:moveTo>
                    <a:pt x="247764" y="163398"/>
                  </a:moveTo>
                  <a:lnTo>
                    <a:pt x="225120" y="163398"/>
                  </a:lnTo>
                  <a:lnTo>
                    <a:pt x="217868" y="216166"/>
                  </a:lnTo>
                  <a:lnTo>
                    <a:pt x="236448" y="216166"/>
                  </a:lnTo>
                  <a:lnTo>
                    <a:pt x="247764" y="16339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7" name="object 37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428168" y="4901429"/>
              <a:ext cx="179826" cy="199397"/>
            </a:xfrm>
            <a:prstGeom prst="rect">
              <a:avLst/>
            </a:prstGeom>
          </p:spPr>
        </p:pic>
        <p:sp>
          <p:nvSpPr>
            <p:cNvPr id="38" name="object 38" descr=""/>
            <p:cNvSpPr/>
            <p:nvPr/>
          </p:nvSpPr>
          <p:spPr>
            <a:xfrm>
              <a:off x="3642182" y="4901437"/>
              <a:ext cx="516890" cy="218440"/>
            </a:xfrm>
            <a:custGeom>
              <a:avLst/>
              <a:gdLst/>
              <a:ahLst/>
              <a:cxnLst/>
              <a:rect l="l" t="t" r="r" b="b"/>
              <a:pathLst>
                <a:path w="516889" h="218439">
                  <a:moveTo>
                    <a:pt x="179374" y="4483"/>
                  </a:moveTo>
                  <a:lnTo>
                    <a:pt x="12687" y="4483"/>
                  </a:lnTo>
                  <a:lnTo>
                    <a:pt x="12687" y="26403"/>
                  </a:lnTo>
                  <a:lnTo>
                    <a:pt x="156044" y="26403"/>
                  </a:lnTo>
                  <a:lnTo>
                    <a:pt x="156044" y="96024"/>
                  </a:lnTo>
                  <a:lnTo>
                    <a:pt x="179374" y="96024"/>
                  </a:lnTo>
                  <a:lnTo>
                    <a:pt x="179374" y="26403"/>
                  </a:lnTo>
                  <a:lnTo>
                    <a:pt x="179374" y="4483"/>
                  </a:lnTo>
                  <a:close/>
                </a:path>
                <a:path w="516889" h="218439">
                  <a:moveTo>
                    <a:pt x="193192" y="112064"/>
                  </a:moveTo>
                  <a:lnTo>
                    <a:pt x="0" y="112064"/>
                  </a:lnTo>
                  <a:lnTo>
                    <a:pt x="0" y="133311"/>
                  </a:lnTo>
                  <a:lnTo>
                    <a:pt x="46888" y="133311"/>
                  </a:lnTo>
                  <a:lnTo>
                    <a:pt x="46888" y="204063"/>
                  </a:lnTo>
                  <a:lnTo>
                    <a:pt x="69303" y="204063"/>
                  </a:lnTo>
                  <a:lnTo>
                    <a:pt x="69303" y="133311"/>
                  </a:lnTo>
                  <a:lnTo>
                    <a:pt x="123659" y="133311"/>
                  </a:lnTo>
                  <a:lnTo>
                    <a:pt x="123659" y="204063"/>
                  </a:lnTo>
                  <a:lnTo>
                    <a:pt x="146088" y="204063"/>
                  </a:lnTo>
                  <a:lnTo>
                    <a:pt x="146088" y="133311"/>
                  </a:lnTo>
                  <a:lnTo>
                    <a:pt x="193192" y="133311"/>
                  </a:lnTo>
                  <a:lnTo>
                    <a:pt x="193192" y="112064"/>
                  </a:lnTo>
                  <a:close/>
                </a:path>
                <a:path w="516889" h="218439">
                  <a:moveTo>
                    <a:pt x="247777" y="165303"/>
                  </a:moveTo>
                  <a:lnTo>
                    <a:pt x="225132" y="165303"/>
                  </a:lnTo>
                  <a:lnTo>
                    <a:pt x="217881" y="218071"/>
                  </a:lnTo>
                  <a:lnTo>
                    <a:pt x="236448" y="218071"/>
                  </a:lnTo>
                  <a:lnTo>
                    <a:pt x="247777" y="165303"/>
                  </a:lnTo>
                  <a:close/>
                </a:path>
                <a:path w="516889" h="218439">
                  <a:moveTo>
                    <a:pt x="456768" y="7061"/>
                  </a:moveTo>
                  <a:lnTo>
                    <a:pt x="434340" y="7061"/>
                  </a:lnTo>
                  <a:lnTo>
                    <a:pt x="434340" y="28981"/>
                  </a:lnTo>
                  <a:lnTo>
                    <a:pt x="434340" y="165646"/>
                  </a:lnTo>
                  <a:lnTo>
                    <a:pt x="369570" y="165646"/>
                  </a:lnTo>
                  <a:lnTo>
                    <a:pt x="369570" y="28981"/>
                  </a:lnTo>
                  <a:lnTo>
                    <a:pt x="434340" y="28981"/>
                  </a:lnTo>
                  <a:lnTo>
                    <a:pt x="434340" y="7061"/>
                  </a:lnTo>
                  <a:lnTo>
                    <a:pt x="347141" y="7061"/>
                  </a:lnTo>
                  <a:lnTo>
                    <a:pt x="347141" y="28981"/>
                  </a:lnTo>
                  <a:lnTo>
                    <a:pt x="347141" y="165646"/>
                  </a:lnTo>
                  <a:lnTo>
                    <a:pt x="347141" y="187566"/>
                  </a:lnTo>
                  <a:lnTo>
                    <a:pt x="456768" y="187566"/>
                  </a:lnTo>
                  <a:lnTo>
                    <a:pt x="456768" y="165773"/>
                  </a:lnTo>
                  <a:lnTo>
                    <a:pt x="456768" y="165646"/>
                  </a:lnTo>
                  <a:lnTo>
                    <a:pt x="456768" y="28981"/>
                  </a:lnTo>
                  <a:lnTo>
                    <a:pt x="456768" y="7061"/>
                  </a:lnTo>
                  <a:close/>
                </a:path>
                <a:path w="516889" h="218439">
                  <a:moveTo>
                    <a:pt x="516559" y="0"/>
                  </a:moveTo>
                  <a:lnTo>
                    <a:pt x="494131" y="0"/>
                  </a:lnTo>
                  <a:lnTo>
                    <a:pt x="494131" y="199390"/>
                  </a:lnTo>
                  <a:lnTo>
                    <a:pt x="516559" y="199390"/>
                  </a:lnTo>
                  <a:lnTo>
                    <a:pt x="51655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9" name="object 39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207211" y="4901429"/>
              <a:ext cx="169408" cy="199630"/>
            </a:xfrm>
            <a:prstGeom prst="rect">
              <a:avLst/>
            </a:prstGeom>
          </p:spPr>
        </p:pic>
        <p:pic>
          <p:nvPicPr>
            <p:cNvPr id="40" name="object 40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477444" y="4896759"/>
              <a:ext cx="277666" cy="208269"/>
            </a:xfrm>
            <a:prstGeom prst="rect">
              <a:avLst/>
            </a:prstGeom>
          </p:spPr>
        </p:pic>
        <p:sp>
          <p:nvSpPr>
            <p:cNvPr id="41" name="object 41" descr=""/>
            <p:cNvSpPr/>
            <p:nvPr/>
          </p:nvSpPr>
          <p:spPr>
            <a:xfrm>
              <a:off x="4776400" y="5066737"/>
              <a:ext cx="30480" cy="53340"/>
            </a:xfrm>
            <a:custGeom>
              <a:avLst/>
              <a:gdLst/>
              <a:ahLst/>
              <a:cxnLst/>
              <a:rect l="l" t="t" r="r" b="b"/>
              <a:pathLst>
                <a:path w="30479" h="53339">
                  <a:moveTo>
                    <a:pt x="18571" y="52767"/>
                  </a:moveTo>
                  <a:lnTo>
                    <a:pt x="0" y="52767"/>
                  </a:lnTo>
                  <a:lnTo>
                    <a:pt x="7247" y="0"/>
                  </a:lnTo>
                  <a:lnTo>
                    <a:pt x="29895" y="0"/>
                  </a:lnTo>
                  <a:lnTo>
                    <a:pt x="18571" y="5276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2" name="object 42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642924" y="5240014"/>
              <a:ext cx="196133" cy="199397"/>
            </a:xfrm>
            <a:prstGeom prst="rect">
              <a:avLst/>
            </a:prstGeom>
          </p:spPr>
        </p:pic>
        <p:pic>
          <p:nvPicPr>
            <p:cNvPr id="43" name="object 43" descr="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865782" y="5240014"/>
              <a:ext cx="169408" cy="199397"/>
            </a:xfrm>
            <a:prstGeom prst="rect">
              <a:avLst/>
            </a:prstGeom>
          </p:spPr>
        </p:pic>
        <p:pic>
          <p:nvPicPr>
            <p:cNvPr id="44" name="object 44" descr="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2072560" y="5240948"/>
              <a:ext cx="193188" cy="188890"/>
            </a:xfrm>
            <a:prstGeom prst="rect">
              <a:avLst/>
            </a:prstGeom>
          </p:spPr>
        </p:pic>
        <p:sp>
          <p:nvSpPr>
            <p:cNvPr id="45" name="object 45" descr=""/>
            <p:cNvSpPr/>
            <p:nvPr/>
          </p:nvSpPr>
          <p:spPr>
            <a:xfrm>
              <a:off x="1643595" y="5247601"/>
              <a:ext cx="894715" cy="530860"/>
            </a:xfrm>
            <a:custGeom>
              <a:avLst/>
              <a:gdLst/>
              <a:ahLst/>
              <a:cxnLst/>
              <a:rect l="l" t="t" r="r" b="b"/>
              <a:pathLst>
                <a:path w="894714" h="530860">
                  <a:moveTo>
                    <a:pt x="113017" y="359727"/>
                  </a:moveTo>
                  <a:lnTo>
                    <a:pt x="91046" y="359727"/>
                  </a:lnTo>
                  <a:lnTo>
                    <a:pt x="91046" y="377774"/>
                  </a:lnTo>
                  <a:lnTo>
                    <a:pt x="91046" y="404850"/>
                  </a:lnTo>
                  <a:lnTo>
                    <a:pt x="21971" y="404850"/>
                  </a:lnTo>
                  <a:lnTo>
                    <a:pt x="21971" y="377774"/>
                  </a:lnTo>
                  <a:lnTo>
                    <a:pt x="91046" y="377774"/>
                  </a:lnTo>
                  <a:lnTo>
                    <a:pt x="91046" y="359727"/>
                  </a:lnTo>
                  <a:lnTo>
                    <a:pt x="21971" y="359727"/>
                  </a:lnTo>
                  <a:lnTo>
                    <a:pt x="21971" y="333933"/>
                  </a:lnTo>
                  <a:lnTo>
                    <a:pt x="0" y="333933"/>
                  </a:lnTo>
                  <a:lnTo>
                    <a:pt x="0" y="359727"/>
                  </a:lnTo>
                  <a:lnTo>
                    <a:pt x="0" y="377774"/>
                  </a:lnTo>
                  <a:lnTo>
                    <a:pt x="0" y="404850"/>
                  </a:lnTo>
                  <a:lnTo>
                    <a:pt x="0" y="424192"/>
                  </a:lnTo>
                  <a:lnTo>
                    <a:pt x="113017" y="424192"/>
                  </a:lnTo>
                  <a:lnTo>
                    <a:pt x="113017" y="405015"/>
                  </a:lnTo>
                  <a:lnTo>
                    <a:pt x="113017" y="404850"/>
                  </a:lnTo>
                  <a:lnTo>
                    <a:pt x="113017" y="377774"/>
                  </a:lnTo>
                  <a:lnTo>
                    <a:pt x="113017" y="359727"/>
                  </a:lnTo>
                  <a:close/>
                </a:path>
                <a:path w="894714" h="530860">
                  <a:moveTo>
                    <a:pt x="113017" y="334492"/>
                  </a:moveTo>
                  <a:lnTo>
                    <a:pt x="91046" y="334492"/>
                  </a:lnTo>
                  <a:lnTo>
                    <a:pt x="91046" y="359244"/>
                  </a:lnTo>
                  <a:lnTo>
                    <a:pt x="113017" y="359244"/>
                  </a:lnTo>
                  <a:lnTo>
                    <a:pt x="113017" y="334492"/>
                  </a:lnTo>
                  <a:close/>
                </a:path>
                <a:path w="894714" h="530860">
                  <a:moveTo>
                    <a:pt x="173037" y="509282"/>
                  </a:moveTo>
                  <a:lnTo>
                    <a:pt x="28994" y="509282"/>
                  </a:lnTo>
                  <a:lnTo>
                    <a:pt x="28994" y="493814"/>
                  </a:lnTo>
                  <a:lnTo>
                    <a:pt x="168275" y="493814"/>
                  </a:lnTo>
                  <a:lnTo>
                    <a:pt x="168275" y="475767"/>
                  </a:lnTo>
                  <a:lnTo>
                    <a:pt x="168275" y="460286"/>
                  </a:lnTo>
                  <a:lnTo>
                    <a:pt x="168275" y="442239"/>
                  </a:lnTo>
                  <a:lnTo>
                    <a:pt x="6337" y="442239"/>
                  </a:lnTo>
                  <a:lnTo>
                    <a:pt x="6337" y="460286"/>
                  </a:lnTo>
                  <a:lnTo>
                    <a:pt x="146088" y="460286"/>
                  </a:lnTo>
                  <a:lnTo>
                    <a:pt x="146088" y="475767"/>
                  </a:lnTo>
                  <a:lnTo>
                    <a:pt x="6794" y="475767"/>
                  </a:lnTo>
                  <a:lnTo>
                    <a:pt x="6794" y="493814"/>
                  </a:lnTo>
                  <a:lnTo>
                    <a:pt x="6794" y="509282"/>
                  </a:lnTo>
                  <a:lnTo>
                    <a:pt x="6794" y="527342"/>
                  </a:lnTo>
                  <a:lnTo>
                    <a:pt x="173037" y="527342"/>
                  </a:lnTo>
                  <a:lnTo>
                    <a:pt x="173037" y="509282"/>
                  </a:lnTo>
                  <a:close/>
                </a:path>
                <a:path w="894714" h="530860">
                  <a:moveTo>
                    <a:pt x="195453" y="366166"/>
                  </a:moveTo>
                  <a:lnTo>
                    <a:pt x="168275" y="366166"/>
                  </a:lnTo>
                  <a:lnTo>
                    <a:pt x="168275" y="331355"/>
                  </a:lnTo>
                  <a:lnTo>
                    <a:pt x="145859" y="331355"/>
                  </a:lnTo>
                  <a:lnTo>
                    <a:pt x="145859" y="366166"/>
                  </a:lnTo>
                  <a:lnTo>
                    <a:pt x="145859" y="388086"/>
                  </a:lnTo>
                  <a:lnTo>
                    <a:pt x="145859" y="430631"/>
                  </a:lnTo>
                  <a:lnTo>
                    <a:pt x="168275" y="430631"/>
                  </a:lnTo>
                  <a:lnTo>
                    <a:pt x="168275" y="388086"/>
                  </a:lnTo>
                  <a:lnTo>
                    <a:pt x="195453" y="388086"/>
                  </a:lnTo>
                  <a:lnTo>
                    <a:pt x="195453" y="366166"/>
                  </a:lnTo>
                  <a:close/>
                </a:path>
                <a:path w="894714" h="530860">
                  <a:moveTo>
                    <a:pt x="299859" y="337807"/>
                  </a:moveTo>
                  <a:lnTo>
                    <a:pt x="216966" y="337807"/>
                  </a:lnTo>
                  <a:lnTo>
                    <a:pt x="216966" y="359727"/>
                  </a:lnTo>
                  <a:lnTo>
                    <a:pt x="216966" y="497687"/>
                  </a:lnTo>
                  <a:lnTo>
                    <a:pt x="216966" y="518312"/>
                  </a:lnTo>
                  <a:lnTo>
                    <a:pt x="299859" y="518312"/>
                  </a:lnTo>
                  <a:lnTo>
                    <a:pt x="299859" y="497687"/>
                  </a:lnTo>
                  <a:lnTo>
                    <a:pt x="238264" y="497687"/>
                  </a:lnTo>
                  <a:lnTo>
                    <a:pt x="238264" y="359727"/>
                  </a:lnTo>
                  <a:lnTo>
                    <a:pt x="278803" y="359727"/>
                  </a:lnTo>
                  <a:lnTo>
                    <a:pt x="278803" y="497471"/>
                  </a:lnTo>
                  <a:lnTo>
                    <a:pt x="299859" y="497471"/>
                  </a:lnTo>
                  <a:lnTo>
                    <a:pt x="299859" y="359727"/>
                  </a:lnTo>
                  <a:lnTo>
                    <a:pt x="299859" y="359244"/>
                  </a:lnTo>
                  <a:lnTo>
                    <a:pt x="299859" y="337807"/>
                  </a:lnTo>
                  <a:close/>
                </a:path>
                <a:path w="894714" h="530860">
                  <a:moveTo>
                    <a:pt x="397027" y="433260"/>
                  </a:moveTo>
                  <a:lnTo>
                    <a:pt x="375729" y="433260"/>
                  </a:lnTo>
                  <a:lnTo>
                    <a:pt x="375729" y="530390"/>
                  </a:lnTo>
                  <a:lnTo>
                    <a:pt x="397027" y="530390"/>
                  </a:lnTo>
                  <a:lnTo>
                    <a:pt x="397027" y="433260"/>
                  </a:lnTo>
                  <a:close/>
                </a:path>
                <a:path w="894714" h="530860">
                  <a:moveTo>
                    <a:pt x="397027" y="331000"/>
                  </a:moveTo>
                  <a:lnTo>
                    <a:pt x="375729" y="331000"/>
                  </a:lnTo>
                  <a:lnTo>
                    <a:pt x="375729" y="411289"/>
                  </a:lnTo>
                  <a:lnTo>
                    <a:pt x="344258" y="411289"/>
                  </a:lnTo>
                  <a:lnTo>
                    <a:pt x="344258" y="332651"/>
                  </a:lnTo>
                  <a:lnTo>
                    <a:pt x="322961" y="332651"/>
                  </a:lnTo>
                  <a:lnTo>
                    <a:pt x="322961" y="411289"/>
                  </a:lnTo>
                  <a:lnTo>
                    <a:pt x="322961" y="433209"/>
                  </a:lnTo>
                  <a:lnTo>
                    <a:pt x="322961" y="527342"/>
                  </a:lnTo>
                  <a:lnTo>
                    <a:pt x="344258" y="527342"/>
                  </a:lnTo>
                  <a:lnTo>
                    <a:pt x="344258" y="433209"/>
                  </a:lnTo>
                  <a:lnTo>
                    <a:pt x="397027" y="433209"/>
                  </a:lnTo>
                  <a:lnTo>
                    <a:pt x="397027" y="411314"/>
                  </a:lnTo>
                  <a:lnTo>
                    <a:pt x="397027" y="331000"/>
                  </a:lnTo>
                  <a:close/>
                </a:path>
                <a:path w="894714" h="530860">
                  <a:moveTo>
                    <a:pt x="830287" y="105727"/>
                  </a:moveTo>
                  <a:lnTo>
                    <a:pt x="682167" y="105727"/>
                  </a:lnTo>
                  <a:lnTo>
                    <a:pt x="682167" y="73482"/>
                  </a:lnTo>
                  <a:lnTo>
                    <a:pt x="824852" y="73482"/>
                  </a:lnTo>
                  <a:lnTo>
                    <a:pt x="824852" y="52857"/>
                  </a:lnTo>
                  <a:lnTo>
                    <a:pt x="682167" y="52857"/>
                  </a:lnTo>
                  <a:lnTo>
                    <a:pt x="682167" y="20624"/>
                  </a:lnTo>
                  <a:lnTo>
                    <a:pt x="827341" y="20624"/>
                  </a:lnTo>
                  <a:lnTo>
                    <a:pt x="827341" y="0"/>
                  </a:lnTo>
                  <a:lnTo>
                    <a:pt x="659739" y="0"/>
                  </a:lnTo>
                  <a:lnTo>
                    <a:pt x="659739" y="20624"/>
                  </a:lnTo>
                  <a:lnTo>
                    <a:pt x="659739" y="52857"/>
                  </a:lnTo>
                  <a:lnTo>
                    <a:pt x="659739" y="73482"/>
                  </a:lnTo>
                  <a:lnTo>
                    <a:pt x="659739" y="105727"/>
                  </a:lnTo>
                  <a:lnTo>
                    <a:pt x="659739" y="127635"/>
                  </a:lnTo>
                  <a:lnTo>
                    <a:pt x="830287" y="127635"/>
                  </a:lnTo>
                  <a:lnTo>
                    <a:pt x="830287" y="105727"/>
                  </a:lnTo>
                  <a:close/>
                </a:path>
                <a:path w="894714" h="530860">
                  <a:moveTo>
                    <a:pt x="840028" y="160997"/>
                  </a:moveTo>
                  <a:lnTo>
                    <a:pt x="646836" y="160997"/>
                  </a:lnTo>
                  <a:lnTo>
                    <a:pt x="646836" y="182245"/>
                  </a:lnTo>
                  <a:lnTo>
                    <a:pt x="840028" y="182245"/>
                  </a:lnTo>
                  <a:lnTo>
                    <a:pt x="840028" y="160997"/>
                  </a:lnTo>
                  <a:close/>
                </a:path>
                <a:path w="894714" h="530860">
                  <a:moveTo>
                    <a:pt x="894600" y="157721"/>
                  </a:moveTo>
                  <a:lnTo>
                    <a:pt x="871956" y="157721"/>
                  </a:lnTo>
                  <a:lnTo>
                    <a:pt x="864704" y="210489"/>
                  </a:lnTo>
                  <a:lnTo>
                    <a:pt x="883285" y="210489"/>
                  </a:lnTo>
                  <a:lnTo>
                    <a:pt x="894600" y="15772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6" name="object 46" descr="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2076184" y="5578589"/>
              <a:ext cx="181638" cy="196828"/>
            </a:xfrm>
            <a:prstGeom prst="rect">
              <a:avLst/>
            </a:prstGeom>
          </p:spPr>
        </p:pic>
        <p:sp>
          <p:nvSpPr>
            <p:cNvPr id="47" name="object 47" descr=""/>
            <p:cNvSpPr/>
            <p:nvPr/>
          </p:nvSpPr>
          <p:spPr>
            <a:xfrm>
              <a:off x="1636801" y="5743905"/>
              <a:ext cx="683895" cy="363855"/>
            </a:xfrm>
            <a:custGeom>
              <a:avLst/>
              <a:gdLst/>
              <a:ahLst/>
              <a:cxnLst/>
              <a:rect l="l" t="t" r="r" b="b"/>
              <a:pathLst>
                <a:path w="683894" h="363854">
                  <a:moveTo>
                    <a:pt x="193192" y="341769"/>
                  </a:moveTo>
                  <a:lnTo>
                    <a:pt x="108038" y="341769"/>
                  </a:lnTo>
                  <a:lnTo>
                    <a:pt x="108038" y="290195"/>
                  </a:lnTo>
                  <a:lnTo>
                    <a:pt x="181190" y="290195"/>
                  </a:lnTo>
                  <a:lnTo>
                    <a:pt x="181190" y="268274"/>
                  </a:lnTo>
                  <a:lnTo>
                    <a:pt x="35788" y="268274"/>
                  </a:lnTo>
                  <a:lnTo>
                    <a:pt x="35788" y="178015"/>
                  </a:lnTo>
                  <a:lnTo>
                    <a:pt x="12687" y="178015"/>
                  </a:lnTo>
                  <a:lnTo>
                    <a:pt x="12687" y="268274"/>
                  </a:lnTo>
                  <a:lnTo>
                    <a:pt x="12687" y="290195"/>
                  </a:lnTo>
                  <a:lnTo>
                    <a:pt x="85153" y="290195"/>
                  </a:lnTo>
                  <a:lnTo>
                    <a:pt x="85153" y="341769"/>
                  </a:lnTo>
                  <a:lnTo>
                    <a:pt x="0" y="341769"/>
                  </a:lnTo>
                  <a:lnTo>
                    <a:pt x="0" y="363677"/>
                  </a:lnTo>
                  <a:lnTo>
                    <a:pt x="193192" y="363677"/>
                  </a:lnTo>
                  <a:lnTo>
                    <a:pt x="193192" y="341769"/>
                  </a:lnTo>
                  <a:close/>
                </a:path>
                <a:path w="683894" h="363854">
                  <a:moveTo>
                    <a:pt x="683526" y="0"/>
                  </a:moveTo>
                  <a:lnTo>
                    <a:pt x="660869" y="0"/>
                  </a:lnTo>
                  <a:lnTo>
                    <a:pt x="653630" y="52768"/>
                  </a:lnTo>
                  <a:lnTo>
                    <a:pt x="672198" y="52768"/>
                  </a:lnTo>
                  <a:lnTo>
                    <a:pt x="68352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8" name="object 48" descr="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860573" y="5917175"/>
              <a:ext cx="180052" cy="199397"/>
            </a:xfrm>
            <a:prstGeom prst="rect">
              <a:avLst/>
            </a:prstGeom>
          </p:spPr>
        </p:pic>
        <p:sp>
          <p:nvSpPr>
            <p:cNvPr id="49" name="object 49" descr=""/>
            <p:cNvSpPr/>
            <p:nvPr/>
          </p:nvSpPr>
          <p:spPr>
            <a:xfrm>
              <a:off x="2138591" y="5917183"/>
              <a:ext cx="463550" cy="218440"/>
            </a:xfrm>
            <a:custGeom>
              <a:avLst/>
              <a:gdLst/>
              <a:ahLst/>
              <a:cxnLst/>
              <a:rect l="l" t="t" r="r" b="b"/>
              <a:pathLst>
                <a:path w="463550" h="218439">
                  <a:moveTo>
                    <a:pt x="132041" y="84518"/>
                  </a:moveTo>
                  <a:lnTo>
                    <a:pt x="102222" y="65608"/>
                  </a:lnTo>
                  <a:lnTo>
                    <a:pt x="73152" y="47167"/>
                  </a:lnTo>
                  <a:lnTo>
                    <a:pt x="75184" y="40157"/>
                  </a:lnTo>
                  <a:lnTo>
                    <a:pt x="76542" y="32689"/>
                  </a:lnTo>
                  <a:lnTo>
                    <a:pt x="77000" y="24980"/>
                  </a:lnTo>
                  <a:lnTo>
                    <a:pt x="125920" y="24980"/>
                  </a:lnTo>
                  <a:lnTo>
                    <a:pt x="125920" y="5130"/>
                  </a:lnTo>
                  <a:lnTo>
                    <a:pt x="2489" y="5130"/>
                  </a:lnTo>
                  <a:lnTo>
                    <a:pt x="2489" y="24980"/>
                  </a:lnTo>
                  <a:lnTo>
                    <a:pt x="54584" y="24980"/>
                  </a:lnTo>
                  <a:lnTo>
                    <a:pt x="49314" y="47167"/>
                  </a:lnTo>
                  <a:lnTo>
                    <a:pt x="38163" y="65455"/>
                  </a:lnTo>
                  <a:lnTo>
                    <a:pt x="21590" y="78600"/>
                  </a:lnTo>
                  <a:lnTo>
                    <a:pt x="0" y="85458"/>
                  </a:lnTo>
                  <a:lnTo>
                    <a:pt x="0" y="106235"/>
                  </a:lnTo>
                  <a:lnTo>
                    <a:pt x="20535" y="101727"/>
                  </a:lnTo>
                  <a:lnTo>
                    <a:pt x="38442" y="93103"/>
                  </a:lnTo>
                  <a:lnTo>
                    <a:pt x="53378" y="80886"/>
                  </a:lnTo>
                  <a:lnTo>
                    <a:pt x="64998" y="65608"/>
                  </a:lnTo>
                  <a:lnTo>
                    <a:pt x="120827" y="101727"/>
                  </a:lnTo>
                  <a:lnTo>
                    <a:pt x="120980" y="101727"/>
                  </a:lnTo>
                  <a:lnTo>
                    <a:pt x="132041" y="84518"/>
                  </a:lnTo>
                  <a:close/>
                </a:path>
                <a:path w="463550" h="218439">
                  <a:moveTo>
                    <a:pt x="175298" y="158064"/>
                  </a:moveTo>
                  <a:lnTo>
                    <a:pt x="168871" y="139001"/>
                  </a:lnTo>
                  <a:lnTo>
                    <a:pt x="164592" y="135890"/>
                  </a:lnTo>
                  <a:lnTo>
                    <a:pt x="151282" y="126225"/>
                  </a:lnTo>
                  <a:lnTo>
                    <a:pt x="151282" y="158064"/>
                  </a:lnTo>
                  <a:lnTo>
                    <a:pt x="146735" y="168033"/>
                  </a:lnTo>
                  <a:lnTo>
                    <a:pt x="134239" y="174942"/>
                  </a:lnTo>
                  <a:lnTo>
                    <a:pt x="115557" y="178955"/>
                  </a:lnTo>
                  <a:lnTo>
                    <a:pt x="92405" y="180251"/>
                  </a:lnTo>
                  <a:lnTo>
                    <a:pt x="69342" y="178955"/>
                  </a:lnTo>
                  <a:lnTo>
                    <a:pt x="50647" y="174942"/>
                  </a:lnTo>
                  <a:lnTo>
                    <a:pt x="38100" y="168033"/>
                  </a:lnTo>
                  <a:lnTo>
                    <a:pt x="33515" y="158064"/>
                  </a:lnTo>
                  <a:lnTo>
                    <a:pt x="38100" y="148196"/>
                  </a:lnTo>
                  <a:lnTo>
                    <a:pt x="50647" y="141287"/>
                  </a:lnTo>
                  <a:lnTo>
                    <a:pt x="69342" y="137223"/>
                  </a:lnTo>
                  <a:lnTo>
                    <a:pt x="92405" y="135890"/>
                  </a:lnTo>
                  <a:lnTo>
                    <a:pt x="115557" y="137223"/>
                  </a:lnTo>
                  <a:lnTo>
                    <a:pt x="134239" y="141287"/>
                  </a:lnTo>
                  <a:lnTo>
                    <a:pt x="146735" y="148196"/>
                  </a:lnTo>
                  <a:lnTo>
                    <a:pt x="151282" y="158064"/>
                  </a:lnTo>
                  <a:lnTo>
                    <a:pt x="151282" y="126225"/>
                  </a:lnTo>
                  <a:lnTo>
                    <a:pt x="124942" y="118999"/>
                  </a:lnTo>
                  <a:lnTo>
                    <a:pt x="92405" y="116738"/>
                  </a:lnTo>
                  <a:lnTo>
                    <a:pt x="59956" y="118999"/>
                  </a:lnTo>
                  <a:lnTo>
                    <a:pt x="33629" y="126199"/>
                  </a:lnTo>
                  <a:lnTo>
                    <a:pt x="15963" y="139001"/>
                  </a:lnTo>
                  <a:lnTo>
                    <a:pt x="9512" y="158064"/>
                  </a:lnTo>
                  <a:lnTo>
                    <a:pt x="15963" y="177139"/>
                  </a:lnTo>
                  <a:lnTo>
                    <a:pt x="33629" y="189941"/>
                  </a:lnTo>
                  <a:lnTo>
                    <a:pt x="59956" y="197142"/>
                  </a:lnTo>
                  <a:lnTo>
                    <a:pt x="92405" y="199390"/>
                  </a:lnTo>
                  <a:lnTo>
                    <a:pt x="124942" y="197142"/>
                  </a:lnTo>
                  <a:lnTo>
                    <a:pt x="151257" y="189941"/>
                  </a:lnTo>
                  <a:lnTo>
                    <a:pt x="164592" y="180251"/>
                  </a:lnTo>
                  <a:lnTo>
                    <a:pt x="168871" y="177139"/>
                  </a:lnTo>
                  <a:lnTo>
                    <a:pt x="175298" y="158064"/>
                  </a:lnTo>
                  <a:close/>
                </a:path>
                <a:path w="463550" h="218439">
                  <a:moveTo>
                    <a:pt x="199529" y="38061"/>
                  </a:moveTo>
                  <a:lnTo>
                    <a:pt x="172351" y="38061"/>
                  </a:lnTo>
                  <a:lnTo>
                    <a:pt x="172351" y="0"/>
                  </a:lnTo>
                  <a:lnTo>
                    <a:pt x="149923" y="0"/>
                  </a:lnTo>
                  <a:lnTo>
                    <a:pt x="149923" y="110197"/>
                  </a:lnTo>
                  <a:lnTo>
                    <a:pt x="172351" y="110197"/>
                  </a:lnTo>
                  <a:lnTo>
                    <a:pt x="172351" y="60007"/>
                  </a:lnTo>
                  <a:lnTo>
                    <a:pt x="199529" y="60007"/>
                  </a:lnTo>
                  <a:lnTo>
                    <a:pt x="199529" y="38061"/>
                  </a:lnTo>
                  <a:close/>
                </a:path>
                <a:path w="463550" h="218439">
                  <a:moveTo>
                    <a:pt x="398602" y="114338"/>
                  </a:moveTo>
                  <a:lnTo>
                    <a:pt x="250253" y="114338"/>
                  </a:lnTo>
                  <a:lnTo>
                    <a:pt x="250253" y="80810"/>
                  </a:lnTo>
                  <a:lnTo>
                    <a:pt x="395655" y="80810"/>
                  </a:lnTo>
                  <a:lnTo>
                    <a:pt x="395655" y="60185"/>
                  </a:lnTo>
                  <a:lnTo>
                    <a:pt x="395655" y="27952"/>
                  </a:lnTo>
                  <a:lnTo>
                    <a:pt x="395655" y="7315"/>
                  </a:lnTo>
                  <a:lnTo>
                    <a:pt x="228066" y="7315"/>
                  </a:lnTo>
                  <a:lnTo>
                    <a:pt x="228066" y="27952"/>
                  </a:lnTo>
                  <a:lnTo>
                    <a:pt x="373468" y="27952"/>
                  </a:lnTo>
                  <a:lnTo>
                    <a:pt x="373468" y="60185"/>
                  </a:lnTo>
                  <a:lnTo>
                    <a:pt x="228066" y="60185"/>
                  </a:lnTo>
                  <a:lnTo>
                    <a:pt x="228066" y="80810"/>
                  </a:lnTo>
                  <a:lnTo>
                    <a:pt x="228066" y="114338"/>
                  </a:lnTo>
                  <a:lnTo>
                    <a:pt x="228066" y="134962"/>
                  </a:lnTo>
                  <a:lnTo>
                    <a:pt x="398602" y="134962"/>
                  </a:lnTo>
                  <a:lnTo>
                    <a:pt x="398602" y="114338"/>
                  </a:lnTo>
                  <a:close/>
                </a:path>
                <a:path w="463550" h="218439">
                  <a:moveTo>
                    <a:pt x="408343" y="168579"/>
                  </a:moveTo>
                  <a:lnTo>
                    <a:pt x="215150" y="168579"/>
                  </a:lnTo>
                  <a:lnTo>
                    <a:pt x="215150" y="189826"/>
                  </a:lnTo>
                  <a:lnTo>
                    <a:pt x="408343" y="189826"/>
                  </a:lnTo>
                  <a:lnTo>
                    <a:pt x="408343" y="168579"/>
                  </a:lnTo>
                  <a:close/>
                </a:path>
                <a:path w="463550" h="218439">
                  <a:moveTo>
                    <a:pt x="462927" y="165303"/>
                  </a:moveTo>
                  <a:lnTo>
                    <a:pt x="440283" y="165303"/>
                  </a:lnTo>
                  <a:lnTo>
                    <a:pt x="433031" y="218071"/>
                  </a:lnTo>
                  <a:lnTo>
                    <a:pt x="451599" y="218071"/>
                  </a:lnTo>
                  <a:lnTo>
                    <a:pt x="462927" y="16530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0" name="object 50" descr="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645868" y="6255760"/>
              <a:ext cx="193188" cy="199397"/>
            </a:xfrm>
            <a:prstGeom prst="rect">
              <a:avLst/>
            </a:prstGeom>
          </p:spPr>
        </p:pic>
        <p:pic>
          <p:nvPicPr>
            <p:cNvPr id="51" name="object 51" descr="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862838" y="6255760"/>
              <a:ext cx="172579" cy="199397"/>
            </a:xfrm>
            <a:prstGeom prst="rect">
              <a:avLst/>
            </a:prstGeom>
          </p:spPr>
        </p:pic>
        <p:sp>
          <p:nvSpPr>
            <p:cNvPr id="52" name="object 52" descr=""/>
            <p:cNvSpPr/>
            <p:nvPr/>
          </p:nvSpPr>
          <p:spPr>
            <a:xfrm>
              <a:off x="2072551" y="6258445"/>
              <a:ext cx="474980" cy="197485"/>
            </a:xfrm>
            <a:custGeom>
              <a:avLst/>
              <a:gdLst/>
              <a:ahLst/>
              <a:cxnLst/>
              <a:rect l="l" t="t" r="r" b="b"/>
              <a:pathLst>
                <a:path w="474980" h="197485">
                  <a:moveTo>
                    <a:pt x="182321" y="58013"/>
                  </a:moveTo>
                  <a:lnTo>
                    <a:pt x="36017" y="58013"/>
                  </a:lnTo>
                  <a:lnTo>
                    <a:pt x="36017" y="45123"/>
                  </a:lnTo>
                  <a:lnTo>
                    <a:pt x="177114" y="45123"/>
                  </a:lnTo>
                  <a:lnTo>
                    <a:pt x="177114" y="29654"/>
                  </a:lnTo>
                  <a:lnTo>
                    <a:pt x="36017" y="29654"/>
                  </a:lnTo>
                  <a:lnTo>
                    <a:pt x="36017" y="15468"/>
                  </a:lnTo>
                  <a:lnTo>
                    <a:pt x="180276" y="15468"/>
                  </a:lnTo>
                  <a:lnTo>
                    <a:pt x="180276" y="0"/>
                  </a:lnTo>
                  <a:lnTo>
                    <a:pt x="14046" y="0"/>
                  </a:lnTo>
                  <a:lnTo>
                    <a:pt x="14046" y="15468"/>
                  </a:lnTo>
                  <a:lnTo>
                    <a:pt x="14046" y="29654"/>
                  </a:lnTo>
                  <a:lnTo>
                    <a:pt x="14046" y="45123"/>
                  </a:lnTo>
                  <a:lnTo>
                    <a:pt x="14046" y="58013"/>
                  </a:lnTo>
                  <a:lnTo>
                    <a:pt x="14046" y="74777"/>
                  </a:lnTo>
                  <a:lnTo>
                    <a:pt x="182321" y="74777"/>
                  </a:lnTo>
                  <a:lnTo>
                    <a:pt x="182321" y="58013"/>
                  </a:lnTo>
                  <a:close/>
                </a:path>
                <a:path w="474980" h="197485">
                  <a:moveTo>
                    <a:pt x="183222" y="177927"/>
                  </a:moveTo>
                  <a:lnTo>
                    <a:pt x="35102" y="177927"/>
                  </a:lnTo>
                  <a:lnTo>
                    <a:pt x="35102" y="165036"/>
                  </a:lnTo>
                  <a:lnTo>
                    <a:pt x="179832" y="165036"/>
                  </a:lnTo>
                  <a:lnTo>
                    <a:pt x="179832" y="149555"/>
                  </a:lnTo>
                  <a:lnTo>
                    <a:pt x="179832" y="136664"/>
                  </a:lnTo>
                  <a:lnTo>
                    <a:pt x="179832" y="119900"/>
                  </a:lnTo>
                  <a:lnTo>
                    <a:pt x="12915" y="119900"/>
                  </a:lnTo>
                  <a:lnTo>
                    <a:pt x="12915" y="136664"/>
                  </a:lnTo>
                  <a:lnTo>
                    <a:pt x="158089" y="136664"/>
                  </a:lnTo>
                  <a:lnTo>
                    <a:pt x="158089" y="149555"/>
                  </a:lnTo>
                  <a:lnTo>
                    <a:pt x="13360" y="149555"/>
                  </a:lnTo>
                  <a:lnTo>
                    <a:pt x="13360" y="165036"/>
                  </a:lnTo>
                  <a:lnTo>
                    <a:pt x="13360" y="177927"/>
                  </a:lnTo>
                  <a:lnTo>
                    <a:pt x="13360" y="194691"/>
                  </a:lnTo>
                  <a:lnTo>
                    <a:pt x="183222" y="194691"/>
                  </a:lnTo>
                  <a:lnTo>
                    <a:pt x="183222" y="177927"/>
                  </a:lnTo>
                  <a:close/>
                </a:path>
                <a:path w="474980" h="197485">
                  <a:moveTo>
                    <a:pt x="193192" y="89077"/>
                  </a:moveTo>
                  <a:lnTo>
                    <a:pt x="0" y="89077"/>
                  </a:lnTo>
                  <a:lnTo>
                    <a:pt x="0" y="105892"/>
                  </a:lnTo>
                  <a:lnTo>
                    <a:pt x="193192" y="105892"/>
                  </a:lnTo>
                  <a:lnTo>
                    <a:pt x="193192" y="89077"/>
                  </a:lnTo>
                  <a:close/>
                </a:path>
                <a:path w="474980" h="197485">
                  <a:moveTo>
                    <a:pt x="460082" y="0"/>
                  </a:moveTo>
                  <a:lnTo>
                    <a:pt x="294525" y="0"/>
                  </a:lnTo>
                  <a:lnTo>
                    <a:pt x="294525" y="19329"/>
                  </a:lnTo>
                  <a:lnTo>
                    <a:pt x="437438" y="19329"/>
                  </a:lnTo>
                  <a:lnTo>
                    <a:pt x="437438" y="74777"/>
                  </a:lnTo>
                  <a:lnTo>
                    <a:pt x="460082" y="74777"/>
                  </a:lnTo>
                  <a:lnTo>
                    <a:pt x="460082" y="19329"/>
                  </a:lnTo>
                  <a:lnTo>
                    <a:pt x="460082" y="0"/>
                  </a:lnTo>
                  <a:close/>
                </a:path>
                <a:path w="474980" h="197485">
                  <a:moveTo>
                    <a:pt x="460768" y="131508"/>
                  </a:moveTo>
                  <a:lnTo>
                    <a:pt x="292938" y="131508"/>
                  </a:lnTo>
                  <a:lnTo>
                    <a:pt x="292938" y="150850"/>
                  </a:lnTo>
                  <a:lnTo>
                    <a:pt x="438111" y="150850"/>
                  </a:lnTo>
                  <a:lnTo>
                    <a:pt x="438111" y="197269"/>
                  </a:lnTo>
                  <a:lnTo>
                    <a:pt x="460768" y="197269"/>
                  </a:lnTo>
                  <a:lnTo>
                    <a:pt x="460768" y="150850"/>
                  </a:lnTo>
                  <a:lnTo>
                    <a:pt x="460768" y="131508"/>
                  </a:lnTo>
                  <a:close/>
                </a:path>
                <a:path w="474980" h="197485">
                  <a:moveTo>
                    <a:pt x="474357" y="89319"/>
                  </a:moveTo>
                  <a:lnTo>
                    <a:pt x="376288" y="89319"/>
                  </a:lnTo>
                  <a:lnTo>
                    <a:pt x="376288" y="46583"/>
                  </a:lnTo>
                  <a:lnTo>
                    <a:pt x="353631" y="46583"/>
                  </a:lnTo>
                  <a:lnTo>
                    <a:pt x="353631" y="89319"/>
                  </a:lnTo>
                  <a:lnTo>
                    <a:pt x="281165" y="89319"/>
                  </a:lnTo>
                  <a:lnTo>
                    <a:pt x="281165" y="108927"/>
                  </a:lnTo>
                  <a:lnTo>
                    <a:pt x="474357" y="108927"/>
                  </a:lnTo>
                  <a:lnTo>
                    <a:pt x="474357" y="8931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3" name="object 53" descr="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2631311" y="6251090"/>
              <a:ext cx="67265" cy="208269"/>
            </a:xfrm>
            <a:prstGeom prst="rect">
              <a:avLst/>
            </a:prstGeom>
          </p:spPr>
        </p:pic>
        <p:pic>
          <p:nvPicPr>
            <p:cNvPr id="54" name="object 54" descr="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2723262" y="6255760"/>
              <a:ext cx="174843" cy="199397"/>
            </a:xfrm>
            <a:prstGeom prst="rect">
              <a:avLst/>
            </a:prstGeom>
          </p:spPr>
        </p:pic>
        <p:pic>
          <p:nvPicPr>
            <p:cNvPr id="55" name="object 55" descr="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2943629" y="6255760"/>
              <a:ext cx="172352" cy="199397"/>
            </a:xfrm>
            <a:prstGeom prst="rect">
              <a:avLst/>
            </a:prstGeom>
          </p:spPr>
        </p:pic>
        <p:pic>
          <p:nvPicPr>
            <p:cNvPr id="56" name="object 56" descr="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3373265" y="6255760"/>
              <a:ext cx="181638" cy="196828"/>
            </a:xfrm>
            <a:prstGeom prst="rect">
              <a:avLst/>
            </a:prstGeom>
          </p:spPr>
        </p:pic>
        <p:pic>
          <p:nvPicPr>
            <p:cNvPr id="57" name="object 57" descr="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3156069" y="6255760"/>
              <a:ext cx="181638" cy="199397"/>
            </a:xfrm>
            <a:prstGeom prst="rect">
              <a:avLst/>
            </a:prstGeom>
          </p:spPr>
        </p:pic>
        <p:pic>
          <p:nvPicPr>
            <p:cNvPr id="58" name="object 58" descr="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3656933" y="6255760"/>
              <a:ext cx="178694" cy="199397"/>
            </a:xfrm>
            <a:prstGeom prst="rect">
              <a:avLst/>
            </a:prstGeom>
          </p:spPr>
        </p:pic>
        <p:pic>
          <p:nvPicPr>
            <p:cNvPr id="59" name="object 59" descr="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3868693" y="6257628"/>
              <a:ext cx="193188" cy="202199"/>
            </a:xfrm>
            <a:prstGeom prst="rect">
              <a:avLst/>
            </a:prstGeom>
          </p:spPr>
        </p:pic>
        <p:sp>
          <p:nvSpPr>
            <p:cNvPr id="60" name="object 60" descr=""/>
            <p:cNvSpPr/>
            <p:nvPr/>
          </p:nvSpPr>
          <p:spPr>
            <a:xfrm>
              <a:off x="4149877" y="6261023"/>
              <a:ext cx="692785" cy="199390"/>
            </a:xfrm>
            <a:custGeom>
              <a:avLst/>
              <a:gdLst/>
              <a:ahLst/>
              <a:cxnLst/>
              <a:rect l="l" t="t" r="r" b="b"/>
              <a:pathLst>
                <a:path w="692785" h="199389">
                  <a:moveTo>
                    <a:pt x="180276" y="23698"/>
                  </a:moveTo>
                  <a:lnTo>
                    <a:pt x="157861" y="23698"/>
                  </a:lnTo>
                  <a:lnTo>
                    <a:pt x="157861" y="93510"/>
                  </a:lnTo>
                  <a:lnTo>
                    <a:pt x="180276" y="93510"/>
                  </a:lnTo>
                  <a:lnTo>
                    <a:pt x="180276" y="23698"/>
                  </a:lnTo>
                  <a:close/>
                </a:path>
                <a:path w="692785" h="199389">
                  <a:moveTo>
                    <a:pt x="180276" y="2578"/>
                  </a:moveTo>
                  <a:lnTo>
                    <a:pt x="12687" y="2578"/>
                  </a:lnTo>
                  <a:lnTo>
                    <a:pt x="12687" y="23202"/>
                  </a:lnTo>
                  <a:lnTo>
                    <a:pt x="12687" y="94119"/>
                  </a:lnTo>
                  <a:lnTo>
                    <a:pt x="12687" y="114744"/>
                  </a:lnTo>
                  <a:lnTo>
                    <a:pt x="180276" y="114744"/>
                  </a:lnTo>
                  <a:lnTo>
                    <a:pt x="180276" y="94119"/>
                  </a:lnTo>
                  <a:lnTo>
                    <a:pt x="35102" y="94119"/>
                  </a:lnTo>
                  <a:lnTo>
                    <a:pt x="35102" y="23202"/>
                  </a:lnTo>
                  <a:lnTo>
                    <a:pt x="180276" y="23202"/>
                  </a:lnTo>
                  <a:lnTo>
                    <a:pt x="180276" y="2578"/>
                  </a:lnTo>
                  <a:close/>
                </a:path>
                <a:path w="692785" h="199389">
                  <a:moveTo>
                    <a:pt x="193192" y="162852"/>
                  </a:moveTo>
                  <a:lnTo>
                    <a:pt x="107810" y="162852"/>
                  </a:lnTo>
                  <a:lnTo>
                    <a:pt x="107810" y="114985"/>
                  </a:lnTo>
                  <a:lnTo>
                    <a:pt x="84937" y="114985"/>
                  </a:lnTo>
                  <a:lnTo>
                    <a:pt x="84937" y="162852"/>
                  </a:lnTo>
                  <a:lnTo>
                    <a:pt x="0" y="162852"/>
                  </a:lnTo>
                  <a:lnTo>
                    <a:pt x="0" y="184569"/>
                  </a:lnTo>
                  <a:lnTo>
                    <a:pt x="193192" y="184569"/>
                  </a:lnTo>
                  <a:lnTo>
                    <a:pt x="193192" y="162852"/>
                  </a:lnTo>
                  <a:close/>
                </a:path>
                <a:path w="692785" h="199389">
                  <a:moveTo>
                    <a:pt x="400875" y="76060"/>
                  </a:moveTo>
                  <a:lnTo>
                    <a:pt x="254114" y="76060"/>
                  </a:lnTo>
                  <a:lnTo>
                    <a:pt x="254114" y="20624"/>
                  </a:lnTo>
                  <a:lnTo>
                    <a:pt x="398614" y="20624"/>
                  </a:lnTo>
                  <a:lnTo>
                    <a:pt x="398614" y="0"/>
                  </a:lnTo>
                  <a:lnTo>
                    <a:pt x="231241" y="0"/>
                  </a:lnTo>
                  <a:lnTo>
                    <a:pt x="231241" y="20624"/>
                  </a:lnTo>
                  <a:lnTo>
                    <a:pt x="231241" y="76060"/>
                  </a:lnTo>
                  <a:lnTo>
                    <a:pt x="231241" y="96697"/>
                  </a:lnTo>
                  <a:lnTo>
                    <a:pt x="400875" y="96697"/>
                  </a:lnTo>
                  <a:lnTo>
                    <a:pt x="400875" y="76060"/>
                  </a:lnTo>
                  <a:close/>
                </a:path>
                <a:path w="692785" h="199389">
                  <a:moveTo>
                    <a:pt x="411060" y="120129"/>
                  </a:moveTo>
                  <a:lnTo>
                    <a:pt x="217881" y="120129"/>
                  </a:lnTo>
                  <a:lnTo>
                    <a:pt x="217881" y="142074"/>
                  </a:lnTo>
                  <a:lnTo>
                    <a:pt x="302806" y="142074"/>
                  </a:lnTo>
                  <a:lnTo>
                    <a:pt x="302806" y="198805"/>
                  </a:lnTo>
                  <a:lnTo>
                    <a:pt x="325678" y="198805"/>
                  </a:lnTo>
                  <a:lnTo>
                    <a:pt x="325678" y="142074"/>
                  </a:lnTo>
                  <a:lnTo>
                    <a:pt x="411060" y="142074"/>
                  </a:lnTo>
                  <a:lnTo>
                    <a:pt x="411060" y="120129"/>
                  </a:lnTo>
                  <a:close/>
                </a:path>
                <a:path w="692785" h="199389">
                  <a:moveTo>
                    <a:pt x="692391" y="163322"/>
                  </a:moveTo>
                  <a:lnTo>
                    <a:pt x="644156" y="163322"/>
                  </a:lnTo>
                  <a:lnTo>
                    <a:pt x="644156" y="116624"/>
                  </a:lnTo>
                  <a:lnTo>
                    <a:pt x="682205" y="116624"/>
                  </a:lnTo>
                  <a:lnTo>
                    <a:pt x="682205" y="95605"/>
                  </a:lnTo>
                  <a:lnTo>
                    <a:pt x="648004" y="95605"/>
                  </a:lnTo>
                  <a:lnTo>
                    <a:pt x="648004" y="24396"/>
                  </a:lnTo>
                  <a:lnTo>
                    <a:pt x="680161" y="24396"/>
                  </a:lnTo>
                  <a:lnTo>
                    <a:pt x="680161" y="3149"/>
                  </a:lnTo>
                  <a:lnTo>
                    <a:pt x="625360" y="3149"/>
                  </a:lnTo>
                  <a:lnTo>
                    <a:pt x="625360" y="24396"/>
                  </a:lnTo>
                  <a:lnTo>
                    <a:pt x="625360" y="95605"/>
                  </a:lnTo>
                  <a:lnTo>
                    <a:pt x="621728" y="95605"/>
                  </a:lnTo>
                  <a:lnTo>
                    <a:pt x="621728" y="116624"/>
                  </a:lnTo>
                  <a:lnTo>
                    <a:pt x="621728" y="163322"/>
                  </a:lnTo>
                  <a:lnTo>
                    <a:pt x="569874" y="163322"/>
                  </a:lnTo>
                  <a:lnTo>
                    <a:pt x="569874" y="116624"/>
                  </a:lnTo>
                  <a:lnTo>
                    <a:pt x="621728" y="116624"/>
                  </a:lnTo>
                  <a:lnTo>
                    <a:pt x="621728" y="95605"/>
                  </a:lnTo>
                  <a:lnTo>
                    <a:pt x="566013" y="95605"/>
                  </a:lnTo>
                  <a:lnTo>
                    <a:pt x="566013" y="24396"/>
                  </a:lnTo>
                  <a:lnTo>
                    <a:pt x="625360" y="24396"/>
                  </a:lnTo>
                  <a:lnTo>
                    <a:pt x="625360" y="3149"/>
                  </a:lnTo>
                  <a:lnTo>
                    <a:pt x="511213" y="3149"/>
                  </a:lnTo>
                  <a:lnTo>
                    <a:pt x="511213" y="24396"/>
                  </a:lnTo>
                  <a:lnTo>
                    <a:pt x="543369" y="24396"/>
                  </a:lnTo>
                  <a:lnTo>
                    <a:pt x="543369" y="95605"/>
                  </a:lnTo>
                  <a:lnTo>
                    <a:pt x="509168" y="95605"/>
                  </a:lnTo>
                  <a:lnTo>
                    <a:pt x="509168" y="116624"/>
                  </a:lnTo>
                  <a:lnTo>
                    <a:pt x="547446" y="116624"/>
                  </a:lnTo>
                  <a:lnTo>
                    <a:pt x="547446" y="163322"/>
                  </a:lnTo>
                  <a:lnTo>
                    <a:pt x="499211" y="163322"/>
                  </a:lnTo>
                  <a:lnTo>
                    <a:pt x="499211" y="184569"/>
                  </a:lnTo>
                  <a:lnTo>
                    <a:pt x="692391" y="184569"/>
                  </a:lnTo>
                  <a:lnTo>
                    <a:pt x="692391" y="16332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1" name="object 61" descr="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4870364" y="6255760"/>
              <a:ext cx="177108" cy="199397"/>
            </a:xfrm>
            <a:prstGeom prst="rect">
              <a:avLst/>
            </a:prstGeom>
          </p:spPr>
        </p:pic>
        <p:pic>
          <p:nvPicPr>
            <p:cNvPr id="62" name="object 62" descr="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5077595" y="6251090"/>
              <a:ext cx="67038" cy="208269"/>
            </a:xfrm>
            <a:prstGeom prst="rect">
              <a:avLst/>
            </a:prstGeom>
          </p:spPr>
        </p:pic>
      </p:grpSp>
      <p:sp>
        <p:nvSpPr>
          <p:cNvPr id="63" name="object 63" descr=""/>
          <p:cNvSpPr/>
          <p:nvPr/>
        </p:nvSpPr>
        <p:spPr>
          <a:xfrm>
            <a:off x="779708" y="4048014"/>
            <a:ext cx="266065" cy="274320"/>
          </a:xfrm>
          <a:custGeom>
            <a:avLst/>
            <a:gdLst/>
            <a:ahLst/>
            <a:cxnLst/>
            <a:rect l="l" t="t" r="r" b="b"/>
            <a:pathLst>
              <a:path w="266065" h="274320">
                <a:moveTo>
                  <a:pt x="132781" y="273776"/>
                </a:moveTo>
                <a:lnTo>
                  <a:pt x="90592" y="266854"/>
                </a:lnTo>
                <a:lnTo>
                  <a:pt x="54114" y="247535"/>
                </a:lnTo>
                <a:lnTo>
                  <a:pt x="25454" y="217988"/>
                </a:lnTo>
                <a:lnTo>
                  <a:pt x="6714" y="180382"/>
                </a:lnTo>
                <a:lnTo>
                  <a:pt x="0" y="136888"/>
                </a:lnTo>
                <a:lnTo>
                  <a:pt x="6714" y="93394"/>
                </a:lnTo>
                <a:lnTo>
                  <a:pt x="25454" y="55788"/>
                </a:lnTo>
                <a:lnTo>
                  <a:pt x="54114" y="26241"/>
                </a:lnTo>
                <a:lnTo>
                  <a:pt x="90592" y="6921"/>
                </a:lnTo>
                <a:lnTo>
                  <a:pt x="132781" y="0"/>
                </a:lnTo>
                <a:lnTo>
                  <a:pt x="174971" y="6921"/>
                </a:lnTo>
                <a:lnTo>
                  <a:pt x="211448" y="26241"/>
                </a:lnTo>
                <a:lnTo>
                  <a:pt x="240109" y="55788"/>
                </a:lnTo>
                <a:lnTo>
                  <a:pt x="258849" y="93394"/>
                </a:lnTo>
                <a:lnTo>
                  <a:pt x="265563" y="136888"/>
                </a:lnTo>
                <a:lnTo>
                  <a:pt x="258849" y="180382"/>
                </a:lnTo>
                <a:lnTo>
                  <a:pt x="240109" y="217988"/>
                </a:lnTo>
                <a:lnTo>
                  <a:pt x="211448" y="247535"/>
                </a:lnTo>
                <a:lnTo>
                  <a:pt x="174971" y="266854"/>
                </a:lnTo>
                <a:lnTo>
                  <a:pt x="132781" y="273776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4" name="object 64" descr=""/>
          <p:cNvSpPr/>
          <p:nvPr/>
        </p:nvSpPr>
        <p:spPr>
          <a:xfrm>
            <a:off x="1442250" y="3933080"/>
            <a:ext cx="536575" cy="551815"/>
          </a:xfrm>
          <a:custGeom>
            <a:avLst/>
            <a:gdLst/>
            <a:ahLst/>
            <a:cxnLst/>
            <a:rect l="l" t="t" r="r" b="b"/>
            <a:pathLst>
              <a:path w="536575" h="551814">
                <a:moveTo>
                  <a:pt x="129650" y="280879"/>
                </a:moveTo>
                <a:lnTo>
                  <a:pt x="85621" y="274546"/>
                </a:lnTo>
                <a:lnTo>
                  <a:pt x="49650" y="256249"/>
                </a:lnTo>
                <a:lnTo>
                  <a:pt x="22728" y="227043"/>
                </a:lnTo>
                <a:lnTo>
                  <a:pt x="5847" y="187981"/>
                </a:lnTo>
                <a:lnTo>
                  <a:pt x="0" y="140116"/>
                </a:lnTo>
                <a:lnTo>
                  <a:pt x="5847" y="92319"/>
                </a:lnTo>
                <a:lnTo>
                  <a:pt x="22728" y="53417"/>
                </a:lnTo>
                <a:lnTo>
                  <a:pt x="49650" y="24402"/>
                </a:lnTo>
                <a:lnTo>
                  <a:pt x="85621" y="6265"/>
                </a:lnTo>
                <a:lnTo>
                  <a:pt x="129650" y="0"/>
                </a:lnTo>
                <a:lnTo>
                  <a:pt x="173678" y="6265"/>
                </a:lnTo>
                <a:lnTo>
                  <a:pt x="209649" y="24402"/>
                </a:lnTo>
                <a:lnTo>
                  <a:pt x="236571" y="53417"/>
                </a:lnTo>
                <a:lnTo>
                  <a:pt x="250097" y="84586"/>
                </a:lnTo>
                <a:lnTo>
                  <a:pt x="129650" y="84586"/>
                </a:lnTo>
                <a:lnTo>
                  <a:pt x="115215" y="88450"/>
                </a:lnTo>
                <a:lnTo>
                  <a:pt x="104831" y="99518"/>
                </a:lnTo>
                <a:lnTo>
                  <a:pt x="98558" y="117002"/>
                </a:lnTo>
                <a:lnTo>
                  <a:pt x="96454" y="140116"/>
                </a:lnTo>
                <a:lnTo>
                  <a:pt x="98558" y="163331"/>
                </a:lnTo>
                <a:lnTo>
                  <a:pt x="104831" y="181038"/>
                </a:lnTo>
                <a:lnTo>
                  <a:pt x="115215" y="192327"/>
                </a:lnTo>
                <a:lnTo>
                  <a:pt x="129650" y="196292"/>
                </a:lnTo>
                <a:lnTo>
                  <a:pt x="249860" y="196292"/>
                </a:lnTo>
                <a:lnTo>
                  <a:pt x="236571" y="227043"/>
                </a:lnTo>
                <a:lnTo>
                  <a:pt x="209649" y="256249"/>
                </a:lnTo>
                <a:lnTo>
                  <a:pt x="173678" y="274546"/>
                </a:lnTo>
                <a:lnTo>
                  <a:pt x="129650" y="280879"/>
                </a:lnTo>
                <a:close/>
              </a:path>
              <a:path w="536575" h="551814">
                <a:moveTo>
                  <a:pt x="249860" y="196292"/>
                </a:moveTo>
                <a:lnTo>
                  <a:pt x="129650" y="196292"/>
                </a:lnTo>
                <a:lnTo>
                  <a:pt x="144349" y="192327"/>
                </a:lnTo>
                <a:lnTo>
                  <a:pt x="154703" y="181038"/>
                </a:lnTo>
                <a:lnTo>
                  <a:pt x="160829" y="163331"/>
                </a:lnTo>
                <a:lnTo>
                  <a:pt x="162845" y="140116"/>
                </a:lnTo>
                <a:lnTo>
                  <a:pt x="160829" y="117002"/>
                </a:lnTo>
                <a:lnTo>
                  <a:pt x="154703" y="99518"/>
                </a:lnTo>
                <a:lnTo>
                  <a:pt x="144349" y="88450"/>
                </a:lnTo>
                <a:lnTo>
                  <a:pt x="129650" y="84586"/>
                </a:lnTo>
                <a:lnTo>
                  <a:pt x="250097" y="84586"/>
                </a:lnTo>
                <a:lnTo>
                  <a:pt x="253452" y="92319"/>
                </a:lnTo>
                <a:lnTo>
                  <a:pt x="259300" y="140116"/>
                </a:lnTo>
                <a:lnTo>
                  <a:pt x="253452" y="187981"/>
                </a:lnTo>
                <a:lnTo>
                  <a:pt x="249860" y="196292"/>
                </a:lnTo>
                <a:close/>
              </a:path>
              <a:path w="536575" h="551814">
                <a:moveTo>
                  <a:pt x="530500" y="96209"/>
                </a:moveTo>
                <a:lnTo>
                  <a:pt x="431540" y="96209"/>
                </a:lnTo>
                <a:lnTo>
                  <a:pt x="431540" y="0"/>
                </a:lnTo>
                <a:lnTo>
                  <a:pt x="530500" y="0"/>
                </a:lnTo>
                <a:lnTo>
                  <a:pt x="530500" y="96209"/>
                </a:lnTo>
                <a:close/>
              </a:path>
              <a:path w="536575" h="551814">
                <a:moveTo>
                  <a:pt x="387071" y="274422"/>
                </a:moveTo>
                <a:lnTo>
                  <a:pt x="289363" y="274422"/>
                </a:lnTo>
                <a:lnTo>
                  <a:pt x="289363" y="2582"/>
                </a:lnTo>
                <a:lnTo>
                  <a:pt x="387071" y="2582"/>
                </a:lnTo>
                <a:lnTo>
                  <a:pt x="387071" y="96209"/>
                </a:lnTo>
                <a:lnTo>
                  <a:pt x="530500" y="96209"/>
                </a:lnTo>
                <a:lnTo>
                  <a:pt x="530500" y="198229"/>
                </a:lnTo>
                <a:lnTo>
                  <a:pt x="387071" y="198229"/>
                </a:lnTo>
                <a:lnTo>
                  <a:pt x="387071" y="274422"/>
                </a:lnTo>
                <a:close/>
              </a:path>
              <a:path w="536575" h="551814">
                <a:moveTo>
                  <a:pt x="530500" y="280233"/>
                </a:moveTo>
                <a:lnTo>
                  <a:pt x="431540" y="280233"/>
                </a:lnTo>
                <a:lnTo>
                  <a:pt x="431540" y="198229"/>
                </a:lnTo>
                <a:lnTo>
                  <a:pt x="530500" y="198229"/>
                </a:lnTo>
                <a:lnTo>
                  <a:pt x="530500" y="280233"/>
                </a:lnTo>
                <a:close/>
              </a:path>
              <a:path w="536575" h="551814">
                <a:moveTo>
                  <a:pt x="536137" y="551427"/>
                </a:moveTo>
                <a:lnTo>
                  <a:pt x="44469" y="551427"/>
                </a:lnTo>
                <a:lnTo>
                  <a:pt x="44469" y="394522"/>
                </a:lnTo>
                <a:lnTo>
                  <a:pt x="427156" y="394522"/>
                </a:lnTo>
                <a:lnTo>
                  <a:pt x="427156" y="376442"/>
                </a:lnTo>
                <a:lnTo>
                  <a:pt x="43216" y="376442"/>
                </a:lnTo>
                <a:lnTo>
                  <a:pt x="43216" y="299604"/>
                </a:lnTo>
                <a:lnTo>
                  <a:pt x="530500" y="299604"/>
                </a:lnTo>
                <a:lnTo>
                  <a:pt x="530500" y="456509"/>
                </a:lnTo>
                <a:lnTo>
                  <a:pt x="147813" y="456509"/>
                </a:lnTo>
                <a:lnTo>
                  <a:pt x="147813" y="474589"/>
                </a:lnTo>
                <a:lnTo>
                  <a:pt x="536137" y="474589"/>
                </a:lnTo>
                <a:lnTo>
                  <a:pt x="536137" y="551427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5" name="object 65" descr=""/>
          <p:cNvSpPr/>
          <p:nvPr/>
        </p:nvSpPr>
        <p:spPr>
          <a:xfrm>
            <a:off x="2456903" y="3933080"/>
            <a:ext cx="106045" cy="95250"/>
          </a:xfrm>
          <a:custGeom>
            <a:avLst/>
            <a:gdLst/>
            <a:ahLst/>
            <a:cxnLst/>
            <a:rect l="l" t="t" r="r" b="b"/>
            <a:pathLst>
              <a:path w="106044" h="95250">
                <a:moveTo>
                  <a:pt x="105849" y="94917"/>
                </a:moveTo>
                <a:lnTo>
                  <a:pt x="0" y="94917"/>
                </a:lnTo>
                <a:lnTo>
                  <a:pt x="0" y="0"/>
                </a:lnTo>
                <a:lnTo>
                  <a:pt x="105849" y="0"/>
                </a:lnTo>
                <a:lnTo>
                  <a:pt x="105849" y="94917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6" name="object 66" descr=""/>
          <p:cNvSpPr/>
          <p:nvPr/>
        </p:nvSpPr>
        <p:spPr>
          <a:xfrm>
            <a:off x="2057920" y="3939069"/>
            <a:ext cx="504825" cy="545465"/>
          </a:xfrm>
          <a:custGeom>
            <a:avLst/>
            <a:gdLst/>
            <a:ahLst/>
            <a:cxnLst/>
            <a:rect l="l" t="t" r="r" b="b"/>
            <a:pathLst>
              <a:path w="504825" h="545464">
                <a:moveTo>
                  <a:pt x="504825" y="321043"/>
                </a:moveTo>
                <a:lnTo>
                  <a:pt x="26314" y="321043"/>
                </a:lnTo>
                <a:lnTo>
                  <a:pt x="26314" y="408724"/>
                </a:lnTo>
                <a:lnTo>
                  <a:pt x="26314" y="456425"/>
                </a:lnTo>
                <a:lnTo>
                  <a:pt x="26314" y="545388"/>
                </a:lnTo>
                <a:lnTo>
                  <a:pt x="504825" y="545388"/>
                </a:lnTo>
                <a:lnTo>
                  <a:pt x="504825" y="456984"/>
                </a:lnTo>
                <a:lnTo>
                  <a:pt x="504825" y="456425"/>
                </a:lnTo>
                <a:lnTo>
                  <a:pt x="504825" y="409206"/>
                </a:lnTo>
                <a:lnTo>
                  <a:pt x="398970" y="409206"/>
                </a:lnTo>
                <a:lnTo>
                  <a:pt x="398970" y="456425"/>
                </a:lnTo>
                <a:lnTo>
                  <a:pt x="132156" y="456425"/>
                </a:lnTo>
                <a:lnTo>
                  <a:pt x="132156" y="408724"/>
                </a:lnTo>
                <a:lnTo>
                  <a:pt x="504825" y="408724"/>
                </a:lnTo>
                <a:lnTo>
                  <a:pt x="504825" y="321043"/>
                </a:lnTo>
                <a:close/>
              </a:path>
              <a:path w="504825" h="545464">
                <a:moveTo>
                  <a:pt x="504825" y="190957"/>
                </a:moveTo>
                <a:lnTo>
                  <a:pt x="398970" y="190957"/>
                </a:lnTo>
                <a:lnTo>
                  <a:pt x="398970" y="301371"/>
                </a:lnTo>
                <a:lnTo>
                  <a:pt x="504825" y="301371"/>
                </a:lnTo>
                <a:lnTo>
                  <a:pt x="504825" y="190957"/>
                </a:lnTo>
                <a:close/>
              </a:path>
              <a:path w="504825" h="545464">
                <a:moveTo>
                  <a:pt x="504825" y="88963"/>
                </a:moveTo>
                <a:lnTo>
                  <a:pt x="326326" y="88963"/>
                </a:lnTo>
                <a:lnTo>
                  <a:pt x="326326" y="56007"/>
                </a:lnTo>
                <a:lnTo>
                  <a:pt x="326326" y="55448"/>
                </a:lnTo>
                <a:lnTo>
                  <a:pt x="326326" y="469"/>
                </a:lnTo>
                <a:lnTo>
                  <a:pt x="223608" y="469"/>
                </a:lnTo>
                <a:lnTo>
                  <a:pt x="223608" y="55448"/>
                </a:lnTo>
                <a:lnTo>
                  <a:pt x="223608" y="140538"/>
                </a:lnTo>
                <a:lnTo>
                  <a:pt x="223608" y="190830"/>
                </a:lnTo>
                <a:lnTo>
                  <a:pt x="223608" y="197269"/>
                </a:lnTo>
                <a:lnTo>
                  <a:pt x="102717" y="197269"/>
                </a:lnTo>
                <a:lnTo>
                  <a:pt x="102717" y="140538"/>
                </a:lnTo>
                <a:lnTo>
                  <a:pt x="223608" y="140538"/>
                </a:lnTo>
                <a:lnTo>
                  <a:pt x="223608" y="55448"/>
                </a:lnTo>
                <a:lnTo>
                  <a:pt x="102717" y="55448"/>
                </a:lnTo>
                <a:lnTo>
                  <a:pt x="102717" y="0"/>
                </a:lnTo>
                <a:lnTo>
                  <a:pt x="0" y="0"/>
                </a:lnTo>
                <a:lnTo>
                  <a:pt x="0" y="284949"/>
                </a:lnTo>
                <a:lnTo>
                  <a:pt x="326326" y="284949"/>
                </a:lnTo>
                <a:lnTo>
                  <a:pt x="326326" y="197269"/>
                </a:lnTo>
                <a:lnTo>
                  <a:pt x="326326" y="190830"/>
                </a:lnTo>
                <a:lnTo>
                  <a:pt x="504825" y="190830"/>
                </a:lnTo>
                <a:lnTo>
                  <a:pt x="504825" y="140538"/>
                </a:lnTo>
                <a:lnTo>
                  <a:pt x="504825" y="88963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7" name="object 67" descr=""/>
          <p:cNvSpPr/>
          <p:nvPr/>
        </p:nvSpPr>
        <p:spPr>
          <a:xfrm>
            <a:off x="2645422" y="3933088"/>
            <a:ext cx="1135380" cy="558165"/>
          </a:xfrm>
          <a:custGeom>
            <a:avLst/>
            <a:gdLst/>
            <a:ahLst/>
            <a:cxnLst/>
            <a:rect l="l" t="t" r="r" b="b"/>
            <a:pathLst>
              <a:path w="1135379" h="558164">
                <a:moveTo>
                  <a:pt x="377050" y="207911"/>
                </a:moveTo>
                <a:lnTo>
                  <a:pt x="358267" y="195643"/>
                </a:lnTo>
                <a:lnTo>
                  <a:pt x="231736" y="112991"/>
                </a:lnTo>
                <a:lnTo>
                  <a:pt x="239141" y="87947"/>
                </a:lnTo>
                <a:lnTo>
                  <a:pt x="244424" y="62230"/>
                </a:lnTo>
                <a:lnTo>
                  <a:pt x="247599" y="35902"/>
                </a:lnTo>
                <a:lnTo>
                  <a:pt x="248653" y="9042"/>
                </a:lnTo>
                <a:lnTo>
                  <a:pt x="142176" y="2578"/>
                </a:lnTo>
                <a:lnTo>
                  <a:pt x="136867" y="54851"/>
                </a:lnTo>
                <a:lnTo>
                  <a:pt x="123266" y="101130"/>
                </a:lnTo>
                <a:lnTo>
                  <a:pt x="102095" y="140271"/>
                </a:lnTo>
                <a:lnTo>
                  <a:pt x="74028" y="171132"/>
                </a:lnTo>
                <a:lnTo>
                  <a:pt x="39763" y="192557"/>
                </a:lnTo>
                <a:lnTo>
                  <a:pt x="0" y="203390"/>
                </a:lnTo>
                <a:lnTo>
                  <a:pt x="0" y="300888"/>
                </a:lnTo>
                <a:lnTo>
                  <a:pt x="45466" y="294043"/>
                </a:lnTo>
                <a:lnTo>
                  <a:pt x="87591" y="279374"/>
                </a:lnTo>
                <a:lnTo>
                  <a:pt x="125907" y="257606"/>
                </a:lnTo>
                <a:lnTo>
                  <a:pt x="159918" y="229463"/>
                </a:lnTo>
                <a:lnTo>
                  <a:pt x="189153" y="195643"/>
                </a:lnTo>
                <a:lnTo>
                  <a:pt x="323189" y="286689"/>
                </a:lnTo>
                <a:lnTo>
                  <a:pt x="377050" y="207911"/>
                </a:lnTo>
                <a:close/>
              </a:path>
              <a:path w="1135379" h="558164">
                <a:moveTo>
                  <a:pt x="507326" y="434555"/>
                </a:moveTo>
                <a:lnTo>
                  <a:pt x="501040" y="398856"/>
                </a:lnTo>
                <a:lnTo>
                  <a:pt x="500748" y="398399"/>
                </a:lnTo>
                <a:lnTo>
                  <a:pt x="483069" y="370001"/>
                </a:lnTo>
                <a:lnTo>
                  <a:pt x="454812" y="347522"/>
                </a:lnTo>
                <a:lnTo>
                  <a:pt x="417626" y="330898"/>
                </a:lnTo>
                <a:lnTo>
                  <a:pt x="393331" y="324789"/>
                </a:lnTo>
                <a:lnTo>
                  <a:pt x="393331" y="434555"/>
                </a:lnTo>
                <a:lnTo>
                  <a:pt x="383425" y="451370"/>
                </a:lnTo>
                <a:lnTo>
                  <a:pt x="356298" y="462559"/>
                </a:lnTo>
                <a:lnTo>
                  <a:pt x="315912" y="468782"/>
                </a:lnTo>
                <a:lnTo>
                  <a:pt x="266192" y="470712"/>
                </a:lnTo>
                <a:lnTo>
                  <a:pt x="216458" y="468782"/>
                </a:lnTo>
                <a:lnTo>
                  <a:pt x="176072" y="462559"/>
                </a:lnTo>
                <a:lnTo>
                  <a:pt x="148958" y="451370"/>
                </a:lnTo>
                <a:lnTo>
                  <a:pt x="139039" y="434555"/>
                </a:lnTo>
                <a:lnTo>
                  <a:pt x="148958" y="418007"/>
                </a:lnTo>
                <a:lnTo>
                  <a:pt x="176072" y="406793"/>
                </a:lnTo>
                <a:lnTo>
                  <a:pt x="216458" y="400418"/>
                </a:lnTo>
                <a:lnTo>
                  <a:pt x="266192" y="398399"/>
                </a:lnTo>
                <a:lnTo>
                  <a:pt x="315912" y="400418"/>
                </a:lnTo>
                <a:lnTo>
                  <a:pt x="356298" y="406793"/>
                </a:lnTo>
                <a:lnTo>
                  <a:pt x="383425" y="418007"/>
                </a:lnTo>
                <a:lnTo>
                  <a:pt x="393331" y="434555"/>
                </a:lnTo>
                <a:lnTo>
                  <a:pt x="393331" y="324789"/>
                </a:lnTo>
                <a:lnTo>
                  <a:pt x="372884" y="319633"/>
                </a:lnTo>
                <a:lnTo>
                  <a:pt x="321945" y="313245"/>
                </a:lnTo>
                <a:lnTo>
                  <a:pt x="266192" y="311226"/>
                </a:lnTo>
                <a:lnTo>
                  <a:pt x="210426" y="313245"/>
                </a:lnTo>
                <a:lnTo>
                  <a:pt x="159499" y="319633"/>
                </a:lnTo>
                <a:lnTo>
                  <a:pt x="114744" y="330898"/>
                </a:lnTo>
                <a:lnTo>
                  <a:pt x="77558" y="347522"/>
                </a:lnTo>
                <a:lnTo>
                  <a:pt x="31343" y="398856"/>
                </a:lnTo>
                <a:lnTo>
                  <a:pt x="25057" y="434555"/>
                </a:lnTo>
                <a:lnTo>
                  <a:pt x="31343" y="470255"/>
                </a:lnTo>
                <a:lnTo>
                  <a:pt x="77558" y="521589"/>
                </a:lnTo>
                <a:lnTo>
                  <a:pt x="114744" y="538213"/>
                </a:lnTo>
                <a:lnTo>
                  <a:pt x="159499" y="549478"/>
                </a:lnTo>
                <a:lnTo>
                  <a:pt x="210426" y="555866"/>
                </a:lnTo>
                <a:lnTo>
                  <a:pt x="266192" y="557885"/>
                </a:lnTo>
                <a:lnTo>
                  <a:pt x="321945" y="555866"/>
                </a:lnTo>
                <a:lnTo>
                  <a:pt x="372884" y="549478"/>
                </a:lnTo>
                <a:lnTo>
                  <a:pt x="417626" y="538213"/>
                </a:lnTo>
                <a:lnTo>
                  <a:pt x="454812" y="521589"/>
                </a:lnTo>
                <a:lnTo>
                  <a:pt x="500748" y="470712"/>
                </a:lnTo>
                <a:lnTo>
                  <a:pt x="501040" y="470255"/>
                </a:lnTo>
                <a:lnTo>
                  <a:pt x="507326" y="434555"/>
                </a:lnTo>
                <a:close/>
              </a:path>
              <a:path w="1135379" h="558164">
                <a:moveTo>
                  <a:pt x="564946" y="84582"/>
                </a:moveTo>
                <a:lnTo>
                  <a:pt x="502310" y="84582"/>
                </a:lnTo>
                <a:lnTo>
                  <a:pt x="502310" y="0"/>
                </a:lnTo>
                <a:lnTo>
                  <a:pt x="396468" y="0"/>
                </a:lnTo>
                <a:lnTo>
                  <a:pt x="396468" y="303479"/>
                </a:lnTo>
                <a:lnTo>
                  <a:pt x="502310" y="303479"/>
                </a:lnTo>
                <a:lnTo>
                  <a:pt x="502310" y="188544"/>
                </a:lnTo>
                <a:lnTo>
                  <a:pt x="564946" y="188544"/>
                </a:lnTo>
                <a:lnTo>
                  <a:pt x="564946" y="84582"/>
                </a:lnTo>
                <a:close/>
              </a:path>
              <a:path w="1135379" h="558164">
                <a:moveTo>
                  <a:pt x="993978" y="2578"/>
                </a:moveTo>
                <a:lnTo>
                  <a:pt x="895654" y="2578"/>
                </a:lnTo>
                <a:lnTo>
                  <a:pt x="895654" y="169176"/>
                </a:lnTo>
                <a:lnTo>
                  <a:pt x="836777" y="169176"/>
                </a:lnTo>
                <a:lnTo>
                  <a:pt x="836777" y="272478"/>
                </a:lnTo>
                <a:lnTo>
                  <a:pt x="895654" y="272478"/>
                </a:lnTo>
                <a:lnTo>
                  <a:pt x="895654" y="452628"/>
                </a:lnTo>
                <a:lnTo>
                  <a:pt x="859345" y="380961"/>
                </a:lnTo>
                <a:lnTo>
                  <a:pt x="784783" y="233743"/>
                </a:lnTo>
                <a:lnTo>
                  <a:pt x="790181" y="184467"/>
                </a:lnTo>
                <a:lnTo>
                  <a:pt x="794105" y="131559"/>
                </a:lnTo>
                <a:lnTo>
                  <a:pt x="796505" y="75018"/>
                </a:lnTo>
                <a:lnTo>
                  <a:pt x="797318" y="14846"/>
                </a:lnTo>
                <a:lnTo>
                  <a:pt x="697103" y="10972"/>
                </a:lnTo>
                <a:lnTo>
                  <a:pt x="697039" y="14846"/>
                </a:lnTo>
                <a:lnTo>
                  <a:pt x="695820" y="87934"/>
                </a:lnTo>
                <a:lnTo>
                  <a:pt x="692023" y="157924"/>
                </a:lnTo>
                <a:lnTo>
                  <a:pt x="685800" y="220497"/>
                </a:lnTo>
                <a:lnTo>
                  <a:pt x="677252" y="275183"/>
                </a:lnTo>
                <a:lnTo>
                  <a:pt x="666457" y="321551"/>
                </a:lnTo>
                <a:lnTo>
                  <a:pt x="653491" y="359130"/>
                </a:lnTo>
                <a:lnTo>
                  <a:pt x="621436" y="406082"/>
                </a:lnTo>
                <a:lnTo>
                  <a:pt x="602526" y="414540"/>
                </a:lnTo>
                <a:lnTo>
                  <a:pt x="602526" y="525602"/>
                </a:lnTo>
                <a:lnTo>
                  <a:pt x="640702" y="518185"/>
                </a:lnTo>
                <a:lnTo>
                  <a:pt x="674789" y="499884"/>
                </a:lnTo>
                <a:lnTo>
                  <a:pt x="704761" y="470827"/>
                </a:lnTo>
                <a:lnTo>
                  <a:pt x="730580" y="431152"/>
                </a:lnTo>
                <a:lnTo>
                  <a:pt x="752221" y="380961"/>
                </a:lnTo>
                <a:lnTo>
                  <a:pt x="818616" y="520433"/>
                </a:lnTo>
                <a:lnTo>
                  <a:pt x="895654" y="481685"/>
                </a:lnTo>
                <a:lnTo>
                  <a:pt x="895654" y="541743"/>
                </a:lnTo>
                <a:lnTo>
                  <a:pt x="993978" y="541743"/>
                </a:lnTo>
                <a:lnTo>
                  <a:pt x="993978" y="481685"/>
                </a:lnTo>
                <a:lnTo>
                  <a:pt x="993978" y="452628"/>
                </a:lnTo>
                <a:lnTo>
                  <a:pt x="993978" y="2578"/>
                </a:lnTo>
                <a:close/>
              </a:path>
              <a:path w="1135379" h="558164">
                <a:moveTo>
                  <a:pt x="1134910" y="0"/>
                </a:moveTo>
                <a:lnTo>
                  <a:pt x="1035316" y="0"/>
                </a:lnTo>
                <a:lnTo>
                  <a:pt x="1035316" y="551421"/>
                </a:lnTo>
                <a:lnTo>
                  <a:pt x="1134910" y="551421"/>
                </a:lnTo>
                <a:lnTo>
                  <a:pt x="1134910" y="0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8" name="object 68" descr=""/>
          <p:cNvSpPr/>
          <p:nvPr/>
        </p:nvSpPr>
        <p:spPr>
          <a:xfrm>
            <a:off x="4022014" y="3933080"/>
            <a:ext cx="536575" cy="551815"/>
          </a:xfrm>
          <a:custGeom>
            <a:avLst/>
            <a:gdLst/>
            <a:ahLst/>
            <a:cxnLst/>
            <a:rect l="l" t="t" r="r" b="b"/>
            <a:pathLst>
              <a:path w="536575" h="551814">
                <a:moveTo>
                  <a:pt x="536137" y="551427"/>
                </a:moveTo>
                <a:lnTo>
                  <a:pt x="440309" y="551427"/>
                </a:lnTo>
                <a:lnTo>
                  <a:pt x="440309" y="0"/>
                </a:lnTo>
                <a:lnTo>
                  <a:pt x="536137" y="0"/>
                </a:lnTo>
                <a:lnTo>
                  <a:pt x="536137" y="551427"/>
                </a:lnTo>
                <a:close/>
              </a:path>
              <a:path w="536575" h="551814">
                <a:moveTo>
                  <a:pt x="407740" y="541742"/>
                </a:moveTo>
                <a:lnTo>
                  <a:pt x="313164" y="541742"/>
                </a:lnTo>
                <a:lnTo>
                  <a:pt x="313164" y="306061"/>
                </a:lnTo>
                <a:lnTo>
                  <a:pt x="274331" y="306061"/>
                </a:lnTo>
                <a:lnTo>
                  <a:pt x="274331" y="202749"/>
                </a:lnTo>
                <a:lnTo>
                  <a:pt x="313164" y="202749"/>
                </a:lnTo>
                <a:lnTo>
                  <a:pt x="313164" y="2582"/>
                </a:lnTo>
                <a:lnTo>
                  <a:pt x="407740" y="2582"/>
                </a:lnTo>
                <a:lnTo>
                  <a:pt x="407740" y="541742"/>
                </a:lnTo>
                <a:close/>
              </a:path>
              <a:path w="536575" h="551814">
                <a:moveTo>
                  <a:pt x="275584" y="108477"/>
                </a:moveTo>
                <a:lnTo>
                  <a:pt x="4384" y="108477"/>
                </a:lnTo>
                <a:lnTo>
                  <a:pt x="4384" y="12913"/>
                </a:lnTo>
                <a:lnTo>
                  <a:pt x="275584" y="12913"/>
                </a:lnTo>
                <a:lnTo>
                  <a:pt x="275584" y="108477"/>
                </a:lnTo>
                <a:close/>
              </a:path>
              <a:path w="536575" h="551814">
                <a:moveTo>
                  <a:pt x="122134" y="430036"/>
                </a:moveTo>
                <a:lnTo>
                  <a:pt x="29437" y="430036"/>
                </a:lnTo>
                <a:lnTo>
                  <a:pt x="29437" y="108477"/>
                </a:lnTo>
                <a:lnTo>
                  <a:pt x="122134" y="108477"/>
                </a:lnTo>
                <a:lnTo>
                  <a:pt x="122134" y="430036"/>
                </a:lnTo>
                <a:close/>
              </a:path>
              <a:path w="536575" h="551814">
                <a:moveTo>
                  <a:pt x="159087" y="525599"/>
                </a:moveTo>
                <a:lnTo>
                  <a:pt x="0" y="525599"/>
                </a:lnTo>
                <a:lnTo>
                  <a:pt x="0" y="430036"/>
                </a:lnTo>
                <a:lnTo>
                  <a:pt x="156582" y="430036"/>
                </a:lnTo>
                <a:lnTo>
                  <a:pt x="156582" y="108477"/>
                </a:lnTo>
                <a:lnTo>
                  <a:pt x="249278" y="108477"/>
                </a:lnTo>
                <a:lnTo>
                  <a:pt x="249278" y="422287"/>
                </a:lnTo>
                <a:lnTo>
                  <a:pt x="288737" y="422287"/>
                </a:lnTo>
                <a:lnTo>
                  <a:pt x="288737" y="504937"/>
                </a:lnTo>
                <a:lnTo>
                  <a:pt x="261609" y="514431"/>
                </a:lnTo>
                <a:lnTo>
                  <a:pt x="229549" y="520837"/>
                </a:lnTo>
                <a:lnTo>
                  <a:pt x="194670" y="524459"/>
                </a:lnTo>
                <a:lnTo>
                  <a:pt x="159087" y="525599"/>
                </a:lnTo>
                <a:close/>
              </a:path>
              <a:path w="536575" h="551814">
                <a:moveTo>
                  <a:pt x="288737" y="422287"/>
                </a:moveTo>
                <a:lnTo>
                  <a:pt x="249278" y="422287"/>
                </a:lnTo>
                <a:lnTo>
                  <a:pt x="260200" y="419745"/>
                </a:lnTo>
                <a:lnTo>
                  <a:pt x="270417" y="416960"/>
                </a:lnTo>
                <a:lnTo>
                  <a:pt x="279929" y="413933"/>
                </a:lnTo>
                <a:lnTo>
                  <a:pt x="288737" y="410665"/>
                </a:lnTo>
                <a:lnTo>
                  <a:pt x="288737" y="422287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9" name="object 69" descr=""/>
          <p:cNvSpPr/>
          <p:nvPr/>
        </p:nvSpPr>
        <p:spPr>
          <a:xfrm>
            <a:off x="4643959" y="3933080"/>
            <a:ext cx="502284" cy="551815"/>
          </a:xfrm>
          <a:custGeom>
            <a:avLst/>
            <a:gdLst/>
            <a:ahLst/>
            <a:cxnLst/>
            <a:rect l="l" t="t" r="r" b="b"/>
            <a:pathLst>
              <a:path w="502285" h="551814">
                <a:moveTo>
                  <a:pt x="501689" y="551427"/>
                </a:moveTo>
                <a:lnTo>
                  <a:pt x="395839" y="551427"/>
                </a:lnTo>
                <a:lnTo>
                  <a:pt x="395839" y="0"/>
                </a:lnTo>
                <a:lnTo>
                  <a:pt x="501689" y="0"/>
                </a:lnTo>
                <a:lnTo>
                  <a:pt x="501689" y="551427"/>
                </a:lnTo>
                <a:close/>
              </a:path>
              <a:path w="502285" h="551814">
                <a:moveTo>
                  <a:pt x="168482" y="532056"/>
                </a:moveTo>
                <a:lnTo>
                  <a:pt x="99615" y="516509"/>
                </a:lnTo>
                <a:lnTo>
                  <a:pt x="46426" y="468697"/>
                </a:lnTo>
                <a:lnTo>
                  <a:pt x="26720" y="432143"/>
                </a:lnTo>
                <a:lnTo>
                  <a:pt x="12144" y="386864"/>
                </a:lnTo>
                <a:lnTo>
                  <a:pt x="3103" y="332642"/>
                </a:lnTo>
                <a:lnTo>
                  <a:pt x="0" y="269256"/>
                </a:lnTo>
                <a:lnTo>
                  <a:pt x="3103" y="205871"/>
                </a:lnTo>
                <a:lnTo>
                  <a:pt x="12144" y="151648"/>
                </a:lnTo>
                <a:lnTo>
                  <a:pt x="26665" y="106540"/>
                </a:lnTo>
                <a:lnTo>
                  <a:pt x="46426" y="69816"/>
                </a:lnTo>
                <a:lnTo>
                  <a:pt x="99615" y="22004"/>
                </a:lnTo>
                <a:lnTo>
                  <a:pt x="168482" y="6456"/>
                </a:lnTo>
                <a:lnTo>
                  <a:pt x="204646" y="10307"/>
                </a:lnTo>
                <a:lnTo>
                  <a:pt x="265907" y="41767"/>
                </a:lnTo>
                <a:lnTo>
                  <a:pt x="309816" y="106370"/>
                </a:lnTo>
                <a:lnTo>
                  <a:pt x="309870" y="106540"/>
                </a:lnTo>
                <a:lnTo>
                  <a:pt x="168482" y="106540"/>
                </a:lnTo>
                <a:lnTo>
                  <a:pt x="143439" y="114621"/>
                </a:lnTo>
                <a:lnTo>
                  <a:pt x="123151" y="141650"/>
                </a:lnTo>
                <a:lnTo>
                  <a:pt x="109558" y="191803"/>
                </a:lnTo>
                <a:lnTo>
                  <a:pt x="104596" y="269256"/>
                </a:lnTo>
                <a:lnTo>
                  <a:pt x="109558" y="346982"/>
                </a:lnTo>
                <a:lnTo>
                  <a:pt x="123151" y="397105"/>
                </a:lnTo>
                <a:lnTo>
                  <a:pt x="143439" y="423982"/>
                </a:lnTo>
                <a:lnTo>
                  <a:pt x="168482" y="431973"/>
                </a:lnTo>
                <a:lnTo>
                  <a:pt x="309870" y="431973"/>
                </a:lnTo>
                <a:lnTo>
                  <a:pt x="309816" y="432143"/>
                </a:lnTo>
                <a:lnTo>
                  <a:pt x="290225" y="468697"/>
                </a:lnTo>
                <a:lnTo>
                  <a:pt x="265907" y="496746"/>
                </a:lnTo>
                <a:lnTo>
                  <a:pt x="237251" y="516509"/>
                </a:lnTo>
                <a:lnTo>
                  <a:pt x="204646" y="528206"/>
                </a:lnTo>
                <a:lnTo>
                  <a:pt x="168482" y="532056"/>
                </a:lnTo>
                <a:close/>
              </a:path>
              <a:path w="502285" h="551814">
                <a:moveTo>
                  <a:pt x="309870" y="431973"/>
                </a:moveTo>
                <a:lnTo>
                  <a:pt x="168482" y="431973"/>
                </a:lnTo>
                <a:lnTo>
                  <a:pt x="193163" y="423982"/>
                </a:lnTo>
                <a:lnTo>
                  <a:pt x="213264" y="397105"/>
                </a:lnTo>
                <a:lnTo>
                  <a:pt x="226789" y="346982"/>
                </a:lnTo>
                <a:lnTo>
                  <a:pt x="231741" y="269256"/>
                </a:lnTo>
                <a:lnTo>
                  <a:pt x="226789" y="191803"/>
                </a:lnTo>
                <a:lnTo>
                  <a:pt x="213264" y="141650"/>
                </a:lnTo>
                <a:lnTo>
                  <a:pt x="193163" y="114621"/>
                </a:lnTo>
                <a:lnTo>
                  <a:pt x="168482" y="106540"/>
                </a:lnTo>
                <a:lnTo>
                  <a:pt x="309870" y="106540"/>
                </a:lnTo>
                <a:lnTo>
                  <a:pt x="324291" y="151648"/>
                </a:lnTo>
                <a:lnTo>
                  <a:pt x="333261" y="205871"/>
                </a:lnTo>
                <a:lnTo>
                  <a:pt x="336338" y="269256"/>
                </a:lnTo>
                <a:lnTo>
                  <a:pt x="333261" y="332642"/>
                </a:lnTo>
                <a:lnTo>
                  <a:pt x="324291" y="386864"/>
                </a:lnTo>
                <a:lnTo>
                  <a:pt x="309870" y="431973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0" name="object 70" descr=""/>
          <p:cNvSpPr/>
          <p:nvPr/>
        </p:nvSpPr>
        <p:spPr>
          <a:xfrm>
            <a:off x="5240223" y="3933080"/>
            <a:ext cx="508000" cy="551815"/>
          </a:xfrm>
          <a:custGeom>
            <a:avLst/>
            <a:gdLst/>
            <a:ahLst/>
            <a:cxnLst/>
            <a:rect l="l" t="t" r="r" b="b"/>
            <a:pathLst>
              <a:path w="508000" h="551814">
                <a:moveTo>
                  <a:pt x="507952" y="551427"/>
                </a:moveTo>
                <a:lnTo>
                  <a:pt x="402103" y="551427"/>
                </a:lnTo>
                <a:lnTo>
                  <a:pt x="402103" y="0"/>
                </a:lnTo>
                <a:lnTo>
                  <a:pt x="507952" y="0"/>
                </a:lnTo>
                <a:lnTo>
                  <a:pt x="507952" y="551427"/>
                </a:lnTo>
                <a:close/>
              </a:path>
              <a:path w="508000" h="551814">
                <a:moveTo>
                  <a:pt x="357007" y="112997"/>
                </a:moveTo>
                <a:lnTo>
                  <a:pt x="15031" y="112997"/>
                </a:lnTo>
                <a:lnTo>
                  <a:pt x="15031" y="12913"/>
                </a:lnTo>
                <a:lnTo>
                  <a:pt x="357007" y="12913"/>
                </a:lnTo>
                <a:lnTo>
                  <a:pt x="357007" y="112997"/>
                </a:lnTo>
                <a:close/>
              </a:path>
              <a:path w="508000" h="551814">
                <a:moveTo>
                  <a:pt x="0" y="525599"/>
                </a:moveTo>
                <a:lnTo>
                  <a:pt x="0" y="415830"/>
                </a:lnTo>
                <a:lnTo>
                  <a:pt x="28163" y="407479"/>
                </a:lnTo>
                <a:lnTo>
                  <a:pt x="53737" y="389578"/>
                </a:lnTo>
                <a:lnTo>
                  <a:pt x="95906" y="327369"/>
                </a:lnTo>
                <a:lnTo>
                  <a:pt x="111901" y="284181"/>
                </a:lnTo>
                <a:lnTo>
                  <a:pt x="124101" y="233682"/>
                </a:lnTo>
                <a:lnTo>
                  <a:pt x="132205" y="176434"/>
                </a:lnTo>
                <a:lnTo>
                  <a:pt x="135913" y="112997"/>
                </a:lnTo>
                <a:lnTo>
                  <a:pt x="242389" y="112997"/>
                </a:lnTo>
                <a:lnTo>
                  <a:pt x="240862" y="149560"/>
                </a:lnTo>
                <a:lnTo>
                  <a:pt x="238161" y="184670"/>
                </a:lnTo>
                <a:lnTo>
                  <a:pt x="234286" y="218327"/>
                </a:lnTo>
                <a:lnTo>
                  <a:pt x="229236" y="250531"/>
                </a:lnTo>
                <a:lnTo>
                  <a:pt x="319925" y="371923"/>
                </a:lnTo>
                <a:lnTo>
                  <a:pt x="192909" y="371923"/>
                </a:lnTo>
                <a:lnTo>
                  <a:pt x="164068" y="425531"/>
                </a:lnTo>
                <a:lnTo>
                  <a:pt x="129785" y="468230"/>
                </a:lnTo>
                <a:lnTo>
                  <a:pt x="90632" y="499492"/>
                </a:lnTo>
                <a:lnTo>
                  <a:pt x="47180" y="518791"/>
                </a:lnTo>
                <a:lnTo>
                  <a:pt x="0" y="525599"/>
                </a:lnTo>
                <a:close/>
              </a:path>
              <a:path w="508000" h="551814">
                <a:moveTo>
                  <a:pt x="300637" y="523016"/>
                </a:moveTo>
                <a:lnTo>
                  <a:pt x="192909" y="371923"/>
                </a:lnTo>
                <a:lnTo>
                  <a:pt x="319925" y="371923"/>
                </a:lnTo>
                <a:lnTo>
                  <a:pt x="384565" y="458446"/>
                </a:lnTo>
                <a:lnTo>
                  <a:pt x="300637" y="523016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525067" y="9626349"/>
            <a:ext cx="263525" cy="180975"/>
            <a:chOff x="525067" y="9626349"/>
            <a:chExt cx="263525" cy="180975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5067" y="9626349"/>
              <a:ext cx="118550" cy="177064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4773" y="9626349"/>
              <a:ext cx="123787" cy="180950"/>
            </a:xfrm>
            <a:prstGeom prst="rect">
              <a:avLst/>
            </a:prstGeom>
          </p:spPr>
        </p:pic>
      </p:grpSp>
      <p:grpSp>
        <p:nvGrpSpPr>
          <p:cNvPr id="5" name="object 5" descr=""/>
          <p:cNvGrpSpPr/>
          <p:nvPr/>
        </p:nvGrpSpPr>
        <p:grpSpPr>
          <a:xfrm>
            <a:off x="17504122" y="9626349"/>
            <a:ext cx="263525" cy="180975"/>
            <a:chOff x="17504122" y="9626349"/>
            <a:chExt cx="263525" cy="180975"/>
          </a:xfrm>
        </p:grpSpPr>
        <p:pic>
          <p:nvPicPr>
            <p:cNvPr id="6" name="object 6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504122" y="9626349"/>
              <a:ext cx="118550" cy="177064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643827" y="9626349"/>
              <a:ext cx="123787" cy="180950"/>
            </a:xfrm>
            <a:prstGeom prst="rect">
              <a:avLst/>
            </a:prstGeom>
          </p:spPr>
        </p:pic>
      </p:grpSp>
      <p:grpSp>
        <p:nvGrpSpPr>
          <p:cNvPr id="8" name="object 8" descr=""/>
          <p:cNvGrpSpPr/>
          <p:nvPr/>
        </p:nvGrpSpPr>
        <p:grpSpPr>
          <a:xfrm>
            <a:off x="1112050" y="582048"/>
            <a:ext cx="406400" cy="205740"/>
            <a:chOff x="1112050" y="582048"/>
            <a:chExt cx="406400" cy="205740"/>
          </a:xfrm>
        </p:grpSpPr>
        <p:pic>
          <p:nvPicPr>
            <p:cNvPr id="9" name="object 9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12050" y="582048"/>
              <a:ext cx="140693" cy="205460"/>
            </a:xfrm>
            <a:prstGeom prst="rect">
              <a:avLst/>
            </a:prstGeom>
          </p:spPr>
        </p:pic>
        <p:sp>
          <p:nvSpPr>
            <p:cNvPr id="10" name="object 10" descr=""/>
            <p:cNvSpPr/>
            <p:nvPr/>
          </p:nvSpPr>
          <p:spPr>
            <a:xfrm>
              <a:off x="1272273" y="582053"/>
              <a:ext cx="246379" cy="201295"/>
            </a:xfrm>
            <a:custGeom>
              <a:avLst/>
              <a:gdLst/>
              <a:ahLst/>
              <a:cxnLst/>
              <a:rect l="l" t="t" r="r" b="b"/>
              <a:pathLst>
                <a:path w="246380" h="201295">
                  <a:moveTo>
                    <a:pt x="89065" y="88950"/>
                  </a:moveTo>
                  <a:lnTo>
                    <a:pt x="0" y="88950"/>
                  </a:lnTo>
                  <a:lnTo>
                    <a:pt x="0" y="124904"/>
                  </a:lnTo>
                  <a:lnTo>
                    <a:pt x="89065" y="124904"/>
                  </a:lnTo>
                  <a:lnTo>
                    <a:pt x="89065" y="88950"/>
                  </a:lnTo>
                  <a:close/>
                </a:path>
                <a:path w="246380" h="201295">
                  <a:moveTo>
                    <a:pt x="245808" y="163741"/>
                  </a:moveTo>
                  <a:lnTo>
                    <a:pt x="172085" y="163741"/>
                  </a:lnTo>
                  <a:lnTo>
                    <a:pt x="199301" y="134734"/>
                  </a:lnTo>
                  <a:lnTo>
                    <a:pt x="220014" y="111175"/>
                  </a:lnTo>
                  <a:lnTo>
                    <a:pt x="233159" y="92392"/>
                  </a:lnTo>
                  <a:lnTo>
                    <a:pt x="240080" y="76441"/>
                  </a:lnTo>
                  <a:lnTo>
                    <a:pt x="242087" y="61379"/>
                  </a:lnTo>
                  <a:lnTo>
                    <a:pt x="237490" y="36817"/>
                  </a:lnTo>
                  <a:lnTo>
                    <a:pt x="224205" y="17386"/>
                  </a:lnTo>
                  <a:lnTo>
                    <a:pt x="202946" y="4597"/>
                  </a:lnTo>
                  <a:lnTo>
                    <a:pt x="174409" y="0"/>
                  </a:lnTo>
                  <a:lnTo>
                    <a:pt x="146888" y="5092"/>
                  </a:lnTo>
                  <a:lnTo>
                    <a:pt x="125349" y="19177"/>
                  </a:lnTo>
                  <a:lnTo>
                    <a:pt x="111302" y="40462"/>
                  </a:lnTo>
                  <a:lnTo>
                    <a:pt x="106273" y="67132"/>
                  </a:lnTo>
                  <a:lnTo>
                    <a:pt x="147904" y="67132"/>
                  </a:lnTo>
                  <a:lnTo>
                    <a:pt x="149618" y="56286"/>
                  </a:lnTo>
                  <a:lnTo>
                    <a:pt x="154698" y="46926"/>
                  </a:lnTo>
                  <a:lnTo>
                    <a:pt x="163004" y="40360"/>
                  </a:lnTo>
                  <a:lnTo>
                    <a:pt x="174409" y="37884"/>
                  </a:lnTo>
                  <a:lnTo>
                    <a:pt x="186232" y="39598"/>
                  </a:lnTo>
                  <a:lnTo>
                    <a:pt x="194322" y="44475"/>
                  </a:lnTo>
                  <a:lnTo>
                    <a:pt x="198970" y="52044"/>
                  </a:lnTo>
                  <a:lnTo>
                    <a:pt x="200456" y="61849"/>
                  </a:lnTo>
                  <a:lnTo>
                    <a:pt x="199263" y="70599"/>
                  </a:lnTo>
                  <a:lnTo>
                    <a:pt x="194932" y="80886"/>
                  </a:lnTo>
                  <a:lnTo>
                    <a:pt x="186334" y="93649"/>
                  </a:lnTo>
                  <a:lnTo>
                    <a:pt x="172313" y="109804"/>
                  </a:lnTo>
                  <a:lnTo>
                    <a:pt x="110223" y="175729"/>
                  </a:lnTo>
                  <a:lnTo>
                    <a:pt x="110223" y="200672"/>
                  </a:lnTo>
                  <a:lnTo>
                    <a:pt x="245808" y="200672"/>
                  </a:lnTo>
                  <a:lnTo>
                    <a:pt x="245808" y="163741"/>
                  </a:lnTo>
                  <a:close/>
                </a:path>
              </a:pathLst>
            </a:custGeom>
            <a:solidFill>
              <a:srgbClr val="9E9E9E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 descr=""/>
          <p:cNvSpPr/>
          <p:nvPr/>
        </p:nvSpPr>
        <p:spPr>
          <a:xfrm>
            <a:off x="1789592" y="695503"/>
            <a:ext cx="14251940" cy="27305"/>
          </a:xfrm>
          <a:custGeom>
            <a:avLst/>
            <a:gdLst/>
            <a:ahLst/>
            <a:cxnLst/>
            <a:rect l="l" t="t" r="r" b="b"/>
            <a:pathLst>
              <a:path w="14251940" h="27304">
                <a:moveTo>
                  <a:pt x="14251781" y="26789"/>
                </a:moveTo>
                <a:lnTo>
                  <a:pt x="0" y="26789"/>
                </a:lnTo>
                <a:lnTo>
                  <a:pt x="0" y="0"/>
                </a:lnTo>
                <a:lnTo>
                  <a:pt x="14251781" y="0"/>
                </a:lnTo>
                <a:lnTo>
                  <a:pt x="14251781" y="26789"/>
                </a:lnTo>
                <a:close/>
              </a:path>
            </a:pathLst>
          </a:custGeom>
          <a:solidFill>
            <a:srgbClr val="9E9E9E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2" name="object 12" descr=""/>
          <p:cNvGrpSpPr/>
          <p:nvPr/>
        </p:nvGrpSpPr>
        <p:grpSpPr>
          <a:xfrm>
            <a:off x="16285829" y="565471"/>
            <a:ext cx="880744" cy="222250"/>
            <a:chOff x="16285829" y="565471"/>
            <a:chExt cx="880744" cy="222250"/>
          </a:xfrm>
        </p:grpSpPr>
        <p:pic>
          <p:nvPicPr>
            <p:cNvPr id="13" name="object 13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285829" y="571060"/>
              <a:ext cx="205854" cy="216435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510748" y="569282"/>
              <a:ext cx="205854" cy="202717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745321" y="565471"/>
              <a:ext cx="182686" cy="216943"/>
            </a:xfrm>
            <a:prstGeom prst="rect">
              <a:avLst/>
            </a:prstGeom>
          </p:spPr>
        </p:pic>
        <p:pic>
          <p:nvPicPr>
            <p:cNvPr id="16" name="object 16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960588" y="565471"/>
              <a:ext cx="205854" cy="217451"/>
            </a:xfrm>
            <a:prstGeom prst="rect">
              <a:avLst/>
            </a:prstGeom>
          </p:spPr>
        </p:pic>
      </p:grpSp>
      <p:pic>
        <p:nvPicPr>
          <p:cNvPr id="17" name="object 17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7335948" y="1358957"/>
            <a:ext cx="4588828" cy="8101853"/>
          </a:xfrm>
          <a:prstGeom prst="rect">
            <a:avLst/>
          </a:prstGeom>
        </p:spPr>
      </p:pic>
      <p:sp>
        <p:nvSpPr>
          <p:cNvPr id="18" name="object 18" descr=""/>
          <p:cNvSpPr/>
          <p:nvPr/>
        </p:nvSpPr>
        <p:spPr>
          <a:xfrm>
            <a:off x="1130249" y="1111795"/>
            <a:ext cx="727710" cy="358140"/>
          </a:xfrm>
          <a:custGeom>
            <a:avLst/>
            <a:gdLst/>
            <a:ahLst/>
            <a:cxnLst/>
            <a:rect l="l" t="t" r="r" b="b"/>
            <a:pathLst>
              <a:path w="727710" h="358140">
                <a:moveTo>
                  <a:pt x="241719" y="133286"/>
                </a:moveTo>
                <a:lnTo>
                  <a:pt x="229679" y="125425"/>
                </a:lnTo>
                <a:lnTo>
                  <a:pt x="148564" y="72440"/>
                </a:lnTo>
                <a:lnTo>
                  <a:pt x="153301" y="56375"/>
                </a:lnTo>
                <a:lnTo>
                  <a:pt x="156692" y="39890"/>
                </a:lnTo>
                <a:lnTo>
                  <a:pt x="158724" y="23012"/>
                </a:lnTo>
                <a:lnTo>
                  <a:pt x="159410" y="5791"/>
                </a:lnTo>
                <a:lnTo>
                  <a:pt x="91147" y="1651"/>
                </a:lnTo>
                <a:lnTo>
                  <a:pt x="84010" y="50520"/>
                </a:lnTo>
                <a:lnTo>
                  <a:pt x="65443" y="89928"/>
                </a:lnTo>
                <a:lnTo>
                  <a:pt x="36931" y="117373"/>
                </a:lnTo>
                <a:lnTo>
                  <a:pt x="0" y="130390"/>
                </a:lnTo>
                <a:lnTo>
                  <a:pt x="0" y="192900"/>
                </a:lnTo>
                <a:lnTo>
                  <a:pt x="36106" y="186601"/>
                </a:lnTo>
                <a:lnTo>
                  <a:pt x="68757" y="172669"/>
                </a:lnTo>
                <a:lnTo>
                  <a:pt x="97345" y="151980"/>
                </a:lnTo>
                <a:lnTo>
                  <a:pt x="121259" y="125425"/>
                </a:lnTo>
                <a:lnTo>
                  <a:pt x="207187" y="183794"/>
                </a:lnTo>
                <a:lnTo>
                  <a:pt x="241719" y="133286"/>
                </a:lnTo>
                <a:close/>
              </a:path>
              <a:path w="727710" h="358140">
                <a:moveTo>
                  <a:pt x="325234" y="278587"/>
                </a:moveTo>
                <a:lnTo>
                  <a:pt x="317741" y="255409"/>
                </a:lnTo>
                <a:lnTo>
                  <a:pt x="313220" y="241439"/>
                </a:lnTo>
                <a:lnTo>
                  <a:pt x="280314" y="217017"/>
                </a:lnTo>
                <a:lnTo>
                  <a:pt x="252158" y="209334"/>
                </a:lnTo>
                <a:lnTo>
                  <a:pt x="252158" y="278587"/>
                </a:lnTo>
                <a:lnTo>
                  <a:pt x="245808" y="289369"/>
                </a:lnTo>
                <a:lnTo>
                  <a:pt x="228422" y="296545"/>
                </a:lnTo>
                <a:lnTo>
                  <a:pt x="202526" y="300532"/>
                </a:lnTo>
                <a:lnTo>
                  <a:pt x="170649" y="301764"/>
                </a:lnTo>
                <a:lnTo>
                  <a:pt x="138772" y="300532"/>
                </a:lnTo>
                <a:lnTo>
                  <a:pt x="112877" y="296545"/>
                </a:lnTo>
                <a:lnTo>
                  <a:pt x="95491" y="289369"/>
                </a:lnTo>
                <a:lnTo>
                  <a:pt x="89141" y="278587"/>
                </a:lnTo>
                <a:lnTo>
                  <a:pt x="95491" y="267982"/>
                </a:lnTo>
                <a:lnTo>
                  <a:pt x="112877" y="260794"/>
                </a:lnTo>
                <a:lnTo>
                  <a:pt x="138772" y="256705"/>
                </a:lnTo>
                <a:lnTo>
                  <a:pt x="170649" y="255409"/>
                </a:lnTo>
                <a:lnTo>
                  <a:pt x="202526" y="256705"/>
                </a:lnTo>
                <a:lnTo>
                  <a:pt x="228422" y="260794"/>
                </a:lnTo>
                <a:lnTo>
                  <a:pt x="245808" y="267982"/>
                </a:lnTo>
                <a:lnTo>
                  <a:pt x="252158" y="278587"/>
                </a:lnTo>
                <a:lnTo>
                  <a:pt x="252158" y="209334"/>
                </a:lnTo>
                <a:lnTo>
                  <a:pt x="231228" y="203606"/>
                </a:lnTo>
                <a:lnTo>
                  <a:pt x="170649" y="199517"/>
                </a:lnTo>
                <a:lnTo>
                  <a:pt x="110070" y="203606"/>
                </a:lnTo>
                <a:lnTo>
                  <a:pt x="60972" y="217017"/>
                </a:lnTo>
                <a:lnTo>
                  <a:pt x="28067" y="241439"/>
                </a:lnTo>
                <a:lnTo>
                  <a:pt x="16052" y="278587"/>
                </a:lnTo>
                <a:lnTo>
                  <a:pt x="28067" y="315747"/>
                </a:lnTo>
                <a:lnTo>
                  <a:pt x="60972" y="340169"/>
                </a:lnTo>
                <a:lnTo>
                  <a:pt x="110070" y="353568"/>
                </a:lnTo>
                <a:lnTo>
                  <a:pt x="170649" y="357657"/>
                </a:lnTo>
                <a:lnTo>
                  <a:pt x="231228" y="353568"/>
                </a:lnTo>
                <a:lnTo>
                  <a:pt x="280314" y="340169"/>
                </a:lnTo>
                <a:lnTo>
                  <a:pt x="313220" y="315747"/>
                </a:lnTo>
                <a:lnTo>
                  <a:pt x="317741" y="301764"/>
                </a:lnTo>
                <a:lnTo>
                  <a:pt x="325234" y="278587"/>
                </a:lnTo>
                <a:close/>
              </a:path>
              <a:path w="727710" h="358140">
                <a:moveTo>
                  <a:pt x="362178" y="54229"/>
                </a:moveTo>
                <a:lnTo>
                  <a:pt x="322033" y="54229"/>
                </a:lnTo>
                <a:lnTo>
                  <a:pt x="322033" y="0"/>
                </a:lnTo>
                <a:lnTo>
                  <a:pt x="254165" y="0"/>
                </a:lnTo>
                <a:lnTo>
                  <a:pt x="254165" y="194551"/>
                </a:lnTo>
                <a:lnTo>
                  <a:pt x="322033" y="194551"/>
                </a:lnTo>
                <a:lnTo>
                  <a:pt x="322033" y="120865"/>
                </a:lnTo>
                <a:lnTo>
                  <a:pt x="362178" y="120865"/>
                </a:lnTo>
                <a:lnTo>
                  <a:pt x="362178" y="54229"/>
                </a:lnTo>
                <a:close/>
              </a:path>
              <a:path w="727710" h="358140">
                <a:moveTo>
                  <a:pt x="637235" y="1651"/>
                </a:moveTo>
                <a:lnTo>
                  <a:pt x="574192" y="1651"/>
                </a:lnTo>
                <a:lnTo>
                  <a:pt x="574192" y="108458"/>
                </a:lnTo>
                <a:lnTo>
                  <a:pt x="536448" y="108458"/>
                </a:lnTo>
                <a:lnTo>
                  <a:pt x="536448" y="174688"/>
                </a:lnTo>
                <a:lnTo>
                  <a:pt x="574192" y="174688"/>
                </a:lnTo>
                <a:lnTo>
                  <a:pt x="574192" y="290182"/>
                </a:lnTo>
                <a:lnTo>
                  <a:pt x="550926" y="244233"/>
                </a:lnTo>
                <a:lnTo>
                  <a:pt x="503123" y="149847"/>
                </a:lnTo>
                <a:lnTo>
                  <a:pt x="506577" y="118262"/>
                </a:lnTo>
                <a:lnTo>
                  <a:pt x="509092" y="84340"/>
                </a:lnTo>
                <a:lnTo>
                  <a:pt x="510628" y="48094"/>
                </a:lnTo>
                <a:lnTo>
                  <a:pt x="511149" y="9512"/>
                </a:lnTo>
                <a:lnTo>
                  <a:pt x="446900" y="7035"/>
                </a:lnTo>
                <a:lnTo>
                  <a:pt x="446836" y="9512"/>
                </a:lnTo>
                <a:lnTo>
                  <a:pt x="445058" y="79375"/>
                </a:lnTo>
                <a:lnTo>
                  <a:pt x="439661" y="141351"/>
                </a:lnTo>
                <a:lnTo>
                  <a:pt x="430898" y="191973"/>
                </a:lnTo>
                <a:lnTo>
                  <a:pt x="418947" y="230238"/>
                </a:lnTo>
                <a:lnTo>
                  <a:pt x="404012" y="255155"/>
                </a:lnTo>
                <a:lnTo>
                  <a:pt x="386270" y="265760"/>
                </a:lnTo>
                <a:lnTo>
                  <a:pt x="386270" y="336956"/>
                </a:lnTo>
                <a:lnTo>
                  <a:pt x="416458" y="329920"/>
                </a:lnTo>
                <a:lnTo>
                  <a:pt x="442544" y="312013"/>
                </a:lnTo>
                <a:lnTo>
                  <a:pt x="464477" y="283400"/>
                </a:lnTo>
                <a:lnTo>
                  <a:pt x="482244" y="244233"/>
                </a:lnTo>
                <a:lnTo>
                  <a:pt x="524802" y="333641"/>
                </a:lnTo>
                <a:lnTo>
                  <a:pt x="574192" y="308813"/>
                </a:lnTo>
                <a:lnTo>
                  <a:pt x="574192" y="347306"/>
                </a:lnTo>
                <a:lnTo>
                  <a:pt x="637235" y="347306"/>
                </a:lnTo>
                <a:lnTo>
                  <a:pt x="637235" y="308813"/>
                </a:lnTo>
                <a:lnTo>
                  <a:pt x="637235" y="290182"/>
                </a:lnTo>
                <a:lnTo>
                  <a:pt x="637235" y="1651"/>
                </a:lnTo>
                <a:close/>
              </a:path>
              <a:path w="727710" h="358140">
                <a:moveTo>
                  <a:pt x="727583" y="0"/>
                </a:moveTo>
                <a:lnTo>
                  <a:pt x="663740" y="0"/>
                </a:lnTo>
                <a:lnTo>
                  <a:pt x="663740" y="353517"/>
                </a:lnTo>
                <a:lnTo>
                  <a:pt x="727583" y="353517"/>
                </a:lnTo>
                <a:lnTo>
                  <a:pt x="727583" y="0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 descr=""/>
          <p:cNvSpPr/>
          <p:nvPr/>
        </p:nvSpPr>
        <p:spPr>
          <a:xfrm>
            <a:off x="2028445" y="1111785"/>
            <a:ext cx="318770" cy="353695"/>
          </a:xfrm>
          <a:custGeom>
            <a:avLst/>
            <a:gdLst/>
            <a:ahLst/>
            <a:cxnLst/>
            <a:rect l="l" t="t" r="r" b="b"/>
            <a:pathLst>
              <a:path w="318769" h="353694">
                <a:moveTo>
                  <a:pt x="318419" y="353518"/>
                </a:moveTo>
                <a:lnTo>
                  <a:pt x="250559" y="353518"/>
                </a:lnTo>
                <a:lnTo>
                  <a:pt x="250559" y="0"/>
                </a:lnTo>
                <a:lnTo>
                  <a:pt x="318419" y="0"/>
                </a:lnTo>
                <a:lnTo>
                  <a:pt x="318419" y="353518"/>
                </a:lnTo>
                <a:close/>
              </a:path>
              <a:path w="318769" h="353694">
                <a:moveTo>
                  <a:pt x="0" y="336960"/>
                </a:moveTo>
                <a:lnTo>
                  <a:pt x="0" y="270727"/>
                </a:lnTo>
                <a:lnTo>
                  <a:pt x="45238" y="262875"/>
                </a:lnTo>
                <a:lnTo>
                  <a:pt x="80994" y="241094"/>
                </a:lnTo>
                <a:lnTo>
                  <a:pt x="106940" y="206557"/>
                </a:lnTo>
                <a:lnTo>
                  <a:pt x="122748" y="160436"/>
                </a:lnTo>
                <a:lnTo>
                  <a:pt x="128090" y="103903"/>
                </a:lnTo>
                <a:lnTo>
                  <a:pt x="128090" y="72028"/>
                </a:lnTo>
                <a:lnTo>
                  <a:pt x="0" y="72028"/>
                </a:lnTo>
                <a:lnTo>
                  <a:pt x="0" y="8279"/>
                </a:lnTo>
                <a:lnTo>
                  <a:pt x="197556" y="8279"/>
                </a:lnTo>
                <a:lnTo>
                  <a:pt x="197556" y="103903"/>
                </a:lnTo>
                <a:lnTo>
                  <a:pt x="193992" y="155158"/>
                </a:lnTo>
                <a:lnTo>
                  <a:pt x="183571" y="200917"/>
                </a:lnTo>
                <a:lnTo>
                  <a:pt x="166704" y="240768"/>
                </a:lnTo>
                <a:lnTo>
                  <a:pt x="143800" y="274297"/>
                </a:lnTo>
                <a:lnTo>
                  <a:pt x="115268" y="301094"/>
                </a:lnTo>
                <a:lnTo>
                  <a:pt x="81518" y="320745"/>
                </a:lnTo>
                <a:lnTo>
                  <a:pt x="42959" y="332838"/>
                </a:lnTo>
                <a:lnTo>
                  <a:pt x="0" y="336960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 descr=""/>
          <p:cNvSpPr/>
          <p:nvPr/>
        </p:nvSpPr>
        <p:spPr>
          <a:xfrm>
            <a:off x="2401473" y="1109715"/>
            <a:ext cx="347345" cy="360045"/>
          </a:xfrm>
          <a:custGeom>
            <a:avLst/>
            <a:gdLst/>
            <a:ahLst/>
            <a:cxnLst/>
            <a:rect l="l" t="t" r="r" b="b"/>
            <a:pathLst>
              <a:path w="347344" h="360044">
                <a:moveTo>
                  <a:pt x="330064" y="131638"/>
                </a:moveTo>
                <a:lnTo>
                  <a:pt x="20879" y="131638"/>
                </a:lnTo>
                <a:lnTo>
                  <a:pt x="20879" y="0"/>
                </a:lnTo>
                <a:lnTo>
                  <a:pt x="88739" y="0"/>
                </a:lnTo>
                <a:lnTo>
                  <a:pt x="88739" y="78237"/>
                </a:lnTo>
                <a:lnTo>
                  <a:pt x="330064" y="78237"/>
                </a:lnTo>
                <a:lnTo>
                  <a:pt x="330064" y="131638"/>
                </a:lnTo>
                <a:close/>
              </a:path>
              <a:path w="347344" h="360044">
                <a:moveTo>
                  <a:pt x="346928" y="205322"/>
                </a:moveTo>
                <a:lnTo>
                  <a:pt x="0" y="205322"/>
                </a:lnTo>
                <a:lnTo>
                  <a:pt x="0" y="151508"/>
                </a:lnTo>
                <a:lnTo>
                  <a:pt x="346928" y="151508"/>
                </a:lnTo>
                <a:lnTo>
                  <a:pt x="346928" y="205322"/>
                </a:lnTo>
                <a:close/>
              </a:path>
              <a:path w="347344" h="360044">
                <a:moveTo>
                  <a:pt x="173464" y="359728"/>
                </a:moveTo>
                <a:lnTo>
                  <a:pt x="110033" y="356022"/>
                </a:lnTo>
                <a:lnTo>
                  <a:pt x="60531" y="344049"/>
                </a:lnTo>
                <a:lnTo>
                  <a:pt x="28346" y="322530"/>
                </a:lnTo>
                <a:lnTo>
                  <a:pt x="16864" y="290183"/>
                </a:lnTo>
                <a:lnTo>
                  <a:pt x="28346" y="257836"/>
                </a:lnTo>
                <a:lnTo>
                  <a:pt x="60531" y="236317"/>
                </a:lnTo>
                <a:lnTo>
                  <a:pt x="110033" y="224345"/>
                </a:lnTo>
                <a:lnTo>
                  <a:pt x="173464" y="220638"/>
                </a:lnTo>
                <a:lnTo>
                  <a:pt x="236894" y="224345"/>
                </a:lnTo>
                <a:lnTo>
                  <a:pt x="286396" y="236317"/>
                </a:lnTo>
                <a:lnTo>
                  <a:pt x="318582" y="257836"/>
                </a:lnTo>
                <a:lnTo>
                  <a:pt x="323892" y="272797"/>
                </a:lnTo>
                <a:lnTo>
                  <a:pt x="173464" y="272797"/>
                </a:lnTo>
                <a:lnTo>
                  <a:pt x="139283" y="273767"/>
                </a:lnTo>
                <a:lnTo>
                  <a:pt x="112631" y="276833"/>
                </a:lnTo>
                <a:lnTo>
                  <a:pt x="95315" y="282227"/>
                </a:lnTo>
                <a:lnTo>
                  <a:pt x="89141" y="290183"/>
                </a:lnTo>
                <a:lnTo>
                  <a:pt x="95315" y="298313"/>
                </a:lnTo>
                <a:lnTo>
                  <a:pt x="112631" y="303688"/>
                </a:lnTo>
                <a:lnTo>
                  <a:pt x="139283" y="306657"/>
                </a:lnTo>
                <a:lnTo>
                  <a:pt x="173464" y="307569"/>
                </a:lnTo>
                <a:lnTo>
                  <a:pt x="323892" y="307569"/>
                </a:lnTo>
                <a:lnTo>
                  <a:pt x="318582" y="322530"/>
                </a:lnTo>
                <a:lnTo>
                  <a:pt x="286396" y="344049"/>
                </a:lnTo>
                <a:lnTo>
                  <a:pt x="236894" y="356022"/>
                </a:lnTo>
                <a:lnTo>
                  <a:pt x="173464" y="359728"/>
                </a:lnTo>
                <a:close/>
              </a:path>
              <a:path w="347344" h="360044">
                <a:moveTo>
                  <a:pt x="323892" y="307569"/>
                </a:moveTo>
                <a:lnTo>
                  <a:pt x="173464" y="307569"/>
                </a:lnTo>
                <a:lnTo>
                  <a:pt x="207645" y="306657"/>
                </a:lnTo>
                <a:lnTo>
                  <a:pt x="234297" y="303688"/>
                </a:lnTo>
                <a:lnTo>
                  <a:pt x="251613" y="298313"/>
                </a:lnTo>
                <a:lnTo>
                  <a:pt x="257787" y="290183"/>
                </a:lnTo>
                <a:lnTo>
                  <a:pt x="251613" y="282227"/>
                </a:lnTo>
                <a:lnTo>
                  <a:pt x="234297" y="276833"/>
                </a:lnTo>
                <a:lnTo>
                  <a:pt x="207645" y="273767"/>
                </a:lnTo>
                <a:lnTo>
                  <a:pt x="173464" y="272797"/>
                </a:lnTo>
                <a:lnTo>
                  <a:pt x="323892" y="272797"/>
                </a:lnTo>
                <a:lnTo>
                  <a:pt x="330064" y="290183"/>
                </a:lnTo>
                <a:lnTo>
                  <a:pt x="323892" y="307569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21" name="object 21" descr=""/>
          <p:cNvGrpSpPr/>
          <p:nvPr/>
        </p:nvGrpSpPr>
        <p:grpSpPr>
          <a:xfrm>
            <a:off x="1109582" y="1575316"/>
            <a:ext cx="963930" cy="90170"/>
            <a:chOff x="1109582" y="1575316"/>
            <a:chExt cx="963930" cy="90170"/>
          </a:xfrm>
        </p:grpSpPr>
        <p:pic>
          <p:nvPicPr>
            <p:cNvPr id="22" name="object 22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09582" y="1577359"/>
              <a:ext cx="65507" cy="86137"/>
            </a:xfrm>
            <a:prstGeom prst="rect">
              <a:avLst/>
            </a:prstGeom>
          </p:spPr>
        </p:pic>
        <p:pic>
          <p:nvPicPr>
            <p:cNvPr id="23" name="object 23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17350" y="1575316"/>
              <a:ext cx="297808" cy="90116"/>
            </a:xfrm>
            <a:prstGeom prst="rect">
              <a:avLst/>
            </a:prstGeom>
          </p:spPr>
        </p:pic>
        <p:pic>
          <p:nvPicPr>
            <p:cNvPr id="24" name="object 24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52346" y="1577359"/>
              <a:ext cx="65507" cy="86137"/>
            </a:xfrm>
            <a:prstGeom prst="rect">
              <a:avLst/>
            </a:prstGeom>
          </p:spPr>
        </p:pic>
        <p:pic>
          <p:nvPicPr>
            <p:cNvPr id="25" name="object 25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60261" y="1577359"/>
              <a:ext cx="413176" cy="86137"/>
            </a:xfrm>
            <a:prstGeom prst="rect">
              <a:avLst/>
            </a:prstGeom>
          </p:spPr>
        </p:pic>
      </p:grpSp>
      <p:sp>
        <p:nvSpPr>
          <p:cNvPr id="26" name="object 26" descr=""/>
          <p:cNvSpPr/>
          <p:nvPr/>
        </p:nvSpPr>
        <p:spPr>
          <a:xfrm>
            <a:off x="1430717" y="4399542"/>
            <a:ext cx="266065" cy="274320"/>
          </a:xfrm>
          <a:custGeom>
            <a:avLst/>
            <a:gdLst/>
            <a:ahLst/>
            <a:cxnLst/>
            <a:rect l="l" t="t" r="r" b="b"/>
            <a:pathLst>
              <a:path w="266064" h="274320">
                <a:moveTo>
                  <a:pt x="132781" y="273776"/>
                </a:moveTo>
                <a:lnTo>
                  <a:pt x="90592" y="266854"/>
                </a:lnTo>
                <a:lnTo>
                  <a:pt x="54114" y="247535"/>
                </a:lnTo>
                <a:lnTo>
                  <a:pt x="25454" y="217988"/>
                </a:lnTo>
                <a:lnTo>
                  <a:pt x="6714" y="180382"/>
                </a:lnTo>
                <a:lnTo>
                  <a:pt x="0" y="136888"/>
                </a:lnTo>
                <a:lnTo>
                  <a:pt x="6714" y="93394"/>
                </a:lnTo>
                <a:lnTo>
                  <a:pt x="25454" y="55788"/>
                </a:lnTo>
                <a:lnTo>
                  <a:pt x="54114" y="26241"/>
                </a:lnTo>
                <a:lnTo>
                  <a:pt x="90592" y="6921"/>
                </a:lnTo>
                <a:lnTo>
                  <a:pt x="132781" y="0"/>
                </a:lnTo>
                <a:lnTo>
                  <a:pt x="174971" y="6921"/>
                </a:lnTo>
                <a:lnTo>
                  <a:pt x="211448" y="26241"/>
                </a:lnTo>
                <a:lnTo>
                  <a:pt x="240109" y="55788"/>
                </a:lnTo>
                <a:lnTo>
                  <a:pt x="258849" y="93394"/>
                </a:lnTo>
                <a:lnTo>
                  <a:pt x="265563" y="136888"/>
                </a:lnTo>
                <a:lnTo>
                  <a:pt x="258849" y="180382"/>
                </a:lnTo>
                <a:lnTo>
                  <a:pt x="240109" y="217988"/>
                </a:lnTo>
                <a:lnTo>
                  <a:pt x="211448" y="247535"/>
                </a:lnTo>
                <a:lnTo>
                  <a:pt x="174971" y="266854"/>
                </a:lnTo>
                <a:lnTo>
                  <a:pt x="132781" y="273776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 descr=""/>
          <p:cNvSpPr/>
          <p:nvPr/>
        </p:nvSpPr>
        <p:spPr>
          <a:xfrm>
            <a:off x="2091381" y="4275567"/>
            <a:ext cx="541655" cy="560705"/>
          </a:xfrm>
          <a:custGeom>
            <a:avLst/>
            <a:gdLst/>
            <a:ahLst/>
            <a:cxnLst/>
            <a:rect l="l" t="t" r="r" b="b"/>
            <a:pathLst>
              <a:path w="541655" h="560704">
                <a:moveTo>
                  <a:pt x="270574" y="224703"/>
                </a:moveTo>
                <a:lnTo>
                  <a:pt x="203548" y="221896"/>
                </a:lnTo>
                <a:lnTo>
                  <a:pt x="144612" y="213224"/>
                </a:lnTo>
                <a:lnTo>
                  <a:pt x="95593" y="198310"/>
                </a:lnTo>
                <a:lnTo>
                  <a:pt x="58318" y="176778"/>
                </a:lnTo>
                <a:lnTo>
                  <a:pt x="26305" y="112351"/>
                </a:lnTo>
                <a:lnTo>
                  <a:pt x="34613" y="76452"/>
                </a:lnTo>
                <a:lnTo>
                  <a:pt x="95593" y="26392"/>
                </a:lnTo>
                <a:lnTo>
                  <a:pt x="144612" y="11479"/>
                </a:lnTo>
                <a:lnTo>
                  <a:pt x="203548" y="2807"/>
                </a:lnTo>
                <a:lnTo>
                  <a:pt x="270574" y="0"/>
                </a:lnTo>
                <a:lnTo>
                  <a:pt x="337599" y="2807"/>
                </a:lnTo>
                <a:lnTo>
                  <a:pt x="396535" y="11479"/>
                </a:lnTo>
                <a:lnTo>
                  <a:pt x="445554" y="26392"/>
                </a:lnTo>
                <a:lnTo>
                  <a:pt x="482829" y="47925"/>
                </a:lnTo>
                <a:lnTo>
                  <a:pt x="507819" y="82003"/>
                </a:lnTo>
                <a:lnTo>
                  <a:pt x="270574" y="82003"/>
                </a:lnTo>
                <a:lnTo>
                  <a:pt x="216200" y="83840"/>
                </a:lnTo>
                <a:lnTo>
                  <a:pt x="174745" y="89429"/>
                </a:lnTo>
                <a:lnTo>
                  <a:pt x="148322" y="98892"/>
                </a:lnTo>
                <a:lnTo>
                  <a:pt x="139044" y="112351"/>
                </a:lnTo>
                <a:lnTo>
                  <a:pt x="148322" y="126082"/>
                </a:lnTo>
                <a:lnTo>
                  <a:pt x="174745" y="135516"/>
                </a:lnTo>
                <a:lnTo>
                  <a:pt x="216200" y="140954"/>
                </a:lnTo>
                <a:lnTo>
                  <a:pt x="270574" y="142699"/>
                </a:lnTo>
                <a:lnTo>
                  <a:pt x="507819" y="142699"/>
                </a:lnTo>
                <a:lnTo>
                  <a:pt x="506534" y="148250"/>
                </a:lnTo>
                <a:lnTo>
                  <a:pt x="482829" y="176778"/>
                </a:lnTo>
                <a:lnTo>
                  <a:pt x="445554" y="198310"/>
                </a:lnTo>
                <a:lnTo>
                  <a:pt x="396535" y="213224"/>
                </a:lnTo>
                <a:lnTo>
                  <a:pt x="337599" y="221896"/>
                </a:lnTo>
                <a:lnTo>
                  <a:pt x="270574" y="224703"/>
                </a:lnTo>
                <a:close/>
              </a:path>
              <a:path w="541655" h="560704">
                <a:moveTo>
                  <a:pt x="507819" y="142699"/>
                </a:moveTo>
                <a:lnTo>
                  <a:pt x="270574" y="142699"/>
                </a:lnTo>
                <a:lnTo>
                  <a:pt x="324947" y="140954"/>
                </a:lnTo>
                <a:lnTo>
                  <a:pt x="366402" y="135516"/>
                </a:lnTo>
                <a:lnTo>
                  <a:pt x="392825" y="126082"/>
                </a:lnTo>
                <a:lnTo>
                  <a:pt x="402103" y="112351"/>
                </a:lnTo>
                <a:lnTo>
                  <a:pt x="392825" y="98892"/>
                </a:lnTo>
                <a:lnTo>
                  <a:pt x="366402" y="89429"/>
                </a:lnTo>
                <a:lnTo>
                  <a:pt x="324947" y="83840"/>
                </a:lnTo>
                <a:lnTo>
                  <a:pt x="270574" y="82003"/>
                </a:lnTo>
                <a:lnTo>
                  <a:pt x="507819" y="82003"/>
                </a:lnTo>
                <a:lnTo>
                  <a:pt x="514842" y="112351"/>
                </a:lnTo>
                <a:lnTo>
                  <a:pt x="507819" y="142699"/>
                </a:lnTo>
                <a:close/>
              </a:path>
              <a:path w="541655" h="560704">
                <a:moveTo>
                  <a:pt x="541148" y="328661"/>
                </a:moveTo>
                <a:lnTo>
                  <a:pt x="0" y="328661"/>
                </a:lnTo>
                <a:lnTo>
                  <a:pt x="0" y="244720"/>
                </a:lnTo>
                <a:lnTo>
                  <a:pt x="541148" y="244720"/>
                </a:lnTo>
                <a:lnTo>
                  <a:pt x="541148" y="328661"/>
                </a:lnTo>
                <a:close/>
              </a:path>
              <a:path w="541655" h="560704">
                <a:moveTo>
                  <a:pt x="509831" y="560467"/>
                </a:moveTo>
                <a:lnTo>
                  <a:pt x="31316" y="560467"/>
                </a:lnTo>
                <a:lnTo>
                  <a:pt x="31316" y="357071"/>
                </a:lnTo>
                <a:lnTo>
                  <a:pt x="509831" y="357071"/>
                </a:lnTo>
                <a:lnTo>
                  <a:pt x="509831" y="439075"/>
                </a:lnTo>
                <a:lnTo>
                  <a:pt x="135913" y="439075"/>
                </a:lnTo>
                <a:lnTo>
                  <a:pt x="135913" y="478463"/>
                </a:lnTo>
                <a:lnTo>
                  <a:pt x="509831" y="478463"/>
                </a:lnTo>
                <a:lnTo>
                  <a:pt x="509831" y="560467"/>
                </a:lnTo>
                <a:close/>
              </a:path>
              <a:path w="541655" h="560704">
                <a:moveTo>
                  <a:pt x="509831" y="478463"/>
                </a:moveTo>
                <a:lnTo>
                  <a:pt x="405234" y="478463"/>
                </a:lnTo>
                <a:lnTo>
                  <a:pt x="405234" y="439075"/>
                </a:lnTo>
                <a:lnTo>
                  <a:pt x="509831" y="439075"/>
                </a:lnTo>
                <a:lnTo>
                  <a:pt x="509831" y="478463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 descr=""/>
          <p:cNvSpPr/>
          <p:nvPr/>
        </p:nvSpPr>
        <p:spPr>
          <a:xfrm>
            <a:off x="2693909" y="4278796"/>
            <a:ext cx="528955" cy="557530"/>
          </a:xfrm>
          <a:custGeom>
            <a:avLst/>
            <a:gdLst/>
            <a:ahLst/>
            <a:cxnLst/>
            <a:rect l="l" t="t" r="r" b="b"/>
            <a:pathLst>
              <a:path w="528955" h="557529">
                <a:moveTo>
                  <a:pt x="190403" y="224703"/>
                </a:moveTo>
                <a:lnTo>
                  <a:pt x="136299" y="220209"/>
                </a:lnTo>
                <a:lnTo>
                  <a:pt x="90972" y="206727"/>
                </a:lnTo>
                <a:lnTo>
                  <a:pt x="56289" y="184256"/>
                </a:lnTo>
                <a:lnTo>
                  <a:pt x="34112" y="152798"/>
                </a:lnTo>
                <a:lnTo>
                  <a:pt x="26305" y="112351"/>
                </a:lnTo>
                <a:lnTo>
                  <a:pt x="34112" y="71905"/>
                </a:lnTo>
                <a:lnTo>
                  <a:pt x="56289" y="40446"/>
                </a:lnTo>
                <a:lnTo>
                  <a:pt x="90972" y="17976"/>
                </a:lnTo>
                <a:lnTo>
                  <a:pt x="136299" y="4494"/>
                </a:lnTo>
                <a:lnTo>
                  <a:pt x="190403" y="0"/>
                </a:lnTo>
                <a:lnTo>
                  <a:pt x="244508" y="4494"/>
                </a:lnTo>
                <a:lnTo>
                  <a:pt x="289834" y="17976"/>
                </a:lnTo>
                <a:lnTo>
                  <a:pt x="324518" y="40446"/>
                </a:lnTo>
                <a:lnTo>
                  <a:pt x="346695" y="71905"/>
                </a:lnTo>
                <a:lnTo>
                  <a:pt x="348270" y="80066"/>
                </a:lnTo>
                <a:lnTo>
                  <a:pt x="190403" y="80066"/>
                </a:lnTo>
                <a:lnTo>
                  <a:pt x="164861" y="82024"/>
                </a:lnTo>
                <a:lnTo>
                  <a:pt x="145308" y="87976"/>
                </a:lnTo>
                <a:lnTo>
                  <a:pt x="132801" y="98045"/>
                </a:lnTo>
                <a:lnTo>
                  <a:pt x="128397" y="112351"/>
                </a:lnTo>
                <a:lnTo>
                  <a:pt x="132801" y="126658"/>
                </a:lnTo>
                <a:lnTo>
                  <a:pt x="145308" y="136726"/>
                </a:lnTo>
                <a:lnTo>
                  <a:pt x="164861" y="142679"/>
                </a:lnTo>
                <a:lnTo>
                  <a:pt x="190403" y="144636"/>
                </a:lnTo>
                <a:lnTo>
                  <a:pt x="348270" y="144636"/>
                </a:lnTo>
                <a:lnTo>
                  <a:pt x="346695" y="152798"/>
                </a:lnTo>
                <a:lnTo>
                  <a:pt x="324518" y="184256"/>
                </a:lnTo>
                <a:lnTo>
                  <a:pt x="289834" y="206727"/>
                </a:lnTo>
                <a:lnTo>
                  <a:pt x="244508" y="220209"/>
                </a:lnTo>
                <a:lnTo>
                  <a:pt x="190403" y="224703"/>
                </a:lnTo>
                <a:close/>
              </a:path>
              <a:path w="528955" h="557529">
                <a:moveTo>
                  <a:pt x="521105" y="433910"/>
                </a:moveTo>
                <a:lnTo>
                  <a:pt x="415255" y="433910"/>
                </a:lnTo>
                <a:lnTo>
                  <a:pt x="415255" y="418413"/>
                </a:lnTo>
                <a:lnTo>
                  <a:pt x="277463" y="418413"/>
                </a:lnTo>
                <a:lnTo>
                  <a:pt x="277463" y="342866"/>
                </a:lnTo>
                <a:lnTo>
                  <a:pt x="415255" y="342866"/>
                </a:lnTo>
                <a:lnTo>
                  <a:pt x="415255" y="5811"/>
                </a:lnTo>
                <a:lnTo>
                  <a:pt x="521105" y="5811"/>
                </a:lnTo>
                <a:lnTo>
                  <a:pt x="521105" y="433910"/>
                </a:lnTo>
                <a:close/>
              </a:path>
              <a:path w="528955" h="557529">
                <a:moveTo>
                  <a:pt x="348270" y="144636"/>
                </a:moveTo>
                <a:lnTo>
                  <a:pt x="190403" y="144636"/>
                </a:lnTo>
                <a:lnTo>
                  <a:pt x="215946" y="142679"/>
                </a:lnTo>
                <a:lnTo>
                  <a:pt x="235499" y="136726"/>
                </a:lnTo>
                <a:lnTo>
                  <a:pt x="248006" y="126658"/>
                </a:lnTo>
                <a:lnTo>
                  <a:pt x="252410" y="112351"/>
                </a:lnTo>
                <a:lnTo>
                  <a:pt x="248006" y="98045"/>
                </a:lnTo>
                <a:lnTo>
                  <a:pt x="235499" y="87976"/>
                </a:lnTo>
                <a:lnTo>
                  <a:pt x="215946" y="82024"/>
                </a:lnTo>
                <a:lnTo>
                  <a:pt x="190403" y="80066"/>
                </a:lnTo>
                <a:lnTo>
                  <a:pt x="348270" y="80066"/>
                </a:lnTo>
                <a:lnTo>
                  <a:pt x="354502" y="112351"/>
                </a:lnTo>
                <a:lnTo>
                  <a:pt x="348270" y="144636"/>
                </a:lnTo>
                <a:close/>
              </a:path>
              <a:path w="528955" h="557529">
                <a:moveTo>
                  <a:pt x="244268" y="327369"/>
                </a:moveTo>
                <a:lnTo>
                  <a:pt x="0" y="327369"/>
                </a:lnTo>
                <a:lnTo>
                  <a:pt x="0" y="243428"/>
                </a:lnTo>
                <a:lnTo>
                  <a:pt x="246147" y="243428"/>
                </a:lnTo>
                <a:lnTo>
                  <a:pt x="283981" y="242389"/>
                </a:lnTo>
                <a:lnTo>
                  <a:pt x="321463" y="238989"/>
                </a:lnTo>
                <a:lnTo>
                  <a:pt x="355891" y="232805"/>
                </a:lnTo>
                <a:lnTo>
                  <a:pt x="384565" y="223412"/>
                </a:lnTo>
                <a:lnTo>
                  <a:pt x="384565" y="307353"/>
                </a:lnTo>
                <a:lnTo>
                  <a:pt x="356126" y="316746"/>
                </a:lnTo>
                <a:lnTo>
                  <a:pt x="321932" y="322930"/>
                </a:lnTo>
                <a:lnTo>
                  <a:pt x="283981" y="326330"/>
                </a:lnTo>
                <a:lnTo>
                  <a:pt x="244268" y="327369"/>
                </a:lnTo>
                <a:close/>
              </a:path>
              <a:path w="528955" h="557529">
                <a:moveTo>
                  <a:pt x="528621" y="557238"/>
                </a:moveTo>
                <a:lnTo>
                  <a:pt x="42590" y="557238"/>
                </a:lnTo>
                <a:lnTo>
                  <a:pt x="42590" y="382254"/>
                </a:lnTo>
                <a:lnTo>
                  <a:pt x="127771" y="382254"/>
                </a:lnTo>
                <a:lnTo>
                  <a:pt x="127771" y="327369"/>
                </a:lnTo>
                <a:lnTo>
                  <a:pt x="232994" y="327369"/>
                </a:lnTo>
                <a:lnTo>
                  <a:pt x="232994" y="410665"/>
                </a:lnTo>
                <a:lnTo>
                  <a:pt x="148439" y="410665"/>
                </a:lnTo>
                <a:lnTo>
                  <a:pt x="148439" y="466195"/>
                </a:lnTo>
                <a:lnTo>
                  <a:pt x="528621" y="466195"/>
                </a:lnTo>
                <a:lnTo>
                  <a:pt x="528621" y="557238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 descr=""/>
          <p:cNvSpPr/>
          <p:nvPr/>
        </p:nvSpPr>
        <p:spPr>
          <a:xfrm>
            <a:off x="3296437" y="4284611"/>
            <a:ext cx="1135380" cy="558165"/>
          </a:xfrm>
          <a:custGeom>
            <a:avLst/>
            <a:gdLst/>
            <a:ahLst/>
            <a:cxnLst/>
            <a:rect l="l" t="t" r="r" b="b"/>
            <a:pathLst>
              <a:path w="1135379" h="558164">
                <a:moveTo>
                  <a:pt x="377050" y="207911"/>
                </a:moveTo>
                <a:lnTo>
                  <a:pt x="358267" y="195643"/>
                </a:lnTo>
                <a:lnTo>
                  <a:pt x="231736" y="113004"/>
                </a:lnTo>
                <a:lnTo>
                  <a:pt x="239128" y="87947"/>
                </a:lnTo>
                <a:lnTo>
                  <a:pt x="244424" y="62230"/>
                </a:lnTo>
                <a:lnTo>
                  <a:pt x="247586" y="35902"/>
                </a:lnTo>
                <a:lnTo>
                  <a:pt x="248640" y="9042"/>
                </a:lnTo>
                <a:lnTo>
                  <a:pt x="142176" y="2590"/>
                </a:lnTo>
                <a:lnTo>
                  <a:pt x="136855" y="54851"/>
                </a:lnTo>
                <a:lnTo>
                  <a:pt x="123266" y="101142"/>
                </a:lnTo>
                <a:lnTo>
                  <a:pt x="102082" y="140284"/>
                </a:lnTo>
                <a:lnTo>
                  <a:pt x="74015" y="171132"/>
                </a:lnTo>
                <a:lnTo>
                  <a:pt x="39751" y="192557"/>
                </a:lnTo>
                <a:lnTo>
                  <a:pt x="0" y="203403"/>
                </a:lnTo>
                <a:lnTo>
                  <a:pt x="0" y="300901"/>
                </a:lnTo>
                <a:lnTo>
                  <a:pt x="45466" y="294043"/>
                </a:lnTo>
                <a:lnTo>
                  <a:pt x="87591" y="279374"/>
                </a:lnTo>
                <a:lnTo>
                  <a:pt x="125895" y="257619"/>
                </a:lnTo>
                <a:lnTo>
                  <a:pt x="159918" y="229463"/>
                </a:lnTo>
                <a:lnTo>
                  <a:pt x="189141" y="195643"/>
                </a:lnTo>
                <a:lnTo>
                  <a:pt x="323176" y="286689"/>
                </a:lnTo>
                <a:lnTo>
                  <a:pt x="377050" y="207911"/>
                </a:lnTo>
                <a:close/>
              </a:path>
              <a:path w="1135379" h="558164">
                <a:moveTo>
                  <a:pt x="507314" y="434555"/>
                </a:moveTo>
                <a:lnTo>
                  <a:pt x="483069" y="370014"/>
                </a:lnTo>
                <a:lnTo>
                  <a:pt x="417626" y="330898"/>
                </a:lnTo>
                <a:lnTo>
                  <a:pt x="393331" y="324789"/>
                </a:lnTo>
                <a:lnTo>
                  <a:pt x="393331" y="434555"/>
                </a:lnTo>
                <a:lnTo>
                  <a:pt x="383413" y="451370"/>
                </a:lnTo>
                <a:lnTo>
                  <a:pt x="356298" y="462559"/>
                </a:lnTo>
                <a:lnTo>
                  <a:pt x="315912" y="468795"/>
                </a:lnTo>
                <a:lnTo>
                  <a:pt x="266179" y="470712"/>
                </a:lnTo>
                <a:lnTo>
                  <a:pt x="216458" y="468795"/>
                </a:lnTo>
                <a:lnTo>
                  <a:pt x="176072" y="462559"/>
                </a:lnTo>
                <a:lnTo>
                  <a:pt x="148958" y="451370"/>
                </a:lnTo>
                <a:lnTo>
                  <a:pt x="139039" y="434555"/>
                </a:lnTo>
                <a:lnTo>
                  <a:pt x="148958" y="418007"/>
                </a:lnTo>
                <a:lnTo>
                  <a:pt x="176072" y="406793"/>
                </a:lnTo>
                <a:lnTo>
                  <a:pt x="216458" y="400418"/>
                </a:lnTo>
                <a:lnTo>
                  <a:pt x="266179" y="398399"/>
                </a:lnTo>
                <a:lnTo>
                  <a:pt x="315912" y="400418"/>
                </a:lnTo>
                <a:lnTo>
                  <a:pt x="356298" y="406793"/>
                </a:lnTo>
                <a:lnTo>
                  <a:pt x="383413" y="418007"/>
                </a:lnTo>
                <a:lnTo>
                  <a:pt x="393331" y="434555"/>
                </a:lnTo>
                <a:lnTo>
                  <a:pt x="393331" y="324789"/>
                </a:lnTo>
                <a:lnTo>
                  <a:pt x="372884" y="319646"/>
                </a:lnTo>
                <a:lnTo>
                  <a:pt x="321945" y="313245"/>
                </a:lnTo>
                <a:lnTo>
                  <a:pt x="266179" y="311226"/>
                </a:lnTo>
                <a:lnTo>
                  <a:pt x="210426" y="313245"/>
                </a:lnTo>
                <a:lnTo>
                  <a:pt x="159486" y="319646"/>
                </a:lnTo>
                <a:lnTo>
                  <a:pt x="114744" y="330898"/>
                </a:lnTo>
                <a:lnTo>
                  <a:pt x="77558" y="347522"/>
                </a:lnTo>
                <a:lnTo>
                  <a:pt x="31343" y="398856"/>
                </a:lnTo>
                <a:lnTo>
                  <a:pt x="25044" y="434555"/>
                </a:lnTo>
                <a:lnTo>
                  <a:pt x="31343" y="470255"/>
                </a:lnTo>
                <a:lnTo>
                  <a:pt x="77558" y="521589"/>
                </a:lnTo>
                <a:lnTo>
                  <a:pt x="114744" y="538213"/>
                </a:lnTo>
                <a:lnTo>
                  <a:pt x="159486" y="549478"/>
                </a:lnTo>
                <a:lnTo>
                  <a:pt x="210426" y="555866"/>
                </a:lnTo>
                <a:lnTo>
                  <a:pt x="266179" y="557885"/>
                </a:lnTo>
                <a:lnTo>
                  <a:pt x="321945" y="555866"/>
                </a:lnTo>
                <a:lnTo>
                  <a:pt x="372884" y="549478"/>
                </a:lnTo>
                <a:lnTo>
                  <a:pt x="417626" y="538213"/>
                </a:lnTo>
                <a:lnTo>
                  <a:pt x="454812" y="521589"/>
                </a:lnTo>
                <a:lnTo>
                  <a:pt x="500748" y="470712"/>
                </a:lnTo>
                <a:lnTo>
                  <a:pt x="501027" y="470255"/>
                </a:lnTo>
                <a:lnTo>
                  <a:pt x="507314" y="434555"/>
                </a:lnTo>
                <a:close/>
              </a:path>
              <a:path w="1135379" h="558164">
                <a:moveTo>
                  <a:pt x="564946" y="84594"/>
                </a:moveTo>
                <a:lnTo>
                  <a:pt x="502310" y="84594"/>
                </a:lnTo>
                <a:lnTo>
                  <a:pt x="502310" y="0"/>
                </a:lnTo>
                <a:lnTo>
                  <a:pt x="396455" y="0"/>
                </a:lnTo>
                <a:lnTo>
                  <a:pt x="396455" y="303479"/>
                </a:lnTo>
                <a:lnTo>
                  <a:pt x="502310" y="303479"/>
                </a:lnTo>
                <a:lnTo>
                  <a:pt x="502310" y="188544"/>
                </a:lnTo>
                <a:lnTo>
                  <a:pt x="564946" y="188544"/>
                </a:lnTo>
                <a:lnTo>
                  <a:pt x="564946" y="84594"/>
                </a:lnTo>
                <a:close/>
              </a:path>
              <a:path w="1135379" h="558164">
                <a:moveTo>
                  <a:pt x="993978" y="2590"/>
                </a:moveTo>
                <a:lnTo>
                  <a:pt x="895642" y="2590"/>
                </a:lnTo>
                <a:lnTo>
                  <a:pt x="895642" y="169176"/>
                </a:lnTo>
                <a:lnTo>
                  <a:pt x="836764" y="169176"/>
                </a:lnTo>
                <a:lnTo>
                  <a:pt x="836764" y="272491"/>
                </a:lnTo>
                <a:lnTo>
                  <a:pt x="895642" y="272491"/>
                </a:lnTo>
                <a:lnTo>
                  <a:pt x="895642" y="452640"/>
                </a:lnTo>
                <a:lnTo>
                  <a:pt x="859345" y="380961"/>
                </a:lnTo>
                <a:lnTo>
                  <a:pt x="784783" y="233743"/>
                </a:lnTo>
                <a:lnTo>
                  <a:pt x="790181" y="184467"/>
                </a:lnTo>
                <a:lnTo>
                  <a:pt x="794105" y="131559"/>
                </a:lnTo>
                <a:lnTo>
                  <a:pt x="796493" y="75018"/>
                </a:lnTo>
                <a:lnTo>
                  <a:pt x="797306" y="14859"/>
                </a:lnTo>
                <a:lnTo>
                  <a:pt x="697103" y="10985"/>
                </a:lnTo>
                <a:lnTo>
                  <a:pt x="697039" y="14859"/>
                </a:lnTo>
                <a:lnTo>
                  <a:pt x="695807" y="87934"/>
                </a:lnTo>
                <a:lnTo>
                  <a:pt x="692023" y="157924"/>
                </a:lnTo>
                <a:lnTo>
                  <a:pt x="685800" y="220497"/>
                </a:lnTo>
                <a:lnTo>
                  <a:pt x="677252" y="275196"/>
                </a:lnTo>
                <a:lnTo>
                  <a:pt x="666445" y="321551"/>
                </a:lnTo>
                <a:lnTo>
                  <a:pt x="653491" y="359130"/>
                </a:lnTo>
                <a:lnTo>
                  <a:pt x="621436" y="406082"/>
                </a:lnTo>
                <a:lnTo>
                  <a:pt x="602526" y="414540"/>
                </a:lnTo>
                <a:lnTo>
                  <a:pt x="602526" y="525602"/>
                </a:lnTo>
                <a:lnTo>
                  <a:pt x="640702" y="518185"/>
                </a:lnTo>
                <a:lnTo>
                  <a:pt x="674789" y="499884"/>
                </a:lnTo>
                <a:lnTo>
                  <a:pt x="704748" y="470839"/>
                </a:lnTo>
                <a:lnTo>
                  <a:pt x="730580" y="431152"/>
                </a:lnTo>
                <a:lnTo>
                  <a:pt x="752221" y="380961"/>
                </a:lnTo>
                <a:lnTo>
                  <a:pt x="818603" y="520433"/>
                </a:lnTo>
                <a:lnTo>
                  <a:pt x="895642" y="481698"/>
                </a:lnTo>
                <a:lnTo>
                  <a:pt x="895642" y="541743"/>
                </a:lnTo>
                <a:lnTo>
                  <a:pt x="993978" y="541743"/>
                </a:lnTo>
                <a:lnTo>
                  <a:pt x="993978" y="481698"/>
                </a:lnTo>
                <a:lnTo>
                  <a:pt x="993978" y="452640"/>
                </a:lnTo>
                <a:lnTo>
                  <a:pt x="993978" y="2590"/>
                </a:lnTo>
                <a:close/>
              </a:path>
              <a:path w="1135379" h="558164">
                <a:moveTo>
                  <a:pt x="1134897" y="0"/>
                </a:moveTo>
                <a:lnTo>
                  <a:pt x="1035316" y="0"/>
                </a:lnTo>
                <a:lnTo>
                  <a:pt x="1035316" y="551434"/>
                </a:lnTo>
                <a:lnTo>
                  <a:pt x="1134897" y="551434"/>
                </a:lnTo>
                <a:lnTo>
                  <a:pt x="1134897" y="0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 descr=""/>
          <p:cNvSpPr/>
          <p:nvPr/>
        </p:nvSpPr>
        <p:spPr>
          <a:xfrm>
            <a:off x="4673024" y="4284607"/>
            <a:ext cx="536575" cy="551815"/>
          </a:xfrm>
          <a:custGeom>
            <a:avLst/>
            <a:gdLst/>
            <a:ahLst/>
            <a:cxnLst/>
            <a:rect l="l" t="t" r="r" b="b"/>
            <a:pathLst>
              <a:path w="536575" h="551814">
                <a:moveTo>
                  <a:pt x="536137" y="551427"/>
                </a:moveTo>
                <a:lnTo>
                  <a:pt x="440309" y="551427"/>
                </a:lnTo>
                <a:lnTo>
                  <a:pt x="440309" y="0"/>
                </a:lnTo>
                <a:lnTo>
                  <a:pt x="536137" y="0"/>
                </a:lnTo>
                <a:lnTo>
                  <a:pt x="536137" y="551427"/>
                </a:lnTo>
                <a:close/>
              </a:path>
              <a:path w="536575" h="551814">
                <a:moveTo>
                  <a:pt x="407740" y="541742"/>
                </a:moveTo>
                <a:lnTo>
                  <a:pt x="313164" y="541742"/>
                </a:lnTo>
                <a:lnTo>
                  <a:pt x="313164" y="306061"/>
                </a:lnTo>
                <a:lnTo>
                  <a:pt x="274331" y="306061"/>
                </a:lnTo>
                <a:lnTo>
                  <a:pt x="274331" y="202749"/>
                </a:lnTo>
                <a:lnTo>
                  <a:pt x="313164" y="202749"/>
                </a:lnTo>
                <a:lnTo>
                  <a:pt x="313164" y="2582"/>
                </a:lnTo>
                <a:lnTo>
                  <a:pt x="407740" y="2582"/>
                </a:lnTo>
                <a:lnTo>
                  <a:pt x="407740" y="541742"/>
                </a:lnTo>
                <a:close/>
              </a:path>
              <a:path w="536575" h="551814">
                <a:moveTo>
                  <a:pt x="275584" y="108477"/>
                </a:moveTo>
                <a:lnTo>
                  <a:pt x="4384" y="108477"/>
                </a:lnTo>
                <a:lnTo>
                  <a:pt x="4384" y="12913"/>
                </a:lnTo>
                <a:lnTo>
                  <a:pt x="275584" y="12913"/>
                </a:lnTo>
                <a:lnTo>
                  <a:pt x="275584" y="108477"/>
                </a:lnTo>
                <a:close/>
              </a:path>
              <a:path w="536575" h="551814">
                <a:moveTo>
                  <a:pt x="122134" y="430036"/>
                </a:moveTo>
                <a:lnTo>
                  <a:pt x="29437" y="430036"/>
                </a:lnTo>
                <a:lnTo>
                  <a:pt x="29437" y="108477"/>
                </a:lnTo>
                <a:lnTo>
                  <a:pt x="122134" y="108477"/>
                </a:lnTo>
                <a:lnTo>
                  <a:pt x="122134" y="430036"/>
                </a:lnTo>
                <a:close/>
              </a:path>
              <a:path w="536575" h="551814">
                <a:moveTo>
                  <a:pt x="159087" y="525599"/>
                </a:moveTo>
                <a:lnTo>
                  <a:pt x="0" y="525599"/>
                </a:lnTo>
                <a:lnTo>
                  <a:pt x="0" y="430036"/>
                </a:lnTo>
                <a:lnTo>
                  <a:pt x="156582" y="430036"/>
                </a:lnTo>
                <a:lnTo>
                  <a:pt x="156582" y="108477"/>
                </a:lnTo>
                <a:lnTo>
                  <a:pt x="249278" y="108477"/>
                </a:lnTo>
                <a:lnTo>
                  <a:pt x="249278" y="422287"/>
                </a:lnTo>
                <a:lnTo>
                  <a:pt x="288737" y="422287"/>
                </a:lnTo>
                <a:lnTo>
                  <a:pt x="288737" y="504937"/>
                </a:lnTo>
                <a:lnTo>
                  <a:pt x="261609" y="514431"/>
                </a:lnTo>
                <a:lnTo>
                  <a:pt x="229549" y="520837"/>
                </a:lnTo>
                <a:lnTo>
                  <a:pt x="194670" y="524459"/>
                </a:lnTo>
                <a:lnTo>
                  <a:pt x="159087" y="525599"/>
                </a:lnTo>
                <a:close/>
              </a:path>
              <a:path w="536575" h="551814">
                <a:moveTo>
                  <a:pt x="288737" y="422287"/>
                </a:moveTo>
                <a:lnTo>
                  <a:pt x="249278" y="422287"/>
                </a:lnTo>
                <a:lnTo>
                  <a:pt x="260200" y="419745"/>
                </a:lnTo>
                <a:lnTo>
                  <a:pt x="270417" y="416960"/>
                </a:lnTo>
                <a:lnTo>
                  <a:pt x="279929" y="413933"/>
                </a:lnTo>
                <a:lnTo>
                  <a:pt x="288737" y="410665"/>
                </a:lnTo>
                <a:lnTo>
                  <a:pt x="288737" y="422287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 descr=""/>
          <p:cNvSpPr/>
          <p:nvPr/>
        </p:nvSpPr>
        <p:spPr>
          <a:xfrm>
            <a:off x="5294968" y="4284607"/>
            <a:ext cx="502284" cy="551815"/>
          </a:xfrm>
          <a:custGeom>
            <a:avLst/>
            <a:gdLst/>
            <a:ahLst/>
            <a:cxnLst/>
            <a:rect l="l" t="t" r="r" b="b"/>
            <a:pathLst>
              <a:path w="502285" h="551814">
                <a:moveTo>
                  <a:pt x="501689" y="551427"/>
                </a:moveTo>
                <a:lnTo>
                  <a:pt x="395839" y="551427"/>
                </a:lnTo>
                <a:lnTo>
                  <a:pt x="395839" y="0"/>
                </a:lnTo>
                <a:lnTo>
                  <a:pt x="501689" y="0"/>
                </a:lnTo>
                <a:lnTo>
                  <a:pt x="501689" y="551427"/>
                </a:lnTo>
                <a:close/>
              </a:path>
              <a:path w="502285" h="551814">
                <a:moveTo>
                  <a:pt x="168482" y="532056"/>
                </a:moveTo>
                <a:lnTo>
                  <a:pt x="99615" y="516509"/>
                </a:lnTo>
                <a:lnTo>
                  <a:pt x="46426" y="468697"/>
                </a:lnTo>
                <a:lnTo>
                  <a:pt x="26720" y="432143"/>
                </a:lnTo>
                <a:lnTo>
                  <a:pt x="12144" y="386864"/>
                </a:lnTo>
                <a:lnTo>
                  <a:pt x="3103" y="332642"/>
                </a:lnTo>
                <a:lnTo>
                  <a:pt x="0" y="269256"/>
                </a:lnTo>
                <a:lnTo>
                  <a:pt x="3103" y="205871"/>
                </a:lnTo>
                <a:lnTo>
                  <a:pt x="12144" y="151648"/>
                </a:lnTo>
                <a:lnTo>
                  <a:pt x="26665" y="106540"/>
                </a:lnTo>
                <a:lnTo>
                  <a:pt x="46426" y="69816"/>
                </a:lnTo>
                <a:lnTo>
                  <a:pt x="99615" y="22004"/>
                </a:lnTo>
                <a:lnTo>
                  <a:pt x="168482" y="6456"/>
                </a:lnTo>
                <a:lnTo>
                  <a:pt x="204646" y="10307"/>
                </a:lnTo>
                <a:lnTo>
                  <a:pt x="265907" y="41767"/>
                </a:lnTo>
                <a:lnTo>
                  <a:pt x="309816" y="106370"/>
                </a:lnTo>
                <a:lnTo>
                  <a:pt x="309870" y="106540"/>
                </a:lnTo>
                <a:lnTo>
                  <a:pt x="168482" y="106540"/>
                </a:lnTo>
                <a:lnTo>
                  <a:pt x="143439" y="114621"/>
                </a:lnTo>
                <a:lnTo>
                  <a:pt x="123151" y="141650"/>
                </a:lnTo>
                <a:lnTo>
                  <a:pt x="109558" y="191803"/>
                </a:lnTo>
                <a:lnTo>
                  <a:pt x="104596" y="269256"/>
                </a:lnTo>
                <a:lnTo>
                  <a:pt x="109558" y="346982"/>
                </a:lnTo>
                <a:lnTo>
                  <a:pt x="123151" y="397105"/>
                </a:lnTo>
                <a:lnTo>
                  <a:pt x="143439" y="423982"/>
                </a:lnTo>
                <a:lnTo>
                  <a:pt x="168482" y="431973"/>
                </a:lnTo>
                <a:lnTo>
                  <a:pt x="309870" y="431973"/>
                </a:lnTo>
                <a:lnTo>
                  <a:pt x="309816" y="432143"/>
                </a:lnTo>
                <a:lnTo>
                  <a:pt x="290225" y="468697"/>
                </a:lnTo>
                <a:lnTo>
                  <a:pt x="265907" y="496746"/>
                </a:lnTo>
                <a:lnTo>
                  <a:pt x="237251" y="516509"/>
                </a:lnTo>
                <a:lnTo>
                  <a:pt x="204646" y="528206"/>
                </a:lnTo>
                <a:lnTo>
                  <a:pt x="168482" y="532056"/>
                </a:lnTo>
                <a:close/>
              </a:path>
              <a:path w="502285" h="551814">
                <a:moveTo>
                  <a:pt x="309870" y="431973"/>
                </a:moveTo>
                <a:lnTo>
                  <a:pt x="168482" y="431973"/>
                </a:lnTo>
                <a:lnTo>
                  <a:pt x="193163" y="423982"/>
                </a:lnTo>
                <a:lnTo>
                  <a:pt x="213264" y="397105"/>
                </a:lnTo>
                <a:lnTo>
                  <a:pt x="226789" y="346982"/>
                </a:lnTo>
                <a:lnTo>
                  <a:pt x="231741" y="269256"/>
                </a:lnTo>
                <a:lnTo>
                  <a:pt x="226789" y="191803"/>
                </a:lnTo>
                <a:lnTo>
                  <a:pt x="213264" y="141650"/>
                </a:lnTo>
                <a:lnTo>
                  <a:pt x="193163" y="114621"/>
                </a:lnTo>
                <a:lnTo>
                  <a:pt x="168482" y="106540"/>
                </a:lnTo>
                <a:lnTo>
                  <a:pt x="309870" y="106540"/>
                </a:lnTo>
                <a:lnTo>
                  <a:pt x="324291" y="151648"/>
                </a:lnTo>
                <a:lnTo>
                  <a:pt x="333261" y="205871"/>
                </a:lnTo>
                <a:lnTo>
                  <a:pt x="336338" y="269256"/>
                </a:lnTo>
                <a:lnTo>
                  <a:pt x="333261" y="332642"/>
                </a:lnTo>
                <a:lnTo>
                  <a:pt x="324291" y="386864"/>
                </a:lnTo>
                <a:lnTo>
                  <a:pt x="309870" y="431973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 descr=""/>
          <p:cNvSpPr/>
          <p:nvPr/>
        </p:nvSpPr>
        <p:spPr>
          <a:xfrm>
            <a:off x="5891233" y="4284607"/>
            <a:ext cx="508000" cy="551815"/>
          </a:xfrm>
          <a:custGeom>
            <a:avLst/>
            <a:gdLst/>
            <a:ahLst/>
            <a:cxnLst/>
            <a:rect l="l" t="t" r="r" b="b"/>
            <a:pathLst>
              <a:path w="508000" h="551814">
                <a:moveTo>
                  <a:pt x="507952" y="551427"/>
                </a:moveTo>
                <a:lnTo>
                  <a:pt x="402103" y="551427"/>
                </a:lnTo>
                <a:lnTo>
                  <a:pt x="402103" y="0"/>
                </a:lnTo>
                <a:lnTo>
                  <a:pt x="507952" y="0"/>
                </a:lnTo>
                <a:lnTo>
                  <a:pt x="507952" y="551427"/>
                </a:lnTo>
                <a:close/>
              </a:path>
              <a:path w="508000" h="551814">
                <a:moveTo>
                  <a:pt x="357007" y="112997"/>
                </a:moveTo>
                <a:lnTo>
                  <a:pt x="15031" y="112997"/>
                </a:lnTo>
                <a:lnTo>
                  <a:pt x="15031" y="12913"/>
                </a:lnTo>
                <a:lnTo>
                  <a:pt x="357007" y="12913"/>
                </a:lnTo>
                <a:lnTo>
                  <a:pt x="357007" y="112997"/>
                </a:lnTo>
                <a:close/>
              </a:path>
              <a:path w="508000" h="551814">
                <a:moveTo>
                  <a:pt x="0" y="525599"/>
                </a:moveTo>
                <a:lnTo>
                  <a:pt x="0" y="415830"/>
                </a:lnTo>
                <a:lnTo>
                  <a:pt x="28163" y="407479"/>
                </a:lnTo>
                <a:lnTo>
                  <a:pt x="53737" y="389578"/>
                </a:lnTo>
                <a:lnTo>
                  <a:pt x="95906" y="327369"/>
                </a:lnTo>
                <a:lnTo>
                  <a:pt x="111901" y="284181"/>
                </a:lnTo>
                <a:lnTo>
                  <a:pt x="124101" y="233682"/>
                </a:lnTo>
                <a:lnTo>
                  <a:pt x="132205" y="176434"/>
                </a:lnTo>
                <a:lnTo>
                  <a:pt x="135913" y="112997"/>
                </a:lnTo>
                <a:lnTo>
                  <a:pt x="242389" y="112997"/>
                </a:lnTo>
                <a:lnTo>
                  <a:pt x="240862" y="149560"/>
                </a:lnTo>
                <a:lnTo>
                  <a:pt x="238161" y="184670"/>
                </a:lnTo>
                <a:lnTo>
                  <a:pt x="234286" y="218327"/>
                </a:lnTo>
                <a:lnTo>
                  <a:pt x="229236" y="250531"/>
                </a:lnTo>
                <a:lnTo>
                  <a:pt x="319925" y="371923"/>
                </a:lnTo>
                <a:lnTo>
                  <a:pt x="192909" y="371923"/>
                </a:lnTo>
                <a:lnTo>
                  <a:pt x="164068" y="425531"/>
                </a:lnTo>
                <a:lnTo>
                  <a:pt x="129785" y="468230"/>
                </a:lnTo>
                <a:lnTo>
                  <a:pt x="90632" y="499492"/>
                </a:lnTo>
                <a:lnTo>
                  <a:pt x="47180" y="518791"/>
                </a:lnTo>
                <a:lnTo>
                  <a:pt x="0" y="525599"/>
                </a:lnTo>
                <a:close/>
              </a:path>
              <a:path w="508000" h="551814">
                <a:moveTo>
                  <a:pt x="300637" y="523016"/>
                </a:moveTo>
                <a:lnTo>
                  <a:pt x="192909" y="371923"/>
                </a:lnTo>
                <a:lnTo>
                  <a:pt x="319925" y="371923"/>
                </a:lnTo>
                <a:lnTo>
                  <a:pt x="384565" y="458446"/>
                </a:lnTo>
                <a:lnTo>
                  <a:pt x="300637" y="523016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3" name="object 33" descr=""/>
          <p:cNvGrpSpPr/>
          <p:nvPr/>
        </p:nvGrpSpPr>
        <p:grpSpPr>
          <a:xfrm>
            <a:off x="1462161" y="4950895"/>
            <a:ext cx="5511800" cy="1373505"/>
            <a:chOff x="1462161" y="4950895"/>
            <a:chExt cx="5511800" cy="1373505"/>
          </a:xfrm>
        </p:grpSpPr>
        <p:sp>
          <p:nvSpPr>
            <p:cNvPr id="34" name="object 34" descr=""/>
            <p:cNvSpPr/>
            <p:nvPr/>
          </p:nvSpPr>
          <p:spPr>
            <a:xfrm>
              <a:off x="1490736" y="4979470"/>
              <a:ext cx="5454650" cy="1316355"/>
            </a:xfrm>
            <a:custGeom>
              <a:avLst/>
              <a:gdLst/>
              <a:ahLst/>
              <a:cxnLst/>
              <a:rect l="l" t="t" r="r" b="b"/>
              <a:pathLst>
                <a:path w="5454650" h="1316354">
                  <a:moveTo>
                    <a:pt x="0" y="0"/>
                  </a:moveTo>
                  <a:lnTo>
                    <a:pt x="0" y="1315779"/>
                  </a:lnTo>
                  <a:lnTo>
                    <a:pt x="5454400" y="1315779"/>
                  </a:lnTo>
                  <a:lnTo>
                    <a:pt x="5454400" y="0"/>
                  </a:lnTo>
                  <a:lnTo>
                    <a:pt x="0" y="0"/>
                  </a:lnTo>
                  <a:close/>
                </a:path>
              </a:pathLst>
            </a:custGeom>
            <a:ln w="57150">
              <a:solidFill>
                <a:srgbClr val="692498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5" name="object 35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737695" y="5211045"/>
              <a:ext cx="167474" cy="194777"/>
            </a:xfrm>
            <a:prstGeom prst="rect">
              <a:avLst/>
            </a:prstGeom>
          </p:spPr>
        </p:pic>
        <p:sp>
          <p:nvSpPr>
            <p:cNvPr id="36" name="object 36" descr=""/>
            <p:cNvSpPr/>
            <p:nvPr/>
          </p:nvSpPr>
          <p:spPr>
            <a:xfrm>
              <a:off x="1941665" y="5212193"/>
              <a:ext cx="189230" cy="191135"/>
            </a:xfrm>
            <a:custGeom>
              <a:avLst/>
              <a:gdLst/>
              <a:ahLst/>
              <a:cxnLst/>
              <a:rect l="l" t="t" r="r" b="b"/>
              <a:pathLst>
                <a:path w="189230" h="191135">
                  <a:moveTo>
                    <a:pt x="178981" y="171615"/>
                  </a:moveTo>
                  <a:lnTo>
                    <a:pt x="35394" y="171615"/>
                  </a:lnTo>
                  <a:lnTo>
                    <a:pt x="35394" y="139382"/>
                  </a:lnTo>
                  <a:lnTo>
                    <a:pt x="13055" y="139382"/>
                  </a:lnTo>
                  <a:lnTo>
                    <a:pt x="13055" y="171615"/>
                  </a:lnTo>
                  <a:lnTo>
                    <a:pt x="13055" y="190957"/>
                  </a:lnTo>
                  <a:lnTo>
                    <a:pt x="178981" y="190957"/>
                  </a:lnTo>
                  <a:lnTo>
                    <a:pt x="178981" y="171615"/>
                  </a:lnTo>
                  <a:close/>
                </a:path>
                <a:path w="189230" h="191135">
                  <a:moveTo>
                    <a:pt x="188709" y="106743"/>
                  </a:moveTo>
                  <a:lnTo>
                    <a:pt x="105308" y="106743"/>
                  </a:lnTo>
                  <a:lnTo>
                    <a:pt x="105308" y="83947"/>
                  </a:lnTo>
                  <a:lnTo>
                    <a:pt x="174993" y="83947"/>
                  </a:lnTo>
                  <a:lnTo>
                    <a:pt x="174993" y="65887"/>
                  </a:lnTo>
                  <a:lnTo>
                    <a:pt x="35179" y="65887"/>
                  </a:lnTo>
                  <a:lnTo>
                    <a:pt x="35179" y="41389"/>
                  </a:lnTo>
                  <a:lnTo>
                    <a:pt x="153543" y="41389"/>
                  </a:lnTo>
                  <a:lnTo>
                    <a:pt x="153543" y="65684"/>
                  </a:lnTo>
                  <a:lnTo>
                    <a:pt x="174993" y="65684"/>
                  </a:lnTo>
                  <a:lnTo>
                    <a:pt x="174993" y="0"/>
                  </a:lnTo>
                  <a:lnTo>
                    <a:pt x="153543" y="0"/>
                  </a:lnTo>
                  <a:lnTo>
                    <a:pt x="153543" y="23342"/>
                  </a:lnTo>
                  <a:lnTo>
                    <a:pt x="35179" y="23342"/>
                  </a:lnTo>
                  <a:lnTo>
                    <a:pt x="35179" y="139"/>
                  </a:lnTo>
                  <a:lnTo>
                    <a:pt x="13500" y="139"/>
                  </a:lnTo>
                  <a:lnTo>
                    <a:pt x="13500" y="23342"/>
                  </a:lnTo>
                  <a:lnTo>
                    <a:pt x="13500" y="41389"/>
                  </a:lnTo>
                  <a:lnTo>
                    <a:pt x="13500" y="65887"/>
                  </a:lnTo>
                  <a:lnTo>
                    <a:pt x="13500" y="83947"/>
                  </a:lnTo>
                  <a:lnTo>
                    <a:pt x="83185" y="83947"/>
                  </a:lnTo>
                  <a:lnTo>
                    <a:pt x="83185" y="106743"/>
                  </a:lnTo>
                  <a:lnTo>
                    <a:pt x="0" y="106743"/>
                  </a:lnTo>
                  <a:lnTo>
                    <a:pt x="0" y="125666"/>
                  </a:lnTo>
                  <a:lnTo>
                    <a:pt x="188709" y="125666"/>
                  </a:lnTo>
                  <a:lnTo>
                    <a:pt x="188709" y="10674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7" name="object 37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219977" y="5211045"/>
              <a:ext cx="175659" cy="194777"/>
            </a:xfrm>
            <a:prstGeom prst="rect">
              <a:avLst/>
            </a:prstGeom>
          </p:spPr>
        </p:pic>
        <p:sp>
          <p:nvSpPr>
            <p:cNvPr id="38" name="object 38" descr=""/>
            <p:cNvSpPr/>
            <p:nvPr/>
          </p:nvSpPr>
          <p:spPr>
            <a:xfrm>
              <a:off x="2429040" y="5216194"/>
              <a:ext cx="244475" cy="180340"/>
            </a:xfrm>
            <a:custGeom>
              <a:avLst/>
              <a:gdLst/>
              <a:ahLst/>
              <a:cxnLst/>
              <a:rect l="l" t="t" r="r" b="b"/>
              <a:pathLst>
                <a:path w="244475" h="180339">
                  <a:moveTo>
                    <a:pt x="176098" y="55753"/>
                  </a:moveTo>
                  <a:lnTo>
                    <a:pt x="154419" y="55753"/>
                  </a:lnTo>
                  <a:lnTo>
                    <a:pt x="154419" y="94983"/>
                  </a:lnTo>
                  <a:lnTo>
                    <a:pt x="176098" y="94983"/>
                  </a:lnTo>
                  <a:lnTo>
                    <a:pt x="176098" y="55753"/>
                  </a:lnTo>
                  <a:close/>
                </a:path>
                <a:path w="244475" h="180339">
                  <a:moveTo>
                    <a:pt x="176098" y="558"/>
                  </a:moveTo>
                  <a:lnTo>
                    <a:pt x="154419" y="558"/>
                  </a:lnTo>
                  <a:lnTo>
                    <a:pt x="154419" y="34810"/>
                  </a:lnTo>
                  <a:lnTo>
                    <a:pt x="34061" y="34810"/>
                  </a:lnTo>
                  <a:lnTo>
                    <a:pt x="34061" y="0"/>
                  </a:lnTo>
                  <a:lnTo>
                    <a:pt x="12382" y="0"/>
                  </a:lnTo>
                  <a:lnTo>
                    <a:pt x="12382" y="34810"/>
                  </a:lnTo>
                  <a:lnTo>
                    <a:pt x="12382" y="55448"/>
                  </a:lnTo>
                  <a:lnTo>
                    <a:pt x="12382" y="95415"/>
                  </a:lnTo>
                  <a:lnTo>
                    <a:pt x="12382" y="114757"/>
                  </a:lnTo>
                  <a:lnTo>
                    <a:pt x="176098" y="114757"/>
                  </a:lnTo>
                  <a:lnTo>
                    <a:pt x="176098" y="95415"/>
                  </a:lnTo>
                  <a:lnTo>
                    <a:pt x="34061" y="95415"/>
                  </a:lnTo>
                  <a:lnTo>
                    <a:pt x="34061" y="55448"/>
                  </a:lnTo>
                  <a:lnTo>
                    <a:pt x="176098" y="55448"/>
                  </a:lnTo>
                  <a:lnTo>
                    <a:pt x="176098" y="35458"/>
                  </a:lnTo>
                  <a:lnTo>
                    <a:pt x="176098" y="34810"/>
                  </a:lnTo>
                  <a:lnTo>
                    <a:pt x="176098" y="558"/>
                  </a:lnTo>
                  <a:close/>
                </a:path>
                <a:path w="244475" h="180339">
                  <a:moveTo>
                    <a:pt x="188709" y="159067"/>
                  </a:moveTo>
                  <a:lnTo>
                    <a:pt x="105308" y="159067"/>
                  </a:lnTo>
                  <a:lnTo>
                    <a:pt x="105308" y="115277"/>
                  </a:lnTo>
                  <a:lnTo>
                    <a:pt x="82956" y="115277"/>
                  </a:lnTo>
                  <a:lnTo>
                    <a:pt x="82956" y="159067"/>
                  </a:lnTo>
                  <a:lnTo>
                    <a:pt x="0" y="159067"/>
                  </a:lnTo>
                  <a:lnTo>
                    <a:pt x="0" y="180289"/>
                  </a:lnTo>
                  <a:lnTo>
                    <a:pt x="188709" y="180289"/>
                  </a:lnTo>
                  <a:lnTo>
                    <a:pt x="188709" y="159067"/>
                  </a:lnTo>
                  <a:close/>
                </a:path>
                <a:path w="244475" h="180339">
                  <a:moveTo>
                    <a:pt x="244462" y="129882"/>
                  </a:moveTo>
                  <a:lnTo>
                    <a:pt x="237820" y="123037"/>
                  </a:lnTo>
                  <a:lnTo>
                    <a:pt x="220345" y="123037"/>
                  </a:lnTo>
                  <a:lnTo>
                    <a:pt x="213702" y="129882"/>
                  </a:lnTo>
                  <a:lnTo>
                    <a:pt x="213702" y="147891"/>
                  </a:lnTo>
                  <a:lnTo>
                    <a:pt x="220345" y="154736"/>
                  </a:lnTo>
                  <a:lnTo>
                    <a:pt x="237820" y="154736"/>
                  </a:lnTo>
                  <a:lnTo>
                    <a:pt x="244462" y="147891"/>
                  </a:lnTo>
                  <a:lnTo>
                    <a:pt x="244462" y="129882"/>
                  </a:lnTo>
                  <a:close/>
                </a:path>
                <a:path w="244475" h="180339">
                  <a:moveTo>
                    <a:pt x="244462" y="39331"/>
                  </a:moveTo>
                  <a:lnTo>
                    <a:pt x="237820" y="32258"/>
                  </a:lnTo>
                  <a:lnTo>
                    <a:pt x="220345" y="32258"/>
                  </a:lnTo>
                  <a:lnTo>
                    <a:pt x="213702" y="39331"/>
                  </a:lnTo>
                  <a:lnTo>
                    <a:pt x="213702" y="57124"/>
                  </a:lnTo>
                  <a:lnTo>
                    <a:pt x="220345" y="64198"/>
                  </a:lnTo>
                  <a:lnTo>
                    <a:pt x="237820" y="64198"/>
                  </a:lnTo>
                  <a:lnTo>
                    <a:pt x="244462" y="57124"/>
                  </a:lnTo>
                  <a:lnTo>
                    <a:pt x="244462" y="3933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9" name="object 39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734819" y="5541591"/>
              <a:ext cx="191588" cy="194777"/>
            </a:xfrm>
            <a:prstGeom prst="rect">
              <a:avLst/>
            </a:prstGeom>
          </p:spPr>
        </p:pic>
        <p:pic>
          <p:nvPicPr>
            <p:cNvPr id="40" name="object 40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952513" y="5541591"/>
              <a:ext cx="165482" cy="194777"/>
            </a:xfrm>
            <a:prstGeom prst="rect">
              <a:avLst/>
            </a:prstGeom>
          </p:spPr>
        </p:pic>
        <p:pic>
          <p:nvPicPr>
            <p:cNvPr id="41" name="object 41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154500" y="5542503"/>
              <a:ext cx="188712" cy="184513"/>
            </a:xfrm>
            <a:prstGeom prst="rect">
              <a:avLst/>
            </a:prstGeom>
          </p:spPr>
        </p:pic>
        <p:sp>
          <p:nvSpPr>
            <p:cNvPr id="42" name="object 42" descr=""/>
            <p:cNvSpPr/>
            <p:nvPr/>
          </p:nvSpPr>
          <p:spPr>
            <a:xfrm>
              <a:off x="2367318" y="5548845"/>
              <a:ext cx="189230" cy="178435"/>
            </a:xfrm>
            <a:custGeom>
              <a:avLst/>
              <a:gdLst/>
              <a:ahLst/>
              <a:cxnLst/>
              <a:rect l="l" t="t" r="r" b="b"/>
              <a:pathLst>
                <a:path w="189230" h="178435">
                  <a:moveTo>
                    <a:pt x="179197" y="104444"/>
                  </a:moveTo>
                  <a:lnTo>
                    <a:pt x="34518" y="104444"/>
                  </a:lnTo>
                  <a:lnTo>
                    <a:pt x="34518" y="72199"/>
                  </a:lnTo>
                  <a:lnTo>
                    <a:pt x="173888" y="72199"/>
                  </a:lnTo>
                  <a:lnTo>
                    <a:pt x="173888" y="51574"/>
                  </a:lnTo>
                  <a:lnTo>
                    <a:pt x="34518" y="51574"/>
                  </a:lnTo>
                  <a:lnTo>
                    <a:pt x="34518" y="20637"/>
                  </a:lnTo>
                  <a:lnTo>
                    <a:pt x="176326" y="20637"/>
                  </a:lnTo>
                  <a:lnTo>
                    <a:pt x="176326" y="0"/>
                  </a:lnTo>
                  <a:lnTo>
                    <a:pt x="12611" y="0"/>
                  </a:lnTo>
                  <a:lnTo>
                    <a:pt x="12611" y="20637"/>
                  </a:lnTo>
                  <a:lnTo>
                    <a:pt x="12611" y="51574"/>
                  </a:lnTo>
                  <a:lnTo>
                    <a:pt x="12611" y="72199"/>
                  </a:lnTo>
                  <a:lnTo>
                    <a:pt x="12611" y="104444"/>
                  </a:lnTo>
                  <a:lnTo>
                    <a:pt x="12611" y="123774"/>
                  </a:lnTo>
                  <a:lnTo>
                    <a:pt x="179197" y="123774"/>
                  </a:lnTo>
                  <a:lnTo>
                    <a:pt x="179197" y="104444"/>
                  </a:lnTo>
                  <a:close/>
                </a:path>
                <a:path w="189230" h="178435">
                  <a:moveTo>
                    <a:pt x="188709" y="157429"/>
                  </a:moveTo>
                  <a:lnTo>
                    <a:pt x="0" y="157429"/>
                  </a:lnTo>
                  <a:lnTo>
                    <a:pt x="0" y="178181"/>
                  </a:lnTo>
                  <a:lnTo>
                    <a:pt x="188709" y="178181"/>
                  </a:lnTo>
                  <a:lnTo>
                    <a:pt x="188709" y="15742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3" name="object 43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649768" y="5541591"/>
              <a:ext cx="168580" cy="194777"/>
            </a:xfrm>
            <a:prstGeom prst="rect">
              <a:avLst/>
            </a:prstGeom>
          </p:spPr>
        </p:pic>
        <p:sp>
          <p:nvSpPr>
            <p:cNvPr id="44" name="object 44" descr=""/>
            <p:cNvSpPr/>
            <p:nvPr/>
          </p:nvSpPr>
          <p:spPr>
            <a:xfrm>
              <a:off x="2854629" y="5543689"/>
              <a:ext cx="242570" cy="211454"/>
            </a:xfrm>
            <a:custGeom>
              <a:avLst/>
              <a:gdLst/>
              <a:ahLst/>
              <a:cxnLst/>
              <a:rect l="l" t="t" r="r" b="b"/>
              <a:pathLst>
                <a:path w="242569" h="211454">
                  <a:moveTo>
                    <a:pt x="175437" y="131508"/>
                  </a:moveTo>
                  <a:lnTo>
                    <a:pt x="153746" y="131508"/>
                  </a:lnTo>
                  <a:lnTo>
                    <a:pt x="153746" y="148272"/>
                  </a:lnTo>
                  <a:lnTo>
                    <a:pt x="153746" y="172770"/>
                  </a:lnTo>
                  <a:lnTo>
                    <a:pt x="34734" y="172770"/>
                  </a:lnTo>
                  <a:lnTo>
                    <a:pt x="34734" y="148272"/>
                  </a:lnTo>
                  <a:lnTo>
                    <a:pt x="153746" y="148272"/>
                  </a:lnTo>
                  <a:lnTo>
                    <a:pt x="153746" y="131508"/>
                  </a:lnTo>
                  <a:lnTo>
                    <a:pt x="13042" y="131508"/>
                  </a:lnTo>
                  <a:lnTo>
                    <a:pt x="13042" y="148272"/>
                  </a:lnTo>
                  <a:lnTo>
                    <a:pt x="13042" y="172770"/>
                  </a:lnTo>
                  <a:lnTo>
                    <a:pt x="13042" y="190817"/>
                  </a:lnTo>
                  <a:lnTo>
                    <a:pt x="175437" y="190817"/>
                  </a:lnTo>
                  <a:lnTo>
                    <a:pt x="175437" y="173304"/>
                  </a:lnTo>
                  <a:lnTo>
                    <a:pt x="175437" y="172770"/>
                  </a:lnTo>
                  <a:lnTo>
                    <a:pt x="175437" y="148272"/>
                  </a:lnTo>
                  <a:lnTo>
                    <a:pt x="175437" y="131508"/>
                  </a:lnTo>
                  <a:close/>
                </a:path>
                <a:path w="242569" h="211454">
                  <a:moveTo>
                    <a:pt x="177863" y="63182"/>
                  </a:moveTo>
                  <a:lnTo>
                    <a:pt x="35166" y="63182"/>
                  </a:lnTo>
                  <a:lnTo>
                    <a:pt x="35166" y="48996"/>
                  </a:lnTo>
                  <a:lnTo>
                    <a:pt x="175209" y="48996"/>
                  </a:lnTo>
                  <a:lnTo>
                    <a:pt x="175209" y="32232"/>
                  </a:lnTo>
                  <a:lnTo>
                    <a:pt x="175209" y="16764"/>
                  </a:lnTo>
                  <a:lnTo>
                    <a:pt x="175209" y="0"/>
                  </a:lnTo>
                  <a:lnTo>
                    <a:pt x="13716" y="0"/>
                  </a:lnTo>
                  <a:lnTo>
                    <a:pt x="13716" y="16764"/>
                  </a:lnTo>
                  <a:lnTo>
                    <a:pt x="153746" y="16764"/>
                  </a:lnTo>
                  <a:lnTo>
                    <a:pt x="153746" y="32232"/>
                  </a:lnTo>
                  <a:lnTo>
                    <a:pt x="13716" y="32232"/>
                  </a:lnTo>
                  <a:lnTo>
                    <a:pt x="13716" y="48996"/>
                  </a:lnTo>
                  <a:lnTo>
                    <a:pt x="13716" y="63182"/>
                  </a:lnTo>
                  <a:lnTo>
                    <a:pt x="13716" y="81229"/>
                  </a:lnTo>
                  <a:lnTo>
                    <a:pt x="177863" y="81229"/>
                  </a:lnTo>
                  <a:lnTo>
                    <a:pt x="177863" y="63182"/>
                  </a:lnTo>
                  <a:close/>
                </a:path>
                <a:path w="242569" h="211454">
                  <a:moveTo>
                    <a:pt x="188709" y="97116"/>
                  </a:moveTo>
                  <a:lnTo>
                    <a:pt x="0" y="97116"/>
                  </a:lnTo>
                  <a:lnTo>
                    <a:pt x="0" y="114681"/>
                  </a:lnTo>
                  <a:lnTo>
                    <a:pt x="188709" y="114681"/>
                  </a:lnTo>
                  <a:lnTo>
                    <a:pt x="188709" y="97116"/>
                  </a:lnTo>
                  <a:close/>
                </a:path>
                <a:path w="242569" h="211454">
                  <a:moveTo>
                    <a:pt x="242023" y="159385"/>
                  </a:moveTo>
                  <a:lnTo>
                    <a:pt x="219900" y="159385"/>
                  </a:lnTo>
                  <a:lnTo>
                    <a:pt x="212826" y="210934"/>
                  </a:lnTo>
                  <a:lnTo>
                    <a:pt x="230962" y="210934"/>
                  </a:lnTo>
                  <a:lnTo>
                    <a:pt x="242023" y="15938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5" name="object 45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185970" y="5541591"/>
              <a:ext cx="183181" cy="192268"/>
            </a:xfrm>
            <a:prstGeom prst="rect">
              <a:avLst/>
            </a:prstGeom>
          </p:spPr>
        </p:pic>
        <p:sp>
          <p:nvSpPr>
            <p:cNvPr id="46" name="object 46" descr=""/>
            <p:cNvSpPr/>
            <p:nvPr/>
          </p:nvSpPr>
          <p:spPr>
            <a:xfrm>
              <a:off x="3403434" y="5541593"/>
              <a:ext cx="170180" cy="191770"/>
            </a:xfrm>
            <a:custGeom>
              <a:avLst/>
              <a:gdLst/>
              <a:ahLst/>
              <a:cxnLst/>
              <a:rect l="l" t="t" r="r" b="b"/>
              <a:pathLst>
                <a:path w="170179" h="191770">
                  <a:moveTo>
                    <a:pt x="110401" y="3429"/>
                  </a:moveTo>
                  <a:lnTo>
                    <a:pt x="88938" y="3429"/>
                  </a:lnTo>
                  <a:lnTo>
                    <a:pt x="88938" y="31254"/>
                  </a:lnTo>
                  <a:lnTo>
                    <a:pt x="110401" y="31254"/>
                  </a:lnTo>
                  <a:lnTo>
                    <a:pt x="110401" y="3429"/>
                  </a:lnTo>
                  <a:close/>
                </a:path>
                <a:path w="170179" h="191770">
                  <a:moveTo>
                    <a:pt x="170129" y="119430"/>
                  </a:moveTo>
                  <a:lnTo>
                    <a:pt x="9296" y="119430"/>
                  </a:lnTo>
                  <a:lnTo>
                    <a:pt x="9296" y="138772"/>
                  </a:lnTo>
                  <a:lnTo>
                    <a:pt x="9296" y="173583"/>
                  </a:lnTo>
                  <a:lnTo>
                    <a:pt x="9296" y="191630"/>
                  </a:lnTo>
                  <a:lnTo>
                    <a:pt x="170129" y="191630"/>
                  </a:lnTo>
                  <a:lnTo>
                    <a:pt x="170129" y="173583"/>
                  </a:lnTo>
                  <a:lnTo>
                    <a:pt x="31191" y="173583"/>
                  </a:lnTo>
                  <a:lnTo>
                    <a:pt x="31191" y="138772"/>
                  </a:lnTo>
                  <a:lnTo>
                    <a:pt x="148234" y="138772"/>
                  </a:lnTo>
                  <a:lnTo>
                    <a:pt x="148234" y="173342"/>
                  </a:lnTo>
                  <a:lnTo>
                    <a:pt x="170129" y="173342"/>
                  </a:lnTo>
                  <a:lnTo>
                    <a:pt x="170129" y="138772"/>
                  </a:lnTo>
                  <a:lnTo>
                    <a:pt x="170129" y="119430"/>
                  </a:lnTo>
                  <a:close/>
                </a:path>
                <a:path w="170179" h="191770">
                  <a:moveTo>
                    <a:pt x="170129" y="61810"/>
                  </a:moveTo>
                  <a:lnTo>
                    <a:pt x="148234" y="61810"/>
                  </a:lnTo>
                  <a:lnTo>
                    <a:pt x="148234" y="109029"/>
                  </a:lnTo>
                  <a:lnTo>
                    <a:pt x="170129" y="109029"/>
                  </a:lnTo>
                  <a:lnTo>
                    <a:pt x="170129" y="61810"/>
                  </a:lnTo>
                  <a:close/>
                </a:path>
                <a:path w="170179" h="191770">
                  <a:moveTo>
                    <a:pt x="170129" y="40779"/>
                  </a:moveTo>
                  <a:lnTo>
                    <a:pt x="110401" y="40779"/>
                  </a:lnTo>
                  <a:lnTo>
                    <a:pt x="110401" y="31750"/>
                  </a:lnTo>
                  <a:lnTo>
                    <a:pt x="88938" y="31750"/>
                  </a:lnTo>
                  <a:lnTo>
                    <a:pt x="88938" y="49796"/>
                  </a:lnTo>
                  <a:lnTo>
                    <a:pt x="88938" y="61404"/>
                  </a:lnTo>
                  <a:lnTo>
                    <a:pt x="88938" y="80746"/>
                  </a:lnTo>
                  <a:lnTo>
                    <a:pt x="21463" y="80746"/>
                  </a:lnTo>
                  <a:lnTo>
                    <a:pt x="21463" y="49796"/>
                  </a:lnTo>
                  <a:lnTo>
                    <a:pt x="88938" y="49796"/>
                  </a:lnTo>
                  <a:lnTo>
                    <a:pt x="88938" y="31750"/>
                  </a:lnTo>
                  <a:lnTo>
                    <a:pt x="21463" y="31750"/>
                  </a:lnTo>
                  <a:lnTo>
                    <a:pt x="21463" y="3390"/>
                  </a:lnTo>
                  <a:lnTo>
                    <a:pt x="0" y="3390"/>
                  </a:lnTo>
                  <a:lnTo>
                    <a:pt x="0" y="100088"/>
                  </a:lnTo>
                  <a:lnTo>
                    <a:pt x="110401" y="100088"/>
                  </a:lnTo>
                  <a:lnTo>
                    <a:pt x="110401" y="80746"/>
                  </a:lnTo>
                  <a:lnTo>
                    <a:pt x="110401" y="61404"/>
                  </a:lnTo>
                  <a:lnTo>
                    <a:pt x="170129" y="61404"/>
                  </a:lnTo>
                  <a:lnTo>
                    <a:pt x="170129" y="49796"/>
                  </a:lnTo>
                  <a:lnTo>
                    <a:pt x="170129" y="40779"/>
                  </a:lnTo>
                  <a:close/>
                </a:path>
                <a:path w="170179" h="191770">
                  <a:moveTo>
                    <a:pt x="170129" y="0"/>
                  </a:moveTo>
                  <a:lnTo>
                    <a:pt x="148234" y="0"/>
                  </a:lnTo>
                  <a:lnTo>
                    <a:pt x="148234" y="40601"/>
                  </a:lnTo>
                  <a:lnTo>
                    <a:pt x="170129" y="40601"/>
                  </a:lnTo>
                  <a:lnTo>
                    <a:pt x="17012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7" name="object 47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678355" y="5541591"/>
              <a:ext cx="168580" cy="194777"/>
            </a:xfrm>
            <a:prstGeom prst="rect">
              <a:avLst/>
            </a:prstGeom>
          </p:spPr>
        </p:pic>
        <p:sp>
          <p:nvSpPr>
            <p:cNvPr id="48" name="object 48" descr=""/>
            <p:cNvSpPr/>
            <p:nvPr/>
          </p:nvSpPr>
          <p:spPr>
            <a:xfrm>
              <a:off x="3883215" y="5543689"/>
              <a:ext cx="242570" cy="211454"/>
            </a:xfrm>
            <a:custGeom>
              <a:avLst/>
              <a:gdLst/>
              <a:ahLst/>
              <a:cxnLst/>
              <a:rect l="l" t="t" r="r" b="b"/>
              <a:pathLst>
                <a:path w="242570" h="211454">
                  <a:moveTo>
                    <a:pt x="175437" y="131508"/>
                  </a:moveTo>
                  <a:lnTo>
                    <a:pt x="153758" y="131508"/>
                  </a:lnTo>
                  <a:lnTo>
                    <a:pt x="153758" y="148272"/>
                  </a:lnTo>
                  <a:lnTo>
                    <a:pt x="153758" y="172770"/>
                  </a:lnTo>
                  <a:lnTo>
                    <a:pt x="34734" y="172770"/>
                  </a:lnTo>
                  <a:lnTo>
                    <a:pt x="34734" y="148272"/>
                  </a:lnTo>
                  <a:lnTo>
                    <a:pt x="153758" y="148272"/>
                  </a:lnTo>
                  <a:lnTo>
                    <a:pt x="153758" y="131508"/>
                  </a:lnTo>
                  <a:lnTo>
                    <a:pt x="13042" y="131508"/>
                  </a:lnTo>
                  <a:lnTo>
                    <a:pt x="13042" y="148272"/>
                  </a:lnTo>
                  <a:lnTo>
                    <a:pt x="13042" y="172770"/>
                  </a:lnTo>
                  <a:lnTo>
                    <a:pt x="13042" y="190817"/>
                  </a:lnTo>
                  <a:lnTo>
                    <a:pt x="175437" y="190817"/>
                  </a:lnTo>
                  <a:lnTo>
                    <a:pt x="175437" y="173304"/>
                  </a:lnTo>
                  <a:lnTo>
                    <a:pt x="175437" y="172770"/>
                  </a:lnTo>
                  <a:lnTo>
                    <a:pt x="175437" y="148272"/>
                  </a:lnTo>
                  <a:lnTo>
                    <a:pt x="175437" y="131508"/>
                  </a:lnTo>
                  <a:close/>
                </a:path>
                <a:path w="242570" h="211454">
                  <a:moveTo>
                    <a:pt x="177863" y="63182"/>
                  </a:moveTo>
                  <a:lnTo>
                    <a:pt x="35166" y="63182"/>
                  </a:lnTo>
                  <a:lnTo>
                    <a:pt x="35166" y="48996"/>
                  </a:lnTo>
                  <a:lnTo>
                    <a:pt x="175209" y="48996"/>
                  </a:lnTo>
                  <a:lnTo>
                    <a:pt x="175209" y="32232"/>
                  </a:lnTo>
                  <a:lnTo>
                    <a:pt x="175209" y="16764"/>
                  </a:lnTo>
                  <a:lnTo>
                    <a:pt x="175209" y="0"/>
                  </a:lnTo>
                  <a:lnTo>
                    <a:pt x="13716" y="0"/>
                  </a:lnTo>
                  <a:lnTo>
                    <a:pt x="13716" y="16764"/>
                  </a:lnTo>
                  <a:lnTo>
                    <a:pt x="153758" y="16764"/>
                  </a:lnTo>
                  <a:lnTo>
                    <a:pt x="153758" y="32232"/>
                  </a:lnTo>
                  <a:lnTo>
                    <a:pt x="13716" y="32232"/>
                  </a:lnTo>
                  <a:lnTo>
                    <a:pt x="13716" y="48996"/>
                  </a:lnTo>
                  <a:lnTo>
                    <a:pt x="13716" y="63182"/>
                  </a:lnTo>
                  <a:lnTo>
                    <a:pt x="13716" y="81229"/>
                  </a:lnTo>
                  <a:lnTo>
                    <a:pt x="177863" y="81229"/>
                  </a:lnTo>
                  <a:lnTo>
                    <a:pt x="177863" y="63182"/>
                  </a:lnTo>
                  <a:close/>
                </a:path>
                <a:path w="242570" h="211454">
                  <a:moveTo>
                    <a:pt x="188709" y="97116"/>
                  </a:moveTo>
                  <a:lnTo>
                    <a:pt x="0" y="97116"/>
                  </a:lnTo>
                  <a:lnTo>
                    <a:pt x="0" y="114681"/>
                  </a:lnTo>
                  <a:lnTo>
                    <a:pt x="188709" y="114681"/>
                  </a:lnTo>
                  <a:lnTo>
                    <a:pt x="188709" y="97116"/>
                  </a:lnTo>
                  <a:close/>
                </a:path>
                <a:path w="242570" h="211454">
                  <a:moveTo>
                    <a:pt x="242023" y="159385"/>
                  </a:moveTo>
                  <a:lnTo>
                    <a:pt x="219900" y="159385"/>
                  </a:lnTo>
                  <a:lnTo>
                    <a:pt x="212826" y="210934"/>
                  </a:lnTo>
                  <a:lnTo>
                    <a:pt x="230962" y="210934"/>
                  </a:lnTo>
                  <a:lnTo>
                    <a:pt x="242023" y="15938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9" name="object 49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211321" y="5540451"/>
              <a:ext cx="188712" cy="193636"/>
            </a:xfrm>
            <a:prstGeom prst="rect">
              <a:avLst/>
            </a:prstGeom>
          </p:spPr>
        </p:pic>
        <p:pic>
          <p:nvPicPr>
            <p:cNvPr id="50" name="object 50" descr="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424148" y="5541591"/>
              <a:ext cx="182739" cy="192268"/>
            </a:xfrm>
            <a:prstGeom prst="rect">
              <a:avLst/>
            </a:prstGeom>
          </p:spPr>
        </p:pic>
        <p:pic>
          <p:nvPicPr>
            <p:cNvPr id="51" name="object 51" descr="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636975" y="5541591"/>
              <a:ext cx="176987" cy="194777"/>
            </a:xfrm>
            <a:prstGeom prst="rect">
              <a:avLst/>
            </a:prstGeom>
          </p:spPr>
        </p:pic>
        <p:sp>
          <p:nvSpPr>
            <p:cNvPr id="52" name="object 52" descr=""/>
            <p:cNvSpPr/>
            <p:nvPr/>
          </p:nvSpPr>
          <p:spPr>
            <a:xfrm>
              <a:off x="4914265" y="5541593"/>
              <a:ext cx="612140" cy="194945"/>
            </a:xfrm>
            <a:custGeom>
              <a:avLst/>
              <a:gdLst/>
              <a:ahLst/>
              <a:cxnLst/>
              <a:rect l="l" t="t" r="r" b="b"/>
              <a:pathLst>
                <a:path w="612139" h="194945">
                  <a:moveTo>
                    <a:pt x="128981" y="82562"/>
                  </a:moveTo>
                  <a:lnTo>
                    <a:pt x="99860" y="64096"/>
                  </a:lnTo>
                  <a:lnTo>
                    <a:pt x="71462" y="46075"/>
                  </a:lnTo>
                  <a:lnTo>
                    <a:pt x="73456" y="39230"/>
                  </a:lnTo>
                  <a:lnTo>
                    <a:pt x="74777" y="31940"/>
                  </a:lnTo>
                  <a:lnTo>
                    <a:pt x="75222" y="24409"/>
                  </a:lnTo>
                  <a:lnTo>
                    <a:pt x="123012" y="24409"/>
                  </a:lnTo>
                  <a:lnTo>
                    <a:pt x="123012" y="5016"/>
                  </a:lnTo>
                  <a:lnTo>
                    <a:pt x="2438" y="5016"/>
                  </a:lnTo>
                  <a:lnTo>
                    <a:pt x="2438" y="24409"/>
                  </a:lnTo>
                  <a:lnTo>
                    <a:pt x="53314" y="24409"/>
                  </a:lnTo>
                  <a:lnTo>
                    <a:pt x="48171" y="46075"/>
                  </a:lnTo>
                  <a:lnTo>
                    <a:pt x="37287" y="63944"/>
                  </a:lnTo>
                  <a:lnTo>
                    <a:pt x="21094" y="76784"/>
                  </a:lnTo>
                  <a:lnTo>
                    <a:pt x="0" y="83477"/>
                  </a:lnTo>
                  <a:lnTo>
                    <a:pt x="0" y="103784"/>
                  </a:lnTo>
                  <a:lnTo>
                    <a:pt x="20066" y="99377"/>
                  </a:lnTo>
                  <a:lnTo>
                    <a:pt x="37553" y="90944"/>
                  </a:lnTo>
                  <a:lnTo>
                    <a:pt x="52146" y="79019"/>
                  </a:lnTo>
                  <a:lnTo>
                    <a:pt x="63500" y="64096"/>
                  </a:lnTo>
                  <a:lnTo>
                    <a:pt x="118033" y="99377"/>
                  </a:lnTo>
                  <a:lnTo>
                    <a:pt x="118186" y="99377"/>
                  </a:lnTo>
                  <a:lnTo>
                    <a:pt x="128981" y="82562"/>
                  </a:lnTo>
                  <a:close/>
                </a:path>
                <a:path w="612139" h="194945">
                  <a:moveTo>
                    <a:pt x="171234" y="154406"/>
                  </a:moveTo>
                  <a:lnTo>
                    <a:pt x="164960" y="135788"/>
                  </a:lnTo>
                  <a:lnTo>
                    <a:pt x="160782" y="132740"/>
                  </a:lnTo>
                  <a:lnTo>
                    <a:pt x="147789" y="123304"/>
                  </a:lnTo>
                  <a:lnTo>
                    <a:pt x="147789" y="154406"/>
                  </a:lnTo>
                  <a:lnTo>
                    <a:pt x="143344" y="164147"/>
                  </a:lnTo>
                  <a:lnTo>
                    <a:pt x="131140" y="170891"/>
                  </a:lnTo>
                  <a:lnTo>
                    <a:pt x="112877" y="174815"/>
                  </a:lnTo>
                  <a:lnTo>
                    <a:pt x="90271" y="176072"/>
                  </a:lnTo>
                  <a:lnTo>
                    <a:pt x="67741" y="174815"/>
                  </a:lnTo>
                  <a:lnTo>
                    <a:pt x="49479" y="170891"/>
                  </a:lnTo>
                  <a:lnTo>
                    <a:pt x="37223" y="164147"/>
                  </a:lnTo>
                  <a:lnTo>
                    <a:pt x="32740" y="154406"/>
                  </a:lnTo>
                  <a:lnTo>
                    <a:pt x="37223" y="144767"/>
                  </a:lnTo>
                  <a:lnTo>
                    <a:pt x="49479" y="138023"/>
                  </a:lnTo>
                  <a:lnTo>
                    <a:pt x="67741" y="134048"/>
                  </a:lnTo>
                  <a:lnTo>
                    <a:pt x="90271" y="132740"/>
                  </a:lnTo>
                  <a:lnTo>
                    <a:pt x="112877" y="134048"/>
                  </a:lnTo>
                  <a:lnTo>
                    <a:pt x="131140" y="138023"/>
                  </a:lnTo>
                  <a:lnTo>
                    <a:pt x="143344" y="144767"/>
                  </a:lnTo>
                  <a:lnTo>
                    <a:pt x="147789" y="154406"/>
                  </a:lnTo>
                  <a:lnTo>
                    <a:pt x="147789" y="123304"/>
                  </a:lnTo>
                  <a:lnTo>
                    <a:pt x="122047" y="116243"/>
                  </a:lnTo>
                  <a:lnTo>
                    <a:pt x="90271" y="114046"/>
                  </a:lnTo>
                  <a:lnTo>
                    <a:pt x="58572" y="116243"/>
                  </a:lnTo>
                  <a:lnTo>
                    <a:pt x="32854" y="123278"/>
                  </a:lnTo>
                  <a:lnTo>
                    <a:pt x="15595" y="135788"/>
                  </a:lnTo>
                  <a:lnTo>
                    <a:pt x="9296" y="154406"/>
                  </a:lnTo>
                  <a:lnTo>
                    <a:pt x="15595" y="173037"/>
                  </a:lnTo>
                  <a:lnTo>
                    <a:pt x="32854" y="185547"/>
                  </a:lnTo>
                  <a:lnTo>
                    <a:pt x="58572" y="192582"/>
                  </a:lnTo>
                  <a:lnTo>
                    <a:pt x="90271" y="194779"/>
                  </a:lnTo>
                  <a:lnTo>
                    <a:pt x="122047" y="192582"/>
                  </a:lnTo>
                  <a:lnTo>
                    <a:pt x="147764" y="185547"/>
                  </a:lnTo>
                  <a:lnTo>
                    <a:pt x="160782" y="176072"/>
                  </a:lnTo>
                  <a:lnTo>
                    <a:pt x="164960" y="173037"/>
                  </a:lnTo>
                  <a:lnTo>
                    <a:pt x="171234" y="154406"/>
                  </a:lnTo>
                  <a:close/>
                </a:path>
                <a:path w="612139" h="194945">
                  <a:moveTo>
                    <a:pt x="194906" y="37185"/>
                  </a:moveTo>
                  <a:lnTo>
                    <a:pt x="168363" y="37185"/>
                  </a:lnTo>
                  <a:lnTo>
                    <a:pt x="168363" y="0"/>
                  </a:lnTo>
                  <a:lnTo>
                    <a:pt x="146456" y="0"/>
                  </a:lnTo>
                  <a:lnTo>
                    <a:pt x="146456" y="107657"/>
                  </a:lnTo>
                  <a:lnTo>
                    <a:pt x="168363" y="107657"/>
                  </a:lnTo>
                  <a:lnTo>
                    <a:pt x="168363" y="58623"/>
                  </a:lnTo>
                  <a:lnTo>
                    <a:pt x="194906" y="58623"/>
                  </a:lnTo>
                  <a:lnTo>
                    <a:pt x="194906" y="37185"/>
                  </a:lnTo>
                  <a:close/>
                </a:path>
                <a:path w="612139" h="194945">
                  <a:moveTo>
                    <a:pt x="389369" y="111696"/>
                  </a:moveTo>
                  <a:lnTo>
                    <a:pt x="244462" y="111696"/>
                  </a:lnTo>
                  <a:lnTo>
                    <a:pt x="244462" y="79451"/>
                  </a:lnTo>
                  <a:lnTo>
                    <a:pt x="386499" y="79451"/>
                  </a:lnTo>
                  <a:lnTo>
                    <a:pt x="386499" y="58826"/>
                  </a:lnTo>
                  <a:lnTo>
                    <a:pt x="386499" y="27889"/>
                  </a:lnTo>
                  <a:lnTo>
                    <a:pt x="386499" y="7251"/>
                  </a:lnTo>
                  <a:lnTo>
                    <a:pt x="222783" y="7251"/>
                  </a:lnTo>
                  <a:lnTo>
                    <a:pt x="222783" y="27889"/>
                  </a:lnTo>
                  <a:lnTo>
                    <a:pt x="364820" y="27889"/>
                  </a:lnTo>
                  <a:lnTo>
                    <a:pt x="364820" y="58826"/>
                  </a:lnTo>
                  <a:lnTo>
                    <a:pt x="222783" y="58826"/>
                  </a:lnTo>
                  <a:lnTo>
                    <a:pt x="222783" y="79451"/>
                  </a:lnTo>
                  <a:lnTo>
                    <a:pt x="222783" y="111696"/>
                  </a:lnTo>
                  <a:lnTo>
                    <a:pt x="222783" y="131025"/>
                  </a:lnTo>
                  <a:lnTo>
                    <a:pt x="389369" y="131025"/>
                  </a:lnTo>
                  <a:lnTo>
                    <a:pt x="389369" y="111696"/>
                  </a:lnTo>
                  <a:close/>
                </a:path>
                <a:path w="612139" h="194945">
                  <a:moveTo>
                    <a:pt x="398881" y="164680"/>
                  </a:moveTo>
                  <a:lnTo>
                    <a:pt x="210172" y="164680"/>
                  </a:lnTo>
                  <a:lnTo>
                    <a:pt x="210172" y="185432"/>
                  </a:lnTo>
                  <a:lnTo>
                    <a:pt x="398881" y="185432"/>
                  </a:lnTo>
                  <a:lnTo>
                    <a:pt x="398881" y="164680"/>
                  </a:lnTo>
                  <a:close/>
                </a:path>
                <a:path w="612139" h="194945">
                  <a:moveTo>
                    <a:pt x="600875" y="60121"/>
                  </a:moveTo>
                  <a:lnTo>
                    <a:pt x="457962" y="60121"/>
                  </a:lnTo>
                  <a:lnTo>
                    <a:pt x="457962" y="45935"/>
                  </a:lnTo>
                  <a:lnTo>
                    <a:pt x="598220" y="45935"/>
                  </a:lnTo>
                  <a:lnTo>
                    <a:pt x="598220" y="31750"/>
                  </a:lnTo>
                  <a:lnTo>
                    <a:pt x="598220" y="18859"/>
                  </a:lnTo>
                  <a:lnTo>
                    <a:pt x="598220" y="2095"/>
                  </a:lnTo>
                  <a:lnTo>
                    <a:pt x="436714" y="2095"/>
                  </a:lnTo>
                  <a:lnTo>
                    <a:pt x="436714" y="18859"/>
                  </a:lnTo>
                  <a:lnTo>
                    <a:pt x="576986" y="18859"/>
                  </a:lnTo>
                  <a:lnTo>
                    <a:pt x="576986" y="31750"/>
                  </a:lnTo>
                  <a:lnTo>
                    <a:pt x="436714" y="31750"/>
                  </a:lnTo>
                  <a:lnTo>
                    <a:pt x="436714" y="45935"/>
                  </a:lnTo>
                  <a:lnTo>
                    <a:pt x="436714" y="60121"/>
                  </a:lnTo>
                  <a:lnTo>
                    <a:pt x="436714" y="75590"/>
                  </a:lnTo>
                  <a:lnTo>
                    <a:pt x="600875" y="75590"/>
                  </a:lnTo>
                  <a:lnTo>
                    <a:pt x="600875" y="60121"/>
                  </a:lnTo>
                  <a:close/>
                </a:path>
                <a:path w="612139" h="194945">
                  <a:moveTo>
                    <a:pt x="601980" y="176161"/>
                  </a:moveTo>
                  <a:lnTo>
                    <a:pt x="457288" y="176161"/>
                  </a:lnTo>
                  <a:lnTo>
                    <a:pt x="457288" y="163258"/>
                  </a:lnTo>
                  <a:lnTo>
                    <a:pt x="598665" y="163258"/>
                  </a:lnTo>
                  <a:lnTo>
                    <a:pt x="598665" y="149085"/>
                  </a:lnTo>
                  <a:lnTo>
                    <a:pt x="598665" y="136182"/>
                  </a:lnTo>
                  <a:lnTo>
                    <a:pt x="598665" y="120713"/>
                  </a:lnTo>
                  <a:lnTo>
                    <a:pt x="435610" y="120713"/>
                  </a:lnTo>
                  <a:lnTo>
                    <a:pt x="435610" y="136182"/>
                  </a:lnTo>
                  <a:lnTo>
                    <a:pt x="577418" y="136182"/>
                  </a:lnTo>
                  <a:lnTo>
                    <a:pt x="577418" y="149085"/>
                  </a:lnTo>
                  <a:lnTo>
                    <a:pt x="436054" y="149085"/>
                  </a:lnTo>
                  <a:lnTo>
                    <a:pt x="436054" y="163258"/>
                  </a:lnTo>
                  <a:lnTo>
                    <a:pt x="436054" y="176161"/>
                  </a:lnTo>
                  <a:lnTo>
                    <a:pt x="436054" y="192913"/>
                  </a:lnTo>
                  <a:lnTo>
                    <a:pt x="601980" y="192913"/>
                  </a:lnTo>
                  <a:lnTo>
                    <a:pt x="601980" y="176161"/>
                  </a:lnTo>
                  <a:close/>
                </a:path>
                <a:path w="612139" h="194945">
                  <a:moveTo>
                    <a:pt x="611720" y="89636"/>
                  </a:moveTo>
                  <a:lnTo>
                    <a:pt x="422998" y="89636"/>
                  </a:lnTo>
                  <a:lnTo>
                    <a:pt x="422998" y="106057"/>
                  </a:lnTo>
                  <a:lnTo>
                    <a:pt x="611720" y="106057"/>
                  </a:lnTo>
                  <a:lnTo>
                    <a:pt x="611720" y="8963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3" name="object 53" descr="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729288" y="5872137"/>
              <a:ext cx="394017" cy="194777"/>
            </a:xfrm>
            <a:prstGeom prst="rect">
              <a:avLst/>
            </a:prstGeom>
          </p:spPr>
        </p:pic>
        <p:pic>
          <p:nvPicPr>
            <p:cNvPr id="54" name="object 54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219977" y="5872137"/>
              <a:ext cx="175659" cy="194777"/>
            </a:xfrm>
            <a:prstGeom prst="rect">
              <a:avLst/>
            </a:prstGeom>
          </p:spPr>
        </p:pic>
        <p:sp>
          <p:nvSpPr>
            <p:cNvPr id="55" name="object 55" descr=""/>
            <p:cNvSpPr/>
            <p:nvPr/>
          </p:nvSpPr>
          <p:spPr>
            <a:xfrm>
              <a:off x="2429040" y="5877635"/>
              <a:ext cx="244475" cy="180340"/>
            </a:xfrm>
            <a:custGeom>
              <a:avLst/>
              <a:gdLst/>
              <a:ahLst/>
              <a:cxnLst/>
              <a:rect l="l" t="t" r="r" b="b"/>
              <a:pathLst>
                <a:path w="244475" h="180339">
                  <a:moveTo>
                    <a:pt x="176098" y="215"/>
                  </a:moveTo>
                  <a:lnTo>
                    <a:pt x="154419" y="215"/>
                  </a:lnTo>
                  <a:lnTo>
                    <a:pt x="154419" y="34810"/>
                  </a:lnTo>
                  <a:lnTo>
                    <a:pt x="154419" y="55435"/>
                  </a:lnTo>
                  <a:lnTo>
                    <a:pt x="154419" y="94119"/>
                  </a:lnTo>
                  <a:lnTo>
                    <a:pt x="34061" y="94119"/>
                  </a:lnTo>
                  <a:lnTo>
                    <a:pt x="34061" y="55435"/>
                  </a:lnTo>
                  <a:lnTo>
                    <a:pt x="154419" y="55435"/>
                  </a:lnTo>
                  <a:lnTo>
                    <a:pt x="154419" y="34810"/>
                  </a:lnTo>
                  <a:lnTo>
                    <a:pt x="34061" y="34810"/>
                  </a:lnTo>
                  <a:lnTo>
                    <a:pt x="34061" y="0"/>
                  </a:lnTo>
                  <a:lnTo>
                    <a:pt x="12382" y="0"/>
                  </a:lnTo>
                  <a:lnTo>
                    <a:pt x="12382" y="34810"/>
                  </a:lnTo>
                  <a:lnTo>
                    <a:pt x="12382" y="55435"/>
                  </a:lnTo>
                  <a:lnTo>
                    <a:pt x="12382" y="94119"/>
                  </a:lnTo>
                  <a:lnTo>
                    <a:pt x="12382" y="114744"/>
                  </a:lnTo>
                  <a:lnTo>
                    <a:pt x="176098" y="114744"/>
                  </a:lnTo>
                  <a:lnTo>
                    <a:pt x="176098" y="34810"/>
                  </a:lnTo>
                  <a:lnTo>
                    <a:pt x="176098" y="215"/>
                  </a:lnTo>
                  <a:close/>
                </a:path>
                <a:path w="244475" h="180339">
                  <a:moveTo>
                    <a:pt x="188709" y="158724"/>
                  </a:moveTo>
                  <a:lnTo>
                    <a:pt x="105308" y="158724"/>
                  </a:lnTo>
                  <a:lnTo>
                    <a:pt x="105308" y="114935"/>
                  </a:lnTo>
                  <a:lnTo>
                    <a:pt x="82956" y="114935"/>
                  </a:lnTo>
                  <a:lnTo>
                    <a:pt x="82956" y="158724"/>
                  </a:lnTo>
                  <a:lnTo>
                    <a:pt x="0" y="158724"/>
                  </a:lnTo>
                  <a:lnTo>
                    <a:pt x="0" y="179933"/>
                  </a:lnTo>
                  <a:lnTo>
                    <a:pt x="188709" y="179933"/>
                  </a:lnTo>
                  <a:lnTo>
                    <a:pt x="188709" y="158724"/>
                  </a:lnTo>
                  <a:close/>
                </a:path>
                <a:path w="244475" h="180339">
                  <a:moveTo>
                    <a:pt x="244462" y="129527"/>
                  </a:moveTo>
                  <a:lnTo>
                    <a:pt x="237820" y="122682"/>
                  </a:lnTo>
                  <a:lnTo>
                    <a:pt x="220345" y="122682"/>
                  </a:lnTo>
                  <a:lnTo>
                    <a:pt x="213702" y="129527"/>
                  </a:lnTo>
                  <a:lnTo>
                    <a:pt x="213702" y="147548"/>
                  </a:lnTo>
                  <a:lnTo>
                    <a:pt x="220345" y="154393"/>
                  </a:lnTo>
                  <a:lnTo>
                    <a:pt x="237820" y="154393"/>
                  </a:lnTo>
                  <a:lnTo>
                    <a:pt x="244462" y="147548"/>
                  </a:lnTo>
                  <a:lnTo>
                    <a:pt x="244462" y="129527"/>
                  </a:lnTo>
                  <a:close/>
                </a:path>
                <a:path w="244475" h="180339">
                  <a:moveTo>
                    <a:pt x="244462" y="38989"/>
                  </a:moveTo>
                  <a:lnTo>
                    <a:pt x="237820" y="31915"/>
                  </a:lnTo>
                  <a:lnTo>
                    <a:pt x="220345" y="31915"/>
                  </a:lnTo>
                  <a:lnTo>
                    <a:pt x="213702" y="38989"/>
                  </a:lnTo>
                  <a:lnTo>
                    <a:pt x="213702" y="56769"/>
                  </a:lnTo>
                  <a:lnTo>
                    <a:pt x="220345" y="63842"/>
                  </a:lnTo>
                  <a:lnTo>
                    <a:pt x="237820" y="63842"/>
                  </a:lnTo>
                  <a:lnTo>
                    <a:pt x="244462" y="56769"/>
                  </a:lnTo>
                  <a:lnTo>
                    <a:pt x="244462" y="3898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6" name="object 56" descr="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2765478" y="5872137"/>
              <a:ext cx="192694" cy="194777"/>
            </a:xfrm>
            <a:prstGeom prst="rect">
              <a:avLst/>
            </a:prstGeom>
          </p:spPr>
        </p:pic>
        <p:sp>
          <p:nvSpPr>
            <p:cNvPr id="57" name="object 57" descr=""/>
            <p:cNvSpPr/>
            <p:nvPr/>
          </p:nvSpPr>
          <p:spPr>
            <a:xfrm>
              <a:off x="3035325" y="5875044"/>
              <a:ext cx="189230" cy="192405"/>
            </a:xfrm>
            <a:custGeom>
              <a:avLst/>
              <a:gdLst/>
              <a:ahLst/>
              <a:cxnLst/>
              <a:rect l="l" t="t" r="r" b="b"/>
              <a:pathLst>
                <a:path w="189230" h="192404">
                  <a:moveTo>
                    <a:pt x="174777" y="0"/>
                  </a:moveTo>
                  <a:lnTo>
                    <a:pt x="13055" y="0"/>
                  </a:lnTo>
                  <a:lnTo>
                    <a:pt x="13055" y="19342"/>
                  </a:lnTo>
                  <a:lnTo>
                    <a:pt x="152654" y="19342"/>
                  </a:lnTo>
                  <a:lnTo>
                    <a:pt x="152654" y="72212"/>
                  </a:lnTo>
                  <a:lnTo>
                    <a:pt x="174777" y="72212"/>
                  </a:lnTo>
                  <a:lnTo>
                    <a:pt x="174777" y="19342"/>
                  </a:lnTo>
                  <a:lnTo>
                    <a:pt x="174777" y="0"/>
                  </a:lnTo>
                  <a:close/>
                </a:path>
                <a:path w="189230" h="192404">
                  <a:moveTo>
                    <a:pt x="175437" y="127647"/>
                  </a:moveTo>
                  <a:lnTo>
                    <a:pt x="11506" y="127647"/>
                  </a:lnTo>
                  <a:lnTo>
                    <a:pt x="11506" y="146989"/>
                  </a:lnTo>
                  <a:lnTo>
                    <a:pt x="153314" y="146989"/>
                  </a:lnTo>
                  <a:lnTo>
                    <a:pt x="153314" y="192112"/>
                  </a:lnTo>
                  <a:lnTo>
                    <a:pt x="175437" y="192112"/>
                  </a:lnTo>
                  <a:lnTo>
                    <a:pt x="175437" y="146989"/>
                  </a:lnTo>
                  <a:lnTo>
                    <a:pt x="175437" y="127647"/>
                  </a:lnTo>
                  <a:close/>
                </a:path>
                <a:path w="189230" h="192404">
                  <a:moveTo>
                    <a:pt x="188709" y="86956"/>
                  </a:moveTo>
                  <a:lnTo>
                    <a:pt x="92913" y="86956"/>
                  </a:lnTo>
                  <a:lnTo>
                    <a:pt x="92913" y="45224"/>
                  </a:lnTo>
                  <a:lnTo>
                    <a:pt x="70789" y="45224"/>
                  </a:lnTo>
                  <a:lnTo>
                    <a:pt x="70789" y="86956"/>
                  </a:lnTo>
                  <a:lnTo>
                    <a:pt x="0" y="86956"/>
                  </a:lnTo>
                  <a:lnTo>
                    <a:pt x="0" y="106121"/>
                  </a:lnTo>
                  <a:lnTo>
                    <a:pt x="188709" y="106121"/>
                  </a:lnTo>
                  <a:lnTo>
                    <a:pt x="188709" y="8695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8" name="object 58" descr="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3248158" y="5872137"/>
              <a:ext cx="176987" cy="194777"/>
            </a:xfrm>
            <a:prstGeom prst="rect">
              <a:avLst/>
            </a:prstGeom>
          </p:spPr>
        </p:pic>
        <p:sp>
          <p:nvSpPr>
            <p:cNvPr id="59" name="object 59" descr=""/>
            <p:cNvSpPr/>
            <p:nvPr/>
          </p:nvSpPr>
          <p:spPr>
            <a:xfrm>
              <a:off x="3522840" y="5875044"/>
              <a:ext cx="189230" cy="192405"/>
            </a:xfrm>
            <a:custGeom>
              <a:avLst/>
              <a:gdLst/>
              <a:ahLst/>
              <a:cxnLst/>
              <a:rect l="l" t="t" r="r" b="b"/>
              <a:pathLst>
                <a:path w="189229" h="192404">
                  <a:moveTo>
                    <a:pt x="174777" y="0"/>
                  </a:moveTo>
                  <a:lnTo>
                    <a:pt x="13055" y="0"/>
                  </a:lnTo>
                  <a:lnTo>
                    <a:pt x="13055" y="19342"/>
                  </a:lnTo>
                  <a:lnTo>
                    <a:pt x="152654" y="19342"/>
                  </a:lnTo>
                  <a:lnTo>
                    <a:pt x="152654" y="72212"/>
                  </a:lnTo>
                  <a:lnTo>
                    <a:pt x="174777" y="72212"/>
                  </a:lnTo>
                  <a:lnTo>
                    <a:pt x="174777" y="19342"/>
                  </a:lnTo>
                  <a:lnTo>
                    <a:pt x="174777" y="0"/>
                  </a:lnTo>
                  <a:close/>
                </a:path>
                <a:path w="189229" h="192404">
                  <a:moveTo>
                    <a:pt x="175437" y="127647"/>
                  </a:moveTo>
                  <a:lnTo>
                    <a:pt x="11506" y="127647"/>
                  </a:lnTo>
                  <a:lnTo>
                    <a:pt x="11506" y="146989"/>
                  </a:lnTo>
                  <a:lnTo>
                    <a:pt x="153314" y="146989"/>
                  </a:lnTo>
                  <a:lnTo>
                    <a:pt x="153314" y="192112"/>
                  </a:lnTo>
                  <a:lnTo>
                    <a:pt x="175437" y="192112"/>
                  </a:lnTo>
                  <a:lnTo>
                    <a:pt x="175437" y="146989"/>
                  </a:lnTo>
                  <a:lnTo>
                    <a:pt x="175437" y="127647"/>
                  </a:lnTo>
                  <a:close/>
                </a:path>
                <a:path w="189229" h="192404">
                  <a:moveTo>
                    <a:pt x="188709" y="86956"/>
                  </a:moveTo>
                  <a:lnTo>
                    <a:pt x="92925" y="86956"/>
                  </a:lnTo>
                  <a:lnTo>
                    <a:pt x="92925" y="45224"/>
                  </a:lnTo>
                  <a:lnTo>
                    <a:pt x="70802" y="45224"/>
                  </a:lnTo>
                  <a:lnTo>
                    <a:pt x="70802" y="86956"/>
                  </a:lnTo>
                  <a:lnTo>
                    <a:pt x="0" y="86956"/>
                  </a:lnTo>
                  <a:lnTo>
                    <a:pt x="0" y="106121"/>
                  </a:lnTo>
                  <a:lnTo>
                    <a:pt x="188709" y="106121"/>
                  </a:lnTo>
                  <a:lnTo>
                    <a:pt x="188709" y="8695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0" name="object 60" descr="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3743641" y="5872137"/>
              <a:ext cx="171677" cy="194777"/>
            </a:xfrm>
            <a:prstGeom prst="rect">
              <a:avLst/>
            </a:prstGeom>
          </p:spPr>
        </p:pic>
        <p:sp>
          <p:nvSpPr>
            <p:cNvPr id="61" name="object 61" descr=""/>
            <p:cNvSpPr/>
            <p:nvPr/>
          </p:nvSpPr>
          <p:spPr>
            <a:xfrm>
              <a:off x="3948503" y="6033615"/>
              <a:ext cx="29209" cy="52069"/>
            </a:xfrm>
            <a:custGeom>
              <a:avLst/>
              <a:gdLst/>
              <a:ahLst/>
              <a:cxnLst/>
              <a:rect l="l" t="t" r="r" b="b"/>
              <a:pathLst>
                <a:path w="29210" h="52070">
                  <a:moveTo>
                    <a:pt x="18141" y="51545"/>
                  </a:moveTo>
                  <a:lnTo>
                    <a:pt x="0" y="51545"/>
                  </a:lnTo>
                  <a:lnTo>
                    <a:pt x="7079" y="0"/>
                  </a:lnTo>
                  <a:lnTo>
                    <a:pt x="29202" y="0"/>
                  </a:lnTo>
                  <a:lnTo>
                    <a:pt x="18141" y="5154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2" name="object 62" descr="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4066573" y="5872137"/>
              <a:ext cx="407733" cy="194777"/>
            </a:xfrm>
            <a:prstGeom prst="rect">
              <a:avLst/>
            </a:prstGeom>
          </p:spPr>
        </p:pic>
        <p:pic>
          <p:nvPicPr>
            <p:cNvPr id="63" name="object 63" descr="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4496430" y="5872137"/>
              <a:ext cx="235171" cy="213023"/>
            </a:xfrm>
            <a:prstGeom prst="rect">
              <a:avLst/>
            </a:prstGeom>
          </p:spPr>
        </p:pic>
        <p:pic>
          <p:nvPicPr>
            <p:cNvPr id="64" name="object 64" descr="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4820302" y="5872137"/>
              <a:ext cx="398884" cy="195018"/>
            </a:xfrm>
            <a:prstGeom prst="rect">
              <a:avLst/>
            </a:prstGeom>
          </p:spPr>
        </p:pic>
        <p:pic>
          <p:nvPicPr>
            <p:cNvPr id="65" name="object 65" descr="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5250159" y="5872137"/>
              <a:ext cx="235171" cy="213023"/>
            </a:xfrm>
            <a:prstGeom prst="rect">
              <a:avLst/>
            </a:prstGeom>
          </p:spPr>
        </p:pic>
        <p:pic>
          <p:nvPicPr>
            <p:cNvPr id="66" name="object 66" descr="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5572832" y="5872137"/>
              <a:ext cx="180969" cy="192268"/>
            </a:xfrm>
            <a:prstGeom prst="rect">
              <a:avLst/>
            </a:prstGeom>
          </p:spPr>
        </p:pic>
        <p:sp>
          <p:nvSpPr>
            <p:cNvPr id="67" name="object 67" descr=""/>
            <p:cNvSpPr/>
            <p:nvPr/>
          </p:nvSpPr>
          <p:spPr>
            <a:xfrm>
              <a:off x="5784329" y="5875044"/>
              <a:ext cx="189230" cy="192405"/>
            </a:xfrm>
            <a:custGeom>
              <a:avLst/>
              <a:gdLst/>
              <a:ahLst/>
              <a:cxnLst/>
              <a:rect l="l" t="t" r="r" b="b"/>
              <a:pathLst>
                <a:path w="189229" h="192404">
                  <a:moveTo>
                    <a:pt x="174777" y="0"/>
                  </a:moveTo>
                  <a:lnTo>
                    <a:pt x="13055" y="0"/>
                  </a:lnTo>
                  <a:lnTo>
                    <a:pt x="13055" y="19342"/>
                  </a:lnTo>
                  <a:lnTo>
                    <a:pt x="152654" y="19342"/>
                  </a:lnTo>
                  <a:lnTo>
                    <a:pt x="152654" y="72212"/>
                  </a:lnTo>
                  <a:lnTo>
                    <a:pt x="174777" y="72212"/>
                  </a:lnTo>
                  <a:lnTo>
                    <a:pt x="174777" y="19342"/>
                  </a:lnTo>
                  <a:lnTo>
                    <a:pt x="174777" y="0"/>
                  </a:lnTo>
                  <a:close/>
                </a:path>
                <a:path w="189229" h="192404">
                  <a:moveTo>
                    <a:pt x="175437" y="127647"/>
                  </a:moveTo>
                  <a:lnTo>
                    <a:pt x="11506" y="127647"/>
                  </a:lnTo>
                  <a:lnTo>
                    <a:pt x="11506" y="146989"/>
                  </a:lnTo>
                  <a:lnTo>
                    <a:pt x="153314" y="146989"/>
                  </a:lnTo>
                  <a:lnTo>
                    <a:pt x="153314" y="192112"/>
                  </a:lnTo>
                  <a:lnTo>
                    <a:pt x="175437" y="192112"/>
                  </a:lnTo>
                  <a:lnTo>
                    <a:pt x="175437" y="146989"/>
                  </a:lnTo>
                  <a:lnTo>
                    <a:pt x="175437" y="127647"/>
                  </a:lnTo>
                  <a:close/>
                </a:path>
                <a:path w="189229" h="192404">
                  <a:moveTo>
                    <a:pt x="188709" y="86956"/>
                  </a:moveTo>
                  <a:lnTo>
                    <a:pt x="92913" y="86956"/>
                  </a:lnTo>
                  <a:lnTo>
                    <a:pt x="92913" y="45224"/>
                  </a:lnTo>
                  <a:lnTo>
                    <a:pt x="70789" y="45224"/>
                  </a:lnTo>
                  <a:lnTo>
                    <a:pt x="70789" y="86956"/>
                  </a:lnTo>
                  <a:lnTo>
                    <a:pt x="0" y="86956"/>
                  </a:lnTo>
                  <a:lnTo>
                    <a:pt x="0" y="106121"/>
                  </a:lnTo>
                  <a:lnTo>
                    <a:pt x="188709" y="106121"/>
                  </a:lnTo>
                  <a:lnTo>
                    <a:pt x="188709" y="8695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8" name="object 68" descr="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6004017" y="5872137"/>
              <a:ext cx="235171" cy="213023"/>
            </a:xfrm>
            <a:prstGeom prst="rect">
              <a:avLst/>
            </a:prstGeom>
          </p:spPr>
        </p:pic>
        <p:pic>
          <p:nvPicPr>
            <p:cNvPr id="69" name="object 69" descr="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6332083" y="5872137"/>
              <a:ext cx="403530" cy="19477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550327" y="9627429"/>
            <a:ext cx="195580" cy="177165"/>
            <a:chOff x="550327" y="9627429"/>
            <a:chExt cx="195580" cy="177165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50327" y="9627429"/>
              <a:ext cx="118550" cy="177064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688771" y="9631781"/>
              <a:ext cx="57150" cy="173355"/>
            </a:xfrm>
            <a:custGeom>
              <a:avLst/>
              <a:gdLst/>
              <a:ahLst/>
              <a:cxnLst/>
              <a:rect l="l" t="t" r="r" b="b"/>
              <a:pathLst>
                <a:path w="57150" h="173354">
                  <a:moveTo>
                    <a:pt x="56756" y="0"/>
                  </a:moveTo>
                  <a:lnTo>
                    <a:pt x="0" y="0"/>
                  </a:lnTo>
                  <a:lnTo>
                    <a:pt x="0" y="19342"/>
                  </a:lnTo>
                  <a:lnTo>
                    <a:pt x="34772" y="19342"/>
                  </a:lnTo>
                  <a:lnTo>
                    <a:pt x="34772" y="172770"/>
                  </a:lnTo>
                  <a:lnTo>
                    <a:pt x="56756" y="172770"/>
                  </a:lnTo>
                  <a:lnTo>
                    <a:pt x="56756" y="19342"/>
                  </a:lnTo>
                  <a:lnTo>
                    <a:pt x="56756" y="0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" name="object 5" descr=""/>
          <p:cNvGrpSpPr/>
          <p:nvPr/>
        </p:nvGrpSpPr>
        <p:grpSpPr>
          <a:xfrm>
            <a:off x="17505641" y="9625270"/>
            <a:ext cx="195580" cy="177165"/>
            <a:chOff x="17505641" y="9625270"/>
            <a:chExt cx="195580" cy="177165"/>
          </a:xfrm>
        </p:grpSpPr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505641" y="9625270"/>
              <a:ext cx="118550" cy="177064"/>
            </a:xfrm>
            <a:prstGeom prst="rect">
              <a:avLst/>
            </a:prstGeom>
          </p:spPr>
        </p:pic>
        <p:sp>
          <p:nvSpPr>
            <p:cNvPr id="7" name="object 7" descr=""/>
            <p:cNvSpPr/>
            <p:nvPr/>
          </p:nvSpPr>
          <p:spPr>
            <a:xfrm>
              <a:off x="17644085" y="9629622"/>
              <a:ext cx="57150" cy="173355"/>
            </a:xfrm>
            <a:custGeom>
              <a:avLst/>
              <a:gdLst/>
              <a:ahLst/>
              <a:cxnLst/>
              <a:rect l="l" t="t" r="r" b="b"/>
              <a:pathLst>
                <a:path w="57150" h="173354">
                  <a:moveTo>
                    <a:pt x="56756" y="0"/>
                  </a:moveTo>
                  <a:lnTo>
                    <a:pt x="0" y="0"/>
                  </a:lnTo>
                  <a:lnTo>
                    <a:pt x="0" y="19342"/>
                  </a:lnTo>
                  <a:lnTo>
                    <a:pt x="34772" y="19342"/>
                  </a:lnTo>
                  <a:lnTo>
                    <a:pt x="34772" y="172770"/>
                  </a:lnTo>
                  <a:lnTo>
                    <a:pt x="56756" y="172770"/>
                  </a:lnTo>
                  <a:lnTo>
                    <a:pt x="56756" y="19342"/>
                  </a:lnTo>
                  <a:lnTo>
                    <a:pt x="56756" y="0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8" name="object 8" descr=""/>
          <p:cNvGrpSpPr/>
          <p:nvPr/>
        </p:nvGrpSpPr>
        <p:grpSpPr>
          <a:xfrm>
            <a:off x="1112050" y="582048"/>
            <a:ext cx="406400" cy="205740"/>
            <a:chOff x="1112050" y="582048"/>
            <a:chExt cx="406400" cy="205740"/>
          </a:xfrm>
        </p:grpSpPr>
        <p:pic>
          <p:nvPicPr>
            <p:cNvPr id="9" name="object 9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12050" y="582048"/>
              <a:ext cx="140693" cy="205460"/>
            </a:xfrm>
            <a:prstGeom prst="rect">
              <a:avLst/>
            </a:prstGeom>
          </p:spPr>
        </p:pic>
        <p:sp>
          <p:nvSpPr>
            <p:cNvPr id="10" name="object 10" descr=""/>
            <p:cNvSpPr/>
            <p:nvPr/>
          </p:nvSpPr>
          <p:spPr>
            <a:xfrm>
              <a:off x="1272273" y="582053"/>
              <a:ext cx="246379" cy="201295"/>
            </a:xfrm>
            <a:custGeom>
              <a:avLst/>
              <a:gdLst/>
              <a:ahLst/>
              <a:cxnLst/>
              <a:rect l="l" t="t" r="r" b="b"/>
              <a:pathLst>
                <a:path w="246380" h="201295">
                  <a:moveTo>
                    <a:pt x="89065" y="88950"/>
                  </a:moveTo>
                  <a:lnTo>
                    <a:pt x="0" y="88950"/>
                  </a:lnTo>
                  <a:lnTo>
                    <a:pt x="0" y="124904"/>
                  </a:lnTo>
                  <a:lnTo>
                    <a:pt x="89065" y="124904"/>
                  </a:lnTo>
                  <a:lnTo>
                    <a:pt x="89065" y="88950"/>
                  </a:lnTo>
                  <a:close/>
                </a:path>
                <a:path w="246380" h="201295">
                  <a:moveTo>
                    <a:pt x="245808" y="163741"/>
                  </a:moveTo>
                  <a:lnTo>
                    <a:pt x="172085" y="163741"/>
                  </a:lnTo>
                  <a:lnTo>
                    <a:pt x="199301" y="134734"/>
                  </a:lnTo>
                  <a:lnTo>
                    <a:pt x="220014" y="111175"/>
                  </a:lnTo>
                  <a:lnTo>
                    <a:pt x="233159" y="92392"/>
                  </a:lnTo>
                  <a:lnTo>
                    <a:pt x="240080" y="76441"/>
                  </a:lnTo>
                  <a:lnTo>
                    <a:pt x="242087" y="61379"/>
                  </a:lnTo>
                  <a:lnTo>
                    <a:pt x="237490" y="36817"/>
                  </a:lnTo>
                  <a:lnTo>
                    <a:pt x="224205" y="17386"/>
                  </a:lnTo>
                  <a:lnTo>
                    <a:pt x="202946" y="4597"/>
                  </a:lnTo>
                  <a:lnTo>
                    <a:pt x="174409" y="0"/>
                  </a:lnTo>
                  <a:lnTo>
                    <a:pt x="146888" y="5092"/>
                  </a:lnTo>
                  <a:lnTo>
                    <a:pt x="125349" y="19177"/>
                  </a:lnTo>
                  <a:lnTo>
                    <a:pt x="111302" y="40462"/>
                  </a:lnTo>
                  <a:lnTo>
                    <a:pt x="106273" y="67132"/>
                  </a:lnTo>
                  <a:lnTo>
                    <a:pt x="147904" y="67132"/>
                  </a:lnTo>
                  <a:lnTo>
                    <a:pt x="149618" y="56286"/>
                  </a:lnTo>
                  <a:lnTo>
                    <a:pt x="154698" y="46926"/>
                  </a:lnTo>
                  <a:lnTo>
                    <a:pt x="163004" y="40360"/>
                  </a:lnTo>
                  <a:lnTo>
                    <a:pt x="174409" y="37884"/>
                  </a:lnTo>
                  <a:lnTo>
                    <a:pt x="186232" y="39598"/>
                  </a:lnTo>
                  <a:lnTo>
                    <a:pt x="194322" y="44475"/>
                  </a:lnTo>
                  <a:lnTo>
                    <a:pt x="198970" y="52044"/>
                  </a:lnTo>
                  <a:lnTo>
                    <a:pt x="200456" y="61849"/>
                  </a:lnTo>
                  <a:lnTo>
                    <a:pt x="199263" y="70599"/>
                  </a:lnTo>
                  <a:lnTo>
                    <a:pt x="194932" y="80886"/>
                  </a:lnTo>
                  <a:lnTo>
                    <a:pt x="186334" y="93649"/>
                  </a:lnTo>
                  <a:lnTo>
                    <a:pt x="172313" y="109804"/>
                  </a:lnTo>
                  <a:lnTo>
                    <a:pt x="110223" y="175729"/>
                  </a:lnTo>
                  <a:lnTo>
                    <a:pt x="110223" y="200672"/>
                  </a:lnTo>
                  <a:lnTo>
                    <a:pt x="245808" y="200672"/>
                  </a:lnTo>
                  <a:lnTo>
                    <a:pt x="245808" y="163741"/>
                  </a:lnTo>
                  <a:close/>
                </a:path>
              </a:pathLst>
            </a:custGeom>
            <a:solidFill>
              <a:srgbClr val="9E9E9E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 descr=""/>
          <p:cNvSpPr/>
          <p:nvPr/>
        </p:nvSpPr>
        <p:spPr>
          <a:xfrm>
            <a:off x="1789592" y="695503"/>
            <a:ext cx="14251940" cy="27305"/>
          </a:xfrm>
          <a:custGeom>
            <a:avLst/>
            <a:gdLst/>
            <a:ahLst/>
            <a:cxnLst/>
            <a:rect l="l" t="t" r="r" b="b"/>
            <a:pathLst>
              <a:path w="14251940" h="27304">
                <a:moveTo>
                  <a:pt x="14251781" y="26789"/>
                </a:moveTo>
                <a:lnTo>
                  <a:pt x="0" y="26789"/>
                </a:lnTo>
                <a:lnTo>
                  <a:pt x="0" y="0"/>
                </a:lnTo>
                <a:lnTo>
                  <a:pt x="14251781" y="0"/>
                </a:lnTo>
                <a:lnTo>
                  <a:pt x="14251781" y="26789"/>
                </a:lnTo>
                <a:close/>
              </a:path>
            </a:pathLst>
          </a:custGeom>
          <a:solidFill>
            <a:srgbClr val="9E9E9E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2" name="object 12" descr=""/>
          <p:cNvGrpSpPr/>
          <p:nvPr/>
        </p:nvGrpSpPr>
        <p:grpSpPr>
          <a:xfrm>
            <a:off x="16285829" y="565471"/>
            <a:ext cx="880744" cy="222250"/>
            <a:chOff x="16285829" y="565471"/>
            <a:chExt cx="880744" cy="222250"/>
          </a:xfrm>
        </p:grpSpPr>
        <p:pic>
          <p:nvPicPr>
            <p:cNvPr id="13" name="object 13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285829" y="571060"/>
              <a:ext cx="205854" cy="216435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510748" y="569282"/>
              <a:ext cx="205854" cy="202717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745321" y="565471"/>
              <a:ext cx="182686" cy="216943"/>
            </a:xfrm>
            <a:prstGeom prst="rect">
              <a:avLst/>
            </a:prstGeom>
          </p:spPr>
        </p:pic>
        <p:pic>
          <p:nvPicPr>
            <p:cNvPr id="16" name="object 16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960588" y="565471"/>
              <a:ext cx="205854" cy="217451"/>
            </a:xfrm>
            <a:prstGeom prst="rect">
              <a:avLst/>
            </a:prstGeom>
          </p:spPr>
        </p:pic>
      </p:grpSp>
      <p:pic>
        <p:nvPicPr>
          <p:cNvPr id="17" name="object 17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5938303" y="2460185"/>
            <a:ext cx="5007284" cy="5423543"/>
          </a:xfrm>
          <a:prstGeom prst="rect">
            <a:avLst/>
          </a:prstGeom>
        </p:spPr>
      </p:pic>
      <p:pic>
        <p:nvPicPr>
          <p:cNvPr id="18" name="object 18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1366147" y="2247900"/>
            <a:ext cx="5941807" cy="5782025"/>
          </a:xfrm>
          <a:prstGeom prst="rect">
            <a:avLst/>
          </a:prstGeom>
        </p:spPr>
      </p:pic>
      <p:sp>
        <p:nvSpPr>
          <p:cNvPr id="19" name="object 19" descr=""/>
          <p:cNvSpPr/>
          <p:nvPr/>
        </p:nvSpPr>
        <p:spPr>
          <a:xfrm>
            <a:off x="1130249" y="1111795"/>
            <a:ext cx="727710" cy="358140"/>
          </a:xfrm>
          <a:custGeom>
            <a:avLst/>
            <a:gdLst/>
            <a:ahLst/>
            <a:cxnLst/>
            <a:rect l="l" t="t" r="r" b="b"/>
            <a:pathLst>
              <a:path w="727710" h="358140">
                <a:moveTo>
                  <a:pt x="241719" y="133286"/>
                </a:moveTo>
                <a:lnTo>
                  <a:pt x="229679" y="125425"/>
                </a:lnTo>
                <a:lnTo>
                  <a:pt x="148564" y="72440"/>
                </a:lnTo>
                <a:lnTo>
                  <a:pt x="153301" y="56375"/>
                </a:lnTo>
                <a:lnTo>
                  <a:pt x="156692" y="39890"/>
                </a:lnTo>
                <a:lnTo>
                  <a:pt x="158724" y="23012"/>
                </a:lnTo>
                <a:lnTo>
                  <a:pt x="159410" y="5791"/>
                </a:lnTo>
                <a:lnTo>
                  <a:pt x="91147" y="1651"/>
                </a:lnTo>
                <a:lnTo>
                  <a:pt x="84010" y="50520"/>
                </a:lnTo>
                <a:lnTo>
                  <a:pt x="65443" y="89928"/>
                </a:lnTo>
                <a:lnTo>
                  <a:pt x="36931" y="117373"/>
                </a:lnTo>
                <a:lnTo>
                  <a:pt x="0" y="130390"/>
                </a:lnTo>
                <a:lnTo>
                  <a:pt x="0" y="192900"/>
                </a:lnTo>
                <a:lnTo>
                  <a:pt x="36106" y="186601"/>
                </a:lnTo>
                <a:lnTo>
                  <a:pt x="68757" y="172669"/>
                </a:lnTo>
                <a:lnTo>
                  <a:pt x="97345" y="151980"/>
                </a:lnTo>
                <a:lnTo>
                  <a:pt x="121259" y="125425"/>
                </a:lnTo>
                <a:lnTo>
                  <a:pt x="207187" y="183794"/>
                </a:lnTo>
                <a:lnTo>
                  <a:pt x="241719" y="133286"/>
                </a:lnTo>
                <a:close/>
              </a:path>
              <a:path w="727710" h="358140">
                <a:moveTo>
                  <a:pt x="325234" y="278587"/>
                </a:moveTo>
                <a:lnTo>
                  <a:pt x="317741" y="255409"/>
                </a:lnTo>
                <a:lnTo>
                  <a:pt x="313220" y="241439"/>
                </a:lnTo>
                <a:lnTo>
                  <a:pt x="280314" y="217017"/>
                </a:lnTo>
                <a:lnTo>
                  <a:pt x="252158" y="209334"/>
                </a:lnTo>
                <a:lnTo>
                  <a:pt x="252158" y="278587"/>
                </a:lnTo>
                <a:lnTo>
                  <a:pt x="245808" y="289369"/>
                </a:lnTo>
                <a:lnTo>
                  <a:pt x="228422" y="296545"/>
                </a:lnTo>
                <a:lnTo>
                  <a:pt x="202526" y="300532"/>
                </a:lnTo>
                <a:lnTo>
                  <a:pt x="170649" y="301764"/>
                </a:lnTo>
                <a:lnTo>
                  <a:pt x="138772" y="300532"/>
                </a:lnTo>
                <a:lnTo>
                  <a:pt x="112877" y="296545"/>
                </a:lnTo>
                <a:lnTo>
                  <a:pt x="95491" y="289369"/>
                </a:lnTo>
                <a:lnTo>
                  <a:pt x="89141" y="278587"/>
                </a:lnTo>
                <a:lnTo>
                  <a:pt x="95491" y="267982"/>
                </a:lnTo>
                <a:lnTo>
                  <a:pt x="112877" y="260794"/>
                </a:lnTo>
                <a:lnTo>
                  <a:pt x="138772" y="256705"/>
                </a:lnTo>
                <a:lnTo>
                  <a:pt x="170649" y="255409"/>
                </a:lnTo>
                <a:lnTo>
                  <a:pt x="202526" y="256705"/>
                </a:lnTo>
                <a:lnTo>
                  <a:pt x="228422" y="260794"/>
                </a:lnTo>
                <a:lnTo>
                  <a:pt x="245808" y="267982"/>
                </a:lnTo>
                <a:lnTo>
                  <a:pt x="252158" y="278587"/>
                </a:lnTo>
                <a:lnTo>
                  <a:pt x="252158" y="209334"/>
                </a:lnTo>
                <a:lnTo>
                  <a:pt x="231228" y="203606"/>
                </a:lnTo>
                <a:lnTo>
                  <a:pt x="170649" y="199517"/>
                </a:lnTo>
                <a:lnTo>
                  <a:pt x="110070" y="203606"/>
                </a:lnTo>
                <a:lnTo>
                  <a:pt x="60972" y="217017"/>
                </a:lnTo>
                <a:lnTo>
                  <a:pt x="28067" y="241439"/>
                </a:lnTo>
                <a:lnTo>
                  <a:pt x="16052" y="278587"/>
                </a:lnTo>
                <a:lnTo>
                  <a:pt x="28067" y="315747"/>
                </a:lnTo>
                <a:lnTo>
                  <a:pt x="60972" y="340169"/>
                </a:lnTo>
                <a:lnTo>
                  <a:pt x="110070" y="353568"/>
                </a:lnTo>
                <a:lnTo>
                  <a:pt x="170649" y="357657"/>
                </a:lnTo>
                <a:lnTo>
                  <a:pt x="231228" y="353568"/>
                </a:lnTo>
                <a:lnTo>
                  <a:pt x="280314" y="340169"/>
                </a:lnTo>
                <a:lnTo>
                  <a:pt x="313220" y="315747"/>
                </a:lnTo>
                <a:lnTo>
                  <a:pt x="317741" y="301764"/>
                </a:lnTo>
                <a:lnTo>
                  <a:pt x="325234" y="278587"/>
                </a:lnTo>
                <a:close/>
              </a:path>
              <a:path w="727710" h="358140">
                <a:moveTo>
                  <a:pt x="362178" y="54229"/>
                </a:moveTo>
                <a:lnTo>
                  <a:pt x="322033" y="54229"/>
                </a:lnTo>
                <a:lnTo>
                  <a:pt x="322033" y="0"/>
                </a:lnTo>
                <a:lnTo>
                  <a:pt x="254165" y="0"/>
                </a:lnTo>
                <a:lnTo>
                  <a:pt x="254165" y="194551"/>
                </a:lnTo>
                <a:lnTo>
                  <a:pt x="322033" y="194551"/>
                </a:lnTo>
                <a:lnTo>
                  <a:pt x="322033" y="120865"/>
                </a:lnTo>
                <a:lnTo>
                  <a:pt x="362178" y="120865"/>
                </a:lnTo>
                <a:lnTo>
                  <a:pt x="362178" y="54229"/>
                </a:lnTo>
                <a:close/>
              </a:path>
              <a:path w="727710" h="358140">
                <a:moveTo>
                  <a:pt x="637235" y="1651"/>
                </a:moveTo>
                <a:lnTo>
                  <a:pt x="574192" y="1651"/>
                </a:lnTo>
                <a:lnTo>
                  <a:pt x="574192" y="108458"/>
                </a:lnTo>
                <a:lnTo>
                  <a:pt x="536448" y="108458"/>
                </a:lnTo>
                <a:lnTo>
                  <a:pt x="536448" y="174688"/>
                </a:lnTo>
                <a:lnTo>
                  <a:pt x="574192" y="174688"/>
                </a:lnTo>
                <a:lnTo>
                  <a:pt x="574192" y="290182"/>
                </a:lnTo>
                <a:lnTo>
                  <a:pt x="550926" y="244233"/>
                </a:lnTo>
                <a:lnTo>
                  <a:pt x="503123" y="149847"/>
                </a:lnTo>
                <a:lnTo>
                  <a:pt x="506577" y="118262"/>
                </a:lnTo>
                <a:lnTo>
                  <a:pt x="509092" y="84340"/>
                </a:lnTo>
                <a:lnTo>
                  <a:pt x="510628" y="48094"/>
                </a:lnTo>
                <a:lnTo>
                  <a:pt x="511149" y="9512"/>
                </a:lnTo>
                <a:lnTo>
                  <a:pt x="446900" y="7035"/>
                </a:lnTo>
                <a:lnTo>
                  <a:pt x="446836" y="9512"/>
                </a:lnTo>
                <a:lnTo>
                  <a:pt x="445058" y="79375"/>
                </a:lnTo>
                <a:lnTo>
                  <a:pt x="439661" y="141351"/>
                </a:lnTo>
                <a:lnTo>
                  <a:pt x="430898" y="191973"/>
                </a:lnTo>
                <a:lnTo>
                  <a:pt x="418947" y="230238"/>
                </a:lnTo>
                <a:lnTo>
                  <a:pt x="404012" y="255155"/>
                </a:lnTo>
                <a:lnTo>
                  <a:pt x="386270" y="265760"/>
                </a:lnTo>
                <a:lnTo>
                  <a:pt x="386270" y="336956"/>
                </a:lnTo>
                <a:lnTo>
                  <a:pt x="416458" y="329920"/>
                </a:lnTo>
                <a:lnTo>
                  <a:pt x="442544" y="312013"/>
                </a:lnTo>
                <a:lnTo>
                  <a:pt x="464477" y="283400"/>
                </a:lnTo>
                <a:lnTo>
                  <a:pt x="482244" y="244233"/>
                </a:lnTo>
                <a:lnTo>
                  <a:pt x="524802" y="333641"/>
                </a:lnTo>
                <a:lnTo>
                  <a:pt x="574192" y="308813"/>
                </a:lnTo>
                <a:lnTo>
                  <a:pt x="574192" y="347306"/>
                </a:lnTo>
                <a:lnTo>
                  <a:pt x="637235" y="347306"/>
                </a:lnTo>
                <a:lnTo>
                  <a:pt x="637235" y="308813"/>
                </a:lnTo>
                <a:lnTo>
                  <a:pt x="637235" y="290182"/>
                </a:lnTo>
                <a:lnTo>
                  <a:pt x="637235" y="1651"/>
                </a:lnTo>
                <a:close/>
              </a:path>
              <a:path w="727710" h="358140">
                <a:moveTo>
                  <a:pt x="727583" y="0"/>
                </a:moveTo>
                <a:lnTo>
                  <a:pt x="663740" y="0"/>
                </a:lnTo>
                <a:lnTo>
                  <a:pt x="663740" y="353517"/>
                </a:lnTo>
                <a:lnTo>
                  <a:pt x="727583" y="353517"/>
                </a:lnTo>
                <a:lnTo>
                  <a:pt x="727583" y="0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 descr=""/>
          <p:cNvSpPr/>
          <p:nvPr/>
        </p:nvSpPr>
        <p:spPr>
          <a:xfrm>
            <a:off x="2028445" y="1111785"/>
            <a:ext cx="318770" cy="353695"/>
          </a:xfrm>
          <a:custGeom>
            <a:avLst/>
            <a:gdLst/>
            <a:ahLst/>
            <a:cxnLst/>
            <a:rect l="l" t="t" r="r" b="b"/>
            <a:pathLst>
              <a:path w="318769" h="353694">
                <a:moveTo>
                  <a:pt x="318419" y="353518"/>
                </a:moveTo>
                <a:lnTo>
                  <a:pt x="250559" y="353518"/>
                </a:lnTo>
                <a:lnTo>
                  <a:pt x="250559" y="0"/>
                </a:lnTo>
                <a:lnTo>
                  <a:pt x="318419" y="0"/>
                </a:lnTo>
                <a:lnTo>
                  <a:pt x="318419" y="353518"/>
                </a:lnTo>
                <a:close/>
              </a:path>
              <a:path w="318769" h="353694">
                <a:moveTo>
                  <a:pt x="0" y="336960"/>
                </a:moveTo>
                <a:lnTo>
                  <a:pt x="0" y="270727"/>
                </a:lnTo>
                <a:lnTo>
                  <a:pt x="45238" y="262875"/>
                </a:lnTo>
                <a:lnTo>
                  <a:pt x="80994" y="241094"/>
                </a:lnTo>
                <a:lnTo>
                  <a:pt x="106940" y="206557"/>
                </a:lnTo>
                <a:lnTo>
                  <a:pt x="122748" y="160436"/>
                </a:lnTo>
                <a:lnTo>
                  <a:pt x="128090" y="103903"/>
                </a:lnTo>
                <a:lnTo>
                  <a:pt x="128090" y="72028"/>
                </a:lnTo>
                <a:lnTo>
                  <a:pt x="0" y="72028"/>
                </a:lnTo>
                <a:lnTo>
                  <a:pt x="0" y="8279"/>
                </a:lnTo>
                <a:lnTo>
                  <a:pt x="197556" y="8279"/>
                </a:lnTo>
                <a:lnTo>
                  <a:pt x="197556" y="103903"/>
                </a:lnTo>
                <a:lnTo>
                  <a:pt x="193992" y="155158"/>
                </a:lnTo>
                <a:lnTo>
                  <a:pt x="183571" y="200917"/>
                </a:lnTo>
                <a:lnTo>
                  <a:pt x="166704" y="240768"/>
                </a:lnTo>
                <a:lnTo>
                  <a:pt x="143800" y="274297"/>
                </a:lnTo>
                <a:lnTo>
                  <a:pt x="115268" y="301094"/>
                </a:lnTo>
                <a:lnTo>
                  <a:pt x="81518" y="320745"/>
                </a:lnTo>
                <a:lnTo>
                  <a:pt x="42959" y="332838"/>
                </a:lnTo>
                <a:lnTo>
                  <a:pt x="0" y="336960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 descr=""/>
          <p:cNvSpPr/>
          <p:nvPr/>
        </p:nvSpPr>
        <p:spPr>
          <a:xfrm>
            <a:off x="2401473" y="1109715"/>
            <a:ext cx="347345" cy="360045"/>
          </a:xfrm>
          <a:custGeom>
            <a:avLst/>
            <a:gdLst/>
            <a:ahLst/>
            <a:cxnLst/>
            <a:rect l="l" t="t" r="r" b="b"/>
            <a:pathLst>
              <a:path w="347344" h="360044">
                <a:moveTo>
                  <a:pt x="330064" y="131638"/>
                </a:moveTo>
                <a:lnTo>
                  <a:pt x="20879" y="131638"/>
                </a:lnTo>
                <a:lnTo>
                  <a:pt x="20879" y="0"/>
                </a:lnTo>
                <a:lnTo>
                  <a:pt x="88739" y="0"/>
                </a:lnTo>
                <a:lnTo>
                  <a:pt x="88739" y="78237"/>
                </a:lnTo>
                <a:lnTo>
                  <a:pt x="330064" y="78237"/>
                </a:lnTo>
                <a:lnTo>
                  <a:pt x="330064" y="131638"/>
                </a:lnTo>
                <a:close/>
              </a:path>
              <a:path w="347344" h="360044">
                <a:moveTo>
                  <a:pt x="346928" y="205322"/>
                </a:moveTo>
                <a:lnTo>
                  <a:pt x="0" y="205322"/>
                </a:lnTo>
                <a:lnTo>
                  <a:pt x="0" y="151508"/>
                </a:lnTo>
                <a:lnTo>
                  <a:pt x="346928" y="151508"/>
                </a:lnTo>
                <a:lnTo>
                  <a:pt x="346928" y="205322"/>
                </a:lnTo>
                <a:close/>
              </a:path>
              <a:path w="347344" h="360044">
                <a:moveTo>
                  <a:pt x="173464" y="359728"/>
                </a:moveTo>
                <a:lnTo>
                  <a:pt x="110033" y="356022"/>
                </a:lnTo>
                <a:lnTo>
                  <a:pt x="60531" y="344049"/>
                </a:lnTo>
                <a:lnTo>
                  <a:pt x="28346" y="322530"/>
                </a:lnTo>
                <a:lnTo>
                  <a:pt x="16864" y="290183"/>
                </a:lnTo>
                <a:lnTo>
                  <a:pt x="28346" y="257836"/>
                </a:lnTo>
                <a:lnTo>
                  <a:pt x="60531" y="236317"/>
                </a:lnTo>
                <a:lnTo>
                  <a:pt x="110033" y="224345"/>
                </a:lnTo>
                <a:lnTo>
                  <a:pt x="173464" y="220638"/>
                </a:lnTo>
                <a:lnTo>
                  <a:pt x="236894" y="224345"/>
                </a:lnTo>
                <a:lnTo>
                  <a:pt x="286396" y="236317"/>
                </a:lnTo>
                <a:lnTo>
                  <a:pt x="318582" y="257836"/>
                </a:lnTo>
                <a:lnTo>
                  <a:pt x="323892" y="272797"/>
                </a:lnTo>
                <a:lnTo>
                  <a:pt x="173464" y="272797"/>
                </a:lnTo>
                <a:lnTo>
                  <a:pt x="139283" y="273767"/>
                </a:lnTo>
                <a:lnTo>
                  <a:pt x="112631" y="276833"/>
                </a:lnTo>
                <a:lnTo>
                  <a:pt x="95315" y="282227"/>
                </a:lnTo>
                <a:lnTo>
                  <a:pt x="89141" y="290183"/>
                </a:lnTo>
                <a:lnTo>
                  <a:pt x="95315" y="298313"/>
                </a:lnTo>
                <a:lnTo>
                  <a:pt x="112631" y="303688"/>
                </a:lnTo>
                <a:lnTo>
                  <a:pt x="139283" y="306657"/>
                </a:lnTo>
                <a:lnTo>
                  <a:pt x="173464" y="307569"/>
                </a:lnTo>
                <a:lnTo>
                  <a:pt x="323892" y="307569"/>
                </a:lnTo>
                <a:lnTo>
                  <a:pt x="318582" y="322530"/>
                </a:lnTo>
                <a:lnTo>
                  <a:pt x="286396" y="344049"/>
                </a:lnTo>
                <a:lnTo>
                  <a:pt x="236894" y="356022"/>
                </a:lnTo>
                <a:lnTo>
                  <a:pt x="173464" y="359728"/>
                </a:lnTo>
                <a:close/>
              </a:path>
              <a:path w="347344" h="360044">
                <a:moveTo>
                  <a:pt x="323892" y="307569"/>
                </a:moveTo>
                <a:lnTo>
                  <a:pt x="173464" y="307569"/>
                </a:lnTo>
                <a:lnTo>
                  <a:pt x="207645" y="306657"/>
                </a:lnTo>
                <a:lnTo>
                  <a:pt x="234297" y="303688"/>
                </a:lnTo>
                <a:lnTo>
                  <a:pt x="251613" y="298313"/>
                </a:lnTo>
                <a:lnTo>
                  <a:pt x="257787" y="290183"/>
                </a:lnTo>
                <a:lnTo>
                  <a:pt x="251613" y="282227"/>
                </a:lnTo>
                <a:lnTo>
                  <a:pt x="234297" y="276833"/>
                </a:lnTo>
                <a:lnTo>
                  <a:pt x="207645" y="273767"/>
                </a:lnTo>
                <a:lnTo>
                  <a:pt x="173464" y="272797"/>
                </a:lnTo>
                <a:lnTo>
                  <a:pt x="323892" y="272797"/>
                </a:lnTo>
                <a:lnTo>
                  <a:pt x="330064" y="290183"/>
                </a:lnTo>
                <a:lnTo>
                  <a:pt x="323892" y="307569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22" name="object 22" descr=""/>
          <p:cNvGrpSpPr/>
          <p:nvPr/>
        </p:nvGrpSpPr>
        <p:grpSpPr>
          <a:xfrm>
            <a:off x="1109582" y="1575316"/>
            <a:ext cx="963930" cy="90170"/>
            <a:chOff x="1109582" y="1575316"/>
            <a:chExt cx="963930" cy="90170"/>
          </a:xfrm>
        </p:grpSpPr>
        <p:pic>
          <p:nvPicPr>
            <p:cNvPr id="23" name="object 23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09582" y="1577359"/>
              <a:ext cx="65507" cy="86137"/>
            </a:xfrm>
            <a:prstGeom prst="rect">
              <a:avLst/>
            </a:prstGeom>
          </p:spPr>
        </p:pic>
        <p:pic>
          <p:nvPicPr>
            <p:cNvPr id="24" name="object 24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17350" y="1575316"/>
              <a:ext cx="297808" cy="90116"/>
            </a:xfrm>
            <a:prstGeom prst="rect">
              <a:avLst/>
            </a:prstGeom>
          </p:spPr>
        </p:pic>
        <p:pic>
          <p:nvPicPr>
            <p:cNvPr id="25" name="object 25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52346" y="1577359"/>
              <a:ext cx="65507" cy="86137"/>
            </a:xfrm>
            <a:prstGeom prst="rect">
              <a:avLst/>
            </a:prstGeom>
          </p:spPr>
        </p:pic>
        <p:pic>
          <p:nvPicPr>
            <p:cNvPr id="26" name="object 26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660261" y="1577359"/>
              <a:ext cx="413176" cy="86137"/>
            </a:xfrm>
            <a:prstGeom prst="rect">
              <a:avLst/>
            </a:prstGeom>
          </p:spPr>
        </p:pic>
      </p:grpSp>
      <p:sp>
        <p:nvSpPr>
          <p:cNvPr id="27" name="object 27" descr=""/>
          <p:cNvSpPr/>
          <p:nvPr/>
        </p:nvSpPr>
        <p:spPr>
          <a:xfrm>
            <a:off x="563979" y="4649375"/>
            <a:ext cx="266065" cy="274320"/>
          </a:xfrm>
          <a:custGeom>
            <a:avLst/>
            <a:gdLst/>
            <a:ahLst/>
            <a:cxnLst/>
            <a:rect l="l" t="t" r="r" b="b"/>
            <a:pathLst>
              <a:path w="266065" h="274320">
                <a:moveTo>
                  <a:pt x="132781" y="273776"/>
                </a:moveTo>
                <a:lnTo>
                  <a:pt x="90592" y="266854"/>
                </a:lnTo>
                <a:lnTo>
                  <a:pt x="54114" y="247535"/>
                </a:lnTo>
                <a:lnTo>
                  <a:pt x="25454" y="217988"/>
                </a:lnTo>
                <a:lnTo>
                  <a:pt x="6714" y="180382"/>
                </a:lnTo>
                <a:lnTo>
                  <a:pt x="0" y="136888"/>
                </a:lnTo>
                <a:lnTo>
                  <a:pt x="6714" y="93394"/>
                </a:lnTo>
                <a:lnTo>
                  <a:pt x="25454" y="55788"/>
                </a:lnTo>
                <a:lnTo>
                  <a:pt x="54114" y="26241"/>
                </a:lnTo>
                <a:lnTo>
                  <a:pt x="90592" y="6921"/>
                </a:lnTo>
                <a:lnTo>
                  <a:pt x="132781" y="0"/>
                </a:lnTo>
                <a:lnTo>
                  <a:pt x="174971" y="6921"/>
                </a:lnTo>
                <a:lnTo>
                  <a:pt x="211448" y="26241"/>
                </a:lnTo>
                <a:lnTo>
                  <a:pt x="240109" y="55788"/>
                </a:lnTo>
                <a:lnTo>
                  <a:pt x="258849" y="93394"/>
                </a:lnTo>
                <a:lnTo>
                  <a:pt x="265563" y="136888"/>
                </a:lnTo>
                <a:lnTo>
                  <a:pt x="258849" y="180382"/>
                </a:lnTo>
                <a:lnTo>
                  <a:pt x="240109" y="217988"/>
                </a:lnTo>
                <a:lnTo>
                  <a:pt x="211448" y="247535"/>
                </a:lnTo>
                <a:lnTo>
                  <a:pt x="174971" y="266854"/>
                </a:lnTo>
                <a:lnTo>
                  <a:pt x="132781" y="273776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 descr=""/>
          <p:cNvSpPr/>
          <p:nvPr/>
        </p:nvSpPr>
        <p:spPr>
          <a:xfrm>
            <a:off x="1234663" y="4534440"/>
            <a:ext cx="554990" cy="551815"/>
          </a:xfrm>
          <a:custGeom>
            <a:avLst/>
            <a:gdLst/>
            <a:ahLst/>
            <a:cxnLst/>
            <a:rect l="l" t="t" r="r" b="b"/>
            <a:pathLst>
              <a:path w="554989" h="551814">
                <a:moveTo>
                  <a:pt x="492294" y="551427"/>
                </a:moveTo>
                <a:lnTo>
                  <a:pt x="386444" y="551427"/>
                </a:lnTo>
                <a:lnTo>
                  <a:pt x="386444" y="0"/>
                </a:lnTo>
                <a:lnTo>
                  <a:pt x="492294" y="0"/>
                </a:lnTo>
                <a:lnTo>
                  <a:pt x="492294" y="201458"/>
                </a:lnTo>
                <a:lnTo>
                  <a:pt x="554927" y="201458"/>
                </a:lnTo>
                <a:lnTo>
                  <a:pt x="554927" y="307353"/>
                </a:lnTo>
                <a:lnTo>
                  <a:pt x="492294" y="307353"/>
                </a:lnTo>
                <a:lnTo>
                  <a:pt x="492294" y="551427"/>
                </a:lnTo>
                <a:close/>
              </a:path>
              <a:path w="554989" h="551814">
                <a:moveTo>
                  <a:pt x="165977" y="532056"/>
                </a:moveTo>
                <a:lnTo>
                  <a:pt x="98030" y="516509"/>
                </a:lnTo>
                <a:lnTo>
                  <a:pt x="45643" y="468697"/>
                </a:lnTo>
                <a:lnTo>
                  <a:pt x="26258" y="432143"/>
                </a:lnTo>
                <a:lnTo>
                  <a:pt x="11929" y="386864"/>
                </a:lnTo>
                <a:lnTo>
                  <a:pt x="3047" y="332642"/>
                </a:lnTo>
                <a:lnTo>
                  <a:pt x="0" y="269256"/>
                </a:lnTo>
                <a:lnTo>
                  <a:pt x="3047" y="205871"/>
                </a:lnTo>
                <a:lnTo>
                  <a:pt x="11929" y="151648"/>
                </a:lnTo>
                <a:lnTo>
                  <a:pt x="26204" y="106540"/>
                </a:lnTo>
                <a:lnTo>
                  <a:pt x="45643" y="69816"/>
                </a:lnTo>
                <a:lnTo>
                  <a:pt x="98030" y="22004"/>
                </a:lnTo>
                <a:lnTo>
                  <a:pt x="165977" y="6456"/>
                </a:lnTo>
                <a:lnTo>
                  <a:pt x="201674" y="10307"/>
                </a:lnTo>
                <a:lnTo>
                  <a:pt x="262058" y="41767"/>
                </a:lnTo>
                <a:lnTo>
                  <a:pt x="305267" y="106370"/>
                </a:lnTo>
                <a:lnTo>
                  <a:pt x="305321" y="106540"/>
                </a:lnTo>
                <a:lnTo>
                  <a:pt x="165977" y="106540"/>
                </a:lnTo>
                <a:lnTo>
                  <a:pt x="141589" y="114621"/>
                </a:lnTo>
                <a:lnTo>
                  <a:pt x="122134" y="141650"/>
                </a:lnTo>
                <a:lnTo>
                  <a:pt x="109255" y="191803"/>
                </a:lnTo>
                <a:lnTo>
                  <a:pt x="104596" y="269256"/>
                </a:lnTo>
                <a:lnTo>
                  <a:pt x="109255" y="346982"/>
                </a:lnTo>
                <a:lnTo>
                  <a:pt x="122134" y="397105"/>
                </a:lnTo>
                <a:lnTo>
                  <a:pt x="141589" y="423982"/>
                </a:lnTo>
                <a:lnTo>
                  <a:pt x="165977" y="431973"/>
                </a:lnTo>
                <a:lnTo>
                  <a:pt x="305321" y="431973"/>
                </a:lnTo>
                <a:lnTo>
                  <a:pt x="305267" y="432143"/>
                </a:lnTo>
                <a:lnTo>
                  <a:pt x="285997" y="468697"/>
                </a:lnTo>
                <a:lnTo>
                  <a:pt x="262058" y="496746"/>
                </a:lnTo>
                <a:lnTo>
                  <a:pt x="233826" y="516509"/>
                </a:lnTo>
                <a:lnTo>
                  <a:pt x="201674" y="528206"/>
                </a:lnTo>
                <a:lnTo>
                  <a:pt x="165977" y="532056"/>
                </a:lnTo>
                <a:close/>
              </a:path>
              <a:path w="554989" h="551814">
                <a:moveTo>
                  <a:pt x="305321" y="431973"/>
                </a:moveTo>
                <a:lnTo>
                  <a:pt x="165977" y="431973"/>
                </a:lnTo>
                <a:lnTo>
                  <a:pt x="190002" y="423982"/>
                </a:lnTo>
                <a:lnTo>
                  <a:pt x="209272" y="397105"/>
                </a:lnTo>
                <a:lnTo>
                  <a:pt x="222082" y="346982"/>
                </a:lnTo>
                <a:lnTo>
                  <a:pt x="226731" y="269256"/>
                </a:lnTo>
                <a:lnTo>
                  <a:pt x="222082" y="191803"/>
                </a:lnTo>
                <a:lnTo>
                  <a:pt x="209272" y="141650"/>
                </a:lnTo>
                <a:lnTo>
                  <a:pt x="190002" y="114621"/>
                </a:lnTo>
                <a:lnTo>
                  <a:pt x="165977" y="106540"/>
                </a:lnTo>
                <a:lnTo>
                  <a:pt x="305321" y="106540"/>
                </a:lnTo>
                <a:lnTo>
                  <a:pt x="319496" y="151648"/>
                </a:lnTo>
                <a:lnTo>
                  <a:pt x="328307" y="205871"/>
                </a:lnTo>
                <a:lnTo>
                  <a:pt x="331327" y="269256"/>
                </a:lnTo>
                <a:lnTo>
                  <a:pt x="328307" y="332642"/>
                </a:lnTo>
                <a:lnTo>
                  <a:pt x="319496" y="386864"/>
                </a:lnTo>
                <a:lnTo>
                  <a:pt x="305321" y="431973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 descr=""/>
          <p:cNvSpPr/>
          <p:nvPr/>
        </p:nvSpPr>
        <p:spPr>
          <a:xfrm>
            <a:off x="1850971" y="4534440"/>
            <a:ext cx="494030" cy="551815"/>
          </a:xfrm>
          <a:custGeom>
            <a:avLst/>
            <a:gdLst/>
            <a:ahLst/>
            <a:cxnLst/>
            <a:rect l="l" t="t" r="r" b="b"/>
            <a:pathLst>
              <a:path w="494030" h="551814">
                <a:moveTo>
                  <a:pt x="493547" y="551427"/>
                </a:moveTo>
                <a:lnTo>
                  <a:pt x="387697" y="551427"/>
                </a:lnTo>
                <a:lnTo>
                  <a:pt x="387697" y="0"/>
                </a:lnTo>
                <a:lnTo>
                  <a:pt x="493547" y="0"/>
                </a:lnTo>
                <a:lnTo>
                  <a:pt x="493547" y="551427"/>
                </a:lnTo>
                <a:close/>
              </a:path>
              <a:path w="494030" h="551814">
                <a:moveTo>
                  <a:pt x="220467" y="525599"/>
                </a:moveTo>
                <a:lnTo>
                  <a:pt x="0" y="525599"/>
                </a:lnTo>
                <a:lnTo>
                  <a:pt x="0" y="12913"/>
                </a:lnTo>
                <a:lnTo>
                  <a:pt x="316922" y="12913"/>
                </a:lnTo>
                <a:lnTo>
                  <a:pt x="316922" y="112997"/>
                </a:lnTo>
                <a:lnTo>
                  <a:pt x="105849" y="112997"/>
                </a:lnTo>
                <a:lnTo>
                  <a:pt x="105849" y="217600"/>
                </a:lnTo>
                <a:lnTo>
                  <a:pt x="307527" y="217600"/>
                </a:lnTo>
                <a:lnTo>
                  <a:pt x="307527" y="317038"/>
                </a:lnTo>
                <a:lnTo>
                  <a:pt x="105849" y="317038"/>
                </a:lnTo>
                <a:lnTo>
                  <a:pt x="105849" y="425516"/>
                </a:lnTo>
                <a:lnTo>
                  <a:pt x="358886" y="425516"/>
                </a:lnTo>
                <a:lnTo>
                  <a:pt x="358886" y="499125"/>
                </a:lnTo>
                <a:lnTo>
                  <a:pt x="330740" y="510344"/>
                </a:lnTo>
                <a:lnTo>
                  <a:pt x="296723" y="518658"/>
                </a:lnTo>
                <a:lnTo>
                  <a:pt x="259182" y="523823"/>
                </a:lnTo>
                <a:lnTo>
                  <a:pt x="220467" y="525599"/>
                </a:lnTo>
                <a:close/>
              </a:path>
              <a:path w="494030" h="551814">
                <a:moveTo>
                  <a:pt x="358886" y="425516"/>
                </a:moveTo>
                <a:lnTo>
                  <a:pt x="220467" y="425516"/>
                </a:lnTo>
                <a:lnTo>
                  <a:pt x="258918" y="423649"/>
                </a:lnTo>
                <a:lnTo>
                  <a:pt x="296488" y="418332"/>
                </a:lnTo>
                <a:lnTo>
                  <a:pt x="330652" y="409989"/>
                </a:lnTo>
                <a:lnTo>
                  <a:pt x="358886" y="399042"/>
                </a:lnTo>
                <a:lnTo>
                  <a:pt x="358886" y="425516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 descr=""/>
          <p:cNvSpPr/>
          <p:nvPr/>
        </p:nvSpPr>
        <p:spPr>
          <a:xfrm>
            <a:off x="2429699" y="4532503"/>
            <a:ext cx="542290" cy="534035"/>
          </a:xfrm>
          <a:custGeom>
            <a:avLst/>
            <a:gdLst/>
            <a:ahLst/>
            <a:cxnLst/>
            <a:rect l="l" t="t" r="r" b="b"/>
            <a:pathLst>
              <a:path w="542289" h="534035">
                <a:moveTo>
                  <a:pt x="10647" y="353843"/>
                </a:moveTo>
                <a:lnTo>
                  <a:pt x="10647" y="250531"/>
                </a:lnTo>
                <a:lnTo>
                  <a:pt x="50083" y="245645"/>
                </a:lnTo>
                <a:lnTo>
                  <a:pt x="87969" y="231907"/>
                </a:lnTo>
                <a:lnTo>
                  <a:pt x="123463" y="209965"/>
                </a:lnTo>
                <a:lnTo>
                  <a:pt x="155720" y="180473"/>
                </a:lnTo>
                <a:lnTo>
                  <a:pt x="183897" y="144079"/>
                </a:lnTo>
                <a:lnTo>
                  <a:pt x="207148" y="101435"/>
                </a:lnTo>
                <a:lnTo>
                  <a:pt x="224630" y="53192"/>
                </a:lnTo>
                <a:lnTo>
                  <a:pt x="235499" y="0"/>
                </a:lnTo>
                <a:lnTo>
                  <a:pt x="343228" y="17433"/>
                </a:lnTo>
                <a:lnTo>
                  <a:pt x="338540" y="46016"/>
                </a:lnTo>
                <a:lnTo>
                  <a:pt x="332032" y="73690"/>
                </a:lnTo>
                <a:lnTo>
                  <a:pt x="323763" y="100517"/>
                </a:lnTo>
                <a:lnTo>
                  <a:pt x="313790" y="126557"/>
                </a:lnTo>
                <a:lnTo>
                  <a:pt x="451205" y="211789"/>
                </a:lnTo>
                <a:lnTo>
                  <a:pt x="266816" y="211789"/>
                </a:lnTo>
                <a:lnTo>
                  <a:pt x="233400" y="252310"/>
                </a:lnTo>
                <a:lnTo>
                  <a:pt x="195530" y="286929"/>
                </a:lnTo>
                <a:lnTo>
                  <a:pt x="153763" y="315020"/>
                </a:lnTo>
                <a:lnTo>
                  <a:pt x="108656" y="335955"/>
                </a:lnTo>
                <a:lnTo>
                  <a:pt x="60765" y="349105"/>
                </a:lnTo>
                <a:lnTo>
                  <a:pt x="10647" y="353843"/>
                </a:lnTo>
                <a:close/>
              </a:path>
              <a:path w="542289" h="534035">
                <a:moveTo>
                  <a:pt x="486031" y="356426"/>
                </a:moveTo>
                <a:lnTo>
                  <a:pt x="266816" y="211789"/>
                </a:lnTo>
                <a:lnTo>
                  <a:pt x="451205" y="211789"/>
                </a:lnTo>
                <a:lnTo>
                  <a:pt x="541774" y="267965"/>
                </a:lnTo>
                <a:lnTo>
                  <a:pt x="486031" y="356426"/>
                </a:lnTo>
                <a:close/>
              </a:path>
              <a:path w="542289" h="534035">
                <a:moveTo>
                  <a:pt x="541148" y="533993"/>
                </a:moveTo>
                <a:lnTo>
                  <a:pt x="0" y="533993"/>
                </a:lnTo>
                <a:lnTo>
                  <a:pt x="0" y="431973"/>
                </a:lnTo>
                <a:lnTo>
                  <a:pt x="541148" y="431973"/>
                </a:lnTo>
                <a:lnTo>
                  <a:pt x="541148" y="533993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 descr=""/>
          <p:cNvSpPr/>
          <p:nvPr/>
        </p:nvSpPr>
        <p:spPr>
          <a:xfrm>
            <a:off x="3062287" y="4546879"/>
            <a:ext cx="488315" cy="368935"/>
          </a:xfrm>
          <a:custGeom>
            <a:avLst/>
            <a:gdLst/>
            <a:ahLst/>
            <a:cxnLst/>
            <a:rect l="l" t="t" r="r" b="b"/>
            <a:pathLst>
              <a:path w="488314" h="368935">
                <a:moveTo>
                  <a:pt x="487908" y="273342"/>
                </a:moveTo>
                <a:lnTo>
                  <a:pt x="104597" y="273342"/>
                </a:lnTo>
                <a:lnTo>
                  <a:pt x="104597" y="229501"/>
                </a:lnTo>
                <a:lnTo>
                  <a:pt x="472871" y="229501"/>
                </a:lnTo>
                <a:lnTo>
                  <a:pt x="472871" y="139242"/>
                </a:lnTo>
                <a:lnTo>
                  <a:pt x="104597" y="139242"/>
                </a:lnTo>
                <a:lnTo>
                  <a:pt x="104597" y="95415"/>
                </a:lnTo>
                <a:lnTo>
                  <a:pt x="481647" y="95415"/>
                </a:lnTo>
                <a:lnTo>
                  <a:pt x="481647" y="0"/>
                </a:lnTo>
                <a:lnTo>
                  <a:pt x="0" y="0"/>
                </a:lnTo>
                <a:lnTo>
                  <a:pt x="0" y="95415"/>
                </a:lnTo>
                <a:lnTo>
                  <a:pt x="0" y="139242"/>
                </a:lnTo>
                <a:lnTo>
                  <a:pt x="0" y="229501"/>
                </a:lnTo>
                <a:lnTo>
                  <a:pt x="0" y="273342"/>
                </a:lnTo>
                <a:lnTo>
                  <a:pt x="0" y="368744"/>
                </a:lnTo>
                <a:lnTo>
                  <a:pt x="487908" y="368744"/>
                </a:lnTo>
                <a:lnTo>
                  <a:pt x="487908" y="273342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 descr=""/>
          <p:cNvSpPr/>
          <p:nvPr/>
        </p:nvSpPr>
        <p:spPr>
          <a:xfrm>
            <a:off x="3032227" y="4966413"/>
            <a:ext cx="541655" cy="100330"/>
          </a:xfrm>
          <a:custGeom>
            <a:avLst/>
            <a:gdLst/>
            <a:ahLst/>
            <a:cxnLst/>
            <a:rect l="l" t="t" r="r" b="b"/>
            <a:pathLst>
              <a:path w="541654" h="100329">
                <a:moveTo>
                  <a:pt x="541148" y="100083"/>
                </a:moveTo>
                <a:lnTo>
                  <a:pt x="0" y="100083"/>
                </a:lnTo>
                <a:lnTo>
                  <a:pt x="0" y="0"/>
                </a:lnTo>
                <a:lnTo>
                  <a:pt x="541148" y="0"/>
                </a:lnTo>
                <a:lnTo>
                  <a:pt x="541148" y="100083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 descr=""/>
          <p:cNvSpPr/>
          <p:nvPr/>
        </p:nvSpPr>
        <p:spPr>
          <a:xfrm>
            <a:off x="3806433" y="4534440"/>
            <a:ext cx="536575" cy="551815"/>
          </a:xfrm>
          <a:custGeom>
            <a:avLst/>
            <a:gdLst/>
            <a:ahLst/>
            <a:cxnLst/>
            <a:rect l="l" t="t" r="r" b="b"/>
            <a:pathLst>
              <a:path w="536575" h="551814">
                <a:moveTo>
                  <a:pt x="536137" y="551427"/>
                </a:moveTo>
                <a:lnTo>
                  <a:pt x="440309" y="551427"/>
                </a:lnTo>
                <a:lnTo>
                  <a:pt x="440309" y="0"/>
                </a:lnTo>
                <a:lnTo>
                  <a:pt x="536137" y="0"/>
                </a:lnTo>
                <a:lnTo>
                  <a:pt x="536137" y="551427"/>
                </a:lnTo>
                <a:close/>
              </a:path>
              <a:path w="536575" h="551814">
                <a:moveTo>
                  <a:pt x="407740" y="541742"/>
                </a:moveTo>
                <a:lnTo>
                  <a:pt x="313164" y="541742"/>
                </a:lnTo>
                <a:lnTo>
                  <a:pt x="313164" y="306061"/>
                </a:lnTo>
                <a:lnTo>
                  <a:pt x="274331" y="306061"/>
                </a:lnTo>
                <a:lnTo>
                  <a:pt x="274331" y="202749"/>
                </a:lnTo>
                <a:lnTo>
                  <a:pt x="313164" y="202749"/>
                </a:lnTo>
                <a:lnTo>
                  <a:pt x="313164" y="2582"/>
                </a:lnTo>
                <a:lnTo>
                  <a:pt x="407740" y="2582"/>
                </a:lnTo>
                <a:lnTo>
                  <a:pt x="407740" y="541742"/>
                </a:lnTo>
                <a:close/>
              </a:path>
              <a:path w="536575" h="551814">
                <a:moveTo>
                  <a:pt x="275584" y="108477"/>
                </a:moveTo>
                <a:lnTo>
                  <a:pt x="4384" y="108477"/>
                </a:lnTo>
                <a:lnTo>
                  <a:pt x="4384" y="12913"/>
                </a:lnTo>
                <a:lnTo>
                  <a:pt x="275584" y="12913"/>
                </a:lnTo>
                <a:lnTo>
                  <a:pt x="275584" y="108477"/>
                </a:lnTo>
                <a:close/>
              </a:path>
              <a:path w="536575" h="551814">
                <a:moveTo>
                  <a:pt x="122134" y="430036"/>
                </a:moveTo>
                <a:lnTo>
                  <a:pt x="29437" y="430036"/>
                </a:lnTo>
                <a:lnTo>
                  <a:pt x="29437" y="108477"/>
                </a:lnTo>
                <a:lnTo>
                  <a:pt x="122134" y="108477"/>
                </a:lnTo>
                <a:lnTo>
                  <a:pt x="122134" y="430036"/>
                </a:lnTo>
                <a:close/>
              </a:path>
              <a:path w="536575" h="551814">
                <a:moveTo>
                  <a:pt x="159087" y="525599"/>
                </a:moveTo>
                <a:lnTo>
                  <a:pt x="0" y="525599"/>
                </a:lnTo>
                <a:lnTo>
                  <a:pt x="0" y="430036"/>
                </a:lnTo>
                <a:lnTo>
                  <a:pt x="156582" y="430036"/>
                </a:lnTo>
                <a:lnTo>
                  <a:pt x="156582" y="108477"/>
                </a:lnTo>
                <a:lnTo>
                  <a:pt x="249278" y="108477"/>
                </a:lnTo>
                <a:lnTo>
                  <a:pt x="249278" y="422287"/>
                </a:lnTo>
                <a:lnTo>
                  <a:pt x="288737" y="422287"/>
                </a:lnTo>
                <a:lnTo>
                  <a:pt x="288737" y="504937"/>
                </a:lnTo>
                <a:lnTo>
                  <a:pt x="261609" y="514431"/>
                </a:lnTo>
                <a:lnTo>
                  <a:pt x="229549" y="520837"/>
                </a:lnTo>
                <a:lnTo>
                  <a:pt x="194670" y="524459"/>
                </a:lnTo>
                <a:lnTo>
                  <a:pt x="159087" y="525599"/>
                </a:lnTo>
                <a:close/>
              </a:path>
              <a:path w="536575" h="551814">
                <a:moveTo>
                  <a:pt x="288737" y="422287"/>
                </a:moveTo>
                <a:lnTo>
                  <a:pt x="249278" y="422287"/>
                </a:lnTo>
                <a:lnTo>
                  <a:pt x="260200" y="419745"/>
                </a:lnTo>
                <a:lnTo>
                  <a:pt x="270417" y="416960"/>
                </a:lnTo>
                <a:lnTo>
                  <a:pt x="279929" y="413933"/>
                </a:lnTo>
                <a:lnTo>
                  <a:pt x="288737" y="410665"/>
                </a:lnTo>
                <a:lnTo>
                  <a:pt x="288737" y="422287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 descr=""/>
          <p:cNvSpPr/>
          <p:nvPr/>
        </p:nvSpPr>
        <p:spPr>
          <a:xfrm>
            <a:off x="4428377" y="4534440"/>
            <a:ext cx="502284" cy="551815"/>
          </a:xfrm>
          <a:custGeom>
            <a:avLst/>
            <a:gdLst/>
            <a:ahLst/>
            <a:cxnLst/>
            <a:rect l="l" t="t" r="r" b="b"/>
            <a:pathLst>
              <a:path w="502285" h="551814">
                <a:moveTo>
                  <a:pt x="501689" y="551427"/>
                </a:moveTo>
                <a:lnTo>
                  <a:pt x="395839" y="551427"/>
                </a:lnTo>
                <a:lnTo>
                  <a:pt x="395839" y="0"/>
                </a:lnTo>
                <a:lnTo>
                  <a:pt x="501689" y="0"/>
                </a:lnTo>
                <a:lnTo>
                  <a:pt x="501689" y="551427"/>
                </a:lnTo>
                <a:close/>
              </a:path>
              <a:path w="502285" h="551814">
                <a:moveTo>
                  <a:pt x="168482" y="532056"/>
                </a:moveTo>
                <a:lnTo>
                  <a:pt x="99615" y="516509"/>
                </a:lnTo>
                <a:lnTo>
                  <a:pt x="46426" y="468697"/>
                </a:lnTo>
                <a:lnTo>
                  <a:pt x="26720" y="432143"/>
                </a:lnTo>
                <a:lnTo>
                  <a:pt x="12144" y="386864"/>
                </a:lnTo>
                <a:lnTo>
                  <a:pt x="3103" y="332642"/>
                </a:lnTo>
                <a:lnTo>
                  <a:pt x="0" y="269256"/>
                </a:lnTo>
                <a:lnTo>
                  <a:pt x="3103" y="205871"/>
                </a:lnTo>
                <a:lnTo>
                  <a:pt x="12144" y="151648"/>
                </a:lnTo>
                <a:lnTo>
                  <a:pt x="26665" y="106540"/>
                </a:lnTo>
                <a:lnTo>
                  <a:pt x="26720" y="106370"/>
                </a:lnTo>
                <a:lnTo>
                  <a:pt x="46426" y="69816"/>
                </a:lnTo>
                <a:lnTo>
                  <a:pt x="99615" y="22004"/>
                </a:lnTo>
                <a:lnTo>
                  <a:pt x="168482" y="6456"/>
                </a:lnTo>
                <a:lnTo>
                  <a:pt x="204646" y="10307"/>
                </a:lnTo>
                <a:lnTo>
                  <a:pt x="265907" y="41767"/>
                </a:lnTo>
                <a:lnTo>
                  <a:pt x="309816" y="106370"/>
                </a:lnTo>
                <a:lnTo>
                  <a:pt x="309870" y="106540"/>
                </a:lnTo>
                <a:lnTo>
                  <a:pt x="168482" y="106540"/>
                </a:lnTo>
                <a:lnTo>
                  <a:pt x="143439" y="114621"/>
                </a:lnTo>
                <a:lnTo>
                  <a:pt x="123151" y="141650"/>
                </a:lnTo>
                <a:lnTo>
                  <a:pt x="109558" y="191803"/>
                </a:lnTo>
                <a:lnTo>
                  <a:pt x="104596" y="269256"/>
                </a:lnTo>
                <a:lnTo>
                  <a:pt x="109558" y="346982"/>
                </a:lnTo>
                <a:lnTo>
                  <a:pt x="123151" y="397105"/>
                </a:lnTo>
                <a:lnTo>
                  <a:pt x="143439" y="423982"/>
                </a:lnTo>
                <a:lnTo>
                  <a:pt x="168482" y="431973"/>
                </a:lnTo>
                <a:lnTo>
                  <a:pt x="309870" y="431973"/>
                </a:lnTo>
                <a:lnTo>
                  <a:pt x="309816" y="432143"/>
                </a:lnTo>
                <a:lnTo>
                  <a:pt x="290225" y="468697"/>
                </a:lnTo>
                <a:lnTo>
                  <a:pt x="265907" y="496746"/>
                </a:lnTo>
                <a:lnTo>
                  <a:pt x="237251" y="516509"/>
                </a:lnTo>
                <a:lnTo>
                  <a:pt x="204646" y="528206"/>
                </a:lnTo>
                <a:lnTo>
                  <a:pt x="168482" y="532056"/>
                </a:lnTo>
                <a:close/>
              </a:path>
              <a:path w="502285" h="551814">
                <a:moveTo>
                  <a:pt x="309870" y="431973"/>
                </a:moveTo>
                <a:lnTo>
                  <a:pt x="168482" y="431973"/>
                </a:lnTo>
                <a:lnTo>
                  <a:pt x="193163" y="423982"/>
                </a:lnTo>
                <a:lnTo>
                  <a:pt x="213264" y="397105"/>
                </a:lnTo>
                <a:lnTo>
                  <a:pt x="226789" y="346982"/>
                </a:lnTo>
                <a:lnTo>
                  <a:pt x="231741" y="269256"/>
                </a:lnTo>
                <a:lnTo>
                  <a:pt x="226789" y="191803"/>
                </a:lnTo>
                <a:lnTo>
                  <a:pt x="213264" y="141650"/>
                </a:lnTo>
                <a:lnTo>
                  <a:pt x="193163" y="114621"/>
                </a:lnTo>
                <a:lnTo>
                  <a:pt x="168482" y="106540"/>
                </a:lnTo>
                <a:lnTo>
                  <a:pt x="309870" y="106540"/>
                </a:lnTo>
                <a:lnTo>
                  <a:pt x="324291" y="151648"/>
                </a:lnTo>
                <a:lnTo>
                  <a:pt x="333261" y="205871"/>
                </a:lnTo>
                <a:lnTo>
                  <a:pt x="336338" y="269256"/>
                </a:lnTo>
                <a:lnTo>
                  <a:pt x="333261" y="332642"/>
                </a:lnTo>
                <a:lnTo>
                  <a:pt x="324291" y="386864"/>
                </a:lnTo>
                <a:lnTo>
                  <a:pt x="309870" y="431973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 descr=""/>
          <p:cNvSpPr/>
          <p:nvPr/>
        </p:nvSpPr>
        <p:spPr>
          <a:xfrm>
            <a:off x="5024642" y="4534440"/>
            <a:ext cx="508000" cy="551815"/>
          </a:xfrm>
          <a:custGeom>
            <a:avLst/>
            <a:gdLst/>
            <a:ahLst/>
            <a:cxnLst/>
            <a:rect l="l" t="t" r="r" b="b"/>
            <a:pathLst>
              <a:path w="508000" h="551814">
                <a:moveTo>
                  <a:pt x="507952" y="551427"/>
                </a:moveTo>
                <a:lnTo>
                  <a:pt x="402103" y="551427"/>
                </a:lnTo>
                <a:lnTo>
                  <a:pt x="402103" y="0"/>
                </a:lnTo>
                <a:lnTo>
                  <a:pt x="507952" y="0"/>
                </a:lnTo>
                <a:lnTo>
                  <a:pt x="507952" y="551427"/>
                </a:lnTo>
                <a:close/>
              </a:path>
              <a:path w="508000" h="551814">
                <a:moveTo>
                  <a:pt x="357007" y="112997"/>
                </a:moveTo>
                <a:lnTo>
                  <a:pt x="15031" y="112997"/>
                </a:lnTo>
                <a:lnTo>
                  <a:pt x="15031" y="12913"/>
                </a:lnTo>
                <a:lnTo>
                  <a:pt x="357007" y="12913"/>
                </a:lnTo>
                <a:lnTo>
                  <a:pt x="357007" y="112997"/>
                </a:lnTo>
                <a:close/>
              </a:path>
              <a:path w="508000" h="551814">
                <a:moveTo>
                  <a:pt x="0" y="525599"/>
                </a:moveTo>
                <a:lnTo>
                  <a:pt x="0" y="415830"/>
                </a:lnTo>
                <a:lnTo>
                  <a:pt x="28163" y="407479"/>
                </a:lnTo>
                <a:lnTo>
                  <a:pt x="53737" y="389578"/>
                </a:lnTo>
                <a:lnTo>
                  <a:pt x="95906" y="327369"/>
                </a:lnTo>
                <a:lnTo>
                  <a:pt x="111901" y="284181"/>
                </a:lnTo>
                <a:lnTo>
                  <a:pt x="124101" y="233682"/>
                </a:lnTo>
                <a:lnTo>
                  <a:pt x="132205" y="176434"/>
                </a:lnTo>
                <a:lnTo>
                  <a:pt x="135913" y="112997"/>
                </a:lnTo>
                <a:lnTo>
                  <a:pt x="242389" y="112997"/>
                </a:lnTo>
                <a:lnTo>
                  <a:pt x="240862" y="149560"/>
                </a:lnTo>
                <a:lnTo>
                  <a:pt x="238161" y="184670"/>
                </a:lnTo>
                <a:lnTo>
                  <a:pt x="234286" y="218327"/>
                </a:lnTo>
                <a:lnTo>
                  <a:pt x="229236" y="250531"/>
                </a:lnTo>
                <a:lnTo>
                  <a:pt x="319925" y="371923"/>
                </a:lnTo>
                <a:lnTo>
                  <a:pt x="192909" y="371923"/>
                </a:lnTo>
                <a:lnTo>
                  <a:pt x="164068" y="425531"/>
                </a:lnTo>
                <a:lnTo>
                  <a:pt x="129785" y="468230"/>
                </a:lnTo>
                <a:lnTo>
                  <a:pt x="90632" y="499492"/>
                </a:lnTo>
                <a:lnTo>
                  <a:pt x="47180" y="518791"/>
                </a:lnTo>
                <a:lnTo>
                  <a:pt x="0" y="525599"/>
                </a:lnTo>
                <a:close/>
              </a:path>
              <a:path w="508000" h="551814">
                <a:moveTo>
                  <a:pt x="300637" y="523016"/>
                </a:moveTo>
                <a:lnTo>
                  <a:pt x="192909" y="371923"/>
                </a:lnTo>
                <a:lnTo>
                  <a:pt x="319925" y="371923"/>
                </a:lnTo>
                <a:lnTo>
                  <a:pt x="384565" y="458446"/>
                </a:lnTo>
                <a:lnTo>
                  <a:pt x="300637" y="523016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6" name="object 36" descr=""/>
          <p:cNvGrpSpPr/>
          <p:nvPr/>
        </p:nvGrpSpPr>
        <p:grpSpPr>
          <a:xfrm>
            <a:off x="1165496" y="5200728"/>
            <a:ext cx="4317365" cy="740410"/>
            <a:chOff x="1165496" y="5200728"/>
            <a:chExt cx="4317365" cy="740410"/>
          </a:xfrm>
        </p:grpSpPr>
        <p:sp>
          <p:nvSpPr>
            <p:cNvPr id="37" name="object 37" descr=""/>
            <p:cNvSpPr/>
            <p:nvPr/>
          </p:nvSpPr>
          <p:spPr>
            <a:xfrm>
              <a:off x="1194071" y="5229303"/>
              <a:ext cx="4260215" cy="683260"/>
            </a:xfrm>
            <a:custGeom>
              <a:avLst/>
              <a:gdLst/>
              <a:ahLst/>
              <a:cxnLst/>
              <a:rect l="l" t="t" r="r" b="b"/>
              <a:pathLst>
                <a:path w="4260215" h="683260">
                  <a:moveTo>
                    <a:pt x="0" y="0"/>
                  </a:moveTo>
                  <a:lnTo>
                    <a:pt x="0" y="683206"/>
                  </a:lnTo>
                  <a:lnTo>
                    <a:pt x="4260185" y="683206"/>
                  </a:lnTo>
                  <a:lnTo>
                    <a:pt x="4260185" y="0"/>
                  </a:lnTo>
                  <a:lnTo>
                    <a:pt x="0" y="0"/>
                  </a:lnTo>
                  <a:close/>
                </a:path>
              </a:pathLst>
            </a:custGeom>
            <a:ln w="57150">
              <a:solidFill>
                <a:srgbClr val="692498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8" name="object 38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370257" y="5472624"/>
              <a:ext cx="196133" cy="199397"/>
            </a:xfrm>
            <a:prstGeom prst="rect">
              <a:avLst/>
            </a:prstGeom>
          </p:spPr>
        </p:pic>
        <p:pic>
          <p:nvPicPr>
            <p:cNvPr id="39" name="object 39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593115" y="5472624"/>
              <a:ext cx="169408" cy="199397"/>
            </a:xfrm>
            <a:prstGeom prst="rect">
              <a:avLst/>
            </a:prstGeom>
          </p:spPr>
        </p:pic>
        <p:pic>
          <p:nvPicPr>
            <p:cNvPr id="40" name="object 40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799893" y="5473558"/>
              <a:ext cx="193188" cy="188890"/>
            </a:xfrm>
            <a:prstGeom prst="rect">
              <a:avLst/>
            </a:prstGeom>
          </p:spPr>
        </p:pic>
        <p:sp>
          <p:nvSpPr>
            <p:cNvPr id="41" name="object 41" descr=""/>
            <p:cNvSpPr/>
            <p:nvPr/>
          </p:nvSpPr>
          <p:spPr>
            <a:xfrm>
              <a:off x="2017763" y="5480100"/>
              <a:ext cx="193675" cy="182880"/>
            </a:xfrm>
            <a:custGeom>
              <a:avLst/>
              <a:gdLst/>
              <a:ahLst/>
              <a:cxnLst/>
              <a:rect l="l" t="t" r="r" b="b"/>
              <a:pathLst>
                <a:path w="193675" h="182879">
                  <a:moveTo>
                    <a:pt x="183451" y="107010"/>
                  </a:moveTo>
                  <a:lnTo>
                    <a:pt x="35331" y="107010"/>
                  </a:lnTo>
                  <a:lnTo>
                    <a:pt x="35331" y="73494"/>
                  </a:lnTo>
                  <a:lnTo>
                    <a:pt x="178015" y="73494"/>
                  </a:lnTo>
                  <a:lnTo>
                    <a:pt x="178015" y="52857"/>
                  </a:lnTo>
                  <a:lnTo>
                    <a:pt x="35331" y="52857"/>
                  </a:lnTo>
                  <a:lnTo>
                    <a:pt x="35331" y="20624"/>
                  </a:lnTo>
                  <a:lnTo>
                    <a:pt x="180505" y="20624"/>
                  </a:lnTo>
                  <a:lnTo>
                    <a:pt x="180505" y="0"/>
                  </a:lnTo>
                  <a:lnTo>
                    <a:pt x="12903" y="0"/>
                  </a:lnTo>
                  <a:lnTo>
                    <a:pt x="12903" y="20624"/>
                  </a:lnTo>
                  <a:lnTo>
                    <a:pt x="12903" y="52857"/>
                  </a:lnTo>
                  <a:lnTo>
                    <a:pt x="12903" y="73494"/>
                  </a:lnTo>
                  <a:lnTo>
                    <a:pt x="12903" y="107010"/>
                  </a:lnTo>
                  <a:lnTo>
                    <a:pt x="12903" y="127647"/>
                  </a:lnTo>
                  <a:lnTo>
                    <a:pt x="183451" y="127647"/>
                  </a:lnTo>
                  <a:lnTo>
                    <a:pt x="183451" y="107010"/>
                  </a:lnTo>
                  <a:close/>
                </a:path>
                <a:path w="193675" h="182879">
                  <a:moveTo>
                    <a:pt x="193192" y="161112"/>
                  </a:moveTo>
                  <a:lnTo>
                    <a:pt x="0" y="161112"/>
                  </a:lnTo>
                  <a:lnTo>
                    <a:pt x="0" y="182359"/>
                  </a:lnTo>
                  <a:lnTo>
                    <a:pt x="193192" y="182359"/>
                  </a:lnTo>
                  <a:lnTo>
                    <a:pt x="193192" y="16111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2" name="object 42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235644" y="5472624"/>
              <a:ext cx="181185" cy="199397"/>
            </a:xfrm>
            <a:prstGeom prst="rect">
              <a:avLst/>
            </a:prstGeom>
          </p:spPr>
        </p:pic>
        <p:pic>
          <p:nvPicPr>
            <p:cNvPr id="43" name="object 43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520589" y="5472624"/>
              <a:ext cx="182317" cy="196828"/>
            </a:xfrm>
            <a:prstGeom prst="rect">
              <a:avLst/>
            </a:prstGeom>
          </p:spPr>
        </p:pic>
        <p:sp>
          <p:nvSpPr>
            <p:cNvPr id="44" name="object 44" descr=""/>
            <p:cNvSpPr/>
            <p:nvPr/>
          </p:nvSpPr>
          <p:spPr>
            <a:xfrm>
              <a:off x="2797962" y="5474944"/>
              <a:ext cx="193675" cy="197485"/>
            </a:xfrm>
            <a:custGeom>
              <a:avLst/>
              <a:gdLst/>
              <a:ahLst/>
              <a:cxnLst/>
              <a:rect l="l" t="t" r="r" b="b"/>
              <a:pathLst>
                <a:path w="193675" h="197485">
                  <a:moveTo>
                    <a:pt x="178917" y="0"/>
                  </a:moveTo>
                  <a:lnTo>
                    <a:pt x="13360" y="0"/>
                  </a:lnTo>
                  <a:lnTo>
                    <a:pt x="13360" y="19342"/>
                  </a:lnTo>
                  <a:lnTo>
                    <a:pt x="156273" y="19342"/>
                  </a:lnTo>
                  <a:lnTo>
                    <a:pt x="156273" y="74777"/>
                  </a:lnTo>
                  <a:lnTo>
                    <a:pt x="178917" y="74777"/>
                  </a:lnTo>
                  <a:lnTo>
                    <a:pt x="178917" y="19342"/>
                  </a:lnTo>
                  <a:lnTo>
                    <a:pt x="178917" y="0"/>
                  </a:lnTo>
                  <a:close/>
                </a:path>
                <a:path w="193675" h="197485">
                  <a:moveTo>
                    <a:pt x="179590" y="131508"/>
                  </a:moveTo>
                  <a:lnTo>
                    <a:pt x="11772" y="131508"/>
                  </a:lnTo>
                  <a:lnTo>
                    <a:pt x="11772" y="150850"/>
                  </a:lnTo>
                  <a:lnTo>
                    <a:pt x="156946" y="150850"/>
                  </a:lnTo>
                  <a:lnTo>
                    <a:pt x="156946" y="197269"/>
                  </a:lnTo>
                  <a:lnTo>
                    <a:pt x="179590" y="197269"/>
                  </a:lnTo>
                  <a:lnTo>
                    <a:pt x="179590" y="150850"/>
                  </a:lnTo>
                  <a:lnTo>
                    <a:pt x="179590" y="131508"/>
                  </a:lnTo>
                  <a:close/>
                </a:path>
                <a:path w="193675" h="197485">
                  <a:moveTo>
                    <a:pt x="193179" y="89674"/>
                  </a:moveTo>
                  <a:lnTo>
                    <a:pt x="95123" y="89674"/>
                  </a:lnTo>
                  <a:lnTo>
                    <a:pt x="95123" y="46951"/>
                  </a:lnTo>
                  <a:lnTo>
                    <a:pt x="72466" y="46951"/>
                  </a:lnTo>
                  <a:lnTo>
                    <a:pt x="72466" y="89674"/>
                  </a:lnTo>
                  <a:lnTo>
                    <a:pt x="0" y="89674"/>
                  </a:lnTo>
                  <a:lnTo>
                    <a:pt x="0" y="109296"/>
                  </a:lnTo>
                  <a:lnTo>
                    <a:pt x="193179" y="109296"/>
                  </a:lnTo>
                  <a:lnTo>
                    <a:pt x="193179" y="8967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5" name="object 45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015839" y="5472624"/>
              <a:ext cx="247771" cy="218076"/>
            </a:xfrm>
            <a:prstGeom prst="rect">
              <a:avLst/>
            </a:prstGeom>
          </p:spPr>
        </p:pic>
        <p:pic>
          <p:nvPicPr>
            <p:cNvPr id="46" name="object 46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355055" y="5472624"/>
              <a:ext cx="187526" cy="196828"/>
            </a:xfrm>
            <a:prstGeom prst="rect">
              <a:avLst/>
            </a:prstGeom>
          </p:spPr>
        </p:pic>
        <p:sp>
          <p:nvSpPr>
            <p:cNvPr id="47" name="object 47" descr=""/>
            <p:cNvSpPr/>
            <p:nvPr/>
          </p:nvSpPr>
          <p:spPr>
            <a:xfrm>
              <a:off x="3577679" y="5472633"/>
              <a:ext cx="174625" cy="197485"/>
            </a:xfrm>
            <a:custGeom>
              <a:avLst/>
              <a:gdLst/>
              <a:ahLst/>
              <a:cxnLst/>
              <a:rect l="l" t="t" r="r" b="b"/>
              <a:pathLst>
                <a:path w="174625" h="197485">
                  <a:moveTo>
                    <a:pt x="174167" y="141960"/>
                  </a:moveTo>
                  <a:lnTo>
                    <a:pt x="151739" y="141960"/>
                  </a:lnTo>
                  <a:lnTo>
                    <a:pt x="151739" y="177444"/>
                  </a:lnTo>
                  <a:lnTo>
                    <a:pt x="174167" y="177444"/>
                  </a:lnTo>
                  <a:lnTo>
                    <a:pt x="174167" y="141960"/>
                  </a:lnTo>
                  <a:close/>
                </a:path>
                <a:path w="174625" h="197485">
                  <a:moveTo>
                    <a:pt x="174167" y="122212"/>
                  </a:moveTo>
                  <a:lnTo>
                    <a:pt x="9512" y="122212"/>
                  </a:lnTo>
                  <a:lnTo>
                    <a:pt x="9512" y="141554"/>
                  </a:lnTo>
                  <a:lnTo>
                    <a:pt x="9512" y="177660"/>
                  </a:lnTo>
                  <a:lnTo>
                    <a:pt x="9512" y="197002"/>
                  </a:lnTo>
                  <a:lnTo>
                    <a:pt x="174167" y="197002"/>
                  </a:lnTo>
                  <a:lnTo>
                    <a:pt x="174167" y="177660"/>
                  </a:lnTo>
                  <a:lnTo>
                    <a:pt x="31940" y="177660"/>
                  </a:lnTo>
                  <a:lnTo>
                    <a:pt x="31940" y="141554"/>
                  </a:lnTo>
                  <a:lnTo>
                    <a:pt x="174167" y="141554"/>
                  </a:lnTo>
                  <a:lnTo>
                    <a:pt x="174167" y="122212"/>
                  </a:lnTo>
                  <a:close/>
                </a:path>
                <a:path w="174625" h="197485">
                  <a:moveTo>
                    <a:pt x="174167" y="63271"/>
                  </a:moveTo>
                  <a:lnTo>
                    <a:pt x="151739" y="63271"/>
                  </a:lnTo>
                  <a:lnTo>
                    <a:pt x="151739" y="111607"/>
                  </a:lnTo>
                  <a:lnTo>
                    <a:pt x="174167" y="111607"/>
                  </a:lnTo>
                  <a:lnTo>
                    <a:pt x="174167" y="63271"/>
                  </a:lnTo>
                  <a:close/>
                </a:path>
                <a:path w="174625" h="197485">
                  <a:moveTo>
                    <a:pt x="174167" y="0"/>
                  </a:moveTo>
                  <a:lnTo>
                    <a:pt x="151739" y="0"/>
                  </a:lnTo>
                  <a:lnTo>
                    <a:pt x="151739" y="40995"/>
                  </a:lnTo>
                  <a:lnTo>
                    <a:pt x="113017" y="40995"/>
                  </a:lnTo>
                  <a:lnTo>
                    <a:pt x="113017" y="31978"/>
                  </a:lnTo>
                  <a:lnTo>
                    <a:pt x="113017" y="3505"/>
                  </a:lnTo>
                  <a:lnTo>
                    <a:pt x="91046" y="3505"/>
                  </a:lnTo>
                  <a:lnTo>
                    <a:pt x="91046" y="31965"/>
                  </a:lnTo>
                  <a:lnTo>
                    <a:pt x="91046" y="51308"/>
                  </a:lnTo>
                  <a:lnTo>
                    <a:pt x="91046" y="62903"/>
                  </a:lnTo>
                  <a:lnTo>
                    <a:pt x="91046" y="82245"/>
                  </a:lnTo>
                  <a:lnTo>
                    <a:pt x="21971" y="82245"/>
                  </a:lnTo>
                  <a:lnTo>
                    <a:pt x="21971" y="51308"/>
                  </a:lnTo>
                  <a:lnTo>
                    <a:pt x="91046" y="51308"/>
                  </a:lnTo>
                  <a:lnTo>
                    <a:pt x="91046" y="31965"/>
                  </a:lnTo>
                  <a:lnTo>
                    <a:pt x="21971" y="31965"/>
                  </a:lnTo>
                  <a:lnTo>
                    <a:pt x="21971" y="3594"/>
                  </a:lnTo>
                  <a:lnTo>
                    <a:pt x="0" y="3594"/>
                  </a:lnTo>
                  <a:lnTo>
                    <a:pt x="0" y="101587"/>
                  </a:lnTo>
                  <a:lnTo>
                    <a:pt x="113017" y="101587"/>
                  </a:lnTo>
                  <a:lnTo>
                    <a:pt x="113017" y="82245"/>
                  </a:lnTo>
                  <a:lnTo>
                    <a:pt x="113017" y="62903"/>
                  </a:lnTo>
                  <a:lnTo>
                    <a:pt x="174167" y="62903"/>
                  </a:lnTo>
                  <a:lnTo>
                    <a:pt x="174167" y="51308"/>
                  </a:lnTo>
                  <a:lnTo>
                    <a:pt x="174167" y="41554"/>
                  </a:lnTo>
                  <a:lnTo>
                    <a:pt x="174167" y="40995"/>
                  </a:lnTo>
                  <a:lnTo>
                    <a:pt x="17416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8" name="object 48" descr="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3854792" y="5472624"/>
              <a:ext cx="179826" cy="199397"/>
            </a:xfrm>
            <a:prstGeom prst="rect">
              <a:avLst/>
            </a:prstGeom>
          </p:spPr>
        </p:pic>
        <p:sp>
          <p:nvSpPr>
            <p:cNvPr id="49" name="object 49" descr=""/>
            <p:cNvSpPr/>
            <p:nvPr/>
          </p:nvSpPr>
          <p:spPr>
            <a:xfrm>
              <a:off x="4068813" y="5474944"/>
              <a:ext cx="411480" cy="194945"/>
            </a:xfrm>
            <a:custGeom>
              <a:avLst/>
              <a:gdLst/>
              <a:ahLst/>
              <a:cxnLst/>
              <a:rect l="l" t="t" r="r" b="b"/>
              <a:pathLst>
                <a:path w="411479" h="194945">
                  <a:moveTo>
                    <a:pt x="193192" y="165798"/>
                  </a:moveTo>
                  <a:lnTo>
                    <a:pt x="107797" y="165798"/>
                  </a:lnTo>
                  <a:lnTo>
                    <a:pt x="107797" y="121196"/>
                  </a:lnTo>
                  <a:lnTo>
                    <a:pt x="180276" y="121196"/>
                  </a:lnTo>
                  <a:lnTo>
                    <a:pt x="180276" y="100571"/>
                  </a:lnTo>
                  <a:lnTo>
                    <a:pt x="34874" y="100571"/>
                  </a:lnTo>
                  <a:lnTo>
                    <a:pt x="34874" y="60591"/>
                  </a:lnTo>
                  <a:lnTo>
                    <a:pt x="158076" y="60591"/>
                  </a:lnTo>
                  <a:lnTo>
                    <a:pt x="158076" y="100190"/>
                  </a:lnTo>
                  <a:lnTo>
                    <a:pt x="180276" y="100190"/>
                  </a:lnTo>
                  <a:lnTo>
                    <a:pt x="180276" y="3517"/>
                  </a:lnTo>
                  <a:lnTo>
                    <a:pt x="158076" y="3517"/>
                  </a:lnTo>
                  <a:lnTo>
                    <a:pt x="158076" y="38684"/>
                  </a:lnTo>
                  <a:lnTo>
                    <a:pt x="34874" y="38684"/>
                  </a:lnTo>
                  <a:lnTo>
                    <a:pt x="34874" y="3860"/>
                  </a:lnTo>
                  <a:lnTo>
                    <a:pt x="12687" y="3860"/>
                  </a:lnTo>
                  <a:lnTo>
                    <a:pt x="12687" y="38684"/>
                  </a:lnTo>
                  <a:lnTo>
                    <a:pt x="12687" y="60591"/>
                  </a:lnTo>
                  <a:lnTo>
                    <a:pt x="12687" y="100571"/>
                  </a:lnTo>
                  <a:lnTo>
                    <a:pt x="12687" y="121196"/>
                  </a:lnTo>
                  <a:lnTo>
                    <a:pt x="84924" y="121196"/>
                  </a:lnTo>
                  <a:lnTo>
                    <a:pt x="84924" y="165798"/>
                  </a:lnTo>
                  <a:lnTo>
                    <a:pt x="0" y="165798"/>
                  </a:lnTo>
                  <a:lnTo>
                    <a:pt x="0" y="187515"/>
                  </a:lnTo>
                  <a:lnTo>
                    <a:pt x="193192" y="187515"/>
                  </a:lnTo>
                  <a:lnTo>
                    <a:pt x="193192" y="165798"/>
                  </a:lnTo>
                  <a:close/>
                </a:path>
                <a:path w="411479" h="194945">
                  <a:moveTo>
                    <a:pt x="399961" y="58013"/>
                  </a:moveTo>
                  <a:lnTo>
                    <a:pt x="253657" y="58013"/>
                  </a:lnTo>
                  <a:lnTo>
                    <a:pt x="253657" y="45123"/>
                  </a:lnTo>
                  <a:lnTo>
                    <a:pt x="397243" y="45123"/>
                  </a:lnTo>
                  <a:lnTo>
                    <a:pt x="397243" y="29654"/>
                  </a:lnTo>
                  <a:lnTo>
                    <a:pt x="397243" y="16764"/>
                  </a:lnTo>
                  <a:lnTo>
                    <a:pt x="397243" y="0"/>
                  </a:lnTo>
                  <a:lnTo>
                    <a:pt x="231914" y="0"/>
                  </a:lnTo>
                  <a:lnTo>
                    <a:pt x="231914" y="16764"/>
                  </a:lnTo>
                  <a:lnTo>
                    <a:pt x="375500" y="16764"/>
                  </a:lnTo>
                  <a:lnTo>
                    <a:pt x="375500" y="29654"/>
                  </a:lnTo>
                  <a:lnTo>
                    <a:pt x="231914" y="29654"/>
                  </a:lnTo>
                  <a:lnTo>
                    <a:pt x="231914" y="45123"/>
                  </a:lnTo>
                  <a:lnTo>
                    <a:pt x="231914" y="58013"/>
                  </a:lnTo>
                  <a:lnTo>
                    <a:pt x="231914" y="74777"/>
                  </a:lnTo>
                  <a:lnTo>
                    <a:pt x="399961" y="74777"/>
                  </a:lnTo>
                  <a:lnTo>
                    <a:pt x="399961" y="58013"/>
                  </a:lnTo>
                  <a:close/>
                </a:path>
                <a:path w="411479" h="194945">
                  <a:moveTo>
                    <a:pt x="401091" y="177927"/>
                  </a:moveTo>
                  <a:lnTo>
                    <a:pt x="252984" y="177927"/>
                  </a:lnTo>
                  <a:lnTo>
                    <a:pt x="252984" y="165036"/>
                  </a:lnTo>
                  <a:lnTo>
                    <a:pt x="397700" y="165036"/>
                  </a:lnTo>
                  <a:lnTo>
                    <a:pt x="397700" y="149555"/>
                  </a:lnTo>
                  <a:lnTo>
                    <a:pt x="397700" y="136664"/>
                  </a:lnTo>
                  <a:lnTo>
                    <a:pt x="397700" y="121196"/>
                  </a:lnTo>
                  <a:lnTo>
                    <a:pt x="230784" y="121196"/>
                  </a:lnTo>
                  <a:lnTo>
                    <a:pt x="230784" y="136664"/>
                  </a:lnTo>
                  <a:lnTo>
                    <a:pt x="375958" y="136664"/>
                  </a:lnTo>
                  <a:lnTo>
                    <a:pt x="375958" y="149555"/>
                  </a:lnTo>
                  <a:lnTo>
                    <a:pt x="231241" y="149555"/>
                  </a:lnTo>
                  <a:lnTo>
                    <a:pt x="231241" y="165036"/>
                  </a:lnTo>
                  <a:lnTo>
                    <a:pt x="231241" y="177927"/>
                  </a:lnTo>
                  <a:lnTo>
                    <a:pt x="231241" y="194691"/>
                  </a:lnTo>
                  <a:lnTo>
                    <a:pt x="401091" y="194691"/>
                  </a:lnTo>
                  <a:lnTo>
                    <a:pt x="401091" y="177927"/>
                  </a:lnTo>
                  <a:close/>
                </a:path>
                <a:path w="411479" h="194945">
                  <a:moveTo>
                    <a:pt x="411060" y="89446"/>
                  </a:moveTo>
                  <a:lnTo>
                    <a:pt x="217868" y="89446"/>
                  </a:lnTo>
                  <a:lnTo>
                    <a:pt x="217868" y="106260"/>
                  </a:lnTo>
                  <a:lnTo>
                    <a:pt x="411060" y="106260"/>
                  </a:lnTo>
                  <a:lnTo>
                    <a:pt x="411060" y="8944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0" name="object 50" descr="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577060" y="5472624"/>
              <a:ext cx="193188" cy="199397"/>
            </a:xfrm>
            <a:prstGeom prst="rect">
              <a:avLst/>
            </a:prstGeom>
          </p:spPr>
        </p:pic>
        <p:pic>
          <p:nvPicPr>
            <p:cNvPr id="51" name="object 51" descr="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4794935" y="5472624"/>
              <a:ext cx="193188" cy="199397"/>
            </a:xfrm>
            <a:prstGeom prst="rect">
              <a:avLst/>
            </a:prstGeom>
          </p:spPr>
        </p:pic>
        <p:pic>
          <p:nvPicPr>
            <p:cNvPr id="52" name="object 52" descr="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5009640" y="5472624"/>
              <a:ext cx="180052" cy="19682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9029" y="9625270"/>
            <a:ext cx="255952" cy="177064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558846" y="9628509"/>
            <a:ext cx="255952" cy="177064"/>
          </a:xfrm>
          <a:prstGeom prst="rect">
            <a:avLst/>
          </a:prstGeom>
        </p:spPr>
      </p:pic>
      <p:grpSp>
        <p:nvGrpSpPr>
          <p:cNvPr id="4" name="object 4" descr=""/>
          <p:cNvGrpSpPr/>
          <p:nvPr/>
        </p:nvGrpSpPr>
        <p:grpSpPr>
          <a:xfrm>
            <a:off x="1112050" y="582048"/>
            <a:ext cx="406400" cy="205740"/>
            <a:chOff x="1112050" y="582048"/>
            <a:chExt cx="406400" cy="205740"/>
          </a:xfrm>
        </p:grpSpPr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12050" y="582048"/>
              <a:ext cx="140693" cy="205460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1272273" y="582053"/>
              <a:ext cx="246379" cy="201295"/>
            </a:xfrm>
            <a:custGeom>
              <a:avLst/>
              <a:gdLst/>
              <a:ahLst/>
              <a:cxnLst/>
              <a:rect l="l" t="t" r="r" b="b"/>
              <a:pathLst>
                <a:path w="246380" h="201295">
                  <a:moveTo>
                    <a:pt x="89065" y="88950"/>
                  </a:moveTo>
                  <a:lnTo>
                    <a:pt x="0" y="88950"/>
                  </a:lnTo>
                  <a:lnTo>
                    <a:pt x="0" y="124904"/>
                  </a:lnTo>
                  <a:lnTo>
                    <a:pt x="89065" y="124904"/>
                  </a:lnTo>
                  <a:lnTo>
                    <a:pt x="89065" y="88950"/>
                  </a:lnTo>
                  <a:close/>
                </a:path>
                <a:path w="246380" h="201295">
                  <a:moveTo>
                    <a:pt x="245808" y="163741"/>
                  </a:moveTo>
                  <a:lnTo>
                    <a:pt x="172085" y="163741"/>
                  </a:lnTo>
                  <a:lnTo>
                    <a:pt x="199301" y="134734"/>
                  </a:lnTo>
                  <a:lnTo>
                    <a:pt x="220014" y="111175"/>
                  </a:lnTo>
                  <a:lnTo>
                    <a:pt x="233159" y="92392"/>
                  </a:lnTo>
                  <a:lnTo>
                    <a:pt x="240080" y="76441"/>
                  </a:lnTo>
                  <a:lnTo>
                    <a:pt x="242087" y="61379"/>
                  </a:lnTo>
                  <a:lnTo>
                    <a:pt x="237490" y="36817"/>
                  </a:lnTo>
                  <a:lnTo>
                    <a:pt x="224205" y="17386"/>
                  </a:lnTo>
                  <a:lnTo>
                    <a:pt x="202946" y="4597"/>
                  </a:lnTo>
                  <a:lnTo>
                    <a:pt x="174409" y="0"/>
                  </a:lnTo>
                  <a:lnTo>
                    <a:pt x="146888" y="5092"/>
                  </a:lnTo>
                  <a:lnTo>
                    <a:pt x="125349" y="19177"/>
                  </a:lnTo>
                  <a:lnTo>
                    <a:pt x="111302" y="40462"/>
                  </a:lnTo>
                  <a:lnTo>
                    <a:pt x="106273" y="67132"/>
                  </a:lnTo>
                  <a:lnTo>
                    <a:pt x="147904" y="67132"/>
                  </a:lnTo>
                  <a:lnTo>
                    <a:pt x="149618" y="56286"/>
                  </a:lnTo>
                  <a:lnTo>
                    <a:pt x="154698" y="46926"/>
                  </a:lnTo>
                  <a:lnTo>
                    <a:pt x="163004" y="40360"/>
                  </a:lnTo>
                  <a:lnTo>
                    <a:pt x="174409" y="37884"/>
                  </a:lnTo>
                  <a:lnTo>
                    <a:pt x="186232" y="39598"/>
                  </a:lnTo>
                  <a:lnTo>
                    <a:pt x="194322" y="44475"/>
                  </a:lnTo>
                  <a:lnTo>
                    <a:pt x="198970" y="52044"/>
                  </a:lnTo>
                  <a:lnTo>
                    <a:pt x="200456" y="61849"/>
                  </a:lnTo>
                  <a:lnTo>
                    <a:pt x="199263" y="70599"/>
                  </a:lnTo>
                  <a:lnTo>
                    <a:pt x="194932" y="80886"/>
                  </a:lnTo>
                  <a:lnTo>
                    <a:pt x="186334" y="93649"/>
                  </a:lnTo>
                  <a:lnTo>
                    <a:pt x="172313" y="109804"/>
                  </a:lnTo>
                  <a:lnTo>
                    <a:pt x="110223" y="175729"/>
                  </a:lnTo>
                  <a:lnTo>
                    <a:pt x="110223" y="200672"/>
                  </a:lnTo>
                  <a:lnTo>
                    <a:pt x="245808" y="200672"/>
                  </a:lnTo>
                  <a:lnTo>
                    <a:pt x="245808" y="163741"/>
                  </a:lnTo>
                  <a:close/>
                </a:path>
              </a:pathLst>
            </a:custGeom>
            <a:solidFill>
              <a:srgbClr val="9E9E9E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 descr=""/>
          <p:cNvSpPr/>
          <p:nvPr/>
        </p:nvSpPr>
        <p:spPr>
          <a:xfrm>
            <a:off x="1789592" y="695503"/>
            <a:ext cx="14251940" cy="27305"/>
          </a:xfrm>
          <a:custGeom>
            <a:avLst/>
            <a:gdLst/>
            <a:ahLst/>
            <a:cxnLst/>
            <a:rect l="l" t="t" r="r" b="b"/>
            <a:pathLst>
              <a:path w="14251940" h="27304">
                <a:moveTo>
                  <a:pt x="14251781" y="26789"/>
                </a:moveTo>
                <a:lnTo>
                  <a:pt x="0" y="26789"/>
                </a:lnTo>
                <a:lnTo>
                  <a:pt x="0" y="0"/>
                </a:lnTo>
                <a:lnTo>
                  <a:pt x="14251781" y="0"/>
                </a:lnTo>
                <a:lnTo>
                  <a:pt x="14251781" y="26789"/>
                </a:lnTo>
                <a:close/>
              </a:path>
            </a:pathLst>
          </a:custGeom>
          <a:solidFill>
            <a:srgbClr val="9E9E9E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8" name="object 8" descr=""/>
          <p:cNvGrpSpPr/>
          <p:nvPr/>
        </p:nvGrpSpPr>
        <p:grpSpPr>
          <a:xfrm>
            <a:off x="16285829" y="565471"/>
            <a:ext cx="880744" cy="222250"/>
            <a:chOff x="16285829" y="565471"/>
            <a:chExt cx="880744" cy="222250"/>
          </a:xfrm>
        </p:grpSpPr>
        <p:pic>
          <p:nvPicPr>
            <p:cNvPr id="9" name="object 9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285829" y="571060"/>
              <a:ext cx="205854" cy="216435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510748" y="569282"/>
              <a:ext cx="205854" cy="202717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745321" y="565471"/>
              <a:ext cx="182686" cy="216943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960588" y="565471"/>
              <a:ext cx="205854" cy="217451"/>
            </a:xfrm>
            <a:prstGeom prst="rect">
              <a:avLst/>
            </a:prstGeom>
          </p:spPr>
        </p:pic>
      </p:grpSp>
      <p:pic>
        <p:nvPicPr>
          <p:cNvPr id="13" name="object 13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430310" y="2616463"/>
            <a:ext cx="15427378" cy="1224548"/>
          </a:xfrm>
          <a:prstGeom prst="rect">
            <a:avLst/>
          </a:prstGeom>
        </p:spPr>
      </p:pic>
      <p:pic>
        <p:nvPicPr>
          <p:cNvPr id="14" name="object 14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9782579" y="6285319"/>
            <a:ext cx="5530447" cy="1961175"/>
          </a:xfrm>
          <a:prstGeom prst="rect">
            <a:avLst/>
          </a:prstGeom>
        </p:spPr>
      </p:pic>
      <p:pic>
        <p:nvPicPr>
          <p:cNvPr id="15" name="object 15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210658" y="4783456"/>
            <a:ext cx="4787223" cy="791238"/>
          </a:xfrm>
          <a:prstGeom prst="rect">
            <a:avLst/>
          </a:prstGeom>
        </p:spPr>
      </p:pic>
      <p:grpSp>
        <p:nvGrpSpPr>
          <p:cNvPr id="16" name="object 16" descr=""/>
          <p:cNvGrpSpPr/>
          <p:nvPr/>
        </p:nvGrpSpPr>
        <p:grpSpPr>
          <a:xfrm>
            <a:off x="1792260" y="5689578"/>
            <a:ext cx="3506470" cy="1011555"/>
            <a:chOff x="1792260" y="5689578"/>
            <a:chExt cx="3506470" cy="1011555"/>
          </a:xfrm>
        </p:grpSpPr>
        <p:sp>
          <p:nvSpPr>
            <p:cNvPr id="17" name="object 17" descr=""/>
            <p:cNvSpPr/>
            <p:nvPr/>
          </p:nvSpPr>
          <p:spPr>
            <a:xfrm>
              <a:off x="1820835" y="5718153"/>
              <a:ext cx="3449320" cy="954405"/>
            </a:xfrm>
            <a:custGeom>
              <a:avLst/>
              <a:gdLst/>
              <a:ahLst/>
              <a:cxnLst/>
              <a:rect l="l" t="t" r="r" b="b"/>
              <a:pathLst>
                <a:path w="3449320" h="954404">
                  <a:moveTo>
                    <a:pt x="0" y="0"/>
                  </a:moveTo>
                  <a:lnTo>
                    <a:pt x="0" y="954292"/>
                  </a:lnTo>
                  <a:lnTo>
                    <a:pt x="3449043" y="954292"/>
                  </a:lnTo>
                  <a:lnTo>
                    <a:pt x="3449043" y="0"/>
                  </a:lnTo>
                  <a:lnTo>
                    <a:pt x="0" y="0"/>
                  </a:lnTo>
                  <a:close/>
                </a:path>
              </a:pathLst>
            </a:custGeom>
            <a:ln w="57150">
              <a:solidFill>
                <a:srgbClr val="692498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8" name="object 18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952441" y="5921648"/>
              <a:ext cx="188180" cy="198956"/>
            </a:xfrm>
            <a:prstGeom prst="rect">
              <a:avLst/>
            </a:prstGeom>
          </p:spPr>
        </p:pic>
        <p:pic>
          <p:nvPicPr>
            <p:cNvPr id="19" name="object 19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172672" y="5924008"/>
              <a:ext cx="195277" cy="199428"/>
            </a:xfrm>
            <a:prstGeom prst="rect">
              <a:avLst/>
            </a:prstGeom>
          </p:spPr>
        </p:pic>
        <p:sp>
          <p:nvSpPr>
            <p:cNvPr id="20" name="object 20" descr=""/>
            <p:cNvSpPr/>
            <p:nvPr/>
          </p:nvSpPr>
          <p:spPr>
            <a:xfrm>
              <a:off x="2392895" y="5925197"/>
              <a:ext cx="195580" cy="203200"/>
            </a:xfrm>
            <a:custGeom>
              <a:avLst/>
              <a:gdLst/>
              <a:ahLst/>
              <a:cxnLst/>
              <a:rect l="l" t="t" r="r" b="b"/>
              <a:pathLst>
                <a:path w="195580" h="203200">
                  <a:moveTo>
                    <a:pt x="181546" y="28879"/>
                  </a:moveTo>
                  <a:lnTo>
                    <a:pt x="35941" y="28879"/>
                  </a:lnTo>
                  <a:lnTo>
                    <a:pt x="35941" y="508"/>
                  </a:lnTo>
                  <a:lnTo>
                    <a:pt x="13512" y="508"/>
                  </a:lnTo>
                  <a:lnTo>
                    <a:pt x="13512" y="28879"/>
                  </a:lnTo>
                  <a:lnTo>
                    <a:pt x="13512" y="49504"/>
                  </a:lnTo>
                  <a:lnTo>
                    <a:pt x="13512" y="83032"/>
                  </a:lnTo>
                  <a:lnTo>
                    <a:pt x="13512" y="103657"/>
                  </a:lnTo>
                  <a:lnTo>
                    <a:pt x="181546" y="103657"/>
                  </a:lnTo>
                  <a:lnTo>
                    <a:pt x="181546" y="83032"/>
                  </a:lnTo>
                  <a:lnTo>
                    <a:pt x="35941" y="83032"/>
                  </a:lnTo>
                  <a:lnTo>
                    <a:pt x="35941" y="49504"/>
                  </a:lnTo>
                  <a:lnTo>
                    <a:pt x="159105" y="49504"/>
                  </a:lnTo>
                  <a:lnTo>
                    <a:pt x="159105" y="82600"/>
                  </a:lnTo>
                  <a:lnTo>
                    <a:pt x="181546" y="82600"/>
                  </a:lnTo>
                  <a:lnTo>
                    <a:pt x="181546" y="49504"/>
                  </a:lnTo>
                  <a:lnTo>
                    <a:pt x="181546" y="49085"/>
                  </a:lnTo>
                  <a:lnTo>
                    <a:pt x="181546" y="28879"/>
                  </a:lnTo>
                  <a:close/>
                </a:path>
                <a:path w="195580" h="203200">
                  <a:moveTo>
                    <a:pt x="181546" y="0"/>
                  </a:moveTo>
                  <a:lnTo>
                    <a:pt x="159105" y="0"/>
                  </a:lnTo>
                  <a:lnTo>
                    <a:pt x="159105" y="28321"/>
                  </a:lnTo>
                  <a:lnTo>
                    <a:pt x="181546" y="28321"/>
                  </a:lnTo>
                  <a:lnTo>
                    <a:pt x="181546" y="0"/>
                  </a:lnTo>
                  <a:close/>
                </a:path>
                <a:path w="195580" h="203200">
                  <a:moveTo>
                    <a:pt x="195275" y="124841"/>
                  </a:moveTo>
                  <a:lnTo>
                    <a:pt x="0" y="124841"/>
                  </a:lnTo>
                  <a:lnTo>
                    <a:pt x="0" y="146558"/>
                  </a:lnTo>
                  <a:lnTo>
                    <a:pt x="85852" y="146558"/>
                  </a:lnTo>
                  <a:lnTo>
                    <a:pt x="85852" y="202730"/>
                  </a:lnTo>
                  <a:lnTo>
                    <a:pt x="109194" y="202730"/>
                  </a:lnTo>
                  <a:lnTo>
                    <a:pt x="109194" y="146558"/>
                  </a:lnTo>
                  <a:lnTo>
                    <a:pt x="195275" y="146558"/>
                  </a:lnTo>
                  <a:lnTo>
                    <a:pt x="195275" y="12484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1" name="object 21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623435" y="5921648"/>
              <a:ext cx="173757" cy="201552"/>
            </a:xfrm>
            <a:prstGeom prst="rect">
              <a:avLst/>
            </a:prstGeom>
          </p:spPr>
        </p:pic>
        <p:pic>
          <p:nvPicPr>
            <p:cNvPr id="22" name="object 22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960682" y="6263805"/>
              <a:ext cx="174444" cy="201552"/>
            </a:xfrm>
            <a:prstGeom prst="rect">
              <a:avLst/>
            </a:prstGeom>
          </p:spPr>
        </p:pic>
        <p:pic>
          <p:nvPicPr>
            <p:cNvPr id="23" name="object 23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176563" y="6263805"/>
              <a:ext cx="184288" cy="198956"/>
            </a:xfrm>
            <a:prstGeom prst="rect">
              <a:avLst/>
            </a:prstGeom>
          </p:spPr>
        </p:pic>
        <p:sp>
          <p:nvSpPr>
            <p:cNvPr id="24" name="object 24" descr=""/>
            <p:cNvSpPr/>
            <p:nvPr/>
          </p:nvSpPr>
          <p:spPr>
            <a:xfrm>
              <a:off x="2392895" y="6266091"/>
              <a:ext cx="250825" cy="218440"/>
            </a:xfrm>
            <a:custGeom>
              <a:avLst/>
              <a:gdLst/>
              <a:ahLst/>
              <a:cxnLst/>
              <a:rect l="l" t="t" r="r" b="b"/>
              <a:pathLst>
                <a:path w="250825" h="218439">
                  <a:moveTo>
                    <a:pt x="180860" y="0"/>
                  </a:moveTo>
                  <a:lnTo>
                    <a:pt x="13512" y="0"/>
                  </a:lnTo>
                  <a:lnTo>
                    <a:pt x="13512" y="20637"/>
                  </a:lnTo>
                  <a:lnTo>
                    <a:pt x="157962" y="20637"/>
                  </a:lnTo>
                  <a:lnTo>
                    <a:pt x="157962" y="76073"/>
                  </a:lnTo>
                  <a:lnTo>
                    <a:pt x="180860" y="76073"/>
                  </a:lnTo>
                  <a:lnTo>
                    <a:pt x="180860" y="20637"/>
                  </a:lnTo>
                  <a:lnTo>
                    <a:pt x="180860" y="0"/>
                  </a:lnTo>
                  <a:close/>
                </a:path>
                <a:path w="250825" h="218439">
                  <a:moveTo>
                    <a:pt x="181546" y="132803"/>
                  </a:moveTo>
                  <a:lnTo>
                    <a:pt x="11899" y="132803"/>
                  </a:lnTo>
                  <a:lnTo>
                    <a:pt x="11899" y="152146"/>
                  </a:lnTo>
                  <a:lnTo>
                    <a:pt x="158648" y="152146"/>
                  </a:lnTo>
                  <a:lnTo>
                    <a:pt x="158648" y="199847"/>
                  </a:lnTo>
                  <a:lnTo>
                    <a:pt x="181546" y="199847"/>
                  </a:lnTo>
                  <a:lnTo>
                    <a:pt x="181546" y="152146"/>
                  </a:lnTo>
                  <a:lnTo>
                    <a:pt x="181546" y="132803"/>
                  </a:lnTo>
                  <a:close/>
                </a:path>
                <a:path w="250825" h="218439">
                  <a:moveTo>
                    <a:pt x="195275" y="90703"/>
                  </a:moveTo>
                  <a:lnTo>
                    <a:pt x="96151" y="90703"/>
                  </a:lnTo>
                  <a:lnTo>
                    <a:pt x="96151" y="47523"/>
                  </a:lnTo>
                  <a:lnTo>
                    <a:pt x="73253" y="47523"/>
                  </a:lnTo>
                  <a:lnTo>
                    <a:pt x="73253" y="90703"/>
                  </a:lnTo>
                  <a:lnTo>
                    <a:pt x="0" y="90703"/>
                  </a:lnTo>
                  <a:lnTo>
                    <a:pt x="0" y="110528"/>
                  </a:lnTo>
                  <a:lnTo>
                    <a:pt x="195275" y="110528"/>
                  </a:lnTo>
                  <a:lnTo>
                    <a:pt x="195275" y="90703"/>
                  </a:lnTo>
                  <a:close/>
                </a:path>
                <a:path w="250825" h="218439">
                  <a:moveTo>
                    <a:pt x="250444" y="164820"/>
                  </a:moveTo>
                  <a:lnTo>
                    <a:pt x="227558" y="164820"/>
                  </a:lnTo>
                  <a:lnTo>
                    <a:pt x="220230" y="218160"/>
                  </a:lnTo>
                  <a:lnTo>
                    <a:pt x="239001" y="218160"/>
                  </a:lnTo>
                  <a:lnTo>
                    <a:pt x="250444" y="16482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5" name="object 25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733891" y="6263805"/>
              <a:ext cx="186349" cy="201552"/>
            </a:xfrm>
            <a:prstGeom prst="rect">
              <a:avLst/>
            </a:prstGeom>
          </p:spPr>
        </p:pic>
        <p:pic>
          <p:nvPicPr>
            <p:cNvPr id="26" name="object 26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952520" y="6263805"/>
              <a:ext cx="190927" cy="201552"/>
            </a:xfrm>
            <a:prstGeom prst="rect">
              <a:avLst/>
            </a:prstGeom>
          </p:spPr>
        </p:pic>
        <p:sp>
          <p:nvSpPr>
            <p:cNvPr id="27" name="object 27" descr=""/>
            <p:cNvSpPr/>
            <p:nvPr/>
          </p:nvSpPr>
          <p:spPr>
            <a:xfrm>
              <a:off x="3172739" y="6263817"/>
              <a:ext cx="303530" cy="220979"/>
            </a:xfrm>
            <a:custGeom>
              <a:avLst/>
              <a:gdLst/>
              <a:ahLst/>
              <a:cxnLst/>
              <a:rect l="l" t="t" r="r" b="b"/>
              <a:pathLst>
                <a:path w="303529" h="220979">
                  <a:moveTo>
                    <a:pt x="30226" y="167093"/>
                  </a:moveTo>
                  <a:lnTo>
                    <a:pt x="7327" y="167093"/>
                  </a:lnTo>
                  <a:lnTo>
                    <a:pt x="0" y="220433"/>
                  </a:lnTo>
                  <a:lnTo>
                    <a:pt x="18783" y="220433"/>
                  </a:lnTo>
                  <a:lnTo>
                    <a:pt x="30226" y="167093"/>
                  </a:lnTo>
                  <a:close/>
                </a:path>
                <a:path w="303529" h="220979">
                  <a:moveTo>
                    <a:pt x="303441" y="120891"/>
                  </a:moveTo>
                  <a:lnTo>
                    <a:pt x="137020" y="120891"/>
                  </a:lnTo>
                  <a:lnTo>
                    <a:pt x="137020" y="140233"/>
                  </a:lnTo>
                  <a:lnTo>
                    <a:pt x="137020" y="178917"/>
                  </a:lnTo>
                  <a:lnTo>
                    <a:pt x="137020" y="199542"/>
                  </a:lnTo>
                  <a:lnTo>
                    <a:pt x="303441" y="199542"/>
                  </a:lnTo>
                  <a:lnTo>
                    <a:pt x="303441" y="179120"/>
                  </a:lnTo>
                  <a:lnTo>
                    <a:pt x="303441" y="178917"/>
                  </a:lnTo>
                  <a:lnTo>
                    <a:pt x="303441" y="140423"/>
                  </a:lnTo>
                  <a:lnTo>
                    <a:pt x="280784" y="140423"/>
                  </a:lnTo>
                  <a:lnTo>
                    <a:pt x="280784" y="178917"/>
                  </a:lnTo>
                  <a:lnTo>
                    <a:pt x="159677" y="178917"/>
                  </a:lnTo>
                  <a:lnTo>
                    <a:pt x="159677" y="140233"/>
                  </a:lnTo>
                  <a:lnTo>
                    <a:pt x="303441" y="140233"/>
                  </a:lnTo>
                  <a:lnTo>
                    <a:pt x="303441" y="120891"/>
                  </a:lnTo>
                  <a:close/>
                </a:path>
                <a:path w="303529" h="220979">
                  <a:moveTo>
                    <a:pt x="303441" y="63474"/>
                  </a:moveTo>
                  <a:lnTo>
                    <a:pt x="280784" y="63474"/>
                  </a:lnTo>
                  <a:lnTo>
                    <a:pt x="280784" y="109499"/>
                  </a:lnTo>
                  <a:lnTo>
                    <a:pt x="303441" y="109499"/>
                  </a:lnTo>
                  <a:lnTo>
                    <a:pt x="303441" y="63474"/>
                  </a:lnTo>
                  <a:close/>
                </a:path>
                <a:path w="303529" h="220979">
                  <a:moveTo>
                    <a:pt x="303441" y="0"/>
                  </a:moveTo>
                  <a:lnTo>
                    <a:pt x="280784" y="0"/>
                  </a:lnTo>
                  <a:lnTo>
                    <a:pt x="280784" y="40957"/>
                  </a:lnTo>
                  <a:lnTo>
                    <a:pt x="240258" y="40957"/>
                  </a:lnTo>
                  <a:lnTo>
                    <a:pt x="240258" y="24193"/>
                  </a:lnTo>
                  <a:lnTo>
                    <a:pt x="240258" y="4851"/>
                  </a:lnTo>
                  <a:lnTo>
                    <a:pt x="217830" y="4851"/>
                  </a:lnTo>
                  <a:lnTo>
                    <a:pt x="217830" y="24193"/>
                  </a:lnTo>
                  <a:lnTo>
                    <a:pt x="217830" y="40957"/>
                  </a:lnTo>
                  <a:lnTo>
                    <a:pt x="217830" y="62877"/>
                  </a:lnTo>
                  <a:lnTo>
                    <a:pt x="217830" y="79641"/>
                  </a:lnTo>
                  <a:lnTo>
                    <a:pt x="150063" y="79641"/>
                  </a:lnTo>
                  <a:lnTo>
                    <a:pt x="150063" y="24193"/>
                  </a:lnTo>
                  <a:lnTo>
                    <a:pt x="217830" y="24193"/>
                  </a:lnTo>
                  <a:lnTo>
                    <a:pt x="217830" y="4851"/>
                  </a:lnTo>
                  <a:lnTo>
                    <a:pt x="127622" y="4851"/>
                  </a:lnTo>
                  <a:lnTo>
                    <a:pt x="127622" y="24193"/>
                  </a:lnTo>
                  <a:lnTo>
                    <a:pt x="127622" y="79641"/>
                  </a:lnTo>
                  <a:lnTo>
                    <a:pt x="127622" y="100266"/>
                  </a:lnTo>
                  <a:lnTo>
                    <a:pt x="240258" y="100266"/>
                  </a:lnTo>
                  <a:lnTo>
                    <a:pt x="240258" y="79641"/>
                  </a:lnTo>
                  <a:lnTo>
                    <a:pt x="240258" y="62877"/>
                  </a:lnTo>
                  <a:lnTo>
                    <a:pt x="303441" y="62877"/>
                  </a:lnTo>
                  <a:lnTo>
                    <a:pt x="303441" y="41529"/>
                  </a:lnTo>
                  <a:lnTo>
                    <a:pt x="303441" y="40957"/>
                  </a:lnTo>
                  <a:lnTo>
                    <a:pt x="30344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8" name="object 28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512363" y="6255781"/>
              <a:ext cx="195277" cy="207217"/>
            </a:xfrm>
            <a:prstGeom prst="rect">
              <a:avLst/>
            </a:prstGeom>
          </p:spPr>
        </p:pic>
        <p:sp>
          <p:nvSpPr>
            <p:cNvPr id="29" name="object 29" descr=""/>
            <p:cNvSpPr/>
            <p:nvPr/>
          </p:nvSpPr>
          <p:spPr>
            <a:xfrm>
              <a:off x="3732594" y="6430900"/>
              <a:ext cx="30480" cy="53340"/>
            </a:xfrm>
            <a:custGeom>
              <a:avLst/>
              <a:gdLst/>
              <a:ahLst/>
              <a:cxnLst/>
              <a:rect l="l" t="t" r="r" b="b"/>
              <a:pathLst>
                <a:path w="30479" h="53339">
                  <a:moveTo>
                    <a:pt x="18772" y="53338"/>
                  </a:moveTo>
                  <a:lnTo>
                    <a:pt x="0" y="53338"/>
                  </a:lnTo>
                  <a:lnTo>
                    <a:pt x="7325" y="0"/>
                  </a:lnTo>
                  <a:lnTo>
                    <a:pt x="30218" y="0"/>
                  </a:lnTo>
                  <a:lnTo>
                    <a:pt x="18772" y="5333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0" name="object 30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860985" y="6262625"/>
              <a:ext cx="406350" cy="202732"/>
            </a:xfrm>
            <a:prstGeom prst="rect">
              <a:avLst/>
            </a:prstGeom>
          </p:spPr>
        </p:pic>
        <p:sp>
          <p:nvSpPr>
            <p:cNvPr id="31" name="object 31" descr=""/>
            <p:cNvSpPr/>
            <p:nvPr/>
          </p:nvSpPr>
          <p:spPr>
            <a:xfrm>
              <a:off x="4292282" y="6263817"/>
              <a:ext cx="699770" cy="202565"/>
            </a:xfrm>
            <a:custGeom>
              <a:avLst/>
              <a:gdLst/>
              <a:ahLst/>
              <a:cxnLst/>
              <a:rect l="l" t="t" r="r" b="b"/>
              <a:pathLst>
                <a:path w="699770" h="202564">
                  <a:moveTo>
                    <a:pt x="180860" y="2273"/>
                  </a:moveTo>
                  <a:lnTo>
                    <a:pt x="13512" y="2273"/>
                  </a:lnTo>
                  <a:lnTo>
                    <a:pt x="13512" y="22910"/>
                  </a:lnTo>
                  <a:lnTo>
                    <a:pt x="157962" y="22910"/>
                  </a:lnTo>
                  <a:lnTo>
                    <a:pt x="157962" y="78346"/>
                  </a:lnTo>
                  <a:lnTo>
                    <a:pt x="180860" y="78346"/>
                  </a:lnTo>
                  <a:lnTo>
                    <a:pt x="180860" y="22910"/>
                  </a:lnTo>
                  <a:lnTo>
                    <a:pt x="180860" y="2273"/>
                  </a:lnTo>
                  <a:close/>
                </a:path>
                <a:path w="699770" h="202564">
                  <a:moveTo>
                    <a:pt x="181546" y="135077"/>
                  </a:moveTo>
                  <a:lnTo>
                    <a:pt x="11899" y="135077"/>
                  </a:lnTo>
                  <a:lnTo>
                    <a:pt x="11899" y="154419"/>
                  </a:lnTo>
                  <a:lnTo>
                    <a:pt x="158648" y="154419"/>
                  </a:lnTo>
                  <a:lnTo>
                    <a:pt x="158648" y="202120"/>
                  </a:lnTo>
                  <a:lnTo>
                    <a:pt x="181546" y="202120"/>
                  </a:lnTo>
                  <a:lnTo>
                    <a:pt x="181546" y="154419"/>
                  </a:lnTo>
                  <a:lnTo>
                    <a:pt x="181546" y="135077"/>
                  </a:lnTo>
                  <a:close/>
                </a:path>
                <a:path w="699770" h="202564">
                  <a:moveTo>
                    <a:pt x="195275" y="92976"/>
                  </a:moveTo>
                  <a:lnTo>
                    <a:pt x="96151" y="92976"/>
                  </a:lnTo>
                  <a:lnTo>
                    <a:pt x="96151" y="49796"/>
                  </a:lnTo>
                  <a:lnTo>
                    <a:pt x="73253" y="49796"/>
                  </a:lnTo>
                  <a:lnTo>
                    <a:pt x="73253" y="92976"/>
                  </a:lnTo>
                  <a:lnTo>
                    <a:pt x="0" y="92976"/>
                  </a:lnTo>
                  <a:lnTo>
                    <a:pt x="0" y="112801"/>
                  </a:lnTo>
                  <a:lnTo>
                    <a:pt x="195275" y="112801"/>
                  </a:lnTo>
                  <a:lnTo>
                    <a:pt x="195275" y="92976"/>
                  </a:lnTo>
                  <a:close/>
                </a:path>
                <a:path w="699770" h="202564">
                  <a:moveTo>
                    <a:pt x="402920" y="5892"/>
                  </a:moveTo>
                  <a:lnTo>
                    <a:pt x="380479" y="5892"/>
                  </a:lnTo>
                  <a:lnTo>
                    <a:pt x="380479" y="75285"/>
                  </a:lnTo>
                  <a:lnTo>
                    <a:pt x="402920" y="75285"/>
                  </a:lnTo>
                  <a:lnTo>
                    <a:pt x="402920" y="5892"/>
                  </a:lnTo>
                  <a:close/>
                </a:path>
                <a:path w="699770" h="202564">
                  <a:moveTo>
                    <a:pt x="468160" y="104546"/>
                  </a:moveTo>
                  <a:lnTo>
                    <a:pt x="445262" y="104546"/>
                  </a:lnTo>
                  <a:lnTo>
                    <a:pt x="445262" y="201549"/>
                  </a:lnTo>
                  <a:lnTo>
                    <a:pt x="468160" y="201549"/>
                  </a:lnTo>
                  <a:lnTo>
                    <a:pt x="468160" y="104546"/>
                  </a:lnTo>
                  <a:close/>
                </a:path>
                <a:path w="699770" h="202564">
                  <a:moveTo>
                    <a:pt x="468160" y="0"/>
                  </a:moveTo>
                  <a:lnTo>
                    <a:pt x="445262" y="0"/>
                  </a:lnTo>
                  <a:lnTo>
                    <a:pt x="445262" y="82219"/>
                  </a:lnTo>
                  <a:lnTo>
                    <a:pt x="402920" y="82219"/>
                  </a:lnTo>
                  <a:lnTo>
                    <a:pt x="402920" y="75768"/>
                  </a:lnTo>
                  <a:lnTo>
                    <a:pt x="380479" y="75768"/>
                  </a:lnTo>
                  <a:lnTo>
                    <a:pt x="380479" y="96393"/>
                  </a:lnTo>
                  <a:lnTo>
                    <a:pt x="380479" y="104127"/>
                  </a:lnTo>
                  <a:lnTo>
                    <a:pt x="380479" y="168605"/>
                  </a:lnTo>
                  <a:lnTo>
                    <a:pt x="316611" y="168605"/>
                  </a:lnTo>
                  <a:lnTo>
                    <a:pt x="316611" y="96393"/>
                  </a:lnTo>
                  <a:lnTo>
                    <a:pt x="380479" y="96393"/>
                  </a:lnTo>
                  <a:lnTo>
                    <a:pt x="380479" y="75768"/>
                  </a:lnTo>
                  <a:lnTo>
                    <a:pt x="316611" y="75768"/>
                  </a:lnTo>
                  <a:lnTo>
                    <a:pt x="316611" y="6146"/>
                  </a:lnTo>
                  <a:lnTo>
                    <a:pt x="294170" y="6146"/>
                  </a:lnTo>
                  <a:lnTo>
                    <a:pt x="294170" y="189230"/>
                  </a:lnTo>
                  <a:lnTo>
                    <a:pt x="402920" y="189230"/>
                  </a:lnTo>
                  <a:lnTo>
                    <a:pt x="402920" y="168605"/>
                  </a:lnTo>
                  <a:lnTo>
                    <a:pt x="402920" y="104127"/>
                  </a:lnTo>
                  <a:lnTo>
                    <a:pt x="468160" y="104127"/>
                  </a:lnTo>
                  <a:lnTo>
                    <a:pt x="468160" y="96393"/>
                  </a:lnTo>
                  <a:lnTo>
                    <a:pt x="468160" y="82600"/>
                  </a:lnTo>
                  <a:lnTo>
                    <a:pt x="468160" y="82219"/>
                  </a:lnTo>
                  <a:lnTo>
                    <a:pt x="468160" y="0"/>
                  </a:lnTo>
                  <a:close/>
                </a:path>
                <a:path w="699770" h="202564">
                  <a:moveTo>
                    <a:pt x="688390" y="77050"/>
                  </a:moveTo>
                  <a:lnTo>
                    <a:pt x="541185" y="77050"/>
                  </a:lnTo>
                  <a:lnTo>
                    <a:pt x="541185" y="57721"/>
                  </a:lnTo>
                  <a:lnTo>
                    <a:pt x="683348" y="57721"/>
                  </a:lnTo>
                  <a:lnTo>
                    <a:pt x="683348" y="40957"/>
                  </a:lnTo>
                  <a:lnTo>
                    <a:pt x="541185" y="40957"/>
                  </a:lnTo>
                  <a:lnTo>
                    <a:pt x="541185" y="20320"/>
                  </a:lnTo>
                  <a:lnTo>
                    <a:pt x="686562" y="20320"/>
                  </a:lnTo>
                  <a:lnTo>
                    <a:pt x="686562" y="2273"/>
                  </a:lnTo>
                  <a:lnTo>
                    <a:pt x="518528" y="2273"/>
                  </a:lnTo>
                  <a:lnTo>
                    <a:pt x="518528" y="20320"/>
                  </a:lnTo>
                  <a:lnTo>
                    <a:pt x="518528" y="40957"/>
                  </a:lnTo>
                  <a:lnTo>
                    <a:pt x="518528" y="57721"/>
                  </a:lnTo>
                  <a:lnTo>
                    <a:pt x="518528" y="77050"/>
                  </a:lnTo>
                  <a:lnTo>
                    <a:pt x="518528" y="96393"/>
                  </a:lnTo>
                  <a:lnTo>
                    <a:pt x="688390" y="96393"/>
                  </a:lnTo>
                  <a:lnTo>
                    <a:pt x="688390" y="77050"/>
                  </a:lnTo>
                  <a:close/>
                </a:path>
                <a:path w="699770" h="202564">
                  <a:moveTo>
                    <a:pt x="689533" y="180200"/>
                  </a:moveTo>
                  <a:lnTo>
                    <a:pt x="540956" y="180200"/>
                  </a:lnTo>
                  <a:lnTo>
                    <a:pt x="540956" y="149263"/>
                  </a:lnTo>
                  <a:lnTo>
                    <a:pt x="517842" y="149263"/>
                  </a:lnTo>
                  <a:lnTo>
                    <a:pt x="517842" y="180200"/>
                  </a:lnTo>
                  <a:lnTo>
                    <a:pt x="517842" y="199542"/>
                  </a:lnTo>
                  <a:lnTo>
                    <a:pt x="689533" y="199542"/>
                  </a:lnTo>
                  <a:lnTo>
                    <a:pt x="689533" y="180200"/>
                  </a:lnTo>
                  <a:close/>
                </a:path>
                <a:path w="699770" h="202564">
                  <a:moveTo>
                    <a:pt x="699604" y="114465"/>
                  </a:moveTo>
                  <a:lnTo>
                    <a:pt x="504329" y="114465"/>
                  </a:lnTo>
                  <a:lnTo>
                    <a:pt x="504329" y="133337"/>
                  </a:lnTo>
                  <a:lnTo>
                    <a:pt x="699604" y="133337"/>
                  </a:lnTo>
                  <a:lnTo>
                    <a:pt x="699604" y="11446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2" name="object 32" descr=""/>
          <p:cNvGrpSpPr/>
          <p:nvPr/>
        </p:nvGrpSpPr>
        <p:grpSpPr>
          <a:xfrm>
            <a:off x="1747726" y="8636892"/>
            <a:ext cx="4704080" cy="1002030"/>
            <a:chOff x="1747726" y="8636892"/>
            <a:chExt cx="4704080" cy="1002030"/>
          </a:xfrm>
        </p:grpSpPr>
        <p:sp>
          <p:nvSpPr>
            <p:cNvPr id="33" name="object 33" descr=""/>
            <p:cNvSpPr/>
            <p:nvPr/>
          </p:nvSpPr>
          <p:spPr>
            <a:xfrm>
              <a:off x="1776301" y="8665467"/>
              <a:ext cx="4646930" cy="944880"/>
            </a:xfrm>
            <a:custGeom>
              <a:avLst/>
              <a:gdLst/>
              <a:ahLst/>
              <a:cxnLst/>
              <a:rect l="l" t="t" r="r" b="b"/>
              <a:pathLst>
                <a:path w="4646930" h="944879">
                  <a:moveTo>
                    <a:pt x="0" y="0"/>
                  </a:moveTo>
                  <a:lnTo>
                    <a:pt x="0" y="944279"/>
                  </a:lnTo>
                  <a:lnTo>
                    <a:pt x="4646328" y="944279"/>
                  </a:lnTo>
                  <a:lnTo>
                    <a:pt x="4646328" y="0"/>
                  </a:lnTo>
                  <a:lnTo>
                    <a:pt x="0" y="0"/>
                  </a:lnTo>
                  <a:close/>
                </a:path>
              </a:pathLst>
            </a:custGeom>
            <a:ln w="57150">
              <a:solidFill>
                <a:srgbClr val="69249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 descr=""/>
            <p:cNvSpPr/>
            <p:nvPr/>
          </p:nvSpPr>
          <p:spPr>
            <a:xfrm>
              <a:off x="1914042" y="8827985"/>
              <a:ext cx="176530" cy="207645"/>
            </a:xfrm>
            <a:custGeom>
              <a:avLst/>
              <a:gdLst/>
              <a:ahLst/>
              <a:cxnLst/>
              <a:rect l="l" t="t" r="r" b="b"/>
              <a:pathLst>
                <a:path w="176530" h="207645">
                  <a:moveTo>
                    <a:pt x="114122" y="6985"/>
                  </a:moveTo>
                  <a:lnTo>
                    <a:pt x="90779" y="6985"/>
                  </a:lnTo>
                  <a:lnTo>
                    <a:pt x="90779" y="30187"/>
                  </a:lnTo>
                  <a:lnTo>
                    <a:pt x="90779" y="172008"/>
                  </a:lnTo>
                  <a:lnTo>
                    <a:pt x="23342" y="172008"/>
                  </a:lnTo>
                  <a:lnTo>
                    <a:pt x="23342" y="30187"/>
                  </a:lnTo>
                  <a:lnTo>
                    <a:pt x="90779" y="30187"/>
                  </a:lnTo>
                  <a:lnTo>
                    <a:pt x="90779" y="6985"/>
                  </a:lnTo>
                  <a:lnTo>
                    <a:pt x="0" y="6985"/>
                  </a:lnTo>
                  <a:lnTo>
                    <a:pt x="0" y="30187"/>
                  </a:lnTo>
                  <a:lnTo>
                    <a:pt x="0" y="172008"/>
                  </a:lnTo>
                  <a:lnTo>
                    <a:pt x="0" y="195224"/>
                  </a:lnTo>
                  <a:lnTo>
                    <a:pt x="114122" y="195224"/>
                  </a:lnTo>
                  <a:lnTo>
                    <a:pt x="114122" y="172593"/>
                  </a:lnTo>
                  <a:lnTo>
                    <a:pt x="114122" y="172008"/>
                  </a:lnTo>
                  <a:lnTo>
                    <a:pt x="114122" y="30187"/>
                  </a:lnTo>
                  <a:lnTo>
                    <a:pt x="114122" y="6985"/>
                  </a:lnTo>
                  <a:close/>
                </a:path>
                <a:path w="176530" h="207645">
                  <a:moveTo>
                    <a:pt x="176377" y="0"/>
                  </a:moveTo>
                  <a:lnTo>
                    <a:pt x="153035" y="0"/>
                  </a:lnTo>
                  <a:lnTo>
                    <a:pt x="153035" y="207594"/>
                  </a:lnTo>
                  <a:lnTo>
                    <a:pt x="176377" y="207594"/>
                  </a:lnTo>
                  <a:lnTo>
                    <a:pt x="17637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5" name="object 35" descr="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135697" y="8827979"/>
              <a:ext cx="188164" cy="204922"/>
            </a:xfrm>
            <a:prstGeom prst="rect">
              <a:avLst/>
            </a:prstGeom>
          </p:spPr>
        </p:pic>
        <p:pic>
          <p:nvPicPr>
            <p:cNvPr id="36" name="object 36" descr="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2357816" y="8827979"/>
              <a:ext cx="191937" cy="207596"/>
            </a:xfrm>
            <a:prstGeom prst="rect">
              <a:avLst/>
            </a:prstGeom>
          </p:spPr>
        </p:pic>
        <p:pic>
          <p:nvPicPr>
            <p:cNvPr id="37" name="object 37" descr="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2648852" y="8825791"/>
              <a:ext cx="188400" cy="209784"/>
            </a:xfrm>
            <a:prstGeom prst="rect">
              <a:avLst/>
            </a:prstGeom>
          </p:spPr>
        </p:pic>
        <p:pic>
          <p:nvPicPr>
            <p:cNvPr id="38" name="object 38" descr="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3102521" y="8826764"/>
              <a:ext cx="201133" cy="206381"/>
            </a:xfrm>
            <a:prstGeom prst="rect">
              <a:avLst/>
            </a:prstGeom>
          </p:spPr>
        </p:pic>
        <p:pic>
          <p:nvPicPr>
            <p:cNvPr id="39" name="object 39" descr="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2875686" y="8827979"/>
              <a:ext cx="194766" cy="204922"/>
            </a:xfrm>
            <a:prstGeom prst="rect">
              <a:avLst/>
            </a:prstGeom>
          </p:spPr>
        </p:pic>
        <p:pic>
          <p:nvPicPr>
            <p:cNvPr id="40" name="object 40" descr="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3395355" y="8826764"/>
              <a:ext cx="201133" cy="206381"/>
            </a:xfrm>
            <a:prstGeom prst="rect">
              <a:avLst/>
            </a:prstGeom>
          </p:spPr>
        </p:pic>
        <p:pic>
          <p:nvPicPr>
            <p:cNvPr id="41" name="object 41" descr="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3622190" y="8827979"/>
              <a:ext cx="194766" cy="204922"/>
            </a:xfrm>
            <a:prstGeom prst="rect">
              <a:avLst/>
            </a:prstGeom>
          </p:spPr>
        </p:pic>
        <p:sp>
          <p:nvSpPr>
            <p:cNvPr id="42" name="object 42" descr=""/>
            <p:cNvSpPr/>
            <p:nvPr/>
          </p:nvSpPr>
          <p:spPr>
            <a:xfrm>
              <a:off x="3915054" y="8829801"/>
              <a:ext cx="201295" cy="203835"/>
            </a:xfrm>
            <a:custGeom>
              <a:avLst/>
              <a:gdLst/>
              <a:ahLst/>
              <a:cxnLst/>
              <a:rect l="l" t="t" r="r" b="b"/>
              <a:pathLst>
                <a:path w="201295" h="203834">
                  <a:moveTo>
                    <a:pt x="189115" y="54152"/>
                  </a:moveTo>
                  <a:lnTo>
                    <a:pt x="37731" y="54152"/>
                  </a:lnTo>
                  <a:lnTo>
                    <a:pt x="37731" y="20637"/>
                  </a:lnTo>
                  <a:lnTo>
                    <a:pt x="186753" y="20637"/>
                  </a:lnTo>
                  <a:lnTo>
                    <a:pt x="186753" y="0"/>
                  </a:lnTo>
                  <a:lnTo>
                    <a:pt x="14389" y="0"/>
                  </a:lnTo>
                  <a:lnTo>
                    <a:pt x="14389" y="20637"/>
                  </a:lnTo>
                  <a:lnTo>
                    <a:pt x="14389" y="54152"/>
                  </a:lnTo>
                  <a:lnTo>
                    <a:pt x="14389" y="73494"/>
                  </a:lnTo>
                  <a:lnTo>
                    <a:pt x="189115" y="73494"/>
                  </a:lnTo>
                  <a:lnTo>
                    <a:pt x="189115" y="54152"/>
                  </a:lnTo>
                  <a:close/>
                </a:path>
                <a:path w="201295" h="203834">
                  <a:moveTo>
                    <a:pt x="189585" y="184378"/>
                  </a:moveTo>
                  <a:lnTo>
                    <a:pt x="37490" y="184378"/>
                  </a:lnTo>
                  <a:lnTo>
                    <a:pt x="37490" y="152146"/>
                  </a:lnTo>
                  <a:lnTo>
                    <a:pt x="187223" y="152146"/>
                  </a:lnTo>
                  <a:lnTo>
                    <a:pt x="187223" y="132803"/>
                  </a:lnTo>
                  <a:lnTo>
                    <a:pt x="13919" y="132803"/>
                  </a:lnTo>
                  <a:lnTo>
                    <a:pt x="13919" y="152146"/>
                  </a:lnTo>
                  <a:lnTo>
                    <a:pt x="13919" y="184378"/>
                  </a:lnTo>
                  <a:lnTo>
                    <a:pt x="13919" y="203720"/>
                  </a:lnTo>
                  <a:lnTo>
                    <a:pt x="189585" y="203720"/>
                  </a:lnTo>
                  <a:lnTo>
                    <a:pt x="189585" y="184378"/>
                  </a:lnTo>
                  <a:close/>
                </a:path>
                <a:path w="201295" h="203834">
                  <a:moveTo>
                    <a:pt x="201129" y="93230"/>
                  </a:moveTo>
                  <a:lnTo>
                    <a:pt x="0" y="93230"/>
                  </a:lnTo>
                  <a:lnTo>
                    <a:pt x="0" y="112674"/>
                  </a:lnTo>
                  <a:lnTo>
                    <a:pt x="201129" y="112674"/>
                  </a:lnTo>
                  <a:lnTo>
                    <a:pt x="201129" y="9323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3" name="object 43" descr="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4151330" y="8827979"/>
              <a:ext cx="178496" cy="207596"/>
            </a:xfrm>
            <a:prstGeom prst="rect">
              <a:avLst/>
            </a:prstGeom>
          </p:spPr>
        </p:pic>
        <p:pic>
          <p:nvPicPr>
            <p:cNvPr id="44" name="object 44" descr="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4376042" y="8827979"/>
              <a:ext cx="203255" cy="207596"/>
            </a:xfrm>
            <a:prstGeom prst="rect">
              <a:avLst/>
            </a:prstGeom>
          </p:spPr>
        </p:pic>
        <p:sp>
          <p:nvSpPr>
            <p:cNvPr id="45" name="object 45" descr=""/>
            <p:cNvSpPr/>
            <p:nvPr/>
          </p:nvSpPr>
          <p:spPr>
            <a:xfrm>
              <a:off x="4659198" y="8829204"/>
              <a:ext cx="310515" cy="204470"/>
            </a:xfrm>
            <a:custGeom>
              <a:avLst/>
              <a:gdLst/>
              <a:ahLst/>
              <a:cxnLst/>
              <a:rect l="l" t="t" r="r" b="b"/>
              <a:pathLst>
                <a:path w="310514" h="204470">
                  <a:moveTo>
                    <a:pt x="63906" y="7048"/>
                  </a:moveTo>
                  <a:lnTo>
                    <a:pt x="0" y="7048"/>
                  </a:lnTo>
                  <a:lnTo>
                    <a:pt x="0" y="28968"/>
                  </a:lnTo>
                  <a:lnTo>
                    <a:pt x="39141" y="28968"/>
                  </a:lnTo>
                  <a:lnTo>
                    <a:pt x="39141" y="201739"/>
                  </a:lnTo>
                  <a:lnTo>
                    <a:pt x="63906" y="201739"/>
                  </a:lnTo>
                  <a:lnTo>
                    <a:pt x="63906" y="28968"/>
                  </a:lnTo>
                  <a:lnTo>
                    <a:pt x="63906" y="7048"/>
                  </a:lnTo>
                  <a:close/>
                </a:path>
                <a:path w="310514" h="204470">
                  <a:moveTo>
                    <a:pt x="295452" y="25095"/>
                  </a:moveTo>
                  <a:lnTo>
                    <a:pt x="146431" y="25095"/>
                  </a:lnTo>
                  <a:lnTo>
                    <a:pt x="146431" y="596"/>
                  </a:lnTo>
                  <a:lnTo>
                    <a:pt x="123329" y="596"/>
                  </a:lnTo>
                  <a:lnTo>
                    <a:pt x="123329" y="25095"/>
                  </a:lnTo>
                  <a:lnTo>
                    <a:pt x="123329" y="43154"/>
                  </a:lnTo>
                  <a:lnTo>
                    <a:pt x="123329" y="68935"/>
                  </a:lnTo>
                  <a:lnTo>
                    <a:pt x="123329" y="88277"/>
                  </a:lnTo>
                  <a:lnTo>
                    <a:pt x="295452" y="88277"/>
                  </a:lnTo>
                  <a:lnTo>
                    <a:pt x="295452" y="69278"/>
                  </a:lnTo>
                  <a:lnTo>
                    <a:pt x="295452" y="68935"/>
                  </a:lnTo>
                  <a:lnTo>
                    <a:pt x="295452" y="43510"/>
                  </a:lnTo>
                  <a:lnTo>
                    <a:pt x="272580" y="43510"/>
                  </a:lnTo>
                  <a:lnTo>
                    <a:pt x="272580" y="68935"/>
                  </a:lnTo>
                  <a:lnTo>
                    <a:pt x="146431" y="68935"/>
                  </a:lnTo>
                  <a:lnTo>
                    <a:pt x="146431" y="43154"/>
                  </a:lnTo>
                  <a:lnTo>
                    <a:pt x="295452" y="43154"/>
                  </a:lnTo>
                  <a:lnTo>
                    <a:pt x="295452" y="25095"/>
                  </a:lnTo>
                  <a:close/>
                </a:path>
                <a:path w="310514" h="204470">
                  <a:moveTo>
                    <a:pt x="295452" y="0"/>
                  </a:moveTo>
                  <a:lnTo>
                    <a:pt x="272580" y="0"/>
                  </a:lnTo>
                  <a:lnTo>
                    <a:pt x="272580" y="25031"/>
                  </a:lnTo>
                  <a:lnTo>
                    <a:pt x="295452" y="25031"/>
                  </a:lnTo>
                  <a:lnTo>
                    <a:pt x="295452" y="0"/>
                  </a:lnTo>
                  <a:close/>
                </a:path>
                <a:path w="310514" h="204470">
                  <a:moveTo>
                    <a:pt x="299694" y="183692"/>
                  </a:moveTo>
                  <a:lnTo>
                    <a:pt x="146672" y="183692"/>
                  </a:lnTo>
                  <a:lnTo>
                    <a:pt x="146672" y="147586"/>
                  </a:lnTo>
                  <a:lnTo>
                    <a:pt x="122859" y="147586"/>
                  </a:lnTo>
                  <a:lnTo>
                    <a:pt x="122859" y="183692"/>
                  </a:lnTo>
                  <a:lnTo>
                    <a:pt x="122859" y="204317"/>
                  </a:lnTo>
                  <a:lnTo>
                    <a:pt x="299694" y="204317"/>
                  </a:lnTo>
                  <a:lnTo>
                    <a:pt x="299694" y="183692"/>
                  </a:lnTo>
                  <a:close/>
                </a:path>
                <a:path w="310514" h="204470">
                  <a:moveTo>
                    <a:pt x="310070" y="108902"/>
                  </a:moveTo>
                  <a:lnTo>
                    <a:pt x="108940" y="108902"/>
                  </a:lnTo>
                  <a:lnTo>
                    <a:pt x="108940" y="129324"/>
                  </a:lnTo>
                  <a:lnTo>
                    <a:pt x="197599" y="129324"/>
                  </a:lnTo>
                  <a:lnTo>
                    <a:pt x="197599" y="161645"/>
                  </a:lnTo>
                  <a:lnTo>
                    <a:pt x="221183" y="161645"/>
                  </a:lnTo>
                  <a:lnTo>
                    <a:pt x="221183" y="129324"/>
                  </a:lnTo>
                  <a:lnTo>
                    <a:pt x="310070" y="129324"/>
                  </a:lnTo>
                  <a:lnTo>
                    <a:pt x="310070" y="10890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6" name="object 46" descr="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996631" y="8827979"/>
              <a:ext cx="191937" cy="207596"/>
            </a:xfrm>
            <a:prstGeom prst="rect">
              <a:avLst/>
            </a:prstGeom>
          </p:spPr>
        </p:pic>
        <p:pic>
          <p:nvPicPr>
            <p:cNvPr id="47" name="object 47" descr="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5221108" y="8824333"/>
              <a:ext cx="211272" cy="208569"/>
            </a:xfrm>
            <a:prstGeom prst="rect">
              <a:avLst/>
            </a:prstGeom>
          </p:spPr>
        </p:pic>
        <p:pic>
          <p:nvPicPr>
            <p:cNvPr id="48" name="object 48" descr="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5457139" y="8827979"/>
              <a:ext cx="179675" cy="207596"/>
            </a:xfrm>
            <a:prstGeom prst="rect">
              <a:avLst/>
            </a:prstGeom>
          </p:spPr>
        </p:pic>
        <p:pic>
          <p:nvPicPr>
            <p:cNvPr id="49" name="object 49" descr="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5747918" y="8827979"/>
              <a:ext cx="188164" cy="204922"/>
            </a:xfrm>
            <a:prstGeom prst="rect">
              <a:avLst/>
            </a:prstGeom>
          </p:spPr>
        </p:pic>
        <p:pic>
          <p:nvPicPr>
            <p:cNvPr id="50" name="object 50" descr="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5977111" y="8827979"/>
              <a:ext cx="179204" cy="204922"/>
            </a:xfrm>
            <a:prstGeom prst="rect">
              <a:avLst/>
            </a:prstGeom>
          </p:spPr>
        </p:pic>
        <p:sp>
          <p:nvSpPr>
            <p:cNvPr id="51" name="object 51" descr=""/>
            <p:cNvSpPr/>
            <p:nvPr/>
          </p:nvSpPr>
          <p:spPr>
            <a:xfrm>
              <a:off x="6195929" y="8999113"/>
              <a:ext cx="33655" cy="34925"/>
            </a:xfrm>
            <a:custGeom>
              <a:avLst/>
              <a:gdLst/>
              <a:ahLst/>
              <a:cxnLst/>
              <a:rect l="l" t="t" r="r" b="b"/>
              <a:pathLst>
                <a:path w="33654" h="34925">
                  <a:moveTo>
                    <a:pt x="26173" y="34518"/>
                  </a:moveTo>
                  <a:lnTo>
                    <a:pt x="16741" y="34518"/>
                  </a:lnTo>
                  <a:lnTo>
                    <a:pt x="7309" y="34518"/>
                  </a:lnTo>
                  <a:lnTo>
                    <a:pt x="0" y="26982"/>
                  </a:lnTo>
                  <a:lnTo>
                    <a:pt x="0" y="7535"/>
                  </a:lnTo>
                  <a:lnTo>
                    <a:pt x="7309" y="0"/>
                  </a:lnTo>
                  <a:lnTo>
                    <a:pt x="26173" y="0"/>
                  </a:lnTo>
                  <a:lnTo>
                    <a:pt x="33247" y="7535"/>
                  </a:lnTo>
                  <a:lnTo>
                    <a:pt x="33247" y="26982"/>
                  </a:lnTo>
                  <a:lnTo>
                    <a:pt x="26173" y="3451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2" name="object 52" descr="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902496" y="9179036"/>
              <a:ext cx="201133" cy="206381"/>
            </a:xfrm>
            <a:prstGeom prst="rect">
              <a:avLst/>
            </a:prstGeom>
          </p:spPr>
        </p:pic>
        <p:pic>
          <p:nvPicPr>
            <p:cNvPr id="53" name="object 53" descr="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2129331" y="9180252"/>
              <a:ext cx="194766" cy="204922"/>
            </a:xfrm>
            <a:prstGeom prst="rect">
              <a:avLst/>
            </a:prstGeom>
          </p:spPr>
        </p:pic>
        <p:pic>
          <p:nvPicPr>
            <p:cNvPr id="54" name="object 54" descr="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2423706" y="9180252"/>
              <a:ext cx="191937" cy="207596"/>
            </a:xfrm>
            <a:prstGeom prst="rect">
              <a:avLst/>
            </a:prstGeom>
          </p:spPr>
        </p:pic>
        <p:pic>
          <p:nvPicPr>
            <p:cNvPr id="55" name="object 55" descr="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2648891" y="9180252"/>
              <a:ext cx="196652" cy="207596"/>
            </a:xfrm>
            <a:prstGeom prst="rect">
              <a:avLst/>
            </a:prstGeom>
          </p:spPr>
        </p:pic>
        <p:pic>
          <p:nvPicPr>
            <p:cNvPr id="56" name="object 56" descr="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2945301" y="9180252"/>
              <a:ext cx="184391" cy="207596"/>
            </a:xfrm>
            <a:prstGeom prst="rect">
              <a:avLst/>
            </a:prstGeom>
          </p:spPr>
        </p:pic>
        <p:pic>
          <p:nvPicPr>
            <p:cNvPr id="57" name="object 57" descr="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3173786" y="9179522"/>
              <a:ext cx="422780" cy="205895"/>
            </a:xfrm>
            <a:prstGeom prst="rect">
              <a:avLst/>
            </a:prstGeom>
          </p:spPr>
        </p:pic>
        <p:pic>
          <p:nvPicPr>
            <p:cNvPr id="58" name="object 58" descr="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3689918" y="9180252"/>
              <a:ext cx="191937" cy="207596"/>
            </a:xfrm>
            <a:prstGeom prst="rect">
              <a:avLst/>
            </a:prstGeom>
          </p:spPr>
        </p:pic>
        <p:sp>
          <p:nvSpPr>
            <p:cNvPr id="59" name="object 59" descr=""/>
            <p:cNvSpPr/>
            <p:nvPr/>
          </p:nvSpPr>
          <p:spPr>
            <a:xfrm>
              <a:off x="3924287" y="9180258"/>
              <a:ext cx="184150" cy="205740"/>
            </a:xfrm>
            <a:custGeom>
              <a:avLst/>
              <a:gdLst/>
              <a:ahLst/>
              <a:cxnLst/>
              <a:rect l="l" t="t" r="r" b="b"/>
              <a:pathLst>
                <a:path w="184150" h="205740">
                  <a:moveTo>
                    <a:pt x="119786" y="5410"/>
                  </a:moveTo>
                  <a:lnTo>
                    <a:pt x="0" y="5410"/>
                  </a:lnTo>
                  <a:lnTo>
                    <a:pt x="0" y="24752"/>
                  </a:lnTo>
                  <a:lnTo>
                    <a:pt x="0" y="73736"/>
                  </a:lnTo>
                  <a:lnTo>
                    <a:pt x="0" y="94373"/>
                  </a:lnTo>
                  <a:lnTo>
                    <a:pt x="119786" y="94373"/>
                  </a:lnTo>
                  <a:lnTo>
                    <a:pt x="119786" y="74142"/>
                  </a:lnTo>
                  <a:lnTo>
                    <a:pt x="119786" y="73736"/>
                  </a:lnTo>
                  <a:lnTo>
                    <a:pt x="119786" y="25044"/>
                  </a:lnTo>
                  <a:lnTo>
                    <a:pt x="96685" y="25044"/>
                  </a:lnTo>
                  <a:lnTo>
                    <a:pt x="96685" y="73736"/>
                  </a:lnTo>
                  <a:lnTo>
                    <a:pt x="23114" y="73736"/>
                  </a:lnTo>
                  <a:lnTo>
                    <a:pt x="23114" y="24752"/>
                  </a:lnTo>
                  <a:lnTo>
                    <a:pt x="119786" y="24752"/>
                  </a:lnTo>
                  <a:lnTo>
                    <a:pt x="119786" y="5410"/>
                  </a:lnTo>
                  <a:close/>
                </a:path>
                <a:path w="184150" h="205740">
                  <a:moveTo>
                    <a:pt x="178739" y="0"/>
                  </a:moveTo>
                  <a:lnTo>
                    <a:pt x="155397" y="0"/>
                  </a:lnTo>
                  <a:lnTo>
                    <a:pt x="155397" y="101612"/>
                  </a:lnTo>
                  <a:lnTo>
                    <a:pt x="178739" y="101612"/>
                  </a:lnTo>
                  <a:lnTo>
                    <a:pt x="178739" y="0"/>
                  </a:lnTo>
                  <a:close/>
                </a:path>
                <a:path w="184150" h="205740">
                  <a:moveTo>
                    <a:pt x="183692" y="185915"/>
                  </a:moveTo>
                  <a:lnTo>
                    <a:pt x="31369" y="185915"/>
                  </a:lnTo>
                  <a:lnTo>
                    <a:pt x="31369" y="167868"/>
                  </a:lnTo>
                  <a:lnTo>
                    <a:pt x="178739" y="167868"/>
                  </a:lnTo>
                  <a:lnTo>
                    <a:pt x="178739" y="149809"/>
                  </a:lnTo>
                  <a:lnTo>
                    <a:pt x="178739" y="131762"/>
                  </a:lnTo>
                  <a:lnTo>
                    <a:pt x="178739" y="112420"/>
                  </a:lnTo>
                  <a:lnTo>
                    <a:pt x="7785" y="112420"/>
                  </a:lnTo>
                  <a:lnTo>
                    <a:pt x="7785" y="131762"/>
                  </a:lnTo>
                  <a:lnTo>
                    <a:pt x="155625" y="131762"/>
                  </a:lnTo>
                  <a:lnTo>
                    <a:pt x="155625" y="149809"/>
                  </a:lnTo>
                  <a:lnTo>
                    <a:pt x="8255" y="149809"/>
                  </a:lnTo>
                  <a:lnTo>
                    <a:pt x="8255" y="167868"/>
                  </a:lnTo>
                  <a:lnTo>
                    <a:pt x="8255" y="185915"/>
                  </a:lnTo>
                  <a:lnTo>
                    <a:pt x="8255" y="205257"/>
                  </a:lnTo>
                  <a:lnTo>
                    <a:pt x="183692" y="205257"/>
                  </a:lnTo>
                  <a:lnTo>
                    <a:pt x="183692" y="18591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0" name="object 60" descr="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4146417" y="9179765"/>
              <a:ext cx="206084" cy="208082"/>
            </a:xfrm>
            <a:prstGeom prst="rect">
              <a:avLst/>
            </a:prstGeom>
          </p:spPr>
        </p:pic>
        <p:pic>
          <p:nvPicPr>
            <p:cNvPr id="61" name="object 61" descr="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4373252" y="9180252"/>
              <a:ext cx="189107" cy="207596"/>
            </a:xfrm>
            <a:prstGeom prst="rect">
              <a:avLst/>
            </a:prstGeom>
          </p:spPr>
        </p:pic>
        <p:pic>
          <p:nvPicPr>
            <p:cNvPr id="62" name="object 62" descr="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4661567" y="9188030"/>
              <a:ext cx="201133" cy="189851"/>
            </a:xfrm>
            <a:prstGeom prst="rect">
              <a:avLst/>
            </a:prstGeom>
          </p:spPr>
        </p:pic>
        <p:pic>
          <p:nvPicPr>
            <p:cNvPr id="63" name="object 63" descr="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4892410" y="9180252"/>
              <a:ext cx="187221" cy="207596"/>
            </a:xfrm>
            <a:prstGeom prst="rect">
              <a:avLst/>
            </a:prstGeom>
          </p:spPr>
        </p:pic>
        <p:pic>
          <p:nvPicPr>
            <p:cNvPr id="64" name="object 64" descr="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5188584" y="9180252"/>
              <a:ext cx="420658" cy="208082"/>
            </a:xfrm>
            <a:prstGeom prst="rect">
              <a:avLst/>
            </a:prstGeom>
          </p:spPr>
        </p:pic>
        <p:sp>
          <p:nvSpPr>
            <p:cNvPr id="65" name="object 65" descr=""/>
            <p:cNvSpPr/>
            <p:nvPr/>
          </p:nvSpPr>
          <p:spPr>
            <a:xfrm>
              <a:off x="5635652" y="9351385"/>
              <a:ext cx="33655" cy="34925"/>
            </a:xfrm>
            <a:custGeom>
              <a:avLst/>
              <a:gdLst/>
              <a:ahLst/>
              <a:cxnLst/>
              <a:rect l="l" t="t" r="r" b="b"/>
              <a:pathLst>
                <a:path w="33654" h="34925">
                  <a:moveTo>
                    <a:pt x="26173" y="34518"/>
                  </a:moveTo>
                  <a:lnTo>
                    <a:pt x="16741" y="34518"/>
                  </a:lnTo>
                  <a:lnTo>
                    <a:pt x="7309" y="34518"/>
                  </a:lnTo>
                  <a:lnTo>
                    <a:pt x="0" y="26982"/>
                  </a:lnTo>
                  <a:lnTo>
                    <a:pt x="0" y="7535"/>
                  </a:lnTo>
                  <a:lnTo>
                    <a:pt x="7309" y="0"/>
                  </a:lnTo>
                  <a:lnTo>
                    <a:pt x="26173" y="0"/>
                  </a:lnTo>
                  <a:lnTo>
                    <a:pt x="33247" y="7535"/>
                  </a:lnTo>
                  <a:lnTo>
                    <a:pt x="33247" y="26982"/>
                  </a:lnTo>
                  <a:lnTo>
                    <a:pt x="26173" y="3451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6" name="object 66" descr=""/>
          <p:cNvGrpSpPr/>
          <p:nvPr/>
        </p:nvGrpSpPr>
        <p:grpSpPr>
          <a:xfrm>
            <a:off x="1076731" y="7247815"/>
            <a:ext cx="8227059" cy="1199515"/>
            <a:chOff x="1076731" y="7247815"/>
            <a:chExt cx="8227059" cy="1199515"/>
          </a:xfrm>
        </p:grpSpPr>
        <p:pic>
          <p:nvPicPr>
            <p:cNvPr id="67" name="object 67" descr="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1310694" y="7247815"/>
              <a:ext cx="7993001" cy="1054737"/>
            </a:xfrm>
            <a:prstGeom prst="rect">
              <a:avLst/>
            </a:prstGeom>
          </p:spPr>
        </p:pic>
        <p:sp>
          <p:nvSpPr>
            <p:cNvPr id="68" name="object 68" descr=""/>
            <p:cNvSpPr/>
            <p:nvPr/>
          </p:nvSpPr>
          <p:spPr>
            <a:xfrm>
              <a:off x="1105306" y="8000870"/>
              <a:ext cx="6609715" cy="417830"/>
            </a:xfrm>
            <a:custGeom>
              <a:avLst/>
              <a:gdLst/>
              <a:ahLst/>
              <a:cxnLst/>
              <a:rect l="l" t="t" r="r" b="b"/>
              <a:pathLst>
                <a:path w="6609715" h="417829">
                  <a:moveTo>
                    <a:pt x="0" y="0"/>
                  </a:moveTo>
                  <a:lnTo>
                    <a:pt x="0" y="417797"/>
                  </a:lnTo>
                  <a:lnTo>
                    <a:pt x="6609177" y="417797"/>
                  </a:lnTo>
                  <a:lnTo>
                    <a:pt x="6609177" y="0"/>
                  </a:lnTo>
                  <a:lnTo>
                    <a:pt x="0" y="0"/>
                  </a:lnTo>
                  <a:close/>
                </a:path>
              </a:pathLst>
            </a:custGeom>
            <a:ln w="57150">
              <a:solidFill>
                <a:srgbClr val="D01717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9" name="object 69" descr=""/>
          <p:cNvGrpSpPr/>
          <p:nvPr/>
        </p:nvGrpSpPr>
        <p:grpSpPr>
          <a:xfrm>
            <a:off x="8883834" y="4800298"/>
            <a:ext cx="3506470" cy="1011555"/>
            <a:chOff x="8883834" y="4800298"/>
            <a:chExt cx="3506470" cy="1011555"/>
          </a:xfrm>
        </p:grpSpPr>
        <p:sp>
          <p:nvSpPr>
            <p:cNvPr id="70" name="object 70" descr=""/>
            <p:cNvSpPr/>
            <p:nvPr/>
          </p:nvSpPr>
          <p:spPr>
            <a:xfrm>
              <a:off x="8912409" y="4828873"/>
              <a:ext cx="3449320" cy="954405"/>
            </a:xfrm>
            <a:custGeom>
              <a:avLst/>
              <a:gdLst/>
              <a:ahLst/>
              <a:cxnLst/>
              <a:rect l="l" t="t" r="r" b="b"/>
              <a:pathLst>
                <a:path w="3449320" h="954404">
                  <a:moveTo>
                    <a:pt x="0" y="0"/>
                  </a:moveTo>
                  <a:lnTo>
                    <a:pt x="0" y="954292"/>
                  </a:lnTo>
                  <a:lnTo>
                    <a:pt x="3449043" y="954292"/>
                  </a:lnTo>
                  <a:lnTo>
                    <a:pt x="3449043" y="0"/>
                  </a:lnTo>
                  <a:lnTo>
                    <a:pt x="0" y="0"/>
                  </a:lnTo>
                  <a:close/>
                </a:path>
              </a:pathLst>
            </a:custGeom>
            <a:ln w="57150">
              <a:solidFill>
                <a:srgbClr val="692498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71" name="object 71" descr="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9045618" y="5032356"/>
              <a:ext cx="186364" cy="201569"/>
            </a:xfrm>
            <a:prstGeom prst="rect">
              <a:avLst/>
            </a:prstGeom>
          </p:spPr>
        </p:pic>
        <p:pic>
          <p:nvPicPr>
            <p:cNvPr id="72" name="object 72" descr="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9264264" y="5032356"/>
              <a:ext cx="190943" cy="201569"/>
            </a:xfrm>
            <a:prstGeom prst="rect">
              <a:avLst/>
            </a:prstGeom>
          </p:spPr>
        </p:pic>
        <p:sp>
          <p:nvSpPr>
            <p:cNvPr id="73" name="object 73" descr=""/>
            <p:cNvSpPr/>
            <p:nvPr/>
          </p:nvSpPr>
          <p:spPr>
            <a:xfrm>
              <a:off x="9484512" y="5034203"/>
              <a:ext cx="415925" cy="200025"/>
            </a:xfrm>
            <a:custGeom>
              <a:avLst/>
              <a:gdLst/>
              <a:ahLst/>
              <a:cxnLst/>
              <a:rect l="l" t="t" r="r" b="b"/>
              <a:pathLst>
                <a:path w="415925" h="200025">
                  <a:moveTo>
                    <a:pt x="181546" y="137960"/>
                  </a:moveTo>
                  <a:lnTo>
                    <a:pt x="11899" y="137960"/>
                  </a:lnTo>
                  <a:lnTo>
                    <a:pt x="11899" y="157302"/>
                  </a:lnTo>
                  <a:lnTo>
                    <a:pt x="158661" y="157302"/>
                  </a:lnTo>
                  <a:lnTo>
                    <a:pt x="158661" y="199847"/>
                  </a:lnTo>
                  <a:lnTo>
                    <a:pt x="181546" y="199847"/>
                  </a:lnTo>
                  <a:lnTo>
                    <a:pt x="181546" y="157302"/>
                  </a:lnTo>
                  <a:lnTo>
                    <a:pt x="181546" y="137960"/>
                  </a:lnTo>
                  <a:close/>
                </a:path>
                <a:path w="415925" h="200025">
                  <a:moveTo>
                    <a:pt x="195287" y="98704"/>
                  </a:moveTo>
                  <a:lnTo>
                    <a:pt x="108750" y="98704"/>
                  </a:lnTo>
                  <a:lnTo>
                    <a:pt x="108750" y="77355"/>
                  </a:lnTo>
                  <a:lnTo>
                    <a:pt x="181089" y="77355"/>
                  </a:lnTo>
                  <a:lnTo>
                    <a:pt x="181089" y="58115"/>
                  </a:lnTo>
                  <a:lnTo>
                    <a:pt x="181089" y="19405"/>
                  </a:lnTo>
                  <a:lnTo>
                    <a:pt x="158661" y="19405"/>
                  </a:lnTo>
                  <a:lnTo>
                    <a:pt x="158661" y="58013"/>
                  </a:lnTo>
                  <a:lnTo>
                    <a:pt x="36626" y="58013"/>
                  </a:lnTo>
                  <a:lnTo>
                    <a:pt x="36626" y="19342"/>
                  </a:lnTo>
                  <a:lnTo>
                    <a:pt x="181089" y="19342"/>
                  </a:lnTo>
                  <a:lnTo>
                    <a:pt x="181089" y="0"/>
                  </a:lnTo>
                  <a:lnTo>
                    <a:pt x="13957" y="0"/>
                  </a:lnTo>
                  <a:lnTo>
                    <a:pt x="13957" y="19342"/>
                  </a:lnTo>
                  <a:lnTo>
                    <a:pt x="13957" y="58013"/>
                  </a:lnTo>
                  <a:lnTo>
                    <a:pt x="13957" y="77355"/>
                  </a:lnTo>
                  <a:lnTo>
                    <a:pt x="86309" y="77355"/>
                  </a:lnTo>
                  <a:lnTo>
                    <a:pt x="86309" y="98704"/>
                  </a:lnTo>
                  <a:lnTo>
                    <a:pt x="0" y="98704"/>
                  </a:lnTo>
                  <a:lnTo>
                    <a:pt x="0" y="118059"/>
                  </a:lnTo>
                  <a:lnTo>
                    <a:pt x="195287" y="118059"/>
                  </a:lnTo>
                  <a:lnTo>
                    <a:pt x="195287" y="98704"/>
                  </a:lnTo>
                  <a:close/>
                </a:path>
                <a:path w="415925" h="200025">
                  <a:moveTo>
                    <a:pt x="401802" y="145694"/>
                  </a:moveTo>
                  <a:lnTo>
                    <a:pt x="232143" y="145694"/>
                  </a:lnTo>
                  <a:lnTo>
                    <a:pt x="232143" y="163741"/>
                  </a:lnTo>
                  <a:lnTo>
                    <a:pt x="378904" y="163741"/>
                  </a:lnTo>
                  <a:lnTo>
                    <a:pt x="378904" y="199847"/>
                  </a:lnTo>
                  <a:lnTo>
                    <a:pt x="401802" y="199847"/>
                  </a:lnTo>
                  <a:lnTo>
                    <a:pt x="401802" y="163741"/>
                  </a:lnTo>
                  <a:lnTo>
                    <a:pt x="401802" y="145694"/>
                  </a:lnTo>
                  <a:close/>
                </a:path>
                <a:path w="415925" h="200025">
                  <a:moveTo>
                    <a:pt x="404317" y="70916"/>
                  </a:moveTo>
                  <a:lnTo>
                    <a:pt x="256641" y="70916"/>
                  </a:lnTo>
                  <a:lnTo>
                    <a:pt x="256641" y="52857"/>
                  </a:lnTo>
                  <a:lnTo>
                    <a:pt x="401574" y="52857"/>
                  </a:lnTo>
                  <a:lnTo>
                    <a:pt x="401574" y="36093"/>
                  </a:lnTo>
                  <a:lnTo>
                    <a:pt x="401574" y="19342"/>
                  </a:lnTo>
                  <a:lnTo>
                    <a:pt x="401574" y="0"/>
                  </a:lnTo>
                  <a:lnTo>
                    <a:pt x="234442" y="0"/>
                  </a:lnTo>
                  <a:lnTo>
                    <a:pt x="234442" y="19342"/>
                  </a:lnTo>
                  <a:lnTo>
                    <a:pt x="379361" y="19342"/>
                  </a:lnTo>
                  <a:lnTo>
                    <a:pt x="379361" y="36093"/>
                  </a:lnTo>
                  <a:lnTo>
                    <a:pt x="234442" y="36093"/>
                  </a:lnTo>
                  <a:lnTo>
                    <a:pt x="234442" y="52857"/>
                  </a:lnTo>
                  <a:lnTo>
                    <a:pt x="234442" y="70916"/>
                  </a:lnTo>
                  <a:lnTo>
                    <a:pt x="234442" y="88963"/>
                  </a:lnTo>
                  <a:lnTo>
                    <a:pt x="404317" y="88963"/>
                  </a:lnTo>
                  <a:lnTo>
                    <a:pt x="404317" y="70916"/>
                  </a:lnTo>
                  <a:close/>
                </a:path>
                <a:path w="415925" h="200025">
                  <a:moveTo>
                    <a:pt x="415531" y="109334"/>
                  </a:moveTo>
                  <a:lnTo>
                    <a:pt x="328993" y="109334"/>
                  </a:lnTo>
                  <a:lnTo>
                    <a:pt x="328993" y="89496"/>
                  </a:lnTo>
                  <a:lnTo>
                    <a:pt x="306552" y="89496"/>
                  </a:lnTo>
                  <a:lnTo>
                    <a:pt x="306552" y="109334"/>
                  </a:lnTo>
                  <a:lnTo>
                    <a:pt x="220243" y="109334"/>
                  </a:lnTo>
                  <a:lnTo>
                    <a:pt x="220243" y="127977"/>
                  </a:lnTo>
                  <a:lnTo>
                    <a:pt x="415531" y="127977"/>
                  </a:lnTo>
                  <a:lnTo>
                    <a:pt x="415531" y="10933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4" name="object 74" descr="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9995197" y="5032356"/>
              <a:ext cx="198269" cy="201569"/>
            </a:xfrm>
            <a:prstGeom prst="rect">
              <a:avLst/>
            </a:prstGeom>
          </p:spPr>
        </p:pic>
        <p:pic>
          <p:nvPicPr>
            <p:cNvPr id="75" name="object 75" descr="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10217506" y="5032356"/>
              <a:ext cx="174458" cy="201569"/>
            </a:xfrm>
            <a:prstGeom prst="rect">
              <a:avLst/>
            </a:prstGeom>
          </p:spPr>
        </p:pic>
        <p:sp>
          <p:nvSpPr>
            <p:cNvPr id="76" name="object 76" descr=""/>
            <p:cNvSpPr/>
            <p:nvPr/>
          </p:nvSpPr>
          <p:spPr>
            <a:xfrm>
              <a:off x="9044013" y="5034203"/>
              <a:ext cx="1581150" cy="539115"/>
            </a:xfrm>
            <a:custGeom>
              <a:avLst/>
              <a:gdLst/>
              <a:ahLst/>
              <a:cxnLst/>
              <a:rect l="l" t="t" r="r" b="b"/>
              <a:pathLst>
                <a:path w="1581150" h="539114">
                  <a:moveTo>
                    <a:pt x="181089" y="341668"/>
                  </a:moveTo>
                  <a:lnTo>
                    <a:pt x="13500" y="341668"/>
                  </a:lnTo>
                  <a:lnTo>
                    <a:pt x="13500" y="359727"/>
                  </a:lnTo>
                  <a:lnTo>
                    <a:pt x="158432" y="359727"/>
                  </a:lnTo>
                  <a:lnTo>
                    <a:pt x="158432" y="380352"/>
                  </a:lnTo>
                  <a:lnTo>
                    <a:pt x="13500" y="380352"/>
                  </a:lnTo>
                  <a:lnTo>
                    <a:pt x="13500" y="398399"/>
                  </a:lnTo>
                  <a:lnTo>
                    <a:pt x="158432" y="398399"/>
                  </a:lnTo>
                  <a:lnTo>
                    <a:pt x="158432" y="413880"/>
                  </a:lnTo>
                  <a:lnTo>
                    <a:pt x="181089" y="413880"/>
                  </a:lnTo>
                  <a:lnTo>
                    <a:pt x="181089" y="398399"/>
                  </a:lnTo>
                  <a:lnTo>
                    <a:pt x="181089" y="380352"/>
                  </a:lnTo>
                  <a:lnTo>
                    <a:pt x="181089" y="359727"/>
                  </a:lnTo>
                  <a:lnTo>
                    <a:pt x="181089" y="341668"/>
                  </a:lnTo>
                  <a:close/>
                </a:path>
                <a:path w="1581150" h="539114">
                  <a:moveTo>
                    <a:pt x="185216" y="522173"/>
                  </a:moveTo>
                  <a:lnTo>
                    <a:pt x="35712" y="522173"/>
                  </a:lnTo>
                  <a:lnTo>
                    <a:pt x="35712" y="508000"/>
                  </a:lnTo>
                  <a:lnTo>
                    <a:pt x="181787" y="508000"/>
                  </a:lnTo>
                  <a:lnTo>
                    <a:pt x="181787" y="491236"/>
                  </a:lnTo>
                  <a:lnTo>
                    <a:pt x="181787" y="477050"/>
                  </a:lnTo>
                  <a:lnTo>
                    <a:pt x="181787" y="459003"/>
                  </a:lnTo>
                  <a:lnTo>
                    <a:pt x="13042" y="459003"/>
                  </a:lnTo>
                  <a:lnTo>
                    <a:pt x="13042" y="477050"/>
                  </a:lnTo>
                  <a:lnTo>
                    <a:pt x="159575" y="477050"/>
                  </a:lnTo>
                  <a:lnTo>
                    <a:pt x="159575" y="491236"/>
                  </a:lnTo>
                  <a:lnTo>
                    <a:pt x="13500" y="491236"/>
                  </a:lnTo>
                  <a:lnTo>
                    <a:pt x="13500" y="508000"/>
                  </a:lnTo>
                  <a:lnTo>
                    <a:pt x="13500" y="522173"/>
                  </a:lnTo>
                  <a:lnTo>
                    <a:pt x="13500" y="538937"/>
                  </a:lnTo>
                  <a:lnTo>
                    <a:pt x="185216" y="538937"/>
                  </a:lnTo>
                  <a:lnTo>
                    <a:pt x="185216" y="522173"/>
                  </a:lnTo>
                  <a:close/>
                </a:path>
                <a:path w="1581150" h="539114">
                  <a:moveTo>
                    <a:pt x="195287" y="424573"/>
                  </a:moveTo>
                  <a:lnTo>
                    <a:pt x="0" y="424573"/>
                  </a:lnTo>
                  <a:lnTo>
                    <a:pt x="0" y="442747"/>
                  </a:lnTo>
                  <a:lnTo>
                    <a:pt x="195287" y="442747"/>
                  </a:lnTo>
                  <a:lnTo>
                    <a:pt x="195287" y="424573"/>
                  </a:lnTo>
                  <a:close/>
                </a:path>
                <a:path w="1581150" h="539114">
                  <a:moveTo>
                    <a:pt x="1566595" y="0"/>
                  </a:moveTo>
                  <a:lnTo>
                    <a:pt x="1399006" y="0"/>
                  </a:lnTo>
                  <a:lnTo>
                    <a:pt x="1399006" y="19342"/>
                  </a:lnTo>
                  <a:lnTo>
                    <a:pt x="1543926" y="19342"/>
                  </a:lnTo>
                  <a:lnTo>
                    <a:pt x="1543926" y="48996"/>
                  </a:lnTo>
                  <a:lnTo>
                    <a:pt x="1399006" y="48996"/>
                  </a:lnTo>
                  <a:lnTo>
                    <a:pt x="1399006" y="68326"/>
                  </a:lnTo>
                  <a:lnTo>
                    <a:pt x="1543926" y="68326"/>
                  </a:lnTo>
                  <a:lnTo>
                    <a:pt x="1543926" y="92824"/>
                  </a:lnTo>
                  <a:lnTo>
                    <a:pt x="1566595" y="92824"/>
                  </a:lnTo>
                  <a:lnTo>
                    <a:pt x="1566595" y="68326"/>
                  </a:lnTo>
                  <a:lnTo>
                    <a:pt x="1566595" y="48996"/>
                  </a:lnTo>
                  <a:lnTo>
                    <a:pt x="1566595" y="19342"/>
                  </a:lnTo>
                  <a:lnTo>
                    <a:pt x="1566595" y="0"/>
                  </a:lnTo>
                  <a:close/>
                </a:path>
                <a:path w="1581150" h="539114">
                  <a:moveTo>
                    <a:pt x="1570710" y="177927"/>
                  </a:moveTo>
                  <a:lnTo>
                    <a:pt x="1422120" y="177927"/>
                  </a:lnTo>
                  <a:lnTo>
                    <a:pt x="1422120" y="141820"/>
                  </a:lnTo>
                  <a:lnTo>
                    <a:pt x="1399006" y="141820"/>
                  </a:lnTo>
                  <a:lnTo>
                    <a:pt x="1399006" y="177927"/>
                  </a:lnTo>
                  <a:lnTo>
                    <a:pt x="1399006" y="197269"/>
                  </a:lnTo>
                  <a:lnTo>
                    <a:pt x="1570710" y="197269"/>
                  </a:lnTo>
                  <a:lnTo>
                    <a:pt x="1570710" y="177927"/>
                  </a:lnTo>
                  <a:close/>
                </a:path>
                <a:path w="1581150" h="539114">
                  <a:moveTo>
                    <a:pt x="1580781" y="105791"/>
                  </a:moveTo>
                  <a:lnTo>
                    <a:pt x="1482344" y="105791"/>
                  </a:lnTo>
                  <a:lnTo>
                    <a:pt x="1482344" y="78651"/>
                  </a:lnTo>
                  <a:lnTo>
                    <a:pt x="1459445" y="78651"/>
                  </a:lnTo>
                  <a:lnTo>
                    <a:pt x="1459445" y="105791"/>
                  </a:lnTo>
                  <a:lnTo>
                    <a:pt x="1385493" y="105791"/>
                  </a:lnTo>
                  <a:lnTo>
                    <a:pt x="1385493" y="125615"/>
                  </a:lnTo>
                  <a:lnTo>
                    <a:pt x="1580781" y="125615"/>
                  </a:lnTo>
                  <a:lnTo>
                    <a:pt x="1580781" y="10579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7" name="object 77" descr="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9272735" y="5374513"/>
              <a:ext cx="174000" cy="200153"/>
            </a:xfrm>
            <a:prstGeom prst="rect">
              <a:avLst/>
            </a:prstGeom>
          </p:spPr>
        </p:pic>
        <p:pic>
          <p:nvPicPr>
            <p:cNvPr id="78" name="object 78" descr="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9487947" y="5374513"/>
              <a:ext cx="179037" cy="201569"/>
            </a:xfrm>
            <a:prstGeom prst="rect">
              <a:avLst/>
            </a:prstGeom>
          </p:spPr>
        </p:pic>
        <p:pic>
          <p:nvPicPr>
            <p:cNvPr id="79" name="object 79" descr="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9769321" y="5370973"/>
              <a:ext cx="188195" cy="202513"/>
            </a:xfrm>
            <a:prstGeom prst="rect">
              <a:avLst/>
            </a:prstGeom>
          </p:spPr>
        </p:pic>
        <p:pic>
          <p:nvPicPr>
            <p:cNvPr id="80" name="object 80" descr="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9990714" y="5374513"/>
              <a:ext cx="186364" cy="201569"/>
            </a:xfrm>
            <a:prstGeom prst="rect">
              <a:avLst/>
            </a:prstGeom>
          </p:spPr>
        </p:pic>
        <p:pic>
          <p:nvPicPr>
            <p:cNvPr id="81" name="object 81" descr="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10275021" y="5374513"/>
              <a:ext cx="186364" cy="201569"/>
            </a:xfrm>
            <a:prstGeom prst="rect">
              <a:avLst/>
            </a:prstGeom>
          </p:spPr>
        </p:pic>
        <p:pic>
          <p:nvPicPr>
            <p:cNvPr id="82" name="object 82" descr="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10493667" y="5374513"/>
              <a:ext cx="190943" cy="201569"/>
            </a:xfrm>
            <a:prstGeom prst="rect">
              <a:avLst/>
            </a:prstGeom>
          </p:spPr>
        </p:pic>
        <p:sp>
          <p:nvSpPr>
            <p:cNvPr id="83" name="object 83" descr=""/>
            <p:cNvSpPr/>
            <p:nvPr/>
          </p:nvSpPr>
          <p:spPr>
            <a:xfrm>
              <a:off x="10777957" y="5377167"/>
              <a:ext cx="415925" cy="198755"/>
            </a:xfrm>
            <a:custGeom>
              <a:avLst/>
              <a:gdLst/>
              <a:ahLst/>
              <a:cxnLst/>
              <a:rect l="l" t="t" r="r" b="b"/>
              <a:pathLst>
                <a:path w="415925" h="198754">
                  <a:moveTo>
                    <a:pt x="181102" y="0"/>
                  </a:moveTo>
                  <a:lnTo>
                    <a:pt x="13970" y="0"/>
                  </a:lnTo>
                  <a:lnTo>
                    <a:pt x="13970" y="18046"/>
                  </a:lnTo>
                  <a:lnTo>
                    <a:pt x="13970" y="56730"/>
                  </a:lnTo>
                  <a:lnTo>
                    <a:pt x="13970" y="76073"/>
                  </a:lnTo>
                  <a:lnTo>
                    <a:pt x="181102" y="76073"/>
                  </a:lnTo>
                  <a:lnTo>
                    <a:pt x="181102" y="57302"/>
                  </a:lnTo>
                  <a:lnTo>
                    <a:pt x="181102" y="56730"/>
                  </a:lnTo>
                  <a:lnTo>
                    <a:pt x="181102" y="18592"/>
                  </a:lnTo>
                  <a:lnTo>
                    <a:pt x="158661" y="18592"/>
                  </a:lnTo>
                  <a:lnTo>
                    <a:pt x="158661" y="56730"/>
                  </a:lnTo>
                  <a:lnTo>
                    <a:pt x="36639" y="56730"/>
                  </a:lnTo>
                  <a:lnTo>
                    <a:pt x="36639" y="18046"/>
                  </a:lnTo>
                  <a:lnTo>
                    <a:pt x="181102" y="18046"/>
                  </a:lnTo>
                  <a:lnTo>
                    <a:pt x="181102" y="0"/>
                  </a:lnTo>
                  <a:close/>
                </a:path>
                <a:path w="415925" h="198754">
                  <a:moveTo>
                    <a:pt x="181559" y="136664"/>
                  </a:moveTo>
                  <a:lnTo>
                    <a:pt x="11912" y="136664"/>
                  </a:lnTo>
                  <a:lnTo>
                    <a:pt x="11912" y="156006"/>
                  </a:lnTo>
                  <a:lnTo>
                    <a:pt x="158661" y="156006"/>
                  </a:lnTo>
                  <a:lnTo>
                    <a:pt x="158661" y="198551"/>
                  </a:lnTo>
                  <a:lnTo>
                    <a:pt x="181559" y="198551"/>
                  </a:lnTo>
                  <a:lnTo>
                    <a:pt x="181559" y="156006"/>
                  </a:lnTo>
                  <a:lnTo>
                    <a:pt x="181559" y="136664"/>
                  </a:lnTo>
                  <a:close/>
                </a:path>
                <a:path w="415925" h="198754">
                  <a:moveTo>
                    <a:pt x="195300" y="97904"/>
                  </a:moveTo>
                  <a:lnTo>
                    <a:pt x="108750" y="97904"/>
                  </a:lnTo>
                  <a:lnTo>
                    <a:pt x="108750" y="76187"/>
                  </a:lnTo>
                  <a:lnTo>
                    <a:pt x="86309" y="76187"/>
                  </a:lnTo>
                  <a:lnTo>
                    <a:pt x="86309" y="97904"/>
                  </a:lnTo>
                  <a:lnTo>
                    <a:pt x="0" y="97904"/>
                  </a:lnTo>
                  <a:lnTo>
                    <a:pt x="0" y="117259"/>
                  </a:lnTo>
                  <a:lnTo>
                    <a:pt x="195300" y="117259"/>
                  </a:lnTo>
                  <a:lnTo>
                    <a:pt x="195300" y="97904"/>
                  </a:lnTo>
                  <a:close/>
                </a:path>
                <a:path w="415925" h="198754">
                  <a:moveTo>
                    <a:pt x="401802" y="144399"/>
                  </a:moveTo>
                  <a:lnTo>
                    <a:pt x="232156" y="144399"/>
                  </a:lnTo>
                  <a:lnTo>
                    <a:pt x="232156" y="163741"/>
                  </a:lnTo>
                  <a:lnTo>
                    <a:pt x="378917" y="163741"/>
                  </a:lnTo>
                  <a:lnTo>
                    <a:pt x="378917" y="198551"/>
                  </a:lnTo>
                  <a:lnTo>
                    <a:pt x="401802" y="198551"/>
                  </a:lnTo>
                  <a:lnTo>
                    <a:pt x="401802" y="163741"/>
                  </a:lnTo>
                  <a:lnTo>
                    <a:pt x="401802" y="144399"/>
                  </a:lnTo>
                  <a:close/>
                </a:path>
                <a:path w="415925" h="198754">
                  <a:moveTo>
                    <a:pt x="415544" y="108521"/>
                  </a:moveTo>
                  <a:lnTo>
                    <a:pt x="329006" y="108521"/>
                  </a:lnTo>
                  <a:lnTo>
                    <a:pt x="329006" y="88963"/>
                  </a:lnTo>
                  <a:lnTo>
                    <a:pt x="404329" y="88963"/>
                  </a:lnTo>
                  <a:lnTo>
                    <a:pt x="404329" y="70916"/>
                  </a:lnTo>
                  <a:lnTo>
                    <a:pt x="256654" y="70916"/>
                  </a:lnTo>
                  <a:lnTo>
                    <a:pt x="256654" y="52857"/>
                  </a:lnTo>
                  <a:lnTo>
                    <a:pt x="401574" y="52857"/>
                  </a:lnTo>
                  <a:lnTo>
                    <a:pt x="401574" y="34810"/>
                  </a:lnTo>
                  <a:lnTo>
                    <a:pt x="401574" y="18046"/>
                  </a:lnTo>
                  <a:lnTo>
                    <a:pt x="401574" y="0"/>
                  </a:lnTo>
                  <a:lnTo>
                    <a:pt x="234442" y="0"/>
                  </a:lnTo>
                  <a:lnTo>
                    <a:pt x="234442" y="18046"/>
                  </a:lnTo>
                  <a:lnTo>
                    <a:pt x="379374" y="18046"/>
                  </a:lnTo>
                  <a:lnTo>
                    <a:pt x="379374" y="34810"/>
                  </a:lnTo>
                  <a:lnTo>
                    <a:pt x="234442" y="34810"/>
                  </a:lnTo>
                  <a:lnTo>
                    <a:pt x="234442" y="52857"/>
                  </a:lnTo>
                  <a:lnTo>
                    <a:pt x="234442" y="70916"/>
                  </a:lnTo>
                  <a:lnTo>
                    <a:pt x="234442" y="88963"/>
                  </a:lnTo>
                  <a:lnTo>
                    <a:pt x="306565" y="88963"/>
                  </a:lnTo>
                  <a:lnTo>
                    <a:pt x="306565" y="108521"/>
                  </a:lnTo>
                  <a:lnTo>
                    <a:pt x="220256" y="108521"/>
                  </a:lnTo>
                  <a:lnTo>
                    <a:pt x="220256" y="127165"/>
                  </a:lnTo>
                  <a:lnTo>
                    <a:pt x="415544" y="127165"/>
                  </a:lnTo>
                  <a:lnTo>
                    <a:pt x="415544" y="10852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4" name="object 84" descr="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11218461" y="5373805"/>
              <a:ext cx="195293" cy="199916"/>
            </a:xfrm>
            <a:prstGeom prst="rect">
              <a:avLst/>
            </a:prstGeom>
          </p:spPr>
        </p:pic>
        <p:sp>
          <p:nvSpPr>
            <p:cNvPr id="85" name="object 85" descr=""/>
            <p:cNvSpPr/>
            <p:nvPr/>
          </p:nvSpPr>
          <p:spPr>
            <a:xfrm>
              <a:off x="11502809" y="5380418"/>
              <a:ext cx="195580" cy="186055"/>
            </a:xfrm>
            <a:custGeom>
              <a:avLst/>
              <a:gdLst/>
              <a:ahLst/>
              <a:cxnLst/>
              <a:rect l="l" t="t" r="r" b="b"/>
              <a:pathLst>
                <a:path w="195579" h="186054">
                  <a:moveTo>
                    <a:pt x="182245" y="0"/>
                  </a:moveTo>
                  <a:lnTo>
                    <a:pt x="159804" y="0"/>
                  </a:lnTo>
                  <a:lnTo>
                    <a:pt x="159804" y="36118"/>
                  </a:lnTo>
                  <a:lnTo>
                    <a:pt x="182245" y="36118"/>
                  </a:lnTo>
                  <a:lnTo>
                    <a:pt x="182245" y="0"/>
                  </a:lnTo>
                  <a:close/>
                </a:path>
                <a:path w="195579" h="186054">
                  <a:moveTo>
                    <a:pt x="195287" y="164045"/>
                  </a:moveTo>
                  <a:lnTo>
                    <a:pt x="108978" y="164045"/>
                  </a:lnTo>
                  <a:lnTo>
                    <a:pt x="108978" y="119227"/>
                  </a:lnTo>
                  <a:lnTo>
                    <a:pt x="182245" y="119227"/>
                  </a:lnTo>
                  <a:lnTo>
                    <a:pt x="182245" y="97713"/>
                  </a:lnTo>
                  <a:lnTo>
                    <a:pt x="182245" y="97320"/>
                  </a:lnTo>
                  <a:lnTo>
                    <a:pt x="182245" y="57340"/>
                  </a:lnTo>
                  <a:lnTo>
                    <a:pt x="182245" y="57124"/>
                  </a:lnTo>
                  <a:lnTo>
                    <a:pt x="182245" y="36715"/>
                  </a:lnTo>
                  <a:lnTo>
                    <a:pt x="159804" y="36715"/>
                  </a:lnTo>
                  <a:lnTo>
                    <a:pt x="159804" y="57340"/>
                  </a:lnTo>
                  <a:lnTo>
                    <a:pt x="159804" y="97320"/>
                  </a:lnTo>
                  <a:lnTo>
                    <a:pt x="35255" y="97320"/>
                  </a:lnTo>
                  <a:lnTo>
                    <a:pt x="35255" y="57340"/>
                  </a:lnTo>
                  <a:lnTo>
                    <a:pt x="159804" y="57340"/>
                  </a:lnTo>
                  <a:lnTo>
                    <a:pt x="159804" y="36715"/>
                  </a:lnTo>
                  <a:lnTo>
                    <a:pt x="35255" y="36715"/>
                  </a:lnTo>
                  <a:lnTo>
                    <a:pt x="35255" y="609"/>
                  </a:lnTo>
                  <a:lnTo>
                    <a:pt x="12814" y="609"/>
                  </a:lnTo>
                  <a:lnTo>
                    <a:pt x="12814" y="36715"/>
                  </a:lnTo>
                  <a:lnTo>
                    <a:pt x="12814" y="57340"/>
                  </a:lnTo>
                  <a:lnTo>
                    <a:pt x="12814" y="97320"/>
                  </a:lnTo>
                  <a:lnTo>
                    <a:pt x="12814" y="119227"/>
                  </a:lnTo>
                  <a:lnTo>
                    <a:pt x="85852" y="119227"/>
                  </a:lnTo>
                  <a:lnTo>
                    <a:pt x="85852" y="164045"/>
                  </a:lnTo>
                  <a:lnTo>
                    <a:pt x="0" y="164045"/>
                  </a:lnTo>
                  <a:lnTo>
                    <a:pt x="0" y="185991"/>
                  </a:lnTo>
                  <a:lnTo>
                    <a:pt x="195287" y="185991"/>
                  </a:lnTo>
                  <a:lnTo>
                    <a:pt x="195287" y="16404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6" name="object 86" descr="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11730386" y="5374513"/>
              <a:ext cx="176748" cy="201569"/>
            </a:xfrm>
            <a:prstGeom prst="rect">
              <a:avLst/>
            </a:prstGeom>
          </p:spPr>
        </p:pic>
        <p:pic>
          <p:nvPicPr>
            <p:cNvPr id="87" name="object 87" descr="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11943308" y="5376874"/>
              <a:ext cx="195293" cy="196848"/>
            </a:xfrm>
            <a:prstGeom prst="rect">
              <a:avLst/>
            </a:prstGeom>
          </p:spPr>
        </p:pic>
      </p:grpSp>
      <p:sp>
        <p:nvSpPr>
          <p:cNvPr id="88" name="object 88" descr=""/>
          <p:cNvSpPr/>
          <p:nvPr/>
        </p:nvSpPr>
        <p:spPr>
          <a:xfrm>
            <a:off x="15910137" y="2765466"/>
            <a:ext cx="750570" cy="742950"/>
          </a:xfrm>
          <a:custGeom>
            <a:avLst/>
            <a:gdLst/>
            <a:ahLst/>
            <a:cxnLst/>
            <a:rect l="l" t="t" r="r" b="b"/>
            <a:pathLst>
              <a:path w="750569" h="742950">
                <a:moveTo>
                  <a:pt x="0" y="0"/>
                </a:moveTo>
                <a:lnTo>
                  <a:pt x="0" y="742798"/>
                </a:lnTo>
                <a:lnTo>
                  <a:pt x="750137" y="742798"/>
                </a:lnTo>
                <a:lnTo>
                  <a:pt x="750137" y="0"/>
                </a:lnTo>
                <a:lnTo>
                  <a:pt x="0" y="0"/>
                </a:lnTo>
                <a:close/>
              </a:path>
            </a:pathLst>
          </a:custGeom>
          <a:ln w="57150">
            <a:solidFill>
              <a:srgbClr val="D01717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89" name="object 89" descr=""/>
          <p:cNvGrpSpPr/>
          <p:nvPr/>
        </p:nvGrpSpPr>
        <p:grpSpPr>
          <a:xfrm>
            <a:off x="12544910" y="3481452"/>
            <a:ext cx="3382010" cy="2686050"/>
            <a:chOff x="12544910" y="3481452"/>
            <a:chExt cx="3382010" cy="2686050"/>
          </a:xfrm>
        </p:grpSpPr>
        <p:sp>
          <p:nvSpPr>
            <p:cNvPr id="90" name="object 90" descr=""/>
            <p:cNvSpPr/>
            <p:nvPr/>
          </p:nvSpPr>
          <p:spPr>
            <a:xfrm>
              <a:off x="12558304" y="6072582"/>
              <a:ext cx="88265" cy="81915"/>
            </a:xfrm>
            <a:custGeom>
              <a:avLst/>
              <a:gdLst/>
              <a:ahLst/>
              <a:cxnLst/>
              <a:rect l="l" t="t" r="r" b="b"/>
              <a:pathLst>
                <a:path w="88265" h="81914">
                  <a:moveTo>
                    <a:pt x="87951" y="63005"/>
                  </a:moveTo>
                  <a:lnTo>
                    <a:pt x="0" y="81394"/>
                  </a:lnTo>
                  <a:lnTo>
                    <a:pt x="38059" y="0"/>
                  </a:lnTo>
                </a:path>
              </a:pathLst>
            </a:custGeom>
            <a:ln w="26789">
              <a:solidFill>
                <a:srgbClr val="D01717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1" name="object 91" descr=""/>
            <p:cNvSpPr/>
            <p:nvPr/>
          </p:nvSpPr>
          <p:spPr>
            <a:xfrm>
              <a:off x="12557717" y="3481452"/>
              <a:ext cx="3369310" cy="2678430"/>
            </a:xfrm>
            <a:custGeom>
              <a:avLst/>
              <a:gdLst/>
              <a:ahLst/>
              <a:cxnLst/>
              <a:rect l="l" t="t" r="r" b="b"/>
              <a:pathLst>
                <a:path w="3369309" h="2678429">
                  <a:moveTo>
                    <a:pt x="0" y="2650208"/>
                  </a:moveTo>
                  <a:lnTo>
                    <a:pt x="3346805" y="0"/>
                  </a:lnTo>
                  <a:lnTo>
                    <a:pt x="3368979" y="28002"/>
                  </a:lnTo>
                  <a:lnTo>
                    <a:pt x="22174" y="2678210"/>
                  </a:lnTo>
                  <a:lnTo>
                    <a:pt x="0" y="2650208"/>
                  </a:lnTo>
                  <a:close/>
                </a:path>
              </a:pathLst>
            </a:custGeom>
            <a:solidFill>
              <a:srgbClr val="D01717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2" name="object 92" descr=""/>
          <p:cNvSpPr/>
          <p:nvPr/>
        </p:nvSpPr>
        <p:spPr>
          <a:xfrm>
            <a:off x="1130249" y="1111795"/>
            <a:ext cx="727710" cy="358140"/>
          </a:xfrm>
          <a:custGeom>
            <a:avLst/>
            <a:gdLst/>
            <a:ahLst/>
            <a:cxnLst/>
            <a:rect l="l" t="t" r="r" b="b"/>
            <a:pathLst>
              <a:path w="727710" h="358140">
                <a:moveTo>
                  <a:pt x="241719" y="133286"/>
                </a:moveTo>
                <a:lnTo>
                  <a:pt x="229679" y="125425"/>
                </a:lnTo>
                <a:lnTo>
                  <a:pt x="148564" y="72440"/>
                </a:lnTo>
                <a:lnTo>
                  <a:pt x="153301" y="56375"/>
                </a:lnTo>
                <a:lnTo>
                  <a:pt x="156692" y="39890"/>
                </a:lnTo>
                <a:lnTo>
                  <a:pt x="158724" y="23012"/>
                </a:lnTo>
                <a:lnTo>
                  <a:pt x="159410" y="5791"/>
                </a:lnTo>
                <a:lnTo>
                  <a:pt x="91147" y="1651"/>
                </a:lnTo>
                <a:lnTo>
                  <a:pt x="84010" y="50520"/>
                </a:lnTo>
                <a:lnTo>
                  <a:pt x="65443" y="89928"/>
                </a:lnTo>
                <a:lnTo>
                  <a:pt x="36931" y="117373"/>
                </a:lnTo>
                <a:lnTo>
                  <a:pt x="0" y="130390"/>
                </a:lnTo>
                <a:lnTo>
                  <a:pt x="0" y="192900"/>
                </a:lnTo>
                <a:lnTo>
                  <a:pt x="36106" y="186601"/>
                </a:lnTo>
                <a:lnTo>
                  <a:pt x="68757" y="172669"/>
                </a:lnTo>
                <a:lnTo>
                  <a:pt x="97345" y="151980"/>
                </a:lnTo>
                <a:lnTo>
                  <a:pt x="121259" y="125425"/>
                </a:lnTo>
                <a:lnTo>
                  <a:pt x="207187" y="183794"/>
                </a:lnTo>
                <a:lnTo>
                  <a:pt x="241719" y="133286"/>
                </a:lnTo>
                <a:close/>
              </a:path>
              <a:path w="727710" h="358140">
                <a:moveTo>
                  <a:pt x="325234" y="278587"/>
                </a:moveTo>
                <a:lnTo>
                  <a:pt x="317741" y="255409"/>
                </a:lnTo>
                <a:lnTo>
                  <a:pt x="313220" y="241439"/>
                </a:lnTo>
                <a:lnTo>
                  <a:pt x="280314" y="217017"/>
                </a:lnTo>
                <a:lnTo>
                  <a:pt x="252158" y="209334"/>
                </a:lnTo>
                <a:lnTo>
                  <a:pt x="252158" y="278587"/>
                </a:lnTo>
                <a:lnTo>
                  <a:pt x="245808" y="289369"/>
                </a:lnTo>
                <a:lnTo>
                  <a:pt x="228422" y="296545"/>
                </a:lnTo>
                <a:lnTo>
                  <a:pt x="202526" y="300532"/>
                </a:lnTo>
                <a:lnTo>
                  <a:pt x="170649" y="301764"/>
                </a:lnTo>
                <a:lnTo>
                  <a:pt x="138772" y="300532"/>
                </a:lnTo>
                <a:lnTo>
                  <a:pt x="112877" y="296545"/>
                </a:lnTo>
                <a:lnTo>
                  <a:pt x="95491" y="289369"/>
                </a:lnTo>
                <a:lnTo>
                  <a:pt x="89141" y="278587"/>
                </a:lnTo>
                <a:lnTo>
                  <a:pt x="95491" y="267982"/>
                </a:lnTo>
                <a:lnTo>
                  <a:pt x="112877" y="260794"/>
                </a:lnTo>
                <a:lnTo>
                  <a:pt x="138772" y="256705"/>
                </a:lnTo>
                <a:lnTo>
                  <a:pt x="170649" y="255409"/>
                </a:lnTo>
                <a:lnTo>
                  <a:pt x="202526" y="256705"/>
                </a:lnTo>
                <a:lnTo>
                  <a:pt x="228422" y="260794"/>
                </a:lnTo>
                <a:lnTo>
                  <a:pt x="245808" y="267982"/>
                </a:lnTo>
                <a:lnTo>
                  <a:pt x="252158" y="278587"/>
                </a:lnTo>
                <a:lnTo>
                  <a:pt x="252158" y="209334"/>
                </a:lnTo>
                <a:lnTo>
                  <a:pt x="231228" y="203606"/>
                </a:lnTo>
                <a:lnTo>
                  <a:pt x="170649" y="199517"/>
                </a:lnTo>
                <a:lnTo>
                  <a:pt x="110070" y="203606"/>
                </a:lnTo>
                <a:lnTo>
                  <a:pt x="60972" y="217017"/>
                </a:lnTo>
                <a:lnTo>
                  <a:pt x="28067" y="241439"/>
                </a:lnTo>
                <a:lnTo>
                  <a:pt x="16052" y="278587"/>
                </a:lnTo>
                <a:lnTo>
                  <a:pt x="28067" y="315747"/>
                </a:lnTo>
                <a:lnTo>
                  <a:pt x="60972" y="340169"/>
                </a:lnTo>
                <a:lnTo>
                  <a:pt x="110070" y="353568"/>
                </a:lnTo>
                <a:lnTo>
                  <a:pt x="170649" y="357657"/>
                </a:lnTo>
                <a:lnTo>
                  <a:pt x="231228" y="353568"/>
                </a:lnTo>
                <a:lnTo>
                  <a:pt x="280314" y="340169"/>
                </a:lnTo>
                <a:lnTo>
                  <a:pt x="313220" y="315747"/>
                </a:lnTo>
                <a:lnTo>
                  <a:pt x="317741" y="301764"/>
                </a:lnTo>
                <a:lnTo>
                  <a:pt x="325234" y="278587"/>
                </a:lnTo>
                <a:close/>
              </a:path>
              <a:path w="727710" h="358140">
                <a:moveTo>
                  <a:pt x="362178" y="54229"/>
                </a:moveTo>
                <a:lnTo>
                  <a:pt x="322033" y="54229"/>
                </a:lnTo>
                <a:lnTo>
                  <a:pt x="322033" y="0"/>
                </a:lnTo>
                <a:lnTo>
                  <a:pt x="254165" y="0"/>
                </a:lnTo>
                <a:lnTo>
                  <a:pt x="254165" y="194551"/>
                </a:lnTo>
                <a:lnTo>
                  <a:pt x="322033" y="194551"/>
                </a:lnTo>
                <a:lnTo>
                  <a:pt x="322033" y="120865"/>
                </a:lnTo>
                <a:lnTo>
                  <a:pt x="362178" y="120865"/>
                </a:lnTo>
                <a:lnTo>
                  <a:pt x="362178" y="54229"/>
                </a:lnTo>
                <a:close/>
              </a:path>
              <a:path w="727710" h="358140">
                <a:moveTo>
                  <a:pt x="637235" y="1651"/>
                </a:moveTo>
                <a:lnTo>
                  <a:pt x="574192" y="1651"/>
                </a:lnTo>
                <a:lnTo>
                  <a:pt x="574192" y="108458"/>
                </a:lnTo>
                <a:lnTo>
                  <a:pt x="536448" y="108458"/>
                </a:lnTo>
                <a:lnTo>
                  <a:pt x="536448" y="174688"/>
                </a:lnTo>
                <a:lnTo>
                  <a:pt x="574192" y="174688"/>
                </a:lnTo>
                <a:lnTo>
                  <a:pt x="574192" y="290182"/>
                </a:lnTo>
                <a:lnTo>
                  <a:pt x="550926" y="244233"/>
                </a:lnTo>
                <a:lnTo>
                  <a:pt x="503123" y="149847"/>
                </a:lnTo>
                <a:lnTo>
                  <a:pt x="506577" y="118262"/>
                </a:lnTo>
                <a:lnTo>
                  <a:pt x="509092" y="84340"/>
                </a:lnTo>
                <a:lnTo>
                  <a:pt x="510628" y="48094"/>
                </a:lnTo>
                <a:lnTo>
                  <a:pt x="511149" y="9512"/>
                </a:lnTo>
                <a:lnTo>
                  <a:pt x="446900" y="7035"/>
                </a:lnTo>
                <a:lnTo>
                  <a:pt x="446836" y="9512"/>
                </a:lnTo>
                <a:lnTo>
                  <a:pt x="445058" y="79375"/>
                </a:lnTo>
                <a:lnTo>
                  <a:pt x="439661" y="141351"/>
                </a:lnTo>
                <a:lnTo>
                  <a:pt x="430898" y="191973"/>
                </a:lnTo>
                <a:lnTo>
                  <a:pt x="418947" y="230238"/>
                </a:lnTo>
                <a:lnTo>
                  <a:pt x="404012" y="255155"/>
                </a:lnTo>
                <a:lnTo>
                  <a:pt x="386270" y="265760"/>
                </a:lnTo>
                <a:lnTo>
                  <a:pt x="386270" y="336956"/>
                </a:lnTo>
                <a:lnTo>
                  <a:pt x="416458" y="329920"/>
                </a:lnTo>
                <a:lnTo>
                  <a:pt x="442544" y="312013"/>
                </a:lnTo>
                <a:lnTo>
                  <a:pt x="464477" y="283400"/>
                </a:lnTo>
                <a:lnTo>
                  <a:pt x="482244" y="244233"/>
                </a:lnTo>
                <a:lnTo>
                  <a:pt x="524802" y="333641"/>
                </a:lnTo>
                <a:lnTo>
                  <a:pt x="574192" y="308813"/>
                </a:lnTo>
                <a:lnTo>
                  <a:pt x="574192" y="347306"/>
                </a:lnTo>
                <a:lnTo>
                  <a:pt x="637235" y="347306"/>
                </a:lnTo>
                <a:lnTo>
                  <a:pt x="637235" y="308813"/>
                </a:lnTo>
                <a:lnTo>
                  <a:pt x="637235" y="290182"/>
                </a:lnTo>
                <a:lnTo>
                  <a:pt x="637235" y="1651"/>
                </a:lnTo>
                <a:close/>
              </a:path>
              <a:path w="727710" h="358140">
                <a:moveTo>
                  <a:pt x="727583" y="0"/>
                </a:moveTo>
                <a:lnTo>
                  <a:pt x="663740" y="0"/>
                </a:lnTo>
                <a:lnTo>
                  <a:pt x="663740" y="353517"/>
                </a:lnTo>
                <a:lnTo>
                  <a:pt x="727583" y="353517"/>
                </a:lnTo>
                <a:lnTo>
                  <a:pt x="727583" y="0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3" name="object 93" descr=""/>
          <p:cNvSpPr/>
          <p:nvPr/>
        </p:nvSpPr>
        <p:spPr>
          <a:xfrm>
            <a:off x="2028445" y="1111785"/>
            <a:ext cx="318770" cy="353695"/>
          </a:xfrm>
          <a:custGeom>
            <a:avLst/>
            <a:gdLst/>
            <a:ahLst/>
            <a:cxnLst/>
            <a:rect l="l" t="t" r="r" b="b"/>
            <a:pathLst>
              <a:path w="318769" h="353694">
                <a:moveTo>
                  <a:pt x="318419" y="353518"/>
                </a:moveTo>
                <a:lnTo>
                  <a:pt x="250559" y="353518"/>
                </a:lnTo>
                <a:lnTo>
                  <a:pt x="250559" y="0"/>
                </a:lnTo>
                <a:lnTo>
                  <a:pt x="318419" y="0"/>
                </a:lnTo>
                <a:lnTo>
                  <a:pt x="318419" y="353518"/>
                </a:lnTo>
                <a:close/>
              </a:path>
              <a:path w="318769" h="353694">
                <a:moveTo>
                  <a:pt x="0" y="336960"/>
                </a:moveTo>
                <a:lnTo>
                  <a:pt x="0" y="270727"/>
                </a:lnTo>
                <a:lnTo>
                  <a:pt x="45238" y="262875"/>
                </a:lnTo>
                <a:lnTo>
                  <a:pt x="80994" y="241094"/>
                </a:lnTo>
                <a:lnTo>
                  <a:pt x="106940" y="206557"/>
                </a:lnTo>
                <a:lnTo>
                  <a:pt x="122748" y="160436"/>
                </a:lnTo>
                <a:lnTo>
                  <a:pt x="128090" y="103903"/>
                </a:lnTo>
                <a:lnTo>
                  <a:pt x="128090" y="72028"/>
                </a:lnTo>
                <a:lnTo>
                  <a:pt x="0" y="72028"/>
                </a:lnTo>
                <a:lnTo>
                  <a:pt x="0" y="8279"/>
                </a:lnTo>
                <a:lnTo>
                  <a:pt x="197556" y="8279"/>
                </a:lnTo>
                <a:lnTo>
                  <a:pt x="197556" y="103903"/>
                </a:lnTo>
                <a:lnTo>
                  <a:pt x="193992" y="155158"/>
                </a:lnTo>
                <a:lnTo>
                  <a:pt x="183571" y="200917"/>
                </a:lnTo>
                <a:lnTo>
                  <a:pt x="166704" y="240768"/>
                </a:lnTo>
                <a:lnTo>
                  <a:pt x="143800" y="274297"/>
                </a:lnTo>
                <a:lnTo>
                  <a:pt x="115268" y="301094"/>
                </a:lnTo>
                <a:lnTo>
                  <a:pt x="81518" y="320745"/>
                </a:lnTo>
                <a:lnTo>
                  <a:pt x="42959" y="332838"/>
                </a:lnTo>
                <a:lnTo>
                  <a:pt x="0" y="336960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4" name="object 94" descr=""/>
          <p:cNvSpPr/>
          <p:nvPr/>
        </p:nvSpPr>
        <p:spPr>
          <a:xfrm>
            <a:off x="2401473" y="1109715"/>
            <a:ext cx="347345" cy="360045"/>
          </a:xfrm>
          <a:custGeom>
            <a:avLst/>
            <a:gdLst/>
            <a:ahLst/>
            <a:cxnLst/>
            <a:rect l="l" t="t" r="r" b="b"/>
            <a:pathLst>
              <a:path w="347344" h="360044">
                <a:moveTo>
                  <a:pt x="330064" y="131638"/>
                </a:moveTo>
                <a:lnTo>
                  <a:pt x="20879" y="131638"/>
                </a:lnTo>
                <a:lnTo>
                  <a:pt x="20879" y="0"/>
                </a:lnTo>
                <a:lnTo>
                  <a:pt x="88739" y="0"/>
                </a:lnTo>
                <a:lnTo>
                  <a:pt x="88739" y="78237"/>
                </a:lnTo>
                <a:lnTo>
                  <a:pt x="330064" y="78237"/>
                </a:lnTo>
                <a:lnTo>
                  <a:pt x="330064" y="131638"/>
                </a:lnTo>
                <a:close/>
              </a:path>
              <a:path w="347344" h="360044">
                <a:moveTo>
                  <a:pt x="346928" y="205322"/>
                </a:moveTo>
                <a:lnTo>
                  <a:pt x="0" y="205322"/>
                </a:lnTo>
                <a:lnTo>
                  <a:pt x="0" y="151508"/>
                </a:lnTo>
                <a:lnTo>
                  <a:pt x="346928" y="151508"/>
                </a:lnTo>
                <a:lnTo>
                  <a:pt x="346928" y="205322"/>
                </a:lnTo>
                <a:close/>
              </a:path>
              <a:path w="347344" h="360044">
                <a:moveTo>
                  <a:pt x="173464" y="359728"/>
                </a:moveTo>
                <a:lnTo>
                  <a:pt x="110033" y="356022"/>
                </a:lnTo>
                <a:lnTo>
                  <a:pt x="60531" y="344049"/>
                </a:lnTo>
                <a:lnTo>
                  <a:pt x="28346" y="322530"/>
                </a:lnTo>
                <a:lnTo>
                  <a:pt x="16864" y="290183"/>
                </a:lnTo>
                <a:lnTo>
                  <a:pt x="28346" y="257836"/>
                </a:lnTo>
                <a:lnTo>
                  <a:pt x="60531" y="236317"/>
                </a:lnTo>
                <a:lnTo>
                  <a:pt x="110033" y="224345"/>
                </a:lnTo>
                <a:lnTo>
                  <a:pt x="173464" y="220638"/>
                </a:lnTo>
                <a:lnTo>
                  <a:pt x="236894" y="224345"/>
                </a:lnTo>
                <a:lnTo>
                  <a:pt x="286396" y="236317"/>
                </a:lnTo>
                <a:lnTo>
                  <a:pt x="318582" y="257836"/>
                </a:lnTo>
                <a:lnTo>
                  <a:pt x="323892" y="272797"/>
                </a:lnTo>
                <a:lnTo>
                  <a:pt x="173464" y="272797"/>
                </a:lnTo>
                <a:lnTo>
                  <a:pt x="139283" y="273767"/>
                </a:lnTo>
                <a:lnTo>
                  <a:pt x="112631" y="276833"/>
                </a:lnTo>
                <a:lnTo>
                  <a:pt x="95315" y="282227"/>
                </a:lnTo>
                <a:lnTo>
                  <a:pt x="89141" y="290183"/>
                </a:lnTo>
                <a:lnTo>
                  <a:pt x="95315" y="298313"/>
                </a:lnTo>
                <a:lnTo>
                  <a:pt x="112631" y="303688"/>
                </a:lnTo>
                <a:lnTo>
                  <a:pt x="139283" y="306657"/>
                </a:lnTo>
                <a:lnTo>
                  <a:pt x="173464" y="307569"/>
                </a:lnTo>
                <a:lnTo>
                  <a:pt x="323892" y="307569"/>
                </a:lnTo>
                <a:lnTo>
                  <a:pt x="318582" y="322530"/>
                </a:lnTo>
                <a:lnTo>
                  <a:pt x="286396" y="344049"/>
                </a:lnTo>
                <a:lnTo>
                  <a:pt x="236894" y="356022"/>
                </a:lnTo>
                <a:lnTo>
                  <a:pt x="173464" y="359728"/>
                </a:lnTo>
                <a:close/>
              </a:path>
              <a:path w="347344" h="360044">
                <a:moveTo>
                  <a:pt x="323892" y="307569"/>
                </a:moveTo>
                <a:lnTo>
                  <a:pt x="173464" y="307569"/>
                </a:lnTo>
                <a:lnTo>
                  <a:pt x="207645" y="306657"/>
                </a:lnTo>
                <a:lnTo>
                  <a:pt x="234297" y="303688"/>
                </a:lnTo>
                <a:lnTo>
                  <a:pt x="251613" y="298313"/>
                </a:lnTo>
                <a:lnTo>
                  <a:pt x="257787" y="290183"/>
                </a:lnTo>
                <a:lnTo>
                  <a:pt x="251613" y="282227"/>
                </a:lnTo>
                <a:lnTo>
                  <a:pt x="234297" y="276833"/>
                </a:lnTo>
                <a:lnTo>
                  <a:pt x="207645" y="273767"/>
                </a:lnTo>
                <a:lnTo>
                  <a:pt x="173464" y="272797"/>
                </a:lnTo>
                <a:lnTo>
                  <a:pt x="323892" y="272797"/>
                </a:lnTo>
                <a:lnTo>
                  <a:pt x="330064" y="290183"/>
                </a:lnTo>
                <a:lnTo>
                  <a:pt x="323892" y="307569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95" name="object 95" descr=""/>
          <p:cNvGrpSpPr/>
          <p:nvPr/>
        </p:nvGrpSpPr>
        <p:grpSpPr>
          <a:xfrm>
            <a:off x="1109582" y="1575316"/>
            <a:ext cx="963930" cy="90170"/>
            <a:chOff x="1109582" y="1575316"/>
            <a:chExt cx="963930" cy="90170"/>
          </a:xfrm>
        </p:grpSpPr>
        <p:pic>
          <p:nvPicPr>
            <p:cNvPr id="96" name="object 96" descr="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1109582" y="1577359"/>
              <a:ext cx="65507" cy="86137"/>
            </a:xfrm>
            <a:prstGeom prst="rect">
              <a:avLst/>
            </a:prstGeom>
          </p:spPr>
        </p:pic>
        <p:pic>
          <p:nvPicPr>
            <p:cNvPr id="97" name="object 97" descr="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1217350" y="1575316"/>
              <a:ext cx="297808" cy="90116"/>
            </a:xfrm>
            <a:prstGeom prst="rect">
              <a:avLst/>
            </a:prstGeom>
          </p:spPr>
        </p:pic>
        <p:pic>
          <p:nvPicPr>
            <p:cNvPr id="98" name="object 98" descr="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1552346" y="1577359"/>
              <a:ext cx="65507" cy="86137"/>
            </a:xfrm>
            <a:prstGeom prst="rect">
              <a:avLst/>
            </a:prstGeom>
          </p:spPr>
        </p:pic>
        <p:pic>
          <p:nvPicPr>
            <p:cNvPr id="99" name="object 99" descr="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1660261" y="1577359"/>
              <a:ext cx="413176" cy="86137"/>
            </a:xfrm>
            <a:prstGeom prst="rect">
              <a:avLst/>
            </a:prstGeom>
          </p:spPr>
        </p:pic>
      </p:grpSp>
      <p:grpSp>
        <p:nvGrpSpPr>
          <p:cNvPr id="100" name="object 100" descr=""/>
          <p:cNvGrpSpPr/>
          <p:nvPr/>
        </p:nvGrpSpPr>
        <p:grpSpPr>
          <a:xfrm>
            <a:off x="5983223" y="1776237"/>
            <a:ext cx="4100829" cy="593725"/>
            <a:chOff x="5983223" y="1776237"/>
            <a:chExt cx="4100829" cy="593725"/>
          </a:xfrm>
        </p:grpSpPr>
        <p:sp>
          <p:nvSpPr>
            <p:cNvPr id="101" name="object 101" descr=""/>
            <p:cNvSpPr/>
            <p:nvPr/>
          </p:nvSpPr>
          <p:spPr>
            <a:xfrm>
              <a:off x="6011798" y="1804812"/>
              <a:ext cx="4043679" cy="536575"/>
            </a:xfrm>
            <a:custGeom>
              <a:avLst/>
              <a:gdLst/>
              <a:ahLst/>
              <a:cxnLst/>
              <a:rect l="l" t="t" r="r" b="b"/>
              <a:pathLst>
                <a:path w="4043679" h="536575">
                  <a:moveTo>
                    <a:pt x="0" y="0"/>
                  </a:moveTo>
                  <a:lnTo>
                    <a:pt x="0" y="536122"/>
                  </a:lnTo>
                  <a:lnTo>
                    <a:pt x="4043081" y="536122"/>
                  </a:lnTo>
                  <a:lnTo>
                    <a:pt x="4043081" y="0"/>
                  </a:lnTo>
                  <a:lnTo>
                    <a:pt x="0" y="0"/>
                  </a:lnTo>
                  <a:close/>
                </a:path>
              </a:pathLst>
            </a:custGeom>
            <a:ln w="57150">
              <a:solidFill>
                <a:srgbClr val="692498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02" name="object 102" descr="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6170965" y="1971591"/>
              <a:ext cx="182146" cy="196644"/>
            </a:xfrm>
            <a:prstGeom prst="rect">
              <a:avLst/>
            </a:prstGeom>
          </p:spPr>
        </p:pic>
        <p:sp>
          <p:nvSpPr>
            <p:cNvPr id="103" name="object 103" descr=""/>
            <p:cNvSpPr/>
            <p:nvPr/>
          </p:nvSpPr>
          <p:spPr>
            <a:xfrm>
              <a:off x="6391567" y="1971509"/>
              <a:ext cx="195580" cy="197485"/>
            </a:xfrm>
            <a:custGeom>
              <a:avLst/>
              <a:gdLst/>
              <a:ahLst/>
              <a:cxnLst/>
              <a:rect l="l" t="t" r="r" b="b"/>
              <a:pathLst>
                <a:path w="195579" h="197485">
                  <a:moveTo>
                    <a:pt x="112915" y="38671"/>
                  </a:moveTo>
                  <a:lnTo>
                    <a:pt x="90970" y="38671"/>
                  </a:lnTo>
                  <a:lnTo>
                    <a:pt x="90970" y="58013"/>
                  </a:lnTo>
                  <a:lnTo>
                    <a:pt x="90970" y="95402"/>
                  </a:lnTo>
                  <a:lnTo>
                    <a:pt x="21958" y="95402"/>
                  </a:lnTo>
                  <a:lnTo>
                    <a:pt x="21958" y="58013"/>
                  </a:lnTo>
                  <a:lnTo>
                    <a:pt x="90970" y="58013"/>
                  </a:lnTo>
                  <a:lnTo>
                    <a:pt x="90970" y="38671"/>
                  </a:lnTo>
                  <a:lnTo>
                    <a:pt x="21958" y="38671"/>
                  </a:lnTo>
                  <a:lnTo>
                    <a:pt x="21958" y="3860"/>
                  </a:lnTo>
                  <a:lnTo>
                    <a:pt x="0" y="3860"/>
                  </a:lnTo>
                  <a:lnTo>
                    <a:pt x="0" y="38671"/>
                  </a:lnTo>
                  <a:lnTo>
                    <a:pt x="0" y="58013"/>
                  </a:lnTo>
                  <a:lnTo>
                    <a:pt x="0" y="95402"/>
                  </a:lnTo>
                  <a:lnTo>
                    <a:pt x="0" y="116039"/>
                  </a:lnTo>
                  <a:lnTo>
                    <a:pt x="112915" y="116039"/>
                  </a:lnTo>
                  <a:lnTo>
                    <a:pt x="112915" y="95961"/>
                  </a:lnTo>
                  <a:lnTo>
                    <a:pt x="112915" y="95402"/>
                  </a:lnTo>
                  <a:lnTo>
                    <a:pt x="112915" y="58013"/>
                  </a:lnTo>
                  <a:lnTo>
                    <a:pt x="112915" y="38671"/>
                  </a:lnTo>
                  <a:close/>
                </a:path>
                <a:path w="195579" h="197485">
                  <a:moveTo>
                    <a:pt x="112915" y="3581"/>
                  </a:moveTo>
                  <a:lnTo>
                    <a:pt x="90970" y="3581"/>
                  </a:lnTo>
                  <a:lnTo>
                    <a:pt x="90970" y="38341"/>
                  </a:lnTo>
                  <a:lnTo>
                    <a:pt x="112915" y="38341"/>
                  </a:lnTo>
                  <a:lnTo>
                    <a:pt x="112915" y="3581"/>
                  </a:lnTo>
                  <a:close/>
                </a:path>
                <a:path w="195579" h="197485">
                  <a:moveTo>
                    <a:pt x="173329" y="175348"/>
                  </a:moveTo>
                  <a:lnTo>
                    <a:pt x="29197" y="175348"/>
                  </a:lnTo>
                  <a:lnTo>
                    <a:pt x="29197" y="132803"/>
                  </a:lnTo>
                  <a:lnTo>
                    <a:pt x="6565" y="132803"/>
                  </a:lnTo>
                  <a:lnTo>
                    <a:pt x="6565" y="175348"/>
                  </a:lnTo>
                  <a:lnTo>
                    <a:pt x="6565" y="197269"/>
                  </a:lnTo>
                  <a:lnTo>
                    <a:pt x="173329" y="197269"/>
                  </a:lnTo>
                  <a:lnTo>
                    <a:pt x="173329" y="175348"/>
                  </a:lnTo>
                  <a:close/>
                </a:path>
                <a:path w="195579" h="197485">
                  <a:moveTo>
                    <a:pt x="195275" y="47701"/>
                  </a:moveTo>
                  <a:lnTo>
                    <a:pt x="168122" y="47701"/>
                  </a:lnTo>
                  <a:lnTo>
                    <a:pt x="168122" y="0"/>
                  </a:lnTo>
                  <a:lnTo>
                    <a:pt x="145719" y="0"/>
                  </a:lnTo>
                  <a:lnTo>
                    <a:pt x="145719" y="47701"/>
                  </a:lnTo>
                  <a:lnTo>
                    <a:pt x="145719" y="70904"/>
                  </a:lnTo>
                  <a:lnTo>
                    <a:pt x="145719" y="148272"/>
                  </a:lnTo>
                  <a:lnTo>
                    <a:pt x="168122" y="148272"/>
                  </a:lnTo>
                  <a:lnTo>
                    <a:pt x="168122" y="70904"/>
                  </a:lnTo>
                  <a:lnTo>
                    <a:pt x="195275" y="70904"/>
                  </a:lnTo>
                  <a:lnTo>
                    <a:pt x="195275" y="4770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4" name="object 104" descr="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6606307" y="1971591"/>
              <a:ext cx="177847" cy="199210"/>
            </a:xfrm>
            <a:prstGeom prst="rect">
              <a:avLst/>
            </a:prstGeom>
          </p:spPr>
        </p:pic>
        <p:pic>
          <p:nvPicPr>
            <p:cNvPr id="105" name="object 105" descr="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6821941" y="1971591"/>
              <a:ext cx="183730" cy="196644"/>
            </a:xfrm>
            <a:prstGeom prst="rect">
              <a:avLst/>
            </a:prstGeom>
          </p:spPr>
        </p:pic>
        <p:pic>
          <p:nvPicPr>
            <p:cNvPr id="106" name="object 106" descr="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7101151" y="1970424"/>
              <a:ext cx="193007" cy="198043"/>
            </a:xfrm>
            <a:prstGeom prst="rect">
              <a:avLst/>
            </a:prstGeom>
          </p:spPr>
        </p:pic>
        <p:pic>
          <p:nvPicPr>
            <p:cNvPr id="107" name="object 107" descr="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7318822" y="1971591"/>
              <a:ext cx="186898" cy="196644"/>
            </a:xfrm>
            <a:prstGeom prst="rect">
              <a:avLst/>
            </a:prstGeom>
          </p:spPr>
        </p:pic>
        <p:sp>
          <p:nvSpPr>
            <p:cNvPr id="108" name="object 108" descr=""/>
            <p:cNvSpPr/>
            <p:nvPr/>
          </p:nvSpPr>
          <p:spPr>
            <a:xfrm>
              <a:off x="7599781" y="1973935"/>
              <a:ext cx="193040" cy="194945"/>
            </a:xfrm>
            <a:custGeom>
              <a:avLst/>
              <a:gdLst/>
              <a:ahLst/>
              <a:cxnLst/>
              <a:rect l="l" t="t" r="r" b="b"/>
              <a:pathLst>
                <a:path w="193040" h="194944">
                  <a:moveTo>
                    <a:pt x="181686" y="50380"/>
                  </a:moveTo>
                  <a:lnTo>
                    <a:pt x="147523" y="50380"/>
                  </a:lnTo>
                  <a:lnTo>
                    <a:pt x="147523" y="17487"/>
                  </a:lnTo>
                  <a:lnTo>
                    <a:pt x="179654" y="17487"/>
                  </a:lnTo>
                  <a:lnTo>
                    <a:pt x="179654" y="0"/>
                  </a:lnTo>
                  <a:lnTo>
                    <a:pt x="125120" y="0"/>
                  </a:lnTo>
                  <a:lnTo>
                    <a:pt x="125120" y="17487"/>
                  </a:lnTo>
                  <a:lnTo>
                    <a:pt x="125120" y="50380"/>
                  </a:lnTo>
                  <a:lnTo>
                    <a:pt x="67652" y="50380"/>
                  </a:lnTo>
                  <a:lnTo>
                    <a:pt x="67652" y="17487"/>
                  </a:lnTo>
                  <a:lnTo>
                    <a:pt x="125120" y="17487"/>
                  </a:lnTo>
                  <a:lnTo>
                    <a:pt x="125120" y="0"/>
                  </a:lnTo>
                  <a:lnTo>
                    <a:pt x="13119" y="0"/>
                  </a:lnTo>
                  <a:lnTo>
                    <a:pt x="13119" y="17487"/>
                  </a:lnTo>
                  <a:lnTo>
                    <a:pt x="45250" y="17487"/>
                  </a:lnTo>
                  <a:lnTo>
                    <a:pt x="45250" y="50380"/>
                  </a:lnTo>
                  <a:lnTo>
                    <a:pt x="11087" y="50380"/>
                  </a:lnTo>
                  <a:lnTo>
                    <a:pt x="11087" y="67881"/>
                  </a:lnTo>
                  <a:lnTo>
                    <a:pt x="181686" y="67881"/>
                  </a:lnTo>
                  <a:lnTo>
                    <a:pt x="181686" y="50380"/>
                  </a:lnTo>
                  <a:close/>
                </a:path>
                <a:path w="193040" h="194944">
                  <a:moveTo>
                    <a:pt x="183045" y="178079"/>
                  </a:moveTo>
                  <a:lnTo>
                    <a:pt x="35293" y="178079"/>
                  </a:lnTo>
                  <a:lnTo>
                    <a:pt x="35293" y="163893"/>
                  </a:lnTo>
                  <a:lnTo>
                    <a:pt x="179654" y="163893"/>
                  </a:lnTo>
                  <a:lnTo>
                    <a:pt x="179654" y="148424"/>
                  </a:lnTo>
                  <a:lnTo>
                    <a:pt x="179654" y="135534"/>
                  </a:lnTo>
                  <a:lnTo>
                    <a:pt x="179654" y="118770"/>
                  </a:lnTo>
                  <a:lnTo>
                    <a:pt x="12890" y="118770"/>
                  </a:lnTo>
                  <a:lnTo>
                    <a:pt x="12890" y="135534"/>
                  </a:lnTo>
                  <a:lnTo>
                    <a:pt x="157708" y="135534"/>
                  </a:lnTo>
                  <a:lnTo>
                    <a:pt x="157708" y="148424"/>
                  </a:lnTo>
                  <a:lnTo>
                    <a:pt x="13347" y="148424"/>
                  </a:lnTo>
                  <a:lnTo>
                    <a:pt x="13347" y="163893"/>
                  </a:lnTo>
                  <a:lnTo>
                    <a:pt x="13347" y="178079"/>
                  </a:lnTo>
                  <a:lnTo>
                    <a:pt x="13347" y="194843"/>
                  </a:lnTo>
                  <a:lnTo>
                    <a:pt x="183045" y="194843"/>
                  </a:lnTo>
                  <a:lnTo>
                    <a:pt x="183045" y="178079"/>
                  </a:lnTo>
                  <a:close/>
                </a:path>
                <a:path w="193040" h="194944">
                  <a:moveTo>
                    <a:pt x="193001" y="84442"/>
                  </a:moveTo>
                  <a:lnTo>
                    <a:pt x="0" y="84442"/>
                  </a:lnTo>
                  <a:lnTo>
                    <a:pt x="0" y="102400"/>
                  </a:lnTo>
                  <a:lnTo>
                    <a:pt x="193001" y="102400"/>
                  </a:lnTo>
                  <a:lnTo>
                    <a:pt x="193001" y="8444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9" name="object 109" descr="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7823338" y="1971591"/>
              <a:ext cx="179884" cy="199210"/>
            </a:xfrm>
            <a:prstGeom prst="rect">
              <a:avLst/>
            </a:prstGeom>
          </p:spPr>
        </p:pic>
        <p:pic>
          <p:nvPicPr>
            <p:cNvPr id="110" name="object 110" descr="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8043272" y="1971591"/>
              <a:ext cx="172417" cy="199210"/>
            </a:xfrm>
            <a:prstGeom prst="rect">
              <a:avLst/>
            </a:prstGeom>
          </p:spPr>
        </p:pic>
        <p:pic>
          <p:nvPicPr>
            <p:cNvPr id="111" name="object 111" descr="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8260038" y="1971591"/>
              <a:ext cx="174679" cy="199210"/>
            </a:xfrm>
            <a:prstGeom prst="rect">
              <a:avLst/>
            </a:prstGeom>
          </p:spPr>
        </p:pic>
        <p:pic>
          <p:nvPicPr>
            <p:cNvPr id="112" name="object 112" descr=""/>
            <p:cNvPicPr/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8542858" y="1971591"/>
              <a:ext cx="171285" cy="199210"/>
            </a:xfrm>
            <a:prstGeom prst="rect">
              <a:avLst/>
            </a:prstGeom>
          </p:spPr>
        </p:pic>
        <p:pic>
          <p:nvPicPr>
            <p:cNvPr id="113" name="object 113" descr=""/>
            <p:cNvPicPr/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8751478" y="1971591"/>
              <a:ext cx="193007" cy="199676"/>
            </a:xfrm>
            <a:prstGeom prst="rect">
              <a:avLst/>
            </a:prstGeom>
          </p:spPr>
        </p:pic>
        <p:pic>
          <p:nvPicPr>
            <p:cNvPr id="114" name="object 114" descr=""/>
            <p:cNvPicPr/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8969150" y="1970891"/>
              <a:ext cx="193007" cy="197577"/>
            </a:xfrm>
            <a:prstGeom prst="rect">
              <a:avLst/>
            </a:prstGeom>
          </p:spPr>
        </p:pic>
        <p:sp>
          <p:nvSpPr>
            <p:cNvPr id="115" name="object 115" descr=""/>
            <p:cNvSpPr/>
            <p:nvPr/>
          </p:nvSpPr>
          <p:spPr>
            <a:xfrm>
              <a:off x="9250134" y="1976665"/>
              <a:ext cx="193040" cy="199390"/>
            </a:xfrm>
            <a:custGeom>
              <a:avLst/>
              <a:gdLst/>
              <a:ahLst/>
              <a:cxnLst/>
              <a:rect l="l" t="t" r="r" b="b"/>
              <a:pathLst>
                <a:path w="193040" h="199389">
                  <a:moveTo>
                    <a:pt x="179209" y="0"/>
                  </a:moveTo>
                  <a:lnTo>
                    <a:pt x="12674" y="0"/>
                  </a:lnTo>
                  <a:lnTo>
                    <a:pt x="12674" y="21920"/>
                  </a:lnTo>
                  <a:lnTo>
                    <a:pt x="155905" y="21920"/>
                  </a:lnTo>
                  <a:lnTo>
                    <a:pt x="155905" y="90246"/>
                  </a:lnTo>
                  <a:lnTo>
                    <a:pt x="179209" y="90246"/>
                  </a:lnTo>
                  <a:lnTo>
                    <a:pt x="179209" y="21920"/>
                  </a:lnTo>
                  <a:lnTo>
                    <a:pt x="179209" y="0"/>
                  </a:lnTo>
                  <a:close/>
                </a:path>
                <a:path w="193040" h="199389">
                  <a:moveTo>
                    <a:pt x="193014" y="107137"/>
                  </a:moveTo>
                  <a:lnTo>
                    <a:pt x="0" y="107137"/>
                  </a:lnTo>
                  <a:lnTo>
                    <a:pt x="0" y="129057"/>
                  </a:lnTo>
                  <a:lnTo>
                    <a:pt x="83731" y="129057"/>
                  </a:lnTo>
                  <a:lnTo>
                    <a:pt x="83731" y="198805"/>
                  </a:lnTo>
                  <a:lnTo>
                    <a:pt x="106807" y="198805"/>
                  </a:lnTo>
                  <a:lnTo>
                    <a:pt x="106807" y="129057"/>
                  </a:lnTo>
                  <a:lnTo>
                    <a:pt x="193014" y="129057"/>
                  </a:lnTo>
                  <a:lnTo>
                    <a:pt x="193014" y="10713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6" name="object 116" descr=""/>
            <p:cNvPicPr/>
            <p:nvPr/>
          </p:nvPicPr>
          <p:blipFill>
            <a:blip r:embed="rId71" cstate="print"/>
            <a:stretch>
              <a:fillRect/>
            </a:stretch>
          </p:blipFill>
          <p:spPr>
            <a:xfrm>
              <a:off x="9468268" y="1968092"/>
              <a:ext cx="185993" cy="200143"/>
            </a:xfrm>
            <a:prstGeom prst="rect">
              <a:avLst/>
            </a:prstGeom>
          </p:spPr>
        </p:pic>
        <p:pic>
          <p:nvPicPr>
            <p:cNvPr id="117" name="object 117" descr=""/>
            <p:cNvPicPr/>
            <p:nvPr/>
          </p:nvPicPr>
          <p:blipFill>
            <a:blip r:embed="rId72" cstate="print"/>
            <a:stretch>
              <a:fillRect/>
            </a:stretch>
          </p:blipFill>
          <p:spPr>
            <a:xfrm>
              <a:off x="9684808" y="1968092"/>
              <a:ext cx="202737" cy="200143"/>
            </a:xfrm>
            <a:prstGeom prst="rect">
              <a:avLst/>
            </a:prstGeom>
          </p:spPr>
        </p:pic>
      </p:grpSp>
      <p:sp>
        <p:nvSpPr>
          <p:cNvPr id="118" name="object 118" descr=""/>
          <p:cNvSpPr/>
          <p:nvPr/>
        </p:nvSpPr>
        <p:spPr>
          <a:xfrm>
            <a:off x="5492686" y="1224884"/>
            <a:ext cx="266065" cy="274320"/>
          </a:xfrm>
          <a:custGeom>
            <a:avLst/>
            <a:gdLst/>
            <a:ahLst/>
            <a:cxnLst/>
            <a:rect l="l" t="t" r="r" b="b"/>
            <a:pathLst>
              <a:path w="266064" h="274319">
                <a:moveTo>
                  <a:pt x="132781" y="273776"/>
                </a:moveTo>
                <a:lnTo>
                  <a:pt x="90592" y="266854"/>
                </a:lnTo>
                <a:lnTo>
                  <a:pt x="54114" y="247535"/>
                </a:lnTo>
                <a:lnTo>
                  <a:pt x="25454" y="217988"/>
                </a:lnTo>
                <a:lnTo>
                  <a:pt x="6714" y="180382"/>
                </a:lnTo>
                <a:lnTo>
                  <a:pt x="0" y="136888"/>
                </a:lnTo>
                <a:lnTo>
                  <a:pt x="6714" y="93394"/>
                </a:lnTo>
                <a:lnTo>
                  <a:pt x="25454" y="55788"/>
                </a:lnTo>
                <a:lnTo>
                  <a:pt x="54114" y="26241"/>
                </a:lnTo>
                <a:lnTo>
                  <a:pt x="90592" y="6921"/>
                </a:lnTo>
                <a:lnTo>
                  <a:pt x="132781" y="0"/>
                </a:lnTo>
                <a:lnTo>
                  <a:pt x="174971" y="6921"/>
                </a:lnTo>
                <a:lnTo>
                  <a:pt x="211448" y="26241"/>
                </a:lnTo>
                <a:lnTo>
                  <a:pt x="240109" y="55788"/>
                </a:lnTo>
                <a:lnTo>
                  <a:pt x="258849" y="93394"/>
                </a:lnTo>
                <a:lnTo>
                  <a:pt x="265563" y="136888"/>
                </a:lnTo>
                <a:lnTo>
                  <a:pt x="258849" y="180382"/>
                </a:lnTo>
                <a:lnTo>
                  <a:pt x="240109" y="217988"/>
                </a:lnTo>
                <a:lnTo>
                  <a:pt x="211448" y="247535"/>
                </a:lnTo>
                <a:lnTo>
                  <a:pt x="174971" y="266854"/>
                </a:lnTo>
                <a:lnTo>
                  <a:pt x="132781" y="273776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9" name="object 119" descr=""/>
          <p:cNvSpPr/>
          <p:nvPr/>
        </p:nvSpPr>
        <p:spPr>
          <a:xfrm>
            <a:off x="6153349" y="1100909"/>
            <a:ext cx="541655" cy="560705"/>
          </a:xfrm>
          <a:custGeom>
            <a:avLst/>
            <a:gdLst/>
            <a:ahLst/>
            <a:cxnLst/>
            <a:rect l="l" t="t" r="r" b="b"/>
            <a:pathLst>
              <a:path w="541654" h="560705">
                <a:moveTo>
                  <a:pt x="270574" y="224703"/>
                </a:moveTo>
                <a:lnTo>
                  <a:pt x="203548" y="221896"/>
                </a:lnTo>
                <a:lnTo>
                  <a:pt x="144612" y="213224"/>
                </a:lnTo>
                <a:lnTo>
                  <a:pt x="95593" y="198310"/>
                </a:lnTo>
                <a:lnTo>
                  <a:pt x="58318" y="176778"/>
                </a:lnTo>
                <a:lnTo>
                  <a:pt x="26305" y="112351"/>
                </a:lnTo>
                <a:lnTo>
                  <a:pt x="34613" y="76452"/>
                </a:lnTo>
                <a:lnTo>
                  <a:pt x="95593" y="26392"/>
                </a:lnTo>
                <a:lnTo>
                  <a:pt x="144612" y="11479"/>
                </a:lnTo>
                <a:lnTo>
                  <a:pt x="203548" y="2807"/>
                </a:lnTo>
                <a:lnTo>
                  <a:pt x="270574" y="0"/>
                </a:lnTo>
                <a:lnTo>
                  <a:pt x="337599" y="2807"/>
                </a:lnTo>
                <a:lnTo>
                  <a:pt x="396535" y="11479"/>
                </a:lnTo>
                <a:lnTo>
                  <a:pt x="445554" y="26392"/>
                </a:lnTo>
                <a:lnTo>
                  <a:pt x="482829" y="47925"/>
                </a:lnTo>
                <a:lnTo>
                  <a:pt x="507819" y="82003"/>
                </a:lnTo>
                <a:lnTo>
                  <a:pt x="270574" y="82003"/>
                </a:lnTo>
                <a:lnTo>
                  <a:pt x="216200" y="83840"/>
                </a:lnTo>
                <a:lnTo>
                  <a:pt x="174745" y="89429"/>
                </a:lnTo>
                <a:lnTo>
                  <a:pt x="148322" y="98892"/>
                </a:lnTo>
                <a:lnTo>
                  <a:pt x="139044" y="112351"/>
                </a:lnTo>
                <a:lnTo>
                  <a:pt x="148322" y="126082"/>
                </a:lnTo>
                <a:lnTo>
                  <a:pt x="174745" y="135516"/>
                </a:lnTo>
                <a:lnTo>
                  <a:pt x="216200" y="140954"/>
                </a:lnTo>
                <a:lnTo>
                  <a:pt x="270574" y="142699"/>
                </a:lnTo>
                <a:lnTo>
                  <a:pt x="507819" y="142699"/>
                </a:lnTo>
                <a:lnTo>
                  <a:pt x="506534" y="148250"/>
                </a:lnTo>
                <a:lnTo>
                  <a:pt x="482829" y="176778"/>
                </a:lnTo>
                <a:lnTo>
                  <a:pt x="445554" y="198310"/>
                </a:lnTo>
                <a:lnTo>
                  <a:pt x="396535" y="213224"/>
                </a:lnTo>
                <a:lnTo>
                  <a:pt x="337599" y="221896"/>
                </a:lnTo>
                <a:lnTo>
                  <a:pt x="270574" y="224703"/>
                </a:lnTo>
                <a:close/>
              </a:path>
              <a:path w="541654" h="560705">
                <a:moveTo>
                  <a:pt x="507819" y="142699"/>
                </a:moveTo>
                <a:lnTo>
                  <a:pt x="270574" y="142699"/>
                </a:lnTo>
                <a:lnTo>
                  <a:pt x="324947" y="140954"/>
                </a:lnTo>
                <a:lnTo>
                  <a:pt x="366402" y="135516"/>
                </a:lnTo>
                <a:lnTo>
                  <a:pt x="392825" y="126082"/>
                </a:lnTo>
                <a:lnTo>
                  <a:pt x="402103" y="112351"/>
                </a:lnTo>
                <a:lnTo>
                  <a:pt x="392825" y="98892"/>
                </a:lnTo>
                <a:lnTo>
                  <a:pt x="366402" y="89429"/>
                </a:lnTo>
                <a:lnTo>
                  <a:pt x="324947" y="83840"/>
                </a:lnTo>
                <a:lnTo>
                  <a:pt x="270574" y="82003"/>
                </a:lnTo>
                <a:lnTo>
                  <a:pt x="507819" y="82003"/>
                </a:lnTo>
                <a:lnTo>
                  <a:pt x="514842" y="112351"/>
                </a:lnTo>
                <a:lnTo>
                  <a:pt x="507819" y="142699"/>
                </a:lnTo>
                <a:close/>
              </a:path>
              <a:path w="541654" h="560705">
                <a:moveTo>
                  <a:pt x="541148" y="328661"/>
                </a:moveTo>
                <a:lnTo>
                  <a:pt x="0" y="328661"/>
                </a:lnTo>
                <a:lnTo>
                  <a:pt x="0" y="244720"/>
                </a:lnTo>
                <a:lnTo>
                  <a:pt x="541148" y="244720"/>
                </a:lnTo>
                <a:lnTo>
                  <a:pt x="541148" y="328661"/>
                </a:lnTo>
                <a:close/>
              </a:path>
              <a:path w="541654" h="560705">
                <a:moveTo>
                  <a:pt x="509831" y="560467"/>
                </a:moveTo>
                <a:lnTo>
                  <a:pt x="31316" y="560467"/>
                </a:lnTo>
                <a:lnTo>
                  <a:pt x="31316" y="357071"/>
                </a:lnTo>
                <a:lnTo>
                  <a:pt x="509831" y="357071"/>
                </a:lnTo>
                <a:lnTo>
                  <a:pt x="509831" y="439075"/>
                </a:lnTo>
                <a:lnTo>
                  <a:pt x="135913" y="439075"/>
                </a:lnTo>
                <a:lnTo>
                  <a:pt x="135913" y="478463"/>
                </a:lnTo>
                <a:lnTo>
                  <a:pt x="509831" y="478463"/>
                </a:lnTo>
                <a:lnTo>
                  <a:pt x="509831" y="560467"/>
                </a:lnTo>
                <a:close/>
              </a:path>
              <a:path w="541654" h="560705">
                <a:moveTo>
                  <a:pt x="509831" y="478463"/>
                </a:moveTo>
                <a:lnTo>
                  <a:pt x="405234" y="478463"/>
                </a:lnTo>
                <a:lnTo>
                  <a:pt x="405234" y="439075"/>
                </a:lnTo>
                <a:lnTo>
                  <a:pt x="509831" y="439075"/>
                </a:lnTo>
                <a:lnTo>
                  <a:pt x="509831" y="478463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0" name="object 120" descr=""/>
          <p:cNvSpPr/>
          <p:nvPr/>
        </p:nvSpPr>
        <p:spPr>
          <a:xfrm>
            <a:off x="6755878" y="1104138"/>
            <a:ext cx="528955" cy="557530"/>
          </a:xfrm>
          <a:custGeom>
            <a:avLst/>
            <a:gdLst/>
            <a:ahLst/>
            <a:cxnLst/>
            <a:rect l="l" t="t" r="r" b="b"/>
            <a:pathLst>
              <a:path w="528954" h="557530">
                <a:moveTo>
                  <a:pt x="190403" y="224703"/>
                </a:moveTo>
                <a:lnTo>
                  <a:pt x="136299" y="220209"/>
                </a:lnTo>
                <a:lnTo>
                  <a:pt x="90972" y="206727"/>
                </a:lnTo>
                <a:lnTo>
                  <a:pt x="56289" y="184256"/>
                </a:lnTo>
                <a:lnTo>
                  <a:pt x="34112" y="152798"/>
                </a:lnTo>
                <a:lnTo>
                  <a:pt x="26305" y="112351"/>
                </a:lnTo>
                <a:lnTo>
                  <a:pt x="34112" y="71905"/>
                </a:lnTo>
                <a:lnTo>
                  <a:pt x="56289" y="40446"/>
                </a:lnTo>
                <a:lnTo>
                  <a:pt x="90972" y="17976"/>
                </a:lnTo>
                <a:lnTo>
                  <a:pt x="136299" y="4494"/>
                </a:lnTo>
                <a:lnTo>
                  <a:pt x="190403" y="0"/>
                </a:lnTo>
                <a:lnTo>
                  <a:pt x="244508" y="4494"/>
                </a:lnTo>
                <a:lnTo>
                  <a:pt x="289834" y="17976"/>
                </a:lnTo>
                <a:lnTo>
                  <a:pt x="324518" y="40446"/>
                </a:lnTo>
                <a:lnTo>
                  <a:pt x="346695" y="71905"/>
                </a:lnTo>
                <a:lnTo>
                  <a:pt x="348270" y="80066"/>
                </a:lnTo>
                <a:lnTo>
                  <a:pt x="190403" y="80066"/>
                </a:lnTo>
                <a:lnTo>
                  <a:pt x="164861" y="82024"/>
                </a:lnTo>
                <a:lnTo>
                  <a:pt x="145308" y="87976"/>
                </a:lnTo>
                <a:lnTo>
                  <a:pt x="132801" y="98045"/>
                </a:lnTo>
                <a:lnTo>
                  <a:pt x="128397" y="112351"/>
                </a:lnTo>
                <a:lnTo>
                  <a:pt x="132801" y="126658"/>
                </a:lnTo>
                <a:lnTo>
                  <a:pt x="145308" y="136726"/>
                </a:lnTo>
                <a:lnTo>
                  <a:pt x="164861" y="142679"/>
                </a:lnTo>
                <a:lnTo>
                  <a:pt x="190403" y="144636"/>
                </a:lnTo>
                <a:lnTo>
                  <a:pt x="348270" y="144636"/>
                </a:lnTo>
                <a:lnTo>
                  <a:pt x="346695" y="152798"/>
                </a:lnTo>
                <a:lnTo>
                  <a:pt x="324518" y="184256"/>
                </a:lnTo>
                <a:lnTo>
                  <a:pt x="289834" y="206727"/>
                </a:lnTo>
                <a:lnTo>
                  <a:pt x="244508" y="220209"/>
                </a:lnTo>
                <a:lnTo>
                  <a:pt x="190403" y="224703"/>
                </a:lnTo>
                <a:close/>
              </a:path>
              <a:path w="528954" h="557530">
                <a:moveTo>
                  <a:pt x="521105" y="433910"/>
                </a:moveTo>
                <a:lnTo>
                  <a:pt x="415255" y="433910"/>
                </a:lnTo>
                <a:lnTo>
                  <a:pt x="415255" y="418413"/>
                </a:lnTo>
                <a:lnTo>
                  <a:pt x="277463" y="418413"/>
                </a:lnTo>
                <a:lnTo>
                  <a:pt x="277463" y="342866"/>
                </a:lnTo>
                <a:lnTo>
                  <a:pt x="415255" y="342866"/>
                </a:lnTo>
                <a:lnTo>
                  <a:pt x="415255" y="5811"/>
                </a:lnTo>
                <a:lnTo>
                  <a:pt x="521105" y="5811"/>
                </a:lnTo>
                <a:lnTo>
                  <a:pt x="521105" y="433910"/>
                </a:lnTo>
                <a:close/>
              </a:path>
              <a:path w="528954" h="557530">
                <a:moveTo>
                  <a:pt x="348270" y="144636"/>
                </a:moveTo>
                <a:lnTo>
                  <a:pt x="190403" y="144636"/>
                </a:lnTo>
                <a:lnTo>
                  <a:pt x="215946" y="142679"/>
                </a:lnTo>
                <a:lnTo>
                  <a:pt x="235499" y="136726"/>
                </a:lnTo>
                <a:lnTo>
                  <a:pt x="248006" y="126658"/>
                </a:lnTo>
                <a:lnTo>
                  <a:pt x="252410" y="112351"/>
                </a:lnTo>
                <a:lnTo>
                  <a:pt x="248006" y="98045"/>
                </a:lnTo>
                <a:lnTo>
                  <a:pt x="235499" y="87976"/>
                </a:lnTo>
                <a:lnTo>
                  <a:pt x="215946" y="82024"/>
                </a:lnTo>
                <a:lnTo>
                  <a:pt x="190403" y="80066"/>
                </a:lnTo>
                <a:lnTo>
                  <a:pt x="348270" y="80066"/>
                </a:lnTo>
                <a:lnTo>
                  <a:pt x="354502" y="112351"/>
                </a:lnTo>
                <a:lnTo>
                  <a:pt x="348270" y="144636"/>
                </a:lnTo>
                <a:close/>
              </a:path>
              <a:path w="528954" h="557530">
                <a:moveTo>
                  <a:pt x="244268" y="327369"/>
                </a:moveTo>
                <a:lnTo>
                  <a:pt x="0" y="327369"/>
                </a:lnTo>
                <a:lnTo>
                  <a:pt x="0" y="243428"/>
                </a:lnTo>
                <a:lnTo>
                  <a:pt x="246147" y="243428"/>
                </a:lnTo>
                <a:lnTo>
                  <a:pt x="283981" y="242389"/>
                </a:lnTo>
                <a:lnTo>
                  <a:pt x="321463" y="238989"/>
                </a:lnTo>
                <a:lnTo>
                  <a:pt x="355891" y="232805"/>
                </a:lnTo>
                <a:lnTo>
                  <a:pt x="384565" y="223412"/>
                </a:lnTo>
                <a:lnTo>
                  <a:pt x="384565" y="307353"/>
                </a:lnTo>
                <a:lnTo>
                  <a:pt x="356126" y="316746"/>
                </a:lnTo>
                <a:lnTo>
                  <a:pt x="321932" y="322930"/>
                </a:lnTo>
                <a:lnTo>
                  <a:pt x="283981" y="326330"/>
                </a:lnTo>
                <a:lnTo>
                  <a:pt x="244268" y="327369"/>
                </a:lnTo>
                <a:close/>
              </a:path>
              <a:path w="528954" h="557530">
                <a:moveTo>
                  <a:pt x="528621" y="557238"/>
                </a:moveTo>
                <a:lnTo>
                  <a:pt x="42590" y="557238"/>
                </a:lnTo>
                <a:lnTo>
                  <a:pt x="42590" y="382254"/>
                </a:lnTo>
                <a:lnTo>
                  <a:pt x="127771" y="382254"/>
                </a:lnTo>
                <a:lnTo>
                  <a:pt x="127771" y="327369"/>
                </a:lnTo>
                <a:lnTo>
                  <a:pt x="232994" y="327369"/>
                </a:lnTo>
                <a:lnTo>
                  <a:pt x="232994" y="410665"/>
                </a:lnTo>
                <a:lnTo>
                  <a:pt x="148439" y="410665"/>
                </a:lnTo>
                <a:lnTo>
                  <a:pt x="148439" y="466195"/>
                </a:lnTo>
                <a:lnTo>
                  <a:pt x="528621" y="466195"/>
                </a:lnTo>
                <a:lnTo>
                  <a:pt x="528621" y="557238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1" name="object 121" descr=""/>
          <p:cNvSpPr/>
          <p:nvPr/>
        </p:nvSpPr>
        <p:spPr>
          <a:xfrm>
            <a:off x="7358406" y="1109949"/>
            <a:ext cx="532765" cy="551815"/>
          </a:xfrm>
          <a:custGeom>
            <a:avLst/>
            <a:gdLst/>
            <a:ahLst/>
            <a:cxnLst/>
            <a:rect l="l" t="t" r="r" b="b"/>
            <a:pathLst>
              <a:path w="532765" h="551814">
                <a:moveTo>
                  <a:pt x="532379" y="551427"/>
                </a:moveTo>
                <a:lnTo>
                  <a:pt x="433419" y="551427"/>
                </a:lnTo>
                <a:lnTo>
                  <a:pt x="433419" y="306061"/>
                </a:lnTo>
                <a:lnTo>
                  <a:pt x="388950" y="306061"/>
                </a:lnTo>
                <a:lnTo>
                  <a:pt x="388950" y="541742"/>
                </a:lnTo>
                <a:lnTo>
                  <a:pt x="291242" y="541742"/>
                </a:lnTo>
                <a:lnTo>
                  <a:pt x="291242" y="476526"/>
                </a:lnTo>
                <a:lnTo>
                  <a:pt x="219841" y="517205"/>
                </a:lnTo>
                <a:lnTo>
                  <a:pt x="150945" y="388065"/>
                </a:lnTo>
                <a:lnTo>
                  <a:pt x="129835" y="436090"/>
                </a:lnTo>
                <a:lnTo>
                  <a:pt x="104125" y="473948"/>
                </a:lnTo>
                <a:lnTo>
                  <a:pt x="73876" y="501548"/>
                </a:lnTo>
                <a:lnTo>
                  <a:pt x="39148" y="518796"/>
                </a:lnTo>
                <a:lnTo>
                  <a:pt x="0" y="525599"/>
                </a:lnTo>
                <a:lnTo>
                  <a:pt x="0" y="419059"/>
                </a:lnTo>
                <a:lnTo>
                  <a:pt x="21788" y="409251"/>
                </a:lnTo>
                <a:lnTo>
                  <a:pt x="40859" y="386928"/>
                </a:lnTo>
                <a:lnTo>
                  <a:pt x="70104" y="307494"/>
                </a:lnTo>
                <a:lnTo>
                  <a:pt x="79907" y="251760"/>
                </a:lnTo>
                <a:lnTo>
                  <a:pt x="86247" y="186268"/>
                </a:lnTo>
                <a:lnTo>
                  <a:pt x="88938" y="111706"/>
                </a:lnTo>
                <a:lnTo>
                  <a:pt x="9394" y="111706"/>
                </a:lnTo>
                <a:lnTo>
                  <a:pt x="9394" y="12913"/>
                </a:lnTo>
                <a:lnTo>
                  <a:pt x="263058" y="12913"/>
                </a:lnTo>
                <a:lnTo>
                  <a:pt x="263058" y="111706"/>
                </a:lnTo>
                <a:lnTo>
                  <a:pt x="189151" y="111706"/>
                </a:lnTo>
                <a:lnTo>
                  <a:pt x="188329" y="147774"/>
                </a:lnTo>
                <a:lnTo>
                  <a:pt x="186802" y="182329"/>
                </a:lnTo>
                <a:lnTo>
                  <a:pt x="184571" y="215310"/>
                </a:lnTo>
                <a:lnTo>
                  <a:pt x="181635" y="246657"/>
                </a:lnTo>
                <a:lnTo>
                  <a:pt x="291242" y="442304"/>
                </a:lnTo>
                <a:lnTo>
                  <a:pt x="291242" y="2582"/>
                </a:lnTo>
                <a:lnTo>
                  <a:pt x="388950" y="2582"/>
                </a:lnTo>
                <a:lnTo>
                  <a:pt x="388950" y="202749"/>
                </a:lnTo>
                <a:lnTo>
                  <a:pt x="433419" y="202749"/>
                </a:lnTo>
                <a:lnTo>
                  <a:pt x="433419" y="0"/>
                </a:lnTo>
                <a:lnTo>
                  <a:pt x="532379" y="0"/>
                </a:lnTo>
                <a:lnTo>
                  <a:pt x="532379" y="551427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2" name="object 122" descr=""/>
          <p:cNvSpPr/>
          <p:nvPr/>
        </p:nvSpPr>
        <p:spPr>
          <a:xfrm>
            <a:off x="7959682" y="1109949"/>
            <a:ext cx="539115" cy="558165"/>
          </a:xfrm>
          <a:custGeom>
            <a:avLst/>
            <a:gdLst/>
            <a:ahLst/>
            <a:cxnLst/>
            <a:rect l="l" t="t" r="r" b="b"/>
            <a:pathLst>
              <a:path w="539115" h="558164">
                <a:moveTo>
                  <a:pt x="533632" y="86523"/>
                </a:moveTo>
                <a:lnTo>
                  <a:pt x="434672" y="86523"/>
                </a:lnTo>
                <a:lnTo>
                  <a:pt x="434672" y="0"/>
                </a:lnTo>
                <a:lnTo>
                  <a:pt x="533632" y="0"/>
                </a:lnTo>
                <a:lnTo>
                  <a:pt x="533632" y="86523"/>
                </a:lnTo>
                <a:close/>
              </a:path>
              <a:path w="539115" h="558164">
                <a:moveTo>
                  <a:pt x="386444" y="215663"/>
                </a:moveTo>
                <a:lnTo>
                  <a:pt x="288737" y="215663"/>
                </a:lnTo>
                <a:lnTo>
                  <a:pt x="288737" y="2582"/>
                </a:lnTo>
                <a:lnTo>
                  <a:pt x="386444" y="2582"/>
                </a:lnTo>
                <a:lnTo>
                  <a:pt x="386444" y="86523"/>
                </a:lnTo>
                <a:lnTo>
                  <a:pt x="533632" y="86523"/>
                </a:lnTo>
                <a:lnTo>
                  <a:pt x="533632" y="185961"/>
                </a:lnTo>
                <a:lnTo>
                  <a:pt x="386444" y="185961"/>
                </a:lnTo>
                <a:lnTo>
                  <a:pt x="386444" y="215663"/>
                </a:lnTo>
                <a:close/>
              </a:path>
              <a:path w="539115" h="558164">
                <a:moveTo>
                  <a:pt x="0" y="312518"/>
                </a:moveTo>
                <a:lnTo>
                  <a:pt x="0" y="215018"/>
                </a:lnTo>
                <a:lnTo>
                  <a:pt x="31085" y="201804"/>
                </a:lnTo>
                <a:lnTo>
                  <a:pt x="57932" y="173465"/>
                </a:lnTo>
                <a:lnTo>
                  <a:pt x="79007" y="130684"/>
                </a:lnTo>
                <a:lnTo>
                  <a:pt x="92776" y="74141"/>
                </a:lnTo>
                <a:lnTo>
                  <a:pt x="97707" y="4519"/>
                </a:lnTo>
                <a:lnTo>
                  <a:pt x="197919" y="8394"/>
                </a:lnTo>
                <a:lnTo>
                  <a:pt x="197215" y="37712"/>
                </a:lnTo>
                <a:lnTo>
                  <a:pt x="195101" y="65699"/>
                </a:lnTo>
                <a:lnTo>
                  <a:pt x="191578" y="92476"/>
                </a:lnTo>
                <a:lnTo>
                  <a:pt x="186645" y="118163"/>
                </a:lnTo>
                <a:lnTo>
                  <a:pt x="286709" y="213726"/>
                </a:lnTo>
                <a:lnTo>
                  <a:pt x="150318" y="213726"/>
                </a:lnTo>
                <a:lnTo>
                  <a:pt x="120754" y="254496"/>
                </a:lnTo>
                <a:lnTo>
                  <a:pt x="85259" y="285157"/>
                </a:lnTo>
                <a:lnTo>
                  <a:pt x="44714" y="304800"/>
                </a:lnTo>
                <a:lnTo>
                  <a:pt x="0" y="312518"/>
                </a:lnTo>
                <a:close/>
              </a:path>
              <a:path w="539115" h="558164">
                <a:moveTo>
                  <a:pt x="533632" y="320912"/>
                </a:moveTo>
                <a:lnTo>
                  <a:pt x="434672" y="320912"/>
                </a:lnTo>
                <a:lnTo>
                  <a:pt x="434672" y="185961"/>
                </a:lnTo>
                <a:lnTo>
                  <a:pt x="533632" y="185961"/>
                </a:lnTo>
                <a:lnTo>
                  <a:pt x="533632" y="320912"/>
                </a:lnTo>
                <a:close/>
              </a:path>
              <a:path w="539115" h="558164">
                <a:moveTo>
                  <a:pt x="234246" y="297021"/>
                </a:moveTo>
                <a:lnTo>
                  <a:pt x="150318" y="213726"/>
                </a:lnTo>
                <a:lnTo>
                  <a:pt x="286709" y="213726"/>
                </a:lnTo>
                <a:lnTo>
                  <a:pt x="288737" y="215663"/>
                </a:lnTo>
                <a:lnTo>
                  <a:pt x="386444" y="215663"/>
                </a:lnTo>
                <a:lnTo>
                  <a:pt x="386444" y="241491"/>
                </a:lnTo>
                <a:lnTo>
                  <a:pt x="288737" y="241491"/>
                </a:lnTo>
                <a:lnTo>
                  <a:pt x="234246" y="297021"/>
                </a:lnTo>
                <a:close/>
              </a:path>
              <a:path w="539115" h="558164">
                <a:moveTo>
                  <a:pt x="386444" y="302833"/>
                </a:moveTo>
                <a:lnTo>
                  <a:pt x="288737" y="302833"/>
                </a:lnTo>
                <a:lnTo>
                  <a:pt x="288737" y="241491"/>
                </a:lnTo>
                <a:lnTo>
                  <a:pt x="386444" y="241491"/>
                </a:lnTo>
                <a:lnTo>
                  <a:pt x="386444" y="302833"/>
                </a:lnTo>
                <a:close/>
              </a:path>
              <a:path w="539115" h="558164">
                <a:moveTo>
                  <a:pt x="287484" y="557884"/>
                </a:moveTo>
                <a:lnTo>
                  <a:pt x="229397" y="555913"/>
                </a:lnTo>
                <a:lnTo>
                  <a:pt x="176338" y="549706"/>
                </a:lnTo>
                <a:lnTo>
                  <a:pt x="129732" y="538824"/>
                </a:lnTo>
                <a:lnTo>
                  <a:pt x="91003" y="522824"/>
                </a:lnTo>
                <a:lnTo>
                  <a:pt x="42877" y="473713"/>
                </a:lnTo>
                <a:lnTo>
                  <a:pt x="36327" y="439721"/>
                </a:lnTo>
                <a:lnTo>
                  <a:pt x="42877" y="405729"/>
                </a:lnTo>
                <a:lnTo>
                  <a:pt x="91003" y="356618"/>
                </a:lnTo>
                <a:lnTo>
                  <a:pt x="129732" y="340618"/>
                </a:lnTo>
                <a:lnTo>
                  <a:pt x="176338" y="329736"/>
                </a:lnTo>
                <a:lnTo>
                  <a:pt x="229397" y="323529"/>
                </a:lnTo>
                <a:lnTo>
                  <a:pt x="287484" y="321558"/>
                </a:lnTo>
                <a:lnTo>
                  <a:pt x="345572" y="323529"/>
                </a:lnTo>
                <a:lnTo>
                  <a:pt x="398631" y="329736"/>
                </a:lnTo>
                <a:lnTo>
                  <a:pt x="445237" y="340618"/>
                </a:lnTo>
                <a:lnTo>
                  <a:pt x="483965" y="356618"/>
                </a:lnTo>
                <a:lnTo>
                  <a:pt x="532092" y="405729"/>
                </a:lnTo>
                <a:lnTo>
                  <a:pt x="532421" y="407436"/>
                </a:lnTo>
                <a:lnTo>
                  <a:pt x="287484" y="407436"/>
                </a:lnTo>
                <a:lnTo>
                  <a:pt x="233884" y="409121"/>
                </a:lnTo>
                <a:lnTo>
                  <a:pt x="189855" y="414619"/>
                </a:lnTo>
                <a:lnTo>
                  <a:pt x="160036" y="424598"/>
                </a:lnTo>
                <a:lnTo>
                  <a:pt x="149066" y="439721"/>
                </a:lnTo>
                <a:lnTo>
                  <a:pt x="160036" y="455117"/>
                </a:lnTo>
                <a:lnTo>
                  <a:pt x="189855" y="465065"/>
                </a:lnTo>
                <a:lnTo>
                  <a:pt x="233884" y="470412"/>
                </a:lnTo>
                <a:lnTo>
                  <a:pt x="287484" y="472006"/>
                </a:lnTo>
                <a:lnTo>
                  <a:pt x="532421" y="472006"/>
                </a:lnTo>
                <a:lnTo>
                  <a:pt x="532092" y="473713"/>
                </a:lnTo>
                <a:lnTo>
                  <a:pt x="483965" y="522824"/>
                </a:lnTo>
                <a:lnTo>
                  <a:pt x="445237" y="538824"/>
                </a:lnTo>
                <a:lnTo>
                  <a:pt x="398631" y="549706"/>
                </a:lnTo>
                <a:lnTo>
                  <a:pt x="345572" y="555913"/>
                </a:lnTo>
                <a:lnTo>
                  <a:pt x="287484" y="557884"/>
                </a:lnTo>
                <a:close/>
              </a:path>
              <a:path w="539115" h="558164">
                <a:moveTo>
                  <a:pt x="532421" y="472006"/>
                </a:moveTo>
                <a:lnTo>
                  <a:pt x="287484" y="472006"/>
                </a:lnTo>
                <a:lnTo>
                  <a:pt x="341084" y="470412"/>
                </a:lnTo>
                <a:lnTo>
                  <a:pt x="385113" y="465065"/>
                </a:lnTo>
                <a:lnTo>
                  <a:pt x="414933" y="455117"/>
                </a:lnTo>
                <a:lnTo>
                  <a:pt x="425903" y="439721"/>
                </a:lnTo>
                <a:lnTo>
                  <a:pt x="414933" y="424598"/>
                </a:lnTo>
                <a:lnTo>
                  <a:pt x="385113" y="414619"/>
                </a:lnTo>
                <a:lnTo>
                  <a:pt x="341084" y="409121"/>
                </a:lnTo>
                <a:lnTo>
                  <a:pt x="287484" y="407436"/>
                </a:lnTo>
                <a:lnTo>
                  <a:pt x="532421" y="407436"/>
                </a:lnTo>
                <a:lnTo>
                  <a:pt x="538642" y="439721"/>
                </a:lnTo>
                <a:lnTo>
                  <a:pt x="532421" y="472006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3" name="object 123" descr=""/>
          <p:cNvSpPr/>
          <p:nvPr/>
        </p:nvSpPr>
        <p:spPr>
          <a:xfrm>
            <a:off x="8734993" y="1109949"/>
            <a:ext cx="536575" cy="551815"/>
          </a:xfrm>
          <a:custGeom>
            <a:avLst/>
            <a:gdLst/>
            <a:ahLst/>
            <a:cxnLst/>
            <a:rect l="l" t="t" r="r" b="b"/>
            <a:pathLst>
              <a:path w="536575" h="551814">
                <a:moveTo>
                  <a:pt x="536137" y="551427"/>
                </a:moveTo>
                <a:lnTo>
                  <a:pt x="440309" y="551427"/>
                </a:lnTo>
                <a:lnTo>
                  <a:pt x="440309" y="0"/>
                </a:lnTo>
                <a:lnTo>
                  <a:pt x="536137" y="0"/>
                </a:lnTo>
                <a:lnTo>
                  <a:pt x="536137" y="551427"/>
                </a:lnTo>
                <a:close/>
              </a:path>
              <a:path w="536575" h="551814">
                <a:moveTo>
                  <a:pt x="407740" y="541742"/>
                </a:moveTo>
                <a:lnTo>
                  <a:pt x="313164" y="541742"/>
                </a:lnTo>
                <a:lnTo>
                  <a:pt x="313164" y="306061"/>
                </a:lnTo>
                <a:lnTo>
                  <a:pt x="274331" y="306061"/>
                </a:lnTo>
                <a:lnTo>
                  <a:pt x="274331" y="202749"/>
                </a:lnTo>
                <a:lnTo>
                  <a:pt x="313164" y="202749"/>
                </a:lnTo>
                <a:lnTo>
                  <a:pt x="313164" y="2582"/>
                </a:lnTo>
                <a:lnTo>
                  <a:pt x="407740" y="2582"/>
                </a:lnTo>
                <a:lnTo>
                  <a:pt x="407740" y="541742"/>
                </a:lnTo>
                <a:close/>
              </a:path>
              <a:path w="536575" h="551814">
                <a:moveTo>
                  <a:pt x="275584" y="108477"/>
                </a:moveTo>
                <a:lnTo>
                  <a:pt x="4384" y="108477"/>
                </a:lnTo>
                <a:lnTo>
                  <a:pt x="4384" y="12913"/>
                </a:lnTo>
                <a:lnTo>
                  <a:pt x="275584" y="12913"/>
                </a:lnTo>
                <a:lnTo>
                  <a:pt x="275584" y="108477"/>
                </a:lnTo>
                <a:close/>
              </a:path>
              <a:path w="536575" h="551814">
                <a:moveTo>
                  <a:pt x="122134" y="430036"/>
                </a:moveTo>
                <a:lnTo>
                  <a:pt x="29437" y="430036"/>
                </a:lnTo>
                <a:lnTo>
                  <a:pt x="29437" y="108477"/>
                </a:lnTo>
                <a:lnTo>
                  <a:pt x="122134" y="108477"/>
                </a:lnTo>
                <a:lnTo>
                  <a:pt x="122134" y="430036"/>
                </a:lnTo>
                <a:close/>
              </a:path>
              <a:path w="536575" h="551814">
                <a:moveTo>
                  <a:pt x="159087" y="525599"/>
                </a:moveTo>
                <a:lnTo>
                  <a:pt x="0" y="525599"/>
                </a:lnTo>
                <a:lnTo>
                  <a:pt x="0" y="430036"/>
                </a:lnTo>
                <a:lnTo>
                  <a:pt x="156582" y="430036"/>
                </a:lnTo>
                <a:lnTo>
                  <a:pt x="156582" y="108477"/>
                </a:lnTo>
                <a:lnTo>
                  <a:pt x="249278" y="108477"/>
                </a:lnTo>
                <a:lnTo>
                  <a:pt x="249278" y="422287"/>
                </a:lnTo>
                <a:lnTo>
                  <a:pt x="288737" y="422287"/>
                </a:lnTo>
                <a:lnTo>
                  <a:pt x="288737" y="504937"/>
                </a:lnTo>
                <a:lnTo>
                  <a:pt x="261609" y="514431"/>
                </a:lnTo>
                <a:lnTo>
                  <a:pt x="229549" y="520837"/>
                </a:lnTo>
                <a:lnTo>
                  <a:pt x="194670" y="524459"/>
                </a:lnTo>
                <a:lnTo>
                  <a:pt x="159087" y="525599"/>
                </a:lnTo>
                <a:close/>
              </a:path>
              <a:path w="536575" h="551814">
                <a:moveTo>
                  <a:pt x="288737" y="422287"/>
                </a:moveTo>
                <a:lnTo>
                  <a:pt x="249278" y="422287"/>
                </a:lnTo>
                <a:lnTo>
                  <a:pt x="260200" y="419745"/>
                </a:lnTo>
                <a:lnTo>
                  <a:pt x="270417" y="416960"/>
                </a:lnTo>
                <a:lnTo>
                  <a:pt x="279929" y="413933"/>
                </a:lnTo>
                <a:lnTo>
                  <a:pt x="288737" y="410665"/>
                </a:lnTo>
                <a:lnTo>
                  <a:pt x="288737" y="422287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4" name="object 124" descr=""/>
          <p:cNvSpPr/>
          <p:nvPr/>
        </p:nvSpPr>
        <p:spPr>
          <a:xfrm>
            <a:off x="9356937" y="1109949"/>
            <a:ext cx="502284" cy="551815"/>
          </a:xfrm>
          <a:custGeom>
            <a:avLst/>
            <a:gdLst/>
            <a:ahLst/>
            <a:cxnLst/>
            <a:rect l="l" t="t" r="r" b="b"/>
            <a:pathLst>
              <a:path w="502284" h="551814">
                <a:moveTo>
                  <a:pt x="501689" y="551427"/>
                </a:moveTo>
                <a:lnTo>
                  <a:pt x="395839" y="551427"/>
                </a:lnTo>
                <a:lnTo>
                  <a:pt x="395839" y="0"/>
                </a:lnTo>
                <a:lnTo>
                  <a:pt x="501689" y="0"/>
                </a:lnTo>
                <a:lnTo>
                  <a:pt x="501689" y="551427"/>
                </a:lnTo>
                <a:close/>
              </a:path>
              <a:path w="502284" h="551814">
                <a:moveTo>
                  <a:pt x="168482" y="532056"/>
                </a:moveTo>
                <a:lnTo>
                  <a:pt x="99615" y="516509"/>
                </a:lnTo>
                <a:lnTo>
                  <a:pt x="46426" y="468697"/>
                </a:lnTo>
                <a:lnTo>
                  <a:pt x="26720" y="432143"/>
                </a:lnTo>
                <a:lnTo>
                  <a:pt x="12144" y="386864"/>
                </a:lnTo>
                <a:lnTo>
                  <a:pt x="3103" y="332642"/>
                </a:lnTo>
                <a:lnTo>
                  <a:pt x="0" y="269256"/>
                </a:lnTo>
                <a:lnTo>
                  <a:pt x="3103" y="205871"/>
                </a:lnTo>
                <a:lnTo>
                  <a:pt x="12144" y="151648"/>
                </a:lnTo>
                <a:lnTo>
                  <a:pt x="26665" y="106540"/>
                </a:lnTo>
                <a:lnTo>
                  <a:pt x="46426" y="69816"/>
                </a:lnTo>
                <a:lnTo>
                  <a:pt x="99615" y="22004"/>
                </a:lnTo>
                <a:lnTo>
                  <a:pt x="168482" y="6456"/>
                </a:lnTo>
                <a:lnTo>
                  <a:pt x="204646" y="10307"/>
                </a:lnTo>
                <a:lnTo>
                  <a:pt x="265907" y="41767"/>
                </a:lnTo>
                <a:lnTo>
                  <a:pt x="309816" y="106370"/>
                </a:lnTo>
                <a:lnTo>
                  <a:pt x="309870" y="106540"/>
                </a:lnTo>
                <a:lnTo>
                  <a:pt x="168482" y="106540"/>
                </a:lnTo>
                <a:lnTo>
                  <a:pt x="143439" y="114621"/>
                </a:lnTo>
                <a:lnTo>
                  <a:pt x="123151" y="141650"/>
                </a:lnTo>
                <a:lnTo>
                  <a:pt x="109558" y="191803"/>
                </a:lnTo>
                <a:lnTo>
                  <a:pt x="104596" y="269256"/>
                </a:lnTo>
                <a:lnTo>
                  <a:pt x="109558" y="346982"/>
                </a:lnTo>
                <a:lnTo>
                  <a:pt x="123151" y="397105"/>
                </a:lnTo>
                <a:lnTo>
                  <a:pt x="143439" y="423982"/>
                </a:lnTo>
                <a:lnTo>
                  <a:pt x="168482" y="431973"/>
                </a:lnTo>
                <a:lnTo>
                  <a:pt x="309870" y="431973"/>
                </a:lnTo>
                <a:lnTo>
                  <a:pt x="309816" y="432143"/>
                </a:lnTo>
                <a:lnTo>
                  <a:pt x="290225" y="468697"/>
                </a:lnTo>
                <a:lnTo>
                  <a:pt x="265907" y="496746"/>
                </a:lnTo>
                <a:lnTo>
                  <a:pt x="237251" y="516509"/>
                </a:lnTo>
                <a:lnTo>
                  <a:pt x="204646" y="528206"/>
                </a:lnTo>
                <a:lnTo>
                  <a:pt x="168482" y="532056"/>
                </a:lnTo>
                <a:close/>
              </a:path>
              <a:path w="502284" h="551814">
                <a:moveTo>
                  <a:pt x="309870" y="431973"/>
                </a:moveTo>
                <a:lnTo>
                  <a:pt x="168482" y="431973"/>
                </a:lnTo>
                <a:lnTo>
                  <a:pt x="193163" y="423982"/>
                </a:lnTo>
                <a:lnTo>
                  <a:pt x="213264" y="397105"/>
                </a:lnTo>
                <a:lnTo>
                  <a:pt x="226789" y="346982"/>
                </a:lnTo>
                <a:lnTo>
                  <a:pt x="231741" y="269256"/>
                </a:lnTo>
                <a:lnTo>
                  <a:pt x="226789" y="191803"/>
                </a:lnTo>
                <a:lnTo>
                  <a:pt x="213264" y="141650"/>
                </a:lnTo>
                <a:lnTo>
                  <a:pt x="193163" y="114621"/>
                </a:lnTo>
                <a:lnTo>
                  <a:pt x="168482" y="106540"/>
                </a:lnTo>
                <a:lnTo>
                  <a:pt x="309870" y="106540"/>
                </a:lnTo>
                <a:lnTo>
                  <a:pt x="324291" y="151648"/>
                </a:lnTo>
                <a:lnTo>
                  <a:pt x="333261" y="205871"/>
                </a:lnTo>
                <a:lnTo>
                  <a:pt x="336338" y="269256"/>
                </a:lnTo>
                <a:lnTo>
                  <a:pt x="333261" y="332642"/>
                </a:lnTo>
                <a:lnTo>
                  <a:pt x="324291" y="386864"/>
                </a:lnTo>
                <a:lnTo>
                  <a:pt x="309870" y="431973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5" name="object 125" descr=""/>
          <p:cNvSpPr/>
          <p:nvPr/>
        </p:nvSpPr>
        <p:spPr>
          <a:xfrm>
            <a:off x="9953202" y="1109949"/>
            <a:ext cx="508000" cy="551815"/>
          </a:xfrm>
          <a:custGeom>
            <a:avLst/>
            <a:gdLst/>
            <a:ahLst/>
            <a:cxnLst/>
            <a:rect l="l" t="t" r="r" b="b"/>
            <a:pathLst>
              <a:path w="508000" h="551814">
                <a:moveTo>
                  <a:pt x="507952" y="551427"/>
                </a:moveTo>
                <a:lnTo>
                  <a:pt x="402103" y="551427"/>
                </a:lnTo>
                <a:lnTo>
                  <a:pt x="402103" y="0"/>
                </a:lnTo>
                <a:lnTo>
                  <a:pt x="507952" y="0"/>
                </a:lnTo>
                <a:lnTo>
                  <a:pt x="507952" y="551427"/>
                </a:lnTo>
                <a:close/>
              </a:path>
              <a:path w="508000" h="551814">
                <a:moveTo>
                  <a:pt x="357007" y="112997"/>
                </a:moveTo>
                <a:lnTo>
                  <a:pt x="15031" y="112997"/>
                </a:lnTo>
                <a:lnTo>
                  <a:pt x="15031" y="12913"/>
                </a:lnTo>
                <a:lnTo>
                  <a:pt x="357007" y="12913"/>
                </a:lnTo>
                <a:lnTo>
                  <a:pt x="357007" y="112997"/>
                </a:lnTo>
                <a:close/>
              </a:path>
              <a:path w="508000" h="551814">
                <a:moveTo>
                  <a:pt x="0" y="525599"/>
                </a:moveTo>
                <a:lnTo>
                  <a:pt x="0" y="415830"/>
                </a:lnTo>
                <a:lnTo>
                  <a:pt x="28163" y="407479"/>
                </a:lnTo>
                <a:lnTo>
                  <a:pt x="53737" y="389578"/>
                </a:lnTo>
                <a:lnTo>
                  <a:pt x="95906" y="327369"/>
                </a:lnTo>
                <a:lnTo>
                  <a:pt x="111901" y="284181"/>
                </a:lnTo>
                <a:lnTo>
                  <a:pt x="124101" y="233682"/>
                </a:lnTo>
                <a:lnTo>
                  <a:pt x="132205" y="176434"/>
                </a:lnTo>
                <a:lnTo>
                  <a:pt x="135913" y="112997"/>
                </a:lnTo>
                <a:lnTo>
                  <a:pt x="242389" y="112997"/>
                </a:lnTo>
                <a:lnTo>
                  <a:pt x="240862" y="149560"/>
                </a:lnTo>
                <a:lnTo>
                  <a:pt x="238161" y="184670"/>
                </a:lnTo>
                <a:lnTo>
                  <a:pt x="234286" y="218327"/>
                </a:lnTo>
                <a:lnTo>
                  <a:pt x="229236" y="250531"/>
                </a:lnTo>
                <a:lnTo>
                  <a:pt x="319925" y="371923"/>
                </a:lnTo>
                <a:lnTo>
                  <a:pt x="192909" y="371923"/>
                </a:lnTo>
                <a:lnTo>
                  <a:pt x="164068" y="425531"/>
                </a:lnTo>
                <a:lnTo>
                  <a:pt x="129785" y="468230"/>
                </a:lnTo>
                <a:lnTo>
                  <a:pt x="90632" y="499492"/>
                </a:lnTo>
                <a:lnTo>
                  <a:pt x="47180" y="518791"/>
                </a:lnTo>
                <a:lnTo>
                  <a:pt x="0" y="525599"/>
                </a:lnTo>
                <a:close/>
              </a:path>
              <a:path w="508000" h="551814">
                <a:moveTo>
                  <a:pt x="300637" y="523016"/>
                </a:moveTo>
                <a:lnTo>
                  <a:pt x="192909" y="371923"/>
                </a:lnTo>
                <a:lnTo>
                  <a:pt x="319925" y="371923"/>
                </a:lnTo>
                <a:lnTo>
                  <a:pt x="384565" y="458446"/>
                </a:lnTo>
                <a:lnTo>
                  <a:pt x="300637" y="523016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528742" y="9625270"/>
            <a:ext cx="257175" cy="180975"/>
            <a:chOff x="528742" y="9625270"/>
            <a:chExt cx="257175" cy="180975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8742" y="9625270"/>
              <a:ext cx="118550" cy="177064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6772" y="9625270"/>
              <a:ext cx="118550" cy="180950"/>
            </a:xfrm>
            <a:prstGeom prst="rect">
              <a:avLst/>
            </a:prstGeom>
          </p:spPr>
        </p:pic>
      </p:grpSp>
      <p:grpSp>
        <p:nvGrpSpPr>
          <p:cNvPr id="5" name="object 5" descr=""/>
          <p:cNvGrpSpPr/>
          <p:nvPr/>
        </p:nvGrpSpPr>
        <p:grpSpPr>
          <a:xfrm>
            <a:off x="17484070" y="9627429"/>
            <a:ext cx="257175" cy="180975"/>
            <a:chOff x="17484070" y="9627429"/>
            <a:chExt cx="257175" cy="180975"/>
          </a:xfrm>
        </p:grpSpPr>
        <p:pic>
          <p:nvPicPr>
            <p:cNvPr id="6" name="object 6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484070" y="9627429"/>
              <a:ext cx="118550" cy="177064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622100" y="9627429"/>
              <a:ext cx="118550" cy="180950"/>
            </a:xfrm>
            <a:prstGeom prst="rect">
              <a:avLst/>
            </a:prstGeom>
          </p:spPr>
        </p:pic>
      </p:grpSp>
      <p:grpSp>
        <p:nvGrpSpPr>
          <p:cNvPr id="8" name="object 8" descr=""/>
          <p:cNvGrpSpPr/>
          <p:nvPr/>
        </p:nvGrpSpPr>
        <p:grpSpPr>
          <a:xfrm>
            <a:off x="1112050" y="582048"/>
            <a:ext cx="406400" cy="205740"/>
            <a:chOff x="1112050" y="582048"/>
            <a:chExt cx="406400" cy="205740"/>
          </a:xfrm>
        </p:grpSpPr>
        <p:pic>
          <p:nvPicPr>
            <p:cNvPr id="9" name="object 9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12050" y="582048"/>
              <a:ext cx="140693" cy="205460"/>
            </a:xfrm>
            <a:prstGeom prst="rect">
              <a:avLst/>
            </a:prstGeom>
          </p:spPr>
        </p:pic>
        <p:sp>
          <p:nvSpPr>
            <p:cNvPr id="10" name="object 10" descr=""/>
            <p:cNvSpPr/>
            <p:nvPr/>
          </p:nvSpPr>
          <p:spPr>
            <a:xfrm>
              <a:off x="1272273" y="582053"/>
              <a:ext cx="246379" cy="201295"/>
            </a:xfrm>
            <a:custGeom>
              <a:avLst/>
              <a:gdLst/>
              <a:ahLst/>
              <a:cxnLst/>
              <a:rect l="l" t="t" r="r" b="b"/>
              <a:pathLst>
                <a:path w="246380" h="201295">
                  <a:moveTo>
                    <a:pt x="89065" y="88950"/>
                  </a:moveTo>
                  <a:lnTo>
                    <a:pt x="0" y="88950"/>
                  </a:lnTo>
                  <a:lnTo>
                    <a:pt x="0" y="124904"/>
                  </a:lnTo>
                  <a:lnTo>
                    <a:pt x="89065" y="124904"/>
                  </a:lnTo>
                  <a:lnTo>
                    <a:pt x="89065" y="88950"/>
                  </a:lnTo>
                  <a:close/>
                </a:path>
                <a:path w="246380" h="201295">
                  <a:moveTo>
                    <a:pt x="245808" y="163741"/>
                  </a:moveTo>
                  <a:lnTo>
                    <a:pt x="172085" y="163741"/>
                  </a:lnTo>
                  <a:lnTo>
                    <a:pt x="199301" y="134734"/>
                  </a:lnTo>
                  <a:lnTo>
                    <a:pt x="220014" y="111175"/>
                  </a:lnTo>
                  <a:lnTo>
                    <a:pt x="233159" y="92392"/>
                  </a:lnTo>
                  <a:lnTo>
                    <a:pt x="240080" y="76441"/>
                  </a:lnTo>
                  <a:lnTo>
                    <a:pt x="242087" y="61379"/>
                  </a:lnTo>
                  <a:lnTo>
                    <a:pt x="237490" y="36817"/>
                  </a:lnTo>
                  <a:lnTo>
                    <a:pt x="224205" y="17386"/>
                  </a:lnTo>
                  <a:lnTo>
                    <a:pt x="202946" y="4597"/>
                  </a:lnTo>
                  <a:lnTo>
                    <a:pt x="174409" y="0"/>
                  </a:lnTo>
                  <a:lnTo>
                    <a:pt x="146888" y="5092"/>
                  </a:lnTo>
                  <a:lnTo>
                    <a:pt x="125349" y="19177"/>
                  </a:lnTo>
                  <a:lnTo>
                    <a:pt x="111302" y="40462"/>
                  </a:lnTo>
                  <a:lnTo>
                    <a:pt x="106273" y="67132"/>
                  </a:lnTo>
                  <a:lnTo>
                    <a:pt x="147904" y="67132"/>
                  </a:lnTo>
                  <a:lnTo>
                    <a:pt x="149618" y="56286"/>
                  </a:lnTo>
                  <a:lnTo>
                    <a:pt x="154698" y="46926"/>
                  </a:lnTo>
                  <a:lnTo>
                    <a:pt x="163004" y="40360"/>
                  </a:lnTo>
                  <a:lnTo>
                    <a:pt x="174409" y="37884"/>
                  </a:lnTo>
                  <a:lnTo>
                    <a:pt x="186232" y="39598"/>
                  </a:lnTo>
                  <a:lnTo>
                    <a:pt x="194322" y="44475"/>
                  </a:lnTo>
                  <a:lnTo>
                    <a:pt x="198970" y="52044"/>
                  </a:lnTo>
                  <a:lnTo>
                    <a:pt x="200456" y="61849"/>
                  </a:lnTo>
                  <a:lnTo>
                    <a:pt x="199263" y="70599"/>
                  </a:lnTo>
                  <a:lnTo>
                    <a:pt x="194932" y="80886"/>
                  </a:lnTo>
                  <a:lnTo>
                    <a:pt x="186334" y="93649"/>
                  </a:lnTo>
                  <a:lnTo>
                    <a:pt x="172313" y="109804"/>
                  </a:lnTo>
                  <a:lnTo>
                    <a:pt x="110223" y="175729"/>
                  </a:lnTo>
                  <a:lnTo>
                    <a:pt x="110223" y="200672"/>
                  </a:lnTo>
                  <a:lnTo>
                    <a:pt x="245808" y="200672"/>
                  </a:lnTo>
                  <a:lnTo>
                    <a:pt x="245808" y="163741"/>
                  </a:lnTo>
                  <a:close/>
                </a:path>
              </a:pathLst>
            </a:custGeom>
            <a:solidFill>
              <a:srgbClr val="9E9E9E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 descr=""/>
          <p:cNvSpPr/>
          <p:nvPr/>
        </p:nvSpPr>
        <p:spPr>
          <a:xfrm>
            <a:off x="1789592" y="695503"/>
            <a:ext cx="14251940" cy="27305"/>
          </a:xfrm>
          <a:custGeom>
            <a:avLst/>
            <a:gdLst/>
            <a:ahLst/>
            <a:cxnLst/>
            <a:rect l="l" t="t" r="r" b="b"/>
            <a:pathLst>
              <a:path w="14251940" h="27304">
                <a:moveTo>
                  <a:pt x="14251781" y="26789"/>
                </a:moveTo>
                <a:lnTo>
                  <a:pt x="0" y="26789"/>
                </a:lnTo>
                <a:lnTo>
                  <a:pt x="0" y="0"/>
                </a:lnTo>
                <a:lnTo>
                  <a:pt x="14251781" y="0"/>
                </a:lnTo>
                <a:lnTo>
                  <a:pt x="14251781" y="26789"/>
                </a:lnTo>
                <a:close/>
              </a:path>
            </a:pathLst>
          </a:custGeom>
          <a:solidFill>
            <a:srgbClr val="9E9E9E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2" name="object 12" descr=""/>
          <p:cNvGrpSpPr/>
          <p:nvPr/>
        </p:nvGrpSpPr>
        <p:grpSpPr>
          <a:xfrm>
            <a:off x="16285829" y="565471"/>
            <a:ext cx="880744" cy="222250"/>
            <a:chOff x="16285829" y="565471"/>
            <a:chExt cx="880744" cy="222250"/>
          </a:xfrm>
        </p:grpSpPr>
        <p:pic>
          <p:nvPicPr>
            <p:cNvPr id="13" name="object 13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285829" y="571060"/>
              <a:ext cx="205854" cy="216435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510748" y="569282"/>
              <a:ext cx="205854" cy="202717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745321" y="565471"/>
              <a:ext cx="182686" cy="216943"/>
            </a:xfrm>
            <a:prstGeom prst="rect">
              <a:avLst/>
            </a:prstGeom>
          </p:spPr>
        </p:pic>
        <p:pic>
          <p:nvPicPr>
            <p:cNvPr id="16" name="object 16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960588" y="565471"/>
              <a:ext cx="205854" cy="217451"/>
            </a:xfrm>
            <a:prstGeom prst="rect">
              <a:avLst/>
            </a:prstGeom>
          </p:spPr>
        </p:pic>
      </p:grpSp>
      <p:grpSp>
        <p:nvGrpSpPr>
          <p:cNvPr id="17" name="object 17" descr=""/>
          <p:cNvGrpSpPr/>
          <p:nvPr/>
        </p:nvGrpSpPr>
        <p:grpSpPr>
          <a:xfrm>
            <a:off x="1114923" y="2408627"/>
            <a:ext cx="13251180" cy="1052195"/>
            <a:chOff x="1114923" y="2408627"/>
            <a:chExt cx="13251180" cy="1052195"/>
          </a:xfrm>
        </p:grpSpPr>
        <p:pic>
          <p:nvPicPr>
            <p:cNvPr id="18" name="object 18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14923" y="2408627"/>
              <a:ext cx="13251013" cy="1051799"/>
            </a:xfrm>
            <a:prstGeom prst="rect">
              <a:avLst/>
            </a:prstGeom>
          </p:spPr>
        </p:pic>
        <p:sp>
          <p:nvSpPr>
            <p:cNvPr id="19" name="object 19" descr=""/>
            <p:cNvSpPr/>
            <p:nvPr/>
          </p:nvSpPr>
          <p:spPr>
            <a:xfrm>
              <a:off x="13512169" y="2544302"/>
              <a:ext cx="770890" cy="646430"/>
            </a:xfrm>
            <a:custGeom>
              <a:avLst/>
              <a:gdLst/>
              <a:ahLst/>
              <a:cxnLst/>
              <a:rect l="l" t="t" r="r" b="b"/>
              <a:pathLst>
                <a:path w="770890" h="646430">
                  <a:moveTo>
                    <a:pt x="0" y="0"/>
                  </a:moveTo>
                  <a:lnTo>
                    <a:pt x="0" y="646264"/>
                  </a:lnTo>
                  <a:lnTo>
                    <a:pt x="770291" y="646264"/>
                  </a:lnTo>
                  <a:lnTo>
                    <a:pt x="770291" y="0"/>
                  </a:lnTo>
                  <a:lnTo>
                    <a:pt x="0" y="0"/>
                  </a:lnTo>
                  <a:close/>
                </a:path>
              </a:pathLst>
            </a:custGeom>
            <a:ln w="57150">
              <a:solidFill>
                <a:srgbClr val="D01717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0" name="object 20" descr=""/>
          <p:cNvGrpSpPr/>
          <p:nvPr/>
        </p:nvGrpSpPr>
        <p:grpSpPr>
          <a:xfrm>
            <a:off x="3962046" y="7790069"/>
            <a:ext cx="9339580" cy="1073785"/>
            <a:chOff x="3962046" y="7790069"/>
            <a:chExt cx="9339580" cy="1073785"/>
          </a:xfrm>
        </p:grpSpPr>
        <p:sp>
          <p:nvSpPr>
            <p:cNvPr id="21" name="object 21" descr=""/>
            <p:cNvSpPr/>
            <p:nvPr/>
          </p:nvSpPr>
          <p:spPr>
            <a:xfrm>
              <a:off x="3990621" y="7818644"/>
              <a:ext cx="9282430" cy="1016635"/>
            </a:xfrm>
            <a:custGeom>
              <a:avLst/>
              <a:gdLst/>
              <a:ahLst/>
              <a:cxnLst/>
              <a:rect l="l" t="t" r="r" b="b"/>
              <a:pathLst>
                <a:path w="9282430" h="1016634">
                  <a:moveTo>
                    <a:pt x="0" y="0"/>
                  </a:moveTo>
                  <a:lnTo>
                    <a:pt x="0" y="1016036"/>
                  </a:lnTo>
                  <a:lnTo>
                    <a:pt x="9282370" y="1016036"/>
                  </a:lnTo>
                  <a:lnTo>
                    <a:pt x="9282370" y="0"/>
                  </a:lnTo>
                  <a:lnTo>
                    <a:pt x="0" y="0"/>
                  </a:lnTo>
                  <a:close/>
                </a:path>
              </a:pathLst>
            </a:custGeom>
            <a:ln w="57150">
              <a:solidFill>
                <a:srgbClr val="692498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2" name="object 22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169917" y="8016107"/>
              <a:ext cx="228256" cy="230722"/>
            </a:xfrm>
            <a:prstGeom prst="rect">
              <a:avLst/>
            </a:prstGeom>
          </p:spPr>
        </p:pic>
        <p:pic>
          <p:nvPicPr>
            <p:cNvPr id="23" name="object 23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488238" y="8016107"/>
              <a:ext cx="216463" cy="230722"/>
            </a:xfrm>
            <a:prstGeom prst="rect">
              <a:avLst/>
            </a:prstGeom>
          </p:spPr>
        </p:pic>
        <p:pic>
          <p:nvPicPr>
            <p:cNvPr id="24" name="object 24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751087" y="8016107"/>
              <a:ext cx="199691" cy="230722"/>
            </a:xfrm>
            <a:prstGeom prst="rect">
              <a:avLst/>
            </a:prstGeom>
          </p:spPr>
        </p:pic>
        <p:pic>
          <p:nvPicPr>
            <p:cNvPr id="25" name="object 25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998735" y="8016107"/>
              <a:ext cx="203884" cy="230722"/>
            </a:xfrm>
            <a:prstGeom prst="rect">
              <a:avLst/>
            </a:prstGeom>
          </p:spPr>
        </p:pic>
        <p:sp>
          <p:nvSpPr>
            <p:cNvPr id="26" name="object 26" descr=""/>
            <p:cNvSpPr/>
            <p:nvPr/>
          </p:nvSpPr>
          <p:spPr>
            <a:xfrm>
              <a:off x="5256339" y="8015909"/>
              <a:ext cx="224154" cy="231140"/>
            </a:xfrm>
            <a:custGeom>
              <a:avLst/>
              <a:gdLst/>
              <a:ahLst/>
              <a:cxnLst/>
              <a:rect l="l" t="t" r="r" b="b"/>
              <a:pathLst>
                <a:path w="224154" h="231140">
                  <a:moveTo>
                    <a:pt x="124472" y="9029"/>
                  </a:moveTo>
                  <a:lnTo>
                    <a:pt x="98526" y="9029"/>
                  </a:lnTo>
                  <a:lnTo>
                    <a:pt x="98526" y="33528"/>
                  </a:lnTo>
                  <a:lnTo>
                    <a:pt x="98526" y="192112"/>
                  </a:lnTo>
                  <a:lnTo>
                    <a:pt x="25946" y="192112"/>
                  </a:lnTo>
                  <a:lnTo>
                    <a:pt x="25946" y="33528"/>
                  </a:lnTo>
                  <a:lnTo>
                    <a:pt x="98526" y="33528"/>
                  </a:lnTo>
                  <a:lnTo>
                    <a:pt x="98526" y="9029"/>
                  </a:lnTo>
                  <a:lnTo>
                    <a:pt x="0" y="9029"/>
                  </a:lnTo>
                  <a:lnTo>
                    <a:pt x="0" y="33528"/>
                  </a:lnTo>
                  <a:lnTo>
                    <a:pt x="0" y="192112"/>
                  </a:lnTo>
                  <a:lnTo>
                    <a:pt x="0" y="216611"/>
                  </a:lnTo>
                  <a:lnTo>
                    <a:pt x="124472" y="216611"/>
                  </a:lnTo>
                  <a:lnTo>
                    <a:pt x="124472" y="192290"/>
                  </a:lnTo>
                  <a:lnTo>
                    <a:pt x="124472" y="192112"/>
                  </a:lnTo>
                  <a:lnTo>
                    <a:pt x="124472" y="33528"/>
                  </a:lnTo>
                  <a:lnTo>
                    <a:pt x="124472" y="9029"/>
                  </a:lnTo>
                  <a:close/>
                </a:path>
                <a:path w="224154" h="231140">
                  <a:moveTo>
                    <a:pt x="223532" y="94119"/>
                  </a:moveTo>
                  <a:lnTo>
                    <a:pt x="192087" y="94119"/>
                  </a:lnTo>
                  <a:lnTo>
                    <a:pt x="192087" y="0"/>
                  </a:lnTo>
                  <a:lnTo>
                    <a:pt x="166141" y="0"/>
                  </a:lnTo>
                  <a:lnTo>
                    <a:pt x="166141" y="94119"/>
                  </a:lnTo>
                  <a:lnTo>
                    <a:pt x="166141" y="119913"/>
                  </a:lnTo>
                  <a:lnTo>
                    <a:pt x="166141" y="230797"/>
                  </a:lnTo>
                  <a:lnTo>
                    <a:pt x="192087" y="230797"/>
                  </a:lnTo>
                  <a:lnTo>
                    <a:pt x="192087" y="119913"/>
                  </a:lnTo>
                  <a:lnTo>
                    <a:pt x="223532" y="119913"/>
                  </a:lnTo>
                  <a:lnTo>
                    <a:pt x="223532" y="9411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7" name="object 27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508446" y="8016107"/>
              <a:ext cx="223538" cy="230722"/>
            </a:xfrm>
            <a:prstGeom prst="rect">
              <a:avLst/>
            </a:prstGeom>
          </p:spPr>
        </p:pic>
        <p:pic>
          <p:nvPicPr>
            <p:cNvPr id="28" name="object 28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823179" y="8018809"/>
              <a:ext cx="223538" cy="225319"/>
            </a:xfrm>
            <a:prstGeom prst="rect">
              <a:avLst/>
            </a:prstGeom>
          </p:spPr>
        </p:pic>
        <p:pic>
          <p:nvPicPr>
            <p:cNvPr id="29" name="object 29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077117" y="8016107"/>
              <a:ext cx="213318" cy="230722"/>
            </a:xfrm>
            <a:prstGeom prst="rect">
              <a:avLst/>
            </a:prstGeom>
          </p:spPr>
        </p:pic>
        <p:sp>
          <p:nvSpPr>
            <p:cNvPr id="30" name="object 30" descr=""/>
            <p:cNvSpPr/>
            <p:nvPr/>
          </p:nvSpPr>
          <p:spPr>
            <a:xfrm>
              <a:off x="6332360" y="8015579"/>
              <a:ext cx="471170" cy="231775"/>
            </a:xfrm>
            <a:custGeom>
              <a:avLst/>
              <a:gdLst/>
              <a:ahLst/>
              <a:cxnLst/>
              <a:rect l="l" t="t" r="r" b="b"/>
              <a:pathLst>
                <a:path w="471170" h="231775">
                  <a:moveTo>
                    <a:pt x="134696" y="149669"/>
                  </a:moveTo>
                  <a:lnTo>
                    <a:pt x="130124" y="120751"/>
                  </a:lnTo>
                  <a:lnTo>
                    <a:pt x="119545" y="102387"/>
                  </a:lnTo>
                  <a:lnTo>
                    <a:pt x="117309" y="98501"/>
                  </a:lnTo>
                  <a:lnTo>
                    <a:pt x="109537" y="92849"/>
                  </a:lnTo>
                  <a:lnTo>
                    <a:pt x="109537" y="149669"/>
                  </a:lnTo>
                  <a:lnTo>
                    <a:pt x="106680" y="169481"/>
                  </a:lnTo>
                  <a:lnTo>
                    <a:pt x="98831" y="184353"/>
                  </a:lnTo>
                  <a:lnTo>
                    <a:pt x="87096" y="193700"/>
                  </a:lnTo>
                  <a:lnTo>
                    <a:pt x="72593" y="196951"/>
                  </a:lnTo>
                  <a:lnTo>
                    <a:pt x="57937" y="193700"/>
                  </a:lnTo>
                  <a:lnTo>
                    <a:pt x="46126" y="184353"/>
                  </a:lnTo>
                  <a:lnTo>
                    <a:pt x="38239" y="169481"/>
                  </a:lnTo>
                  <a:lnTo>
                    <a:pt x="35382" y="149669"/>
                  </a:lnTo>
                  <a:lnTo>
                    <a:pt x="38239" y="129857"/>
                  </a:lnTo>
                  <a:lnTo>
                    <a:pt x="46126" y="114985"/>
                  </a:lnTo>
                  <a:lnTo>
                    <a:pt x="57937" y="105638"/>
                  </a:lnTo>
                  <a:lnTo>
                    <a:pt x="72593" y="102387"/>
                  </a:lnTo>
                  <a:lnTo>
                    <a:pt x="87096" y="105638"/>
                  </a:lnTo>
                  <a:lnTo>
                    <a:pt x="98831" y="114985"/>
                  </a:lnTo>
                  <a:lnTo>
                    <a:pt x="106680" y="129857"/>
                  </a:lnTo>
                  <a:lnTo>
                    <a:pt x="109537" y="149669"/>
                  </a:lnTo>
                  <a:lnTo>
                    <a:pt x="109537" y="92849"/>
                  </a:lnTo>
                  <a:lnTo>
                    <a:pt x="97663" y="84201"/>
                  </a:lnTo>
                  <a:lnTo>
                    <a:pt x="72593" y="79159"/>
                  </a:lnTo>
                  <a:lnTo>
                    <a:pt x="47472" y="84201"/>
                  </a:lnTo>
                  <a:lnTo>
                    <a:pt x="27749" y="98501"/>
                  </a:lnTo>
                  <a:lnTo>
                    <a:pt x="14846" y="120751"/>
                  </a:lnTo>
                  <a:lnTo>
                    <a:pt x="10223" y="149669"/>
                  </a:lnTo>
                  <a:lnTo>
                    <a:pt x="14846" y="178574"/>
                  </a:lnTo>
                  <a:lnTo>
                    <a:pt x="27749" y="200825"/>
                  </a:lnTo>
                  <a:lnTo>
                    <a:pt x="47472" y="215125"/>
                  </a:lnTo>
                  <a:lnTo>
                    <a:pt x="72593" y="220179"/>
                  </a:lnTo>
                  <a:lnTo>
                    <a:pt x="97663" y="215125"/>
                  </a:lnTo>
                  <a:lnTo>
                    <a:pt x="117309" y="200825"/>
                  </a:lnTo>
                  <a:lnTo>
                    <a:pt x="119545" y="196951"/>
                  </a:lnTo>
                  <a:lnTo>
                    <a:pt x="130124" y="178574"/>
                  </a:lnTo>
                  <a:lnTo>
                    <a:pt x="134696" y="149669"/>
                  </a:lnTo>
                  <a:close/>
                </a:path>
                <a:path w="471170" h="231775">
                  <a:moveTo>
                    <a:pt x="145186" y="37007"/>
                  </a:moveTo>
                  <a:lnTo>
                    <a:pt x="85699" y="37007"/>
                  </a:lnTo>
                  <a:lnTo>
                    <a:pt x="85699" y="0"/>
                  </a:lnTo>
                  <a:lnTo>
                    <a:pt x="59220" y="0"/>
                  </a:lnTo>
                  <a:lnTo>
                    <a:pt x="59220" y="37007"/>
                  </a:lnTo>
                  <a:lnTo>
                    <a:pt x="0" y="37007"/>
                  </a:lnTo>
                  <a:lnTo>
                    <a:pt x="0" y="60782"/>
                  </a:lnTo>
                  <a:lnTo>
                    <a:pt x="145186" y="60782"/>
                  </a:lnTo>
                  <a:lnTo>
                    <a:pt x="145186" y="37007"/>
                  </a:lnTo>
                  <a:close/>
                </a:path>
                <a:path w="471170" h="231775">
                  <a:moveTo>
                    <a:pt x="229044" y="94018"/>
                  </a:moveTo>
                  <a:lnTo>
                    <a:pt x="197599" y="94018"/>
                  </a:lnTo>
                  <a:lnTo>
                    <a:pt x="197599" y="533"/>
                  </a:lnTo>
                  <a:lnTo>
                    <a:pt x="171653" y="533"/>
                  </a:lnTo>
                  <a:lnTo>
                    <a:pt x="171653" y="231254"/>
                  </a:lnTo>
                  <a:lnTo>
                    <a:pt x="197599" y="231254"/>
                  </a:lnTo>
                  <a:lnTo>
                    <a:pt x="197599" y="119672"/>
                  </a:lnTo>
                  <a:lnTo>
                    <a:pt x="229044" y="119672"/>
                  </a:lnTo>
                  <a:lnTo>
                    <a:pt x="229044" y="94018"/>
                  </a:lnTo>
                  <a:close/>
                </a:path>
                <a:path w="471170" h="231775">
                  <a:moveTo>
                    <a:pt x="456768" y="66090"/>
                  </a:moveTo>
                  <a:lnTo>
                    <a:pt x="289318" y="66090"/>
                  </a:lnTo>
                  <a:lnTo>
                    <a:pt x="289318" y="330"/>
                  </a:lnTo>
                  <a:lnTo>
                    <a:pt x="263105" y="330"/>
                  </a:lnTo>
                  <a:lnTo>
                    <a:pt x="263105" y="66090"/>
                  </a:lnTo>
                  <a:lnTo>
                    <a:pt x="263105" y="90589"/>
                  </a:lnTo>
                  <a:lnTo>
                    <a:pt x="456768" y="90589"/>
                  </a:lnTo>
                  <a:lnTo>
                    <a:pt x="456768" y="66090"/>
                  </a:lnTo>
                  <a:close/>
                </a:path>
                <a:path w="471170" h="231775">
                  <a:moveTo>
                    <a:pt x="459130" y="205333"/>
                  </a:moveTo>
                  <a:lnTo>
                    <a:pt x="289052" y="205333"/>
                  </a:lnTo>
                  <a:lnTo>
                    <a:pt x="289052" y="160210"/>
                  </a:lnTo>
                  <a:lnTo>
                    <a:pt x="262585" y="160210"/>
                  </a:lnTo>
                  <a:lnTo>
                    <a:pt x="262585" y="205333"/>
                  </a:lnTo>
                  <a:lnTo>
                    <a:pt x="262585" y="228549"/>
                  </a:lnTo>
                  <a:lnTo>
                    <a:pt x="459130" y="228549"/>
                  </a:lnTo>
                  <a:lnTo>
                    <a:pt x="459130" y="205333"/>
                  </a:lnTo>
                  <a:close/>
                </a:path>
                <a:path w="471170" h="231775">
                  <a:moveTo>
                    <a:pt x="470662" y="115354"/>
                  </a:moveTo>
                  <a:lnTo>
                    <a:pt x="247129" y="115354"/>
                  </a:lnTo>
                  <a:lnTo>
                    <a:pt x="247129" y="139128"/>
                  </a:lnTo>
                  <a:lnTo>
                    <a:pt x="470662" y="139128"/>
                  </a:lnTo>
                  <a:lnTo>
                    <a:pt x="470662" y="11535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1" name="object 31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905416" y="8012055"/>
              <a:ext cx="215415" cy="231803"/>
            </a:xfrm>
            <a:prstGeom prst="rect">
              <a:avLst/>
            </a:prstGeom>
          </p:spPr>
        </p:pic>
        <p:pic>
          <p:nvPicPr>
            <p:cNvPr id="32" name="object 32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158830" y="8016107"/>
              <a:ext cx="213318" cy="230722"/>
            </a:xfrm>
            <a:prstGeom prst="rect">
              <a:avLst/>
            </a:prstGeom>
          </p:spPr>
        </p:pic>
        <p:pic>
          <p:nvPicPr>
            <p:cNvPr id="33" name="object 33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410934" y="8016107"/>
              <a:ext cx="213318" cy="230722"/>
            </a:xfrm>
            <a:prstGeom prst="rect">
              <a:avLst/>
            </a:prstGeom>
          </p:spPr>
        </p:pic>
        <p:pic>
          <p:nvPicPr>
            <p:cNvPr id="34" name="object 34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661203" y="8016107"/>
              <a:ext cx="218559" cy="230722"/>
            </a:xfrm>
            <a:prstGeom prst="rect">
              <a:avLst/>
            </a:prstGeom>
          </p:spPr>
        </p:pic>
        <p:sp>
          <p:nvSpPr>
            <p:cNvPr id="35" name="object 35" descr=""/>
            <p:cNvSpPr/>
            <p:nvPr/>
          </p:nvSpPr>
          <p:spPr>
            <a:xfrm>
              <a:off x="7913306" y="8016113"/>
              <a:ext cx="1053465" cy="231140"/>
            </a:xfrm>
            <a:custGeom>
              <a:avLst/>
              <a:gdLst/>
              <a:ahLst/>
              <a:cxnLst/>
              <a:rect l="l" t="t" r="r" b="b"/>
              <a:pathLst>
                <a:path w="1053465" h="231140">
                  <a:moveTo>
                    <a:pt x="207289" y="2374"/>
                  </a:moveTo>
                  <a:lnTo>
                    <a:pt x="15976" y="2374"/>
                  </a:lnTo>
                  <a:lnTo>
                    <a:pt x="15976" y="24295"/>
                  </a:lnTo>
                  <a:lnTo>
                    <a:pt x="15976" y="68135"/>
                  </a:lnTo>
                  <a:lnTo>
                    <a:pt x="15976" y="90055"/>
                  </a:lnTo>
                  <a:lnTo>
                    <a:pt x="207289" y="90055"/>
                  </a:lnTo>
                  <a:lnTo>
                    <a:pt x="207289" y="68618"/>
                  </a:lnTo>
                  <a:lnTo>
                    <a:pt x="207289" y="68135"/>
                  </a:lnTo>
                  <a:lnTo>
                    <a:pt x="207289" y="24320"/>
                  </a:lnTo>
                  <a:lnTo>
                    <a:pt x="181597" y="24320"/>
                  </a:lnTo>
                  <a:lnTo>
                    <a:pt x="181597" y="68135"/>
                  </a:lnTo>
                  <a:lnTo>
                    <a:pt x="41922" y="68135"/>
                  </a:lnTo>
                  <a:lnTo>
                    <a:pt x="41922" y="24295"/>
                  </a:lnTo>
                  <a:lnTo>
                    <a:pt x="207289" y="24295"/>
                  </a:lnTo>
                  <a:lnTo>
                    <a:pt x="207289" y="2374"/>
                  </a:lnTo>
                  <a:close/>
                </a:path>
                <a:path w="1053465" h="231140">
                  <a:moveTo>
                    <a:pt x="207810" y="159677"/>
                  </a:moveTo>
                  <a:lnTo>
                    <a:pt x="13627" y="159677"/>
                  </a:lnTo>
                  <a:lnTo>
                    <a:pt x="13627" y="181597"/>
                  </a:lnTo>
                  <a:lnTo>
                    <a:pt x="181597" y="181597"/>
                  </a:lnTo>
                  <a:lnTo>
                    <a:pt x="181597" y="230593"/>
                  </a:lnTo>
                  <a:lnTo>
                    <a:pt x="207810" y="230593"/>
                  </a:lnTo>
                  <a:lnTo>
                    <a:pt x="207810" y="181597"/>
                  </a:lnTo>
                  <a:lnTo>
                    <a:pt x="207810" y="159677"/>
                  </a:lnTo>
                  <a:close/>
                </a:path>
                <a:path w="1053465" h="231140">
                  <a:moveTo>
                    <a:pt x="223532" y="115087"/>
                  </a:moveTo>
                  <a:lnTo>
                    <a:pt x="124472" y="115087"/>
                  </a:lnTo>
                  <a:lnTo>
                    <a:pt x="124472" y="90233"/>
                  </a:lnTo>
                  <a:lnTo>
                    <a:pt x="98793" y="90233"/>
                  </a:lnTo>
                  <a:lnTo>
                    <a:pt x="98793" y="115087"/>
                  </a:lnTo>
                  <a:lnTo>
                    <a:pt x="0" y="115087"/>
                  </a:lnTo>
                  <a:lnTo>
                    <a:pt x="0" y="137248"/>
                  </a:lnTo>
                  <a:lnTo>
                    <a:pt x="223532" y="137248"/>
                  </a:lnTo>
                  <a:lnTo>
                    <a:pt x="223532" y="115087"/>
                  </a:lnTo>
                  <a:close/>
                </a:path>
                <a:path w="1053465" h="231140">
                  <a:moveTo>
                    <a:pt x="459917" y="168706"/>
                  </a:moveTo>
                  <a:lnTo>
                    <a:pt x="265722" y="168706"/>
                  </a:lnTo>
                  <a:lnTo>
                    <a:pt x="265722" y="190627"/>
                  </a:lnTo>
                  <a:lnTo>
                    <a:pt x="433705" y="190627"/>
                  </a:lnTo>
                  <a:lnTo>
                    <a:pt x="433705" y="230593"/>
                  </a:lnTo>
                  <a:lnTo>
                    <a:pt x="459917" y="230593"/>
                  </a:lnTo>
                  <a:lnTo>
                    <a:pt x="459917" y="190627"/>
                  </a:lnTo>
                  <a:lnTo>
                    <a:pt x="459917" y="168706"/>
                  </a:lnTo>
                  <a:close/>
                </a:path>
                <a:path w="1053465" h="231140">
                  <a:moveTo>
                    <a:pt x="462800" y="83604"/>
                  </a:moveTo>
                  <a:lnTo>
                    <a:pt x="293763" y="83604"/>
                  </a:lnTo>
                  <a:lnTo>
                    <a:pt x="293763" y="62979"/>
                  </a:lnTo>
                  <a:lnTo>
                    <a:pt x="459651" y="62979"/>
                  </a:lnTo>
                  <a:lnTo>
                    <a:pt x="459651" y="43637"/>
                  </a:lnTo>
                  <a:lnTo>
                    <a:pt x="459651" y="23012"/>
                  </a:lnTo>
                  <a:lnTo>
                    <a:pt x="459651" y="2374"/>
                  </a:lnTo>
                  <a:lnTo>
                    <a:pt x="268351" y="2374"/>
                  </a:lnTo>
                  <a:lnTo>
                    <a:pt x="268351" y="23012"/>
                  </a:lnTo>
                  <a:lnTo>
                    <a:pt x="434225" y="23012"/>
                  </a:lnTo>
                  <a:lnTo>
                    <a:pt x="434225" y="43637"/>
                  </a:lnTo>
                  <a:lnTo>
                    <a:pt x="268351" y="43637"/>
                  </a:lnTo>
                  <a:lnTo>
                    <a:pt x="268351" y="62979"/>
                  </a:lnTo>
                  <a:lnTo>
                    <a:pt x="268351" y="83604"/>
                  </a:lnTo>
                  <a:lnTo>
                    <a:pt x="268351" y="104241"/>
                  </a:lnTo>
                  <a:lnTo>
                    <a:pt x="462800" y="104241"/>
                  </a:lnTo>
                  <a:lnTo>
                    <a:pt x="462800" y="83604"/>
                  </a:lnTo>
                  <a:close/>
                </a:path>
                <a:path w="1053465" h="231140">
                  <a:moveTo>
                    <a:pt x="475640" y="127254"/>
                  </a:moveTo>
                  <a:lnTo>
                    <a:pt x="376580" y="127254"/>
                  </a:lnTo>
                  <a:lnTo>
                    <a:pt x="376580" y="104559"/>
                  </a:lnTo>
                  <a:lnTo>
                    <a:pt x="350901" y="104559"/>
                  </a:lnTo>
                  <a:lnTo>
                    <a:pt x="350901" y="127254"/>
                  </a:lnTo>
                  <a:lnTo>
                    <a:pt x="252095" y="127254"/>
                  </a:lnTo>
                  <a:lnTo>
                    <a:pt x="252095" y="148590"/>
                  </a:lnTo>
                  <a:lnTo>
                    <a:pt x="475640" y="148590"/>
                  </a:lnTo>
                  <a:lnTo>
                    <a:pt x="475640" y="127254"/>
                  </a:lnTo>
                  <a:close/>
                </a:path>
                <a:path w="1053465" h="231140">
                  <a:moveTo>
                    <a:pt x="787958" y="0"/>
                  </a:moveTo>
                  <a:lnTo>
                    <a:pt x="761758" y="0"/>
                  </a:lnTo>
                  <a:lnTo>
                    <a:pt x="761758" y="93916"/>
                  </a:lnTo>
                  <a:lnTo>
                    <a:pt x="713270" y="93916"/>
                  </a:lnTo>
                  <a:lnTo>
                    <a:pt x="713270" y="86182"/>
                  </a:lnTo>
                  <a:lnTo>
                    <a:pt x="713270" y="6756"/>
                  </a:lnTo>
                  <a:lnTo>
                    <a:pt x="687590" y="6756"/>
                  </a:lnTo>
                  <a:lnTo>
                    <a:pt x="687590" y="86182"/>
                  </a:lnTo>
                  <a:lnTo>
                    <a:pt x="687590" y="110680"/>
                  </a:lnTo>
                  <a:lnTo>
                    <a:pt x="687590" y="119710"/>
                  </a:lnTo>
                  <a:lnTo>
                    <a:pt x="687590" y="191909"/>
                  </a:lnTo>
                  <a:lnTo>
                    <a:pt x="614476" y="191909"/>
                  </a:lnTo>
                  <a:lnTo>
                    <a:pt x="614476" y="110680"/>
                  </a:lnTo>
                  <a:lnTo>
                    <a:pt x="687590" y="110680"/>
                  </a:lnTo>
                  <a:lnTo>
                    <a:pt x="687590" y="86182"/>
                  </a:lnTo>
                  <a:lnTo>
                    <a:pt x="614476" y="86182"/>
                  </a:lnTo>
                  <a:lnTo>
                    <a:pt x="614476" y="6248"/>
                  </a:lnTo>
                  <a:lnTo>
                    <a:pt x="588797" y="6248"/>
                  </a:lnTo>
                  <a:lnTo>
                    <a:pt x="588797" y="216408"/>
                  </a:lnTo>
                  <a:lnTo>
                    <a:pt x="713270" y="216408"/>
                  </a:lnTo>
                  <a:lnTo>
                    <a:pt x="713270" y="191909"/>
                  </a:lnTo>
                  <a:lnTo>
                    <a:pt x="713270" y="119710"/>
                  </a:lnTo>
                  <a:lnTo>
                    <a:pt x="761758" y="119710"/>
                  </a:lnTo>
                  <a:lnTo>
                    <a:pt x="761758" y="230720"/>
                  </a:lnTo>
                  <a:lnTo>
                    <a:pt x="787958" y="230720"/>
                  </a:lnTo>
                  <a:lnTo>
                    <a:pt x="787958" y="119710"/>
                  </a:lnTo>
                  <a:lnTo>
                    <a:pt x="787958" y="110680"/>
                  </a:lnTo>
                  <a:lnTo>
                    <a:pt x="787958" y="94564"/>
                  </a:lnTo>
                  <a:lnTo>
                    <a:pt x="787958" y="93916"/>
                  </a:lnTo>
                  <a:lnTo>
                    <a:pt x="787958" y="0"/>
                  </a:lnTo>
                  <a:close/>
                </a:path>
                <a:path w="1053465" h="231140">
                  <a:moveTo>
                    <a:pt x="1040066" y="88760"/>
                  </a:moveTo>
                  <a:lnTo>
                    <a:pt x="871562" y="88760"/>
                  </a:lnTo>
                  <a:lnTo>
                    <a:pt x="871562" y="65557"/>
                  </a:lnTo>
                  <a:lnTo>
                    <a:pt x="1034300" y="65557"/>
                  </a:lnTo>
                  <a:lnTo>
                    <a:pt x="1034300" y="46215"/>
                  </a:lnTo>
                  <a:lnTo>
                    <a:pt x="871562" y="46215"/>
                  </a:lnTo>
                  <a:lnTo>
                    <a:pt x="871562" y="23012"/>
                  </a:lnTo>
                  <a:lnTo>
                    <a:pt x="1037971" y="23012"/>
                  </a:lnTo>
                  <a:lnTo>
                    <a:pt x="1037971" y="2374"/>
                  </a:lnTo>
                  <a:lnTo>
                    <a:pt x="845616" y="2374"/>
                  </a:lnTo>
                  <a:lnTo>
                    <a:pt x="845616" y="23012"/>
                  </a:lnTo>
                  <a:lnTo>
                    <a:pt x="845616" y="46215"/>
                  </a:lnTo>
                  <a:lnTo>
                    <a:pt x="845616" y="65557"/>
                  </a:lnTo>
                  <a:lnTo>
                    <a:pt x="845616" y="88760"/>
                  </a:lnTo>
                  <a:lnTo>
                    <a:pt x="845616" y="109397"/>
                  </a:lnTo>
                  <a:lnTo>
                    <a:pt x="1040066" y="109397"/>
                  </a:lnTo>
                  <a:lnTo>
                    <a:pt x="1040066" y="88760"/>
                  </a:lnTo>
                  <a:close/>
                </a:path>
                <a:path w="1053465" h="231140">
                  <a:moveTo>
                    <a:pt x="1041374" y="206095"/>
                  </a:moveTo>
                  <a:lnTo>
                    <a:pt x="871296" y="206095"/>
                  </a:lnTo>
                  <a:lnTo>
                    <a:pt x="871296" y="171284"/>
                  </a:lnTo>
                  <a:lnTo>
                    <a:pt x="844829" y="171284"/>
                  </a:lnTo>
                  <a:lnTo>
                    <a:pt x="844829" y="206095"/>
                  </a:lnTo>
                  <a:lnTo>
                    <a:pt x="844829" y="228015"/>
                  </a:lnTo>
                  <a:lnTo>
                    <a:pt x="1041374" y="228015"/>
                  </a:lnTo>
                  <a:lnTo>
                    <a:pt x="1041374" y="206095"/>
                  </a:lnTo>
                  <a:close/>
                </a:path>
                <a:path w="1053465" h="231140">
                  <a:moveTo>
                    <a:pt x="1052906" y="131025"/>
                  </a:moveTo>
                  <a:lnTo>
                    <a:pt x="829373" y="131025"/>
                  </a:lnTo>
                  <a:lnTo>
                    <a:pt x="829373" y="152641"/>
                  </a:lnTo>
                  <a:lnTo>
                    <a:pt x="1052906" y="152641"/>
                  </a:lnTo>
                  <a:lnTo>
                    <a:pt x="1052906" y="13102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6" name="object 36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994786" y="8015297"/>
              <a:ext cx="223538" cy="228831"/>
            </a:xfrm>
            <a:prstGeom prst="rect">
              <a:avLst/>
            </a:prstGeom>
          </p:spPr>
        </p:pic>
        <p:sp>
          <p:nvSpPr>
            <p:cNvPr id="37" name="object 37" descr=""/>
            <p:cNvSpPr/>
            <p:nvPr/>
          </p:nvSpPr>
          <p:spPr>
            <a:xfrm>
              <a:off x="9320225" y="8018487"/>
              <a:ext cx="224154" cy="226060"/>
            </a:xfrm>
            <a:custGeom>
              <a:avLst/>
              <a:gdLst/>
              <a:ahLst/>
              <a:cxnLst/>
              <a:rect l="l" t="t" r="r" b="b"/>
              <a:pathLst>
                <a:path w="224154" h="226059">
                  <a:moveTo>
                    <a:pt x="207289" y="0"/>
                  </a:moveTo>
                  <a:lnTo>
                    <a:pt x="15455" y="0"/>
                  </a:lnTo>
                  <a:lnTo>
                    <a:pt x="15455" y="20637"/>
                  </a:lnTo>
                  <a:lnTo>
                    <a:pt x="181343" y="20637"/>
                  </a:lnTo>
                  <a:lnTo>
                    <a:pt x="181343" y="43840"/>
                  </a:lnTo>
                  <a:lnTo>
                    <a:pt x="15455" y="43840"/>
                  </a:lnTo>
                  <a:lnTo>
                    <a:pt x="15455" y="63182"/>
                  </a:lnTo>
                  <a:lnTo>
                    <a:pt x="181343" y="63182"/>
                  </a:lnTo>
                  <a:lnTo>
                    <a:pt x="181343" y="82524"/>
                  </a:lnTo>
                  <a:lnTo>
                    <a:pt x="207289" y="82524"/>
                  </a:lnTo>
                  <a:lnTo>
                    <a:pt x="207289" y="63182"/>
                  </a:lnTo>
                  <a:lnTo>
                    <a:pt x="207289" y="43840"/>
                  </a:lnTo>
                  <a:lnTo>
                    <a:pt x="207289" y="20637"/>
                  </a:lnTo>
                  <a:lnTo>
                    <a:pt x="207289" y="0"/>
                  </a:lnTo>
                  <a:close/>
                </a:path>
                <a:path w="224154" h="226059">
                  <a:moveTo>
                    <a:pt x="212001" y="206298"/>
                  </a:moveTo>
                  <a:lnTo>
                    <a:pt x="40881" y="206298"/>
                  </a:lnTo>
                  <a:lnTo>
                    <a:pt x="40881" y="189534"/>
                  </a:lnTo>
                  <a:lnTo>
                    <a:pt x="208076" y="189534"/>
                  </a:lnTo>
                  <a:lnTo>
                    <a:pt x="208076" y="170192"/>
                  </a:lnTo>
                  <a:lnTo>
                    <a:pt x="208076" y="153428"/>
                  </a:lnTo>
                  <a:lnTo>
                    <a:pt x="208076" y="134099"/>
                  </a:lnTo>
                  <a:lnTo>
                    <a:pt x="14935" y="134099"/>
                  </a:lnTo>
                  <a:lnTo>
                    <a:pt x="14935" y="153428"/>
                  </a:lnTo>
                  <a:lnTo>
                    <a:pt x="182651" y="153428"/>
                  </a:lnTo>
                  <a:lnTo>
                    <a:pt x="182651" y="170192"/>
                  </a:lnTo>
                  <a:lnTo>
                    <a:pt x="15455" y="170192"/>
                  </a:lnTo>
                  <a:lnTo>
                    <a:pt x="15455" y="189534"/>
                  </a:lnTo>
                  <a:lnTo>
                    <a:pt x="15455" y="206298"/>
                  </a:lnTo>
                  <a:lnTo>
                    <a:pt x="15455" y="225640"/>
                  </a:lnTo>
                  <a:lnTo>
                    <a:pt x="212001" y="225640"/>
                  </a:lnTo>
                  <a:lnTo>
                    <a:pt x="212001" y="206298"/>
                  </a:lnTo>
                  <a:close/>
                </a:path>
                <a:path w="224154" h="226059">
                  <a:moveTo>
                    <a:pt x="223532" y="94081"/>
                  </a:moveTo>
                  <a:lnTo>
                    <a:pt x="0" y="94081"/>
                  </a:lnTo>
                  <a:lnTo>
                    <a:pt x="0" y="114884"/>
                  </a:lnTo>
                  <a:lnTo>
                    <a:pt x="223532" y="114884"/>
                  </a:lnTo>
                  <a:lnTo>
                    <a:pt x="223532" y="9408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8" name="object 38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9582026" y="8016107"/>
              <a:ext cx="199167" cy="229101"/>
            </a:xfrm>
            <a:prstGeom prst="rect">
              <a:avLst/>
            </a:prstGeom>
          </p:spPr>
        </p:pic>
        <p:pic>
          <p:nvPicPr>
            <p:cNvPr id="39" name="object 39" descr="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9829413" y="8015567"/>
              <a:ext cx="229042" cy="231263"/>
            </a:xfrm>
            <a:prstGeom prst="rect">
              <a:avLst/>
            </a:prstGeom>
          </p:spPr>
        </p:pic>
        <p:sp>
          <p:nvSpPr>
            <p:cNvPr id="40" name="object 40" descr=""/>
            <p:cNvSpPr/>
            <p:nvPr/>
          </p:nvSpPr>
          <p:spPr>
            <a:xfrm>
              <a:off x="10085959" y="8015909"/>
              <a:ext cx="206375" cy="228600"/>
            </a:xfrm>
            <a:custGeom>
              <a:avLst/>
              <a:gdLst/>
              <a:ahLst/>
              <a:cxnLst/>
              <a:rect l="l" t="t" r="r" b="b"/>
              <a:pathLst>
                <a:path w="206375" h="228600">
                  <a:moveTo>
                    <a:pt x="125793" y="6451"/>
                  </a:moveTo>
                  <a:lnTo>
                    <a:pt x="100114" y="6451"/>
                  </a:lnTo>
                  <a:lnTo>
                    <a:pt x="100114" y="29654"/>
                  </a:lnTo>
                  <a:lnTo>
                    <a:pt x="100114" y="107022"/>
                  </a:lnTo>
                  <a:lnTo>
                    <a:pt x="25425" y="107022"/>
                  </a:lnTo>
                  <a:lnTo>
                    <a:pt x="25425" y="29654"/>
                  </a:lnTo>
                  <a:lnTo>
                    <a:pt x="100114" y="29654"/>
                  </a:lnTo>
                  <a:lnTo>
                    <a:pt x="100114" y="6451"/>
                  </a:lnTo>
                  <a:lnTo>
                    <a:pt x="0" y="6451"/>
                  </a:lnTo>
                  <a:lnTo>
                    <a:pt x="0" y="29654"/>
                  </a:lnTo>
                  <a:lnTo>
                    <a:pt x="0" y="107022"/>
                  </a:lnTo>
                  <a:lnTo>
                    <a:pt x="0" y="130225"/>
                  </a:lnTo>
                  <a:lnTo>
                    <a:pt x="125793" y="130225"/>
                  </a:lnTo>
                  <a:lnTo>
                    <a:pt x="125793" y="107454"/>
                  </a:lnTo>
                  <a:lnTo>
                    <a:pt x="125793" y="107022"/>
                  </a:lnTo>
                  <a:lnTo>
                    <a:pt x="125793" y="29654"/>
                  </a:lnTo>
                  <a:lnTo>
                    <a:pt x="125793" y="29108"/>
                  </a:lnTo>
                  <a:lnTo>
                    <a:pt x="125793" y="6451"/>
                  </a:lnTo>
                  <a:close/>
                </a:path>
                <a:path w="206375" h="228600">
                  <a:moveTo>
                    <a:pt x="201269" y="0"/>
                  </a:moveTo>
                  <a:lnTo>
                    <a:pt x="175590" y="0"/>
                  </a:lnTo>
                  <a:lnTo>
                    <a:pt x="175590" y="25793"/>
                  </a:lnTo>
                  <a:lnTo>
                    <a:pt x="138899" y="25793"/>
                  </a:lnTo>
                  <a:lnTo>
                    <a:pt x="138899" y="50292"/>
                  </a:lnTo>
                  <a:lnTo>
                    <a:pt x="175590" y="50292"/>
                  </a:lnTo>
                  <a:lnTo>
                    <a:pt x="175590" y="82524"/>
                  </a:lnTo>
                  <a:lnTo>
                    <a:pt x="138899" y="82524"/>
                  </a:lnTo>
                  <a:lnTo>
                    <a:pt x="138899" y="105727"/>
                  </a:lnTo>
                  <a:lnTo>
                    <a:pt x="175590" y="105727"/>
                  </a:lnTo>
                  <a:lnTo>
                    <a:pt x="175590" y="171488"/>
                  </a:lnTo>
                  <a:lnTo>
                    <a:pt x="201269" y="171488"/>
                  </a:lnTo>
                  <a:lnTo>
                    <a:pt x="201269" y="105727"/>
                  </a:lnTo>
                  <a:lnTo>
                    <a:pt x="201269" y="82524"/>
                  </a:lnTo>
                  <a:lnTo>
                    <a:pt x="201269" y="50292"/>
                  </a:lnTo>
                  <a:lnTo>
                    <a:pt x="201269" y="25793"/>
                  </a:lnTo>
                  <a:lnTo>
                    <a:pt x="201269" y="0"/>
                  </a:lnTo>
                  <a:close/>
                </a:path>
                <a:path w="206375" h="228600">
                  <a:moveTo>
                    <a:pt x="205981" y="203720"/>
                  </a:moveTo>
                  <a:lnTo>
                    <a:pt x="37223" y="203720"/>
                  </a:lnTo>
                  <a:lnTo>
                    <a:pt x="37223" y="153428"/>
                  </a:lnTo>
                  <a:lnTo>
                    <a:pt x="10756" y="153428"/>
                  </a:lnTo>
                  <a:lnTo>
                    <a:pt x="10756" y="203720"/>
                  </a:lnTo>
                  <a:lnTo>
                    <a:pt x="10756" y="228219"/>
                  </a:lnTo>
                  <a:lnTo>
                    <a:pt x="205981" y="228219"/>
                  </a:lnTo>
                  <a:lnTo>
                    <a:pt x="205981" y="20372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1" name="object 41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0402325" y="8012055"/>
              <a:ext cx="215415" cy="231803"/>
            </a:xfrm>
            <a:prstGeom prst="rect">
              <a:avLst/>
            </a:prstGeom>
          </p:spPr>
        </p:pic>
        <p:pic>
          <p:nvPicPr>
            <p:cNvPr id="42" name="object 42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655739" y="8016107"/>
              <a:ext cx="213318" cy="230722"/>
            </a:xfrm>
            <a:prstGeom prst="rect">
              <a:avLst/>
            </a:prstGeom>
          </p:spPr>
        </p:pic>
        <p:pic>
          <p:nvPicPr>
            <p:cNvPr id="43" name="object 43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907843" y="8016107"/>
              <a:ext cx="213318" cy="230722"/>
            </a:xfrm>
            <a:prstGeom prst="rect">
              <a:avLst/>
            </a:prstGeom>
          </p:spPr>
        </p:pic>
        <p:pic>
          <p:nvPicPr>
            <p:cNvPr id="44" name="object 44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1158112" y="8016107"/>
              <a:ext cx="218559" cy="230722"/>
            </a:xfrm>
            <a:prstGeom prst="rect">
              <a:avLst/>
            </a:prstGeom>
          </p:spPr>
        </p:pic>
        <p:sp>
          <p:nvSpPr>
            <p:cNvPr id="45" name="object 45" descr=""/>
            <p:cNvSpPr/>
            <p:nvPr/>
          </p:nvSpPr>
          <p:spPr>
            <a:xfrm>
              <a:off x="11410213" y="8018487"/>
              <a:ext cx="476250" cy="228600"/>
            </a:xfrm>
            <a:custGeom>
              <a:avLst/>
              <a:gdLst/>
              <a:ahLst/>
              <a:cxnLst/>
              <a:rect l="l" t="t" r="r" b="b"/>
              <a:pathLst>
                <a:path w="476250" h="228600">
                  <a:moveTo>
                    <a:pt x="207289" y="0"/>
                  </a:moveTo>
                  <a:lnTo>
                    <a:pt x="15976" y="0"/>
                  </a:lnTo>
                  <a:lnTo>
                    <a:pt x="15976" y="21920"/>
                  </a:lnTo>
                  <a:lnTo>
                    <a:pt x="15976" y="65760"/>
                  </a:lnTo>
                  <a:lnTo>
                    <a:pt x="15976" y="87680"/>
                  </a:lnTo>
                  <a:lnTo>
                    <a:pt x="207289" y="87680"/>
                  </a:lnTo>
                  <a:lnTo>
                    <a:pt x="207289" y="66243"/>
                  </a:lnTo>
                  <a:lnTo>
                    <a:pt x="207289" y="65760"/>
                  </a:lnTo>
                  <a:lnTo>
                    <a:pt x="207289" y="21945"/>
                  </a:lnTo>
                  <a:lnTo>
                    <a:pt x="181610" y="21945"/>
                  </a:lnTo>
                  <a:lnTo>
                    <a:pt x="181610" y="65760"/>
                  </a:lnTo>
                  <a:lnTo>
                    <a:pt x="41922" y="65760"/>
                  </a:lnTo>
                  <a:lnTo>
                    <a:pt x="41922" y="21920"/>
                  </a:lnTo>
                  <a:lnTo>
                    <a:pt x="207289" y="21920"/>
                  </a:lnTo>
                  <a:lnTo>
                    <a:pt x="207289" y="0"/>
                  </a:lnTo>
                  <a:close/>
                </a:path>
                <a:path w="476250" h="228600">
                  <a:moveTo>
                    <a:pt x="207810" y="157302"/>
                  </a:moveTo>
                  <a:lnTo>
                    <a:pt x="13627" y="157302"/>
                  </a:lnTo>
                  <a:lnTo>
                    <a:pt x="13627" y="179222"/>
                  </a:lnTo>
                  <a:lnTo>
                    <a:pt x="181610" y="179222"/>
                  </a:lnTo>
                  <a:lnTo>
                    <a:pt x="181610" y="228219"/>
                  </a:lnTo>
                  <a:lnTo>
                    <a:pt x="207810" y="228219"/>
                  </a:lnTo>
                  <a:lnTo>
                    <a:pt x="207810" y="179222"/>
                  </a:lnTo>
                  <a:lnTo>
                    <a:pt x="207810" y="157302"/>
                  </a:lnTo>
                  <a:close/>
                </a:path>
                <a:path w="476250" h="228600">
                  <a:moveTo>
                    <a:pt x="223532" y="112712"/>
                  </a:moveTo>
                  <a:lnTo>
                    <a:pt x="124472" y="112712"/>
                  </a:lnTo>
                  <a:lnTo>
                    <a:pt x="124472" y="87858"/>
                  </a:lnTo>
                  <a:lnTo>
                    <a:pt x="98793" y="87858"/>
                  </a:lnTo>
                  <a:lnTo>
                    <a:pt x="98793" y="112712"/>
                  </a:lnTo>
                  <a:lnTo>
                    <a:pt x="0" y="112712"/>
                  </a:lnTo>
                  <a:lnTo>
                    <a:pt x="0" y="134874"/>
                  </a:lnTo>
                  <a:lnTo>
                    <a:pt x="223532" y="134874"/>
                  </a:lnTo>
                  <a:lnTo>
                    <a:pt x="223532" y="112712"/>
                  </a:lnTo>
                  <a:close/>
                </a:path>
                <a:path w="476250" h="228600">
                  <a:moveTo>
                    <a:pt x="459917" y="166331"/>
                  </a:moveTo>
                  <a:lnTo>
                    <a:pt x="265722" y="166331"/>
                  </a:lnTo>
                  <a:lnTo>
                    <a:pt x="265722" y="188252"/>
                  </a:lnTo>
                  <a:lnTo>
                    <a:pt x="433705" y="188252"/>
                  </a:lnTo>
                  <a:lnTo>
                    <a:pt x="433705" y="228219"/>
                  </a:lnTo>
                  <a:lnTo>
                    <a:pt x="459917" y="228219"/>
                  </a:lnTo>
                  <a:lnTo>
                    <a:pt x="459917" y="188252"/>
                  </a:lnTo>
                  <a:lnTo>
                    <a:pt x="459917" y="166331"/>
                  </a:lnTo>
                  <a:close/>
                </a:path>
                <a:path w="476250" h="228600">
                  <a:moveTo>
                    <a:pt x="462800" y="81229"/>
                  </a:moveTo>
                  <a:lnTo>
                    <a:pt x="293763" y="81229"/>
                  </a:lnTo>
                  <a:lnTo>
                    <a:pt x="293763" y="60604"/>
                  </a:lnTo>
                  <a:lnTo>
                    <a:pt x="459651" y="60604"/>
                  </a:lnTo>
                  <a:lnTo>
                    <a:pt x="459651" y="41262"/>
                  </a:lnTo>
                  <a:lnTo>
                    <a:pt x="459651" y="20637"/>
                  </a:lnTo>
                  <a:lnTo>
                    <a:pt x="459651" y="0"/>
                  </a:lnTo>
                  <a:lnTo>
                    <a:pt x="268351" y="0"/>
                  </a:lnTo>
                  <a:lnTo>
                    <a:pt x="268351" y="20637"/>
                  </a:lnTo>
                  <a:lnTo>
                    <a:pt x="434238" y="20637"/>
                  </a:lnTo>
                  <a:lnTo>
                    <a:pt x="434238" y="41262"/>
                  </a:lnTo>
                  <a:lnTo>
                    <a:pt x="268351" y="41262"/>
                  </a:lnTo>
                  <a:lnTo>
                    <a:pt x="268351" y="60604"/>
                  </a:lnTo>
                  <a:lnTo>
                    <a:pt x="268351" y="81229"/>
                  </a:lnTo>
                  <a:lnTo>
                    <a:pt x="268351" y="101866"/>
                  </a:lnTo>
                  <a:lnTo>
                    <a:pt x="462800" y="101866"/>
                  </a:lnTo>
                  <a:lnTo>
                    <a:pt x="462800" y="81229"/>
                  </a:lnTo>
                  <a:close/>
                </a:path>
                <a:path w="476250" h="228600">
                  <a:moveTo>
                    <a:pt x="475640" y="124879"/>
                  </a:moveTo>
                  <a:lnTo>
                    <a:pt x="376580" y="124879"/>
                  </a:lnTo>
                  <a:lnTo>
                    <a:pt x="376580" y="102184"/>
                  </a:lnTo>
                  <a:lnTo>
                    <a:pt x="350901" y="102184"/>
                  </a:lnTo>
                  <a:lnTo>
                    <a:pt x="350901" y="124879"/>
                  </a:lnTo>
                  <a:lnTo>
                    <a:pt x="252095" y="124879"/>
                  </a:lnTo>
                  <a:lnTo>
                    <a:pt x="252095" y="146215"/>
                  </a:lnTo>
                  <a:lnTo>
                    <a:pt x="475640" y="146215"/>
                  </a:lnTo>
                  <a:lnTo>
                    <a:pt x="475640" y="12487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6" name="object 46" descr="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1990779" y="8012055"/>
              <a:ext cx="472497" cy="234775"/>
            </a:xfrm>
            <a:prstGeom prst="rect">
              <a:avLst/>
            </a:prstGeom>
          </p:spPr>
        </p:pic>
        <p:pic>
          <p:nvPicPr>
            <p:cNvPr id="47" name="object 47" descr="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2565088" y="8016107"/>
              <a:ext cx="210697" cy="230722"/>
            </a:xfrm>
            <a:prstGeom prst="rect">
              <a:avLst/>
            </a:prstGeom>
          </p:spPr>
        </p:pic>
        <p:pic>
          <p:nvPicPr>
            <p:cNvPr id="48" name="object 48" descr="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2817191" y="8014757"/>
              <a:ext cx="223538" cy="229371"/>
            </a:xfrm>
            <a:prstGeom prst="rect">
              <a:avLst/>
            </a:prstGeom>
          </p:spPr>
        </p:pic>
        <p:sp>
          <p:nvSpPr>
            <p:cNvPr id="49" name="object 49" descr=""/>
            <p:cNvSpPr/>
            <p:nvPr/>
          </p:nvSpPr>
          <p:spPr>
            <a:xfrm>
              <a:off x="13070081" y="8206305"/>
              <a:ext cx="37465" cy="38735"/>
            </a:xfrm>
            <a:custGeom>
              <a:avLst/>
              <a:gdLst/>
              <a:ahLst/>
              <a:cxnLst/>
              <a:rect l="l" t="t" r="r" b="b"/>
              <a:pathLst>
                <a:path w="37465" h="38734">
                  <a:moveTo>
                    <a:pt x="18606" y="38363"/>
                  </a:moveTo>
                  <a:lnTo>
                    <a:pt x="11276" y="36886"/>
                  </a:lnTo>
                  <a:lnTo>
                    <a:pt x="5372" y="32825"/>
                  </a:lnTo>
                  <a:lnTo>
                    <a:pt x="1433" y="26738"/>
                  </a:lnTo>
                  <a:lnTo>
                    <a:pt x="0" y="19181"/>
                  </a:lnTo>
                  <a:lnTo>
                    <a:pt x="1433" y="11625"/>
                  </a:lnTo>
                  <a:lnTo>
                    <a:pt x="5372" y="5538"/>
                  </a:lnTo>
                  <a:lnTo>
                    <a:pt x="11276" y="1477"/>
                  </a:lnTo>
                  <a:lnTo>
                    <a:pt x="18606" y="0"/>
                  </a:lnTo>
                  <a:lnTo>
                    <a:pt x="25895" y="1477"/>
                  </a:lnTo>
                  <a:lnTo>
                    <a:pt x="31709" y="5538"/>
                  </a:lnTo>
                  <a:lnTo>
                    <a:pt x="35558" y="11625"/>
                  </a:lnTo>
                  <a:lnTo>
                    <a:pt x="36950" y="19181"/>
                  </a:lnTo>
                  <a:lnTo>
                    <a:pt x="35558" y="26738"/>
                  </a:lnTo>
                  <a:lnTo>
                    <a:pt x="31709" y="32825"/>
                  </a:lnTo>
                  <a:lnTo>
                    <a:pt x="25895" y="36886"/>
                  </a:lnTo>
                  <a:lnTo>
                    <a:pt x="18606" y="3836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0" name="object 50" descr="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4164676" y="8403618"/>
              <a:ext cx="215415" cy="231803"/>
            </a:xfrm>
            <a:prstGeom prst="rect">
              <a:avLst/>
            </a:prstGeom>
          </p:spPr>
        </p:pic>
        <p:pic>
          <p:nvPicPr>
            <p:cNvPr id="51" name="object 51" descr="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4670194" y="8407671"/>
              <a:ext cx="213318" cy="230722"/>
            </a:xfrm>
            <a:prstGeom prst="rect">
              <a:avLst/>
            </a:prstGeom>
          </p:spPr>
        </p:pic>
        <p:pic>
          <p:nvPicPr>
            <p:cNvPr id="52" name="object 52" descr="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4418090" y="8407671"/>
              <a:ext cx="213318" cy="230722"/>
            </a:xfrm>
            <a:prstGeom prst="rect">
              <a:avLst/>
            </a:prstGeom>
          </p:spPr>
        </p:pic>
        <p:pic>
          <p:nvPicPr>
            <p:cNvPr id="53" name="object 53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920463" y="8407671"/>
              <a:ext cx="218559" cy="230722"/>
            </a:xfrm>
            <a:prstGeom prst="rect">
              <a:avLst/>
            </a:prstGeom>
          </p:spPr>
        </p:pic>
        <p:sp>
          <p:nvSpPr>
            <p:cNvPr id="54" name="object 54" descr=""/>
            <p:cNvSpPr/>
            <p:nvPr/>
          </p:nvSpPr>
          <p:spPr>
            <a:xfrm>
              <a:off x="5172558" y="8410448"/>
              <a:ext cx="476250" cy="228600"/>
            </a:xfrm>
            <a:custGeom>
              <a:avLst/>
              <a:gdLst/>
              <a:ahLst/>
              <a:cxnLst/>
              <a:rect l="l" t="t" r="r" b="b"/>
              <a:pathLst>
                <a:path w="476250" h="228600">
                  <a:moveTo>
                    <a:pt x="207822" y="157302"/>
                  </a:moveTo>
                  <a:lnTo>
                    <a:pt x="13627" y="157302"/>
                  </a:lnTo>
                  <a:lnTo>
                    <a:pt x="13627" y="179222"/>
                  </a:lnTo>
                  <a:lnTo>
                    <a:pt x="181610" y="179222"/>
                  </a:lnTo>
                  <a:lnTo>
                    <a:pt x="181610" y="228219"/>
                  </a:lnTo>
                  <a:lnTo>
                    <a:pt x="207822" y="228219"/>
                  </a:lnTo>
                  <a:lnTo>
                    <a:pt x="207822" y="179222"/>
                  </a:lnTo>
                  <a:lnTo>
                    <a:pt x="207822" y="157302"/>
                  </a:lnTo>
                  <a:close/>
                </a:path>
                <a:path w="476250" h="228600">
                  <a:moveTo>
                    <a:pt x="223545" y="112318"/>
                  </a:moveTo>
                  <a:lnTo>
                    <a:pt x="124485" y="112318"/>
                  </a:lnTo>
                  <a:lnTo>
                    <a:pt x="124485" y="87680"/>
                  </a:lnTo>
                  <a:lnTo>
                    <a:pt x="207289" y="87680"/>
                  </a:lnTo>
                  <a:lnTo>
                    <a:pt x="207289" y="65849"/>
                  </a:lnTo>
                  <a:lnTo>
                    <a:pt x="207289" y="21920"/>
                  </a:lnTo>
                  <a:lnTo>
                    <a:pt x="207289" y="21539"/>
                  </a:lnTo>
                  <a:lnTo>
                    <a:pt x="207289" y="0"/>
                  </a:lnTo>
                  <a:lnTo>
                    <a:pt x="181610" y="0"/>
                  </a:lnTo>
                  <a:lnTo>
                    <a:pt x="181610" y="21920"/>
                  </a:lnTo>
                  <a:lnTo>
                    <a:pt x="181610" y="65760"/>
                  </a:lnTo>
                  <a:lnTo>
                    <a:pt x="41935" y="65760"/>
                  </a:lnTo>
                  <a:lnTo>
                    <a:pt x="41935" y="21920"/>
                  </a:lnTo>
                  <a:lnTo>
                    <a:pt x="181610" y="21920"/>
                  </a:lnTo>
                  <a:lnTo>
                    <a:pt x="181610" y="0"/>
                  </a:lnTo>
                  <a:lnTo>
                    <a:pt x="15989" y="0"/>
                  </a:lnTo>
                  <a:lnTo>
                    <a:pt x="15989" y="21920"/>
                  </a:lnTo>
                  <a:lnTo>
                    <a:pt x="15989" y="65760"/>
                  </a:lnTo>
                  <a:lnTo>
                    <a:pt x="15989" y="87680"/>
                  </a:lnTo>
                  <a:lnTo>
                    <a:pt x="98806" y="87680"/>
                  </a:lnTo>
                  <a:lnTo>
                    <a:pt x="98806" y="112318"/>
                  </a:lnTo>
                  <a:lnTo>
                    <a:pt x="0" y="112318"/>
                  </a:lnTo>
                  <a:lnTo>
                    <a:pt x="0" y="134480"/>
                  </a:lnTo>
                  <a:lnTo>
                    <a:pt x="223545" y="134480"/>
                  </a:lnTo>
                  <a:lnTo>
                    <a:pt x="223545" y="112318"/>
                  </a:lnTo>
                  <a:close/>
                </a:path>
                <a:path w="476250" h="228600">
                  <a:moveTo>
                    <a:pt x="459917" y="166331"/>
                  </a:moveTo>
                  <a:lnTo>
                    <a:pt x="265734" y="166331"/>
                  </a:lnTo>
                  <a:lnTo>
                    <a:pt x="265734" y="186956"/>
                  </a:lnTo>
                  <a:lnTo>
                    <a:pt x="433717" y="186956"/>
                  </a:lnTo>
                  <a:lnTo>
                    <a:pt x="433717" y="228219"/>
                  </a:lnTo>
                  <a:lnTo>
                    <a:pt x="459917" y="228219"/>
                  </a:lnTo>
                  <a:lnTo>
                    <a:pt x="459917" y="186956"/>
                  </a:lnTo>
                  <a:lnTo>
                    <a:pt x="459917" y="166331"/>
                  </a:lnTo>
                  <a:close/>
                </a:path>
                <a:path w="476250" h="228600">
                  <a:moveTo>
                    <a:pt x="475640" y="124472"/>
                  </a:moveTo>
                  <a:lnTo>
                    <a:pt x="376580" y="124472"/>
                  </a:lnTo>
                  <a:lnTo>
                    <a:pt x="376580" y="101866"/>
                  </a:lnTo>
                  <a:lnTo>
                    <a:pt x="462800" y="101866"/>
                  </a:lnTo>
                  <a:lnTo>
                    <a:pt x="462800" y="81229"/>
                  </a:lnTo>
                  <a:lnTo>
                    <a:pt x="293776" y="81229"/>
                  </a:lnTo>
                  <a:lnTo>
                    <a:pt x="293776" y="60604"/>
                  </a:lnTo>
                  <a:lnTo>
                    <a:pt x="459663" y="60604"/>
                  </a:lnTo>
                  <a:lnTo>
                    <a:pt x="459663" y="39966"/>
                  </a:lnTo>
                  <a:lnTo>
                    <a:pt x="459663" y="20637"/>
                  </a:lnTo>
                  <a:lnTo>
                    <a:pt x="459663" y="0"/>
                  </a:lnTo>
                  <a:lnTo>
                    <a:pt x="268351" y="0"/>
                  </a:lnTo>
                  <a:lnTo>
                    <a:pt x="268351" y="20637"/>
                  </a:lnTo>
                  <a:lnTo>
                    <a:pt x="434238" y="20637"/>
                  </a:lnTo>
                  <a:lnTo>
                    <a:pt x="434238" y="39966"/>
                  </a:lnTo>
                  <a:lnTo>
                    <a:pt x="268351" y="39966"/>
                  </a:lnTo>
                  <a:lnTo>
                    <a:pt x="268351" y="60604"/>
                  </a:lnTo>
                  <a:lnTo>
                    <a:pt x="268351" y="81229"/>
                  </a:lnTo>
                  <a:lnTo>
                    <a:pt x="268351" y="101866"/>
                  </a:lnTo>
                  <a:lnTo>
                    <a:pt x="350901" y="101866"/>
                  </a:lnTo>
                  <a:lnTo>
                    <a:pt x="350901" y="124472"/>
                  </a:lnTo>
                  <a:lnTo>
                    <a:pt x="252107" y="124472"/>
                  </a:lnTo>
                  <a:lnTo>
                    <a:pt x="252107" y="145821"/>
                  </a:lnTo>
                  <a:lnTo>
                    <a:pt x="475640" y="145821"/>
                  </a:lnTo>
                  <a:lnTo>
                    <a:pt x="475640" y="12447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5" name="object 55" descr="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5752983" y="8403618"/>
              <a:ext cx="230876" cy="234775"/>
            </a:xfrm>
            <a:prstGeom prst="rect">
              <a:avLst/>
            </a:prstGeom>
          </p:spPr>
        </p:pic>
        <p:pic>
          <p:nvPicPr>
            <p:cNvPr id="56" name="object 56" descr="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6004824" y="8407671"/>
              <a:ext cx="212270" cy="230722"/>
            </a:xfrm>
            <a:prstGeom prst="rect">
              <a:avLst/>
            </a:prstGeom>
          </p:spPr>
        </p:pic>
        <p:pic>
          <p:nvPicPr>
            <p:cNvPr id="57" name="object 57" descr="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6255880" y="8407671"/>
              <a:ext cx="208863" cy="230722"/>
            </a:xfrm>
            <a:prstGeom prst="rect">
              <a:avLst/>
            </a:prstGeom>
          </p:spPr>
        </p:pic>
        <p:sp>
          <p:nvSpPr>
            <p:cNvPr id="58" name="object 58" descr=""/>
            <p:cNvSpPr/>
            <p:nvPr/>
          </p:nvSpPr>
          <p:spPr>
            <a:xfrm>
              <a:off x="6589966" y="8407679"/>
              <a:ext cx="790575" cy="231140"/>
            </a:xfrm>
            <a:custGeom>
              <a:avLst/>
              <a:gdLst/>
              <a:ahLst/>
              <a:cxnLst/>
              <a:rect l="l" t="t" r="r" b="b"/>
              <a:pathLst>
                <a:path w="790575" h="231140">
                  <a:moveTo>
                    <a:pt x="146761" y="181546"/>
                  </a:moveTo>
                  <a:lnTo>
                    <a:pt x="134950" y="186131"/>
                  </a:lnTo>
                  <a:lnTo>
                    <a:pt x="120650" y="189623"/>
                  </a:lnTo>
                  <a:lnTo>
                    <a:pt x="104927" y="191846"/>
                  </a:lnTo>
                  <a:lnTo>
                    <a:pt x="88849" y="192620"/>
                  </a:lnTo>
                  <a:lnTo>
                    <a:pt x="26466" y="192620"/>
                  </a:lnTo>
                  <a:lnTo>
                    <a:pt x="26466" y="32689"/>
                  </a:lnTo>
                  <a:lnTo>
                    <a:pt x="129197" y="32689"/>
                  </a:lnTo>
                  <a:lnTo>
                    <a:pt x="129197" y="8369"/>
                  </a:lnTo>
                  <a:lnTo>
                    <a:pt x="0" y="8369"/>
                  </a:lnTo>
                  <a:lnTo>
                    <a:pt x="0" y="216941"/>
                  </a:lnTo>
                  <a:lnTo>
                    <a:pt x="87528" y="216941"/>
                  </a:lnTo>
                  <a:lnTo>
                    <a:pt x="103936" y="216204"/>
                  </a:lnTo>
                  <a:lnTo>
                    <a:pt x="120091" y="214033"/>
                  </a:lnTo>
                  <a:lnTo>
                    <a:pt x="134772" y="210553"/>
                  </a:lnTo>
                  <a:lnTo>
                    <a:pt x="146761" y="205867"/>
                  </a:lnTo>
                  <a:lnTo>
                    <a:pt x="146761" y="192620"/>
                  </a:lnTo>
                  <a:lnTo>
                    <a:pt x="146761" y="181546"/>
                  </a:lnTo>
                  <a:close/>
                </a:path>
                <a:path w="790575" h="231140">
                  <a:moveTo>
                    <a:pt x="223545" y="93472"/>
                  </a:moveTo>
                  <a:lnTo>
                    <a:pt x="192100" y="93472"/>
                  </a:lnTo>
                  <a:lnTo>
                    <a:pt x="192100" y="0"/>
                  </a:lnTo>
                  <a:lnTo>
                    <a:pt x="166154" y="0"/>
                  </a:lnTo>
                  <a:lnTo>
                    <a:pt x="166154" y="230720"/>
                  </a:lnTo>
                  <a:lnTo>
                    <a:pt x="192100" y="230720"/>
                  </a:lnTo>
                  <a:lnTo>
                    <a:pt x="192100" y="119138"/>
                  </a:lnTo>
                  <a:lnTo>
                    <a:pt x="223545" y="119138"/>
                  </a:lnTo>
                  <a:lnTo>
                    <a:pt x="223545" y="93472"/>
                  </a:lnTo>
                  <a:close/>
                </a:path>
                <a:path w="790575" h="231140">
                  <a:moveTo>
                    <a:pt x="452323" y="89154"/>
                  </a:moveTo>
                  <a:lnTo>
                    <a:pt x="283552" y="89154"/>
                  </a:lnTo>
                  <a:lnTo>
                    <a:pt x="283552" y="65951"/>
                  </a:lnTo>
                  <a:lnTo>
                    <a:pt x="449173" y="65951"/>
                  </a:lnTo>
                  <a:lnTo>
                    <a:pt x="449173" y="45313"/>
                  </a:lnTo>
                  <a:lnTo>
                    <a:pt x="449173" y="23406"/>
                  </a:lnTo>
                  <a:lnTo>
                    <a:pt x="449173" y="2768"/>
                  </a:lnTo>
                  <a:lnTo>
                    <a:pt x="257873" y="2768"/>
                  </a:lnTo>
                  <a:lnTo>
                    <a:pt x="257873" y="23406"/>
                  </a:lnTo>
                  <a:lnTo>
                    <a:pt x="423760" y="23406"/>
                  </a:lnTo>
                  <a:lnTo>
                    <a:pt x="423760" y="45313"/>
                  </a:lnTo>
                  <a:lnTo>
                    <a:pt x="257873" y="45313"/>
                  </a:lnTo>
                  <a:lnTo>
                    <a:pt x="257873" y="65951"/>
                  </a:lnTo>
                  <a:lnTo>
                    <a:pt x="257873" y="89154"/>
                  </a:lnTo>
                  <a:lnTo>
                    <a:pt x="257873" y="109791"/>
                  </a:lnTo>
                  <a:lnTo>
                    <a:pt x="452323" y="109791"/>
                  </a:lnTo>
                  <a:lnTo>
                    <a:pt x="452323" y="89154"/>
                  </a:lnTo>
                  <a:close/>
                </a:path>
                <a:path w="790575" h="231140">
                  <a:moveTo>
                    <a:pt x="453631" y="206489"/>
                  </a:moveTo>
                  <a:lnTo>
                    <a:pt x="283552" y="206489"/>
                  </a:lnTo>
                  <a:lnTo>
                    <a:pt x="283552" y="170383"/>
                  </a:lnTo>
                  <a:lnTo>
                    <a:pt x="257086" y="170383"/>
                  </a:lnTo>
                  <a:lnTo>
                    <a:pt x="257086" y="206489"/>
                  </a:lnTo>
                  <a:lnTo>
                    <a:pt x="257086" y="228409"/>
                  </a:lnTo>
                  <a:lnTo>
                    <a:pt x="453631" y="228409"/>
                  </a:lnTo>
                  <a:lnTo>
                    <a:pt x="453631" y="206489"/>
                  </a:lnTo>
                  <a:close/>
                </a:path>
                <a:path w="790575" h="231140">
                  <a:moveTo>
                    <a:pt x="465162" y="131025"/>
                  </a:moveTo>
                  <a:lnTo>
                    <a:pt x="241630" y="131025"/>
                  </a:lnTo>
                  <a:lnTo>
                    <a:pt x="241630" y="152641"/>
                  </a:lnTo>
                  <a:lnTo>
                    <a:pt x="465162" y="152641"/>
                  </a:lnTo>
                  <a:lnTo>
                    <a:pt x="465162" y="131025"/>
                  </a:lnTo>
                  <a:close/>
                </a:path>
                <a:path w="790575" h="231140">
                  <a:moveTo>
                    <a:pt x="774001" y="2768"/>
                  </a:moveTo>
                  <a:lnTo>
                    <a:pt x="582434" y="2768"/>
                  </a:lnTo>
                  <a:lnTo>
                    <a:pt x="582434" y="25984"/>
                  </a:lnTo>
                  <a:lnTo>
                    <a:pt x="747801" y="25984"/>
                  </a:lnTo>
                  <a:lnTo>
                    <a:pt x="747801" y="89154"/>
                  </a:lnTo>
                  <a:lnTo>
                    <a:pt x="774001" y="89154"/>
                  </a:lnTo>
                  <a:lnTo>
                    <a:pt x="774001" y="25984"/>
                  </a:lnTo>
                  <a:lnTo>
                    <a:pt x="774001" y="2768"/>
                  </a:lnTo>
                  <a:close/>
                </a:path>
                <a:path w="790575" h="231140">
                  <a:moveTo>
                    <a:pt x="774788" y="154914"/>
                  </a:moveTo>
                  <a:lnTo>
                    <a:pt x="580605" y="154914"/>
                  </a:lnTo>
                  <a:lnTo>
                    <a:pt x="580605" y="178117"/>
                  </a:lnTo>
                  <a:lnTo>
                    <a:pt x="748588" y="178117"/>
                  </a:lnTo>
                  <a:lnTo>
                    <a:pt x="748588" y="230987"/>
                  </a:lnTo>
                  <a:lnTo>
                    <a:pt x="774788" y="230987"/>
                  </a:lnTo>
                  <a:lnTo>
                    <a:pt x="774788" y="178117"/>
                  </a:lnTo>
                  <a:lnTo>
                    <a:pt x="774788" y="154914"/>
                  </a:lnTo>
                  <a:close/>
                </a:path>
                <a:path w="790575" h="231140">
                  <a:moveTo>
                    <a:pt x="790511" y="106438"/>
                  </a:moveTo>
                  <a:lnTo>
                    <a:pt x="677037" y="106438"/>
                  </a:lnTo>
                  <a:lnTo>
                    <a:pt x="677037" y="56997"/>
                  </a:lnTo>
                  <a:lnTo>
                    <a:pt x="650836" y="56997"/>
                  </a:lnTo>
                  <a:lnTo>
                    <a:pt x="650836" y="106438"/>
                  </a:lnTo>
                  <a:lnTo>
                    <a:pt x="566978" y="106438"/>
                  </a:lnTo>
                  <a:lnTo>
                    <a:pt x="566978" y="129133"/>
                  </a:lnTo>
                  <a:lnTo>
                    <a:pt x="790511" y="129133"/>
                  </a:lnTo>
                  <a:lnTo>
                    <a:pt x="790511" y="10643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9" name="object 59" descr="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7482869" y="8407671"/>
              <a:ext cx="214890" cy="227750"/>
            </a:xfrm>
            <a:prstGeom prst="rect">
              <a:avLst/>
            </a:prstGeom>
          </p:spPr>
        </p:pic>
        <p:pic>
          <p:nvPicPr>
            <p:cNvPr id="60" name="object 60" descr="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7741263" y="8407671"/>
              <a:ext cx="208339" cy="230722"/>
            </a:xfrm>
            <a:prstGeom prst="rect">
              <a:avLst/>
            </a:prstGeom>
          </p:spPr>
        </p:pic>
        <p:pic>
          <p:nvPicPr>
            <p:cNvPr id="61" name="object 61" descr="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7990483" y="8407671"/>
              <a:ext cx="204932" cy="230722"/>
            </a:xfrm>
            <a:prstGeom prst="rect">
              <a:avLst/>
            </a:prstGeom>
          </p:spPr>
        </p:pic>
        <p:pic>
          <p:nvPicPr>
            <p:cNvPr id="62" name="object 62" descr="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8307023" y="8407130"/>
              <a:ext cx="220132" cy="231263"/>
            </a:xfrm>
            <a:prstGeom prst="rect">
              <a:avLst/>
            </a:prstGeom>
          </p:spPr>
        </p:pic>
        <p:pic>
          <p:nvPicPr>
            <p:cNvPr id="63" name="object 63" descr="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8571968" y="8407671"/>
              <a:ext cx="226159" cy="230722"/>
            </a:xfrm>
            <a:prstGeom prst="rect">
              <a:avLst/>
            </a:prstGeom>
          </p:spPr>
        </p:pic>
        <p:sp>
          <p:nvSpPr>
            <p:cNvPr id="64" name="object 64" descr=""/>
            <p:cNvSpPr/>
            <p:nvPr/>
          </p:nvSpPr>
          <p:spPr>
            <a:xfrm>
              <a:off x="8889454" y="8410448"/>
              <a:ext cx="224154" cy="228600"/>
            </a:xfrm>
            <a:custGeom>
              <a:avLst/>
              <a:gdLst/>
              <a:ahLst/>
              <a:cxnLst/>
              <a:rect l="l" t="t" r="r" b="b"/>
              <a:pathLst>
                <a:path w="224154" h="228600">
                  <a:moveTo>
                    <a:pt x="207022" y="0"/>
                  </a:moveTo>
                  <a:lnTo>
                    <a:pt x="15455" y="0"/>
                  </a:lnTo>
                  <a:lnTo>
                    <a:pt x="15455" y="23215"/>
                  </a:lnTo>
                  <a:lnTo>
                    <a:pt x="180822" y="23215"/>
                  </a:lnTo>
                  <a:lnTo>
                    <a:pt x="180822" y="86385"/>
                  </a:lnTo>
                  <a:lnTo>
                    <a:pt x="207022" y="86385"/>
                  </a:lnTo>
                  <a:lnTo>
                    <a:pt x="207022" y="23215"/>
                  </a:lnTo>
                  <a:lnTo>
                    <a:pt x="207022" y="0"/>
                  </a:lnTo>
                  <a:close/>
                </a:path>
                <a:path w="224154" h="228600">
                  <a:moveTo>
                    <a:pt x="207810" y="152146"/>
                  </a:moveTo>
                  <a:lnTo>
                    <a:pt x="13627" y="152146"/>
                  </a:lnTo>
                  <a:lnTo>
                    <a:pt x="13627" y="175348"/>
                  </a:lnTo>
                  <a:lnTo>
                    <a:pt x="181610" y="175348"/>
                  </a:lnTo>
                  <a:lnTo>
                    <a:pt x="181610" y="228219"/>
                  </a:lnTo>
                  <a:lnTo>
                    <a:pt x="207810" y="228219"/>
                  </a:lnTo>
                  <a:lnTo>
                    <a:pt x="207810" y="175348"/>
                  </a:lnTo>
                  <a:lnTo>
                    <a:pt x="207810" y="152146"/>
                  </a:lnTo>
                  <a:close/>
                </a:path>
                <a:path w="224154" h="228600">
                  <a:moveTo>
                    <a:pt x="223532" y="103670"/>
                  </a:moveTo>
                  <a:lnTo>
                    <a:pt x="110058" y="103670"/>
                  </a:lnTo>
                  <a:lnTo>
                    <a:pt x="110058" y="54229"/>
                  </a:lnTo>
                  <a:lnTo>
                    <a:pt x="83858" y="54229"/>
                  </a:lnTo>
                  <a:lnTo>
                    <a:pt x="83858" y="103670"/>
                  </a:lnTo>
                  <a:lnTo>
                    <a:pt x="0" y="103670"/>
                  </a:lnTo>
                  <a:lnTo>
                    <a:pt x="0" y="126365"/>
                  </a:lnTo>
                  <a:lnTo>
                    <a:pt x="223532" y="126365"/>
                  </a:lnTo>
                  <a:lnTo>
                    <a:pt x="223532" y="10367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5" name="object 65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150993" y="8407671"/>
              <a:ext cx="199691" cy="230722"/>
            </a:xfrm>
            <a:prstGeom prst="rect">
              <a:avLst/>
            </a:prstGeom>
          </p:spPr>
        </p:pic>
        <p:pic>
          <p:nvPicPr>
            <p:cNvPr id="66" name="object 66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468743" y="8407671"/>
              <a:ext cx="213318" cy="230722"/>
            </a:xfrm>
            <a:prstGeom prst="rect">
              <a:avLst/>
            </a:prstGeom>
          </p:spPr>
        </p:pic>
        <p:pic>
          <p:nvPicPr>
            <p:cNvPr id="67" name="object 67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719012" y="8407671"/>
              <a:ext cx="218559" cy="230722"/>
            </a:xfrm>
            <a:prstGeom prst="rect">
              <a:avLst/>
            </a:prstGeom>
          </p:spPr>
        </p:pic>
        <p:pic>
          <p:nvPicPr>
            <p:cNvPr id="68" name="object 68" descr="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0044500" y="8407671"/>
              <a:ext cx="209387" cy="227750"/>
            </a:xfrm>
            <a:prstGeom prst="rect">
              <a:avLst/>
            </a:prstGeom>
          </p:spPr>
        </p:pic>
        <p:sp>
          <p:nvSpPr>
            <p:cNvPr id="69" name="object 69" descr=""/>
            <p:cNvSpPr/>
            <p:nvPr/>
          </p:nvSpPr>
          <p:spPr>
            <a:xfrm>
              <a:off x="10297390" y="8597868"/>
              <a:ext cx="37465" cy="38735"/>
            </a:xfrm>
            <a:custGeom>
              <a:avLst/>
              <a:gdLst/>
              <a:ahLst/>
              <a:cxnLst/>
              <a:rect l="l" t="t" r="r" b="b"/>
              <a:pathLst>
                <a:path w="37465" h="38734">
                  <a:moveTo>
                    <a:pt x="18606" y="38363"/>
                  </a:moveTo>
                  <a:lnTo>
                    <a:pt x="11276" y="36886"/>
                  </a:lnTo>
                  <a:lnTo>
                    <a:pt x="5372" y="32825"/>
                  </a:lnTo>
                  <a:lnTo>
                    <a:pt x="1433" y="26738"/>
                  </a:lnTo>
                  <a:lnTo>
                    <a:pt x="0" y="19181"/>
                  </a:lnTo>
                  <a:lnTo>
                    <a:pt x="1433" y="11625"/>
                  </a:lnTo>
                  <a:lnTo>
                    <a:pt x="5372" y="5538"/>
                  </a:lnTo>
                  <a:lnTo>
                    <a:pt x="11276" y="1477"/>
                  </a:lnTo>
                  <a:lnTo>
                    <a:pt x="18606" y="0"/>
                  </a:lnTo>
                  <a:lnTo>
                    <a:pt x="25895" y="1477"/>
                  </a:lnTo>
                  <a:lnTo>
                    <a:pt x="31709" y="5538"/>
                  </a:lnTo>
                  <a:lnTo>
                    <a:pt x="35558" y="11625"/>
                  </a:lnTo>
                  <a:lnTo>
                    <a:pt x="36950" y="19181"/>
                  </a:lnTo>
                  <a:lnTo>
                    <a:pt x="35558" y="26738"/>
                  </a:lnTo>
                  <a:lnTo>
                    <a:pt x="31709" y="32825"/>
                  </a:lnTo>
                  <a:lnTo>
                    <a:pt x="25895" y="36886"/>
                  </a:lnTo>
                  <a:lnTo>
                    <a:pt x="18606" y="3836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70" name="object 70" descr=""/>
          <p:cNvPicPr/>
          <p:nvPr/>
        </p:nvPicPr>
        <p:blipFill>
          <a:blip r:embed="rId36" cstate="print"/>
          <a:stretch>
            <a:fillRect/>
          </a:stretch>
        </p:blipFill>
        <p:spPr>
          <a:xfrm>
            <a:off x="1105306" y="3606156"/>
            <a:ext cx="4182057" cy="1599915"/>
          </a:xfrm>
          <a:prstGeom prst="rect">
            <a:avLst/>
          </a:prstGeom>
        </p:spPr>
      </p:pic>
      <p:grpSp>
        <p:nvGrpSpPr>
          <p:cNvPr id="71" name="object 71" descr=""/>
          <p:cNvGrpSpPr/>
          <p:nvPr/>
        </p:nvGrpSpPr>
        <p:grpSpPr>
          <a:xfrm>
            <a:off x="2465219" y="5274880"/>
            <a:ext cx="657860" cy="156210"/>
            <a:chOff x="2465219" y="5274880"/>
            <a:chExt cx="657860" cy="156210"/>
          </a:xfrm>
        </p:grpSpPr>
        <p:pic>
          <p:nvPicPr>
            <p:cNvPr id="72" name="object 72" descr="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2465219" y="5274880"/>
              <a:ext cx="153462" cy="156016"/>
            </a:xfrm>
            <a:prstGeom prst="rect">
              <a:avLst/>
            </a:prstGeom>
          </p:spPr>
        </p:pic>
        <p:pic>
          <p:nvPicPr>
            <p:cNvPr id="73" name="object 73" descr="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2639592" y="5274880"/>
              <a:ext cx="132552" cy="156016"/>
            </a:xfrm>
            <a:prstGeom prst="rect">
              <a:avLst/>
            </a:prstGeom>
          </p:spPr>
        </p:pic>
        <p:pic>
          <p:nvPicPr>
            <p:cNvPr id="74" name="object 74" descr="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2801384" y="5275611"/>
              <a:ext cx="151159" cy="147795"/>
            </a:xfrm>
            <a:prstGeom prst="rect">
              <a:avLst/>
            </a:prstGeom>
          </p:spPr>
        </p:pic>
        <p:sp>
          <p:nvSpPr>
            <p:cNvPr id="75" name="object 75" descr=""/>
            <p:cNvSpPr/>
            <p:nvPr/>
          </p:nvSpPr>
          <p:spPr>
            <a:xfrm>
              <a:off x="2971850" y="5280773"/>
              <a:ext cx="151765" cy="142875"/>
            </a:xfrm>
            <a:custGeom>
              <a:avLst/>
              <a:gdLst/>
              <a:ahLst/>
              <a:cxnLst/>
              <a:rect l="l" t="t" r="r" b="b"/>
              <a:pathLst>
                <a:path w="151764" h="142875">
                  <a:moveTo>
                    <a:pt x="143535" y="83807"/>
                  </a:moveTo>
                  <a:lnTo>
                    <a:pt x="27647" y="83807"/>
                  </a:lnTo>
                  <a:lnTo>
                    <a:pt x="27647" y="58026"/>
                  </a:lnTo>
                  <a:lnTo>
                    <a:pt x="139293" y="58026"/>
                  </a:lnTo>
                  <a:lnTo>
                    <a:pt x="139293" y="41262"/>
                  </a:lnTo>
                  <a:lnTo>
                    <a:pt x="27647" y="41262"/>
                  </a:lnTo>
                  <a:lnTo>
                    <a:pt x="27647" y="15481"/>
                  </a:lnTo>
                  <a:lnTo>
                    <a:pt x="141236" y="15481"/>
                  </a:lnTo>
                  <a:lnTo>
                    <a:pt x="141236" y="0"/>
                  </a:lnTo>
                  <a:lnTo>
                    <a:pt x="10109" y="0"/>
                  </a:lnTo>
                  <a:lnTo>
                    <a:pt x="10109" y="15481"/>
                  </a:lnTo>
                  <a:lnTo>
                    <a:pt x="10109" y="41262"/>
                  </a:lnTo>
                  <a:lnTo>
                    <a:pt x="10109" y="58026"/>
                  </a:lnTo>
                  <a:lnTo>
                    <a:pt x="10109" y="83807"/>
                  </a:lnTo>
                  <a:lnTo>
                    <a:pt x="10109" y="99288"/>
                  </a:lnTo>
                  <a:lnTo>
                    <a:pt x="143535" y="99288"/>
                  </a:lnTo>
                  <a:lnTo>
                    <a:pt x="143535" y="83807"/>
                  </a:lnTo>
                  <a:close/>
                </a:path>
                <a:path w="151764" h="142875">
                  <a:moveTo>
                    <a:pt x="151155" y="126009"/>
                  </a:moveTo>
                  <a:lnTo>
                    <a:pt x="0" y="126009"/>
                  </a:lnTo>
                  <a:lnTo>
                    <a:pt x="0" y="142633"/>
                  </a:lnTo>
                  <a:lnTo>
                    <a:pt x="151155" y="142633"/>
                  </a:lnTo>
                  <a:lnTo>
                    <a:pt x="151155" y="12600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76" name="object 76" descr=""/>
          <p:cNvPicPr/>
          <p:nvPr/>
        </p:nvPicPr>
        <p:blipFill>
          <a:blip r:embed="rId40" cstate="print"/>
          <a:stretch>
            <a:fillRect/>
          </a:stretch>
        </p:blipFill>
        <p:spPr>
          <a:xfrm>
            <a:off x="3192278" y="5274880"/>
            <a:ext cx="315608" cy="156016"/>
          </a:xfrm>
          <a:prstGeom prst="rect">
            <a:avLst/>
          </a:prstGeom>
        </p:spPr>
      </p:pic>
      <p:grpSp>
        <p:nvGrpSpPr>
          <p:cNvPr id="77" name="object 77" descr=""/>
          <p:cNvGrpSpPr/>
          <p:nvPr/>
        </p:nvGrpSpPr>
        <p:grpSpPr>
          <a:xfrm>
            <a:off x="3581544" y="5274880"/>
            <a:ext cx="483234" cy="156210"/>
            <a:chOff x="3581544" y="5274880"/>
            <a:chExt cx="483234" cy="156210"/>
          </a:xfrm>
        </p:grpSpPr>
        <p:pic>
          <p:nvPicPr>
            <p:cNvPr id="78" name="object 78" descr="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3581544" y="5274880"/>
              <a:ext cx="146374" cy="156016"/>
            </a:xfrm>
            <a:prstGeom prst="rect">
              <a:avLst/>
            </a:prstGeom>
          </p:spPr>
        </p:pic>
        <p:pic>
          <p:nvPicPr>
            <p:cNvPr id="79" name="object 79" descr="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3759285" y="5274880"/>
              <a:ext cx="135033" cy="156016"/>
            </a:xfrm>
            <a:prstGeom prst="rect">
              <a:avLst/>
            </a:prstGeom>
          </p:spPr>
        </p:pic>
        <p:pic>
          <p:nvPicPr>
            <p:cNvPr id="80" name="object 80" descr="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3926747" y="5274880"/>
              <a:ext cx="137868" cy="156016"/>
            </a:xfrm>
            <a:prstGeom prst="rect">
              <a:avLst/>
            </a:prstGeom>
          </p:spPr>
        </p:pic>
      </p:grpSp>
      <p:sp>
        <p:nvSpPr>
          <p:cNvPr id="81" name="object 81" descr=""/>
          <p:cNvSpPr/>
          <p:nvPr/>
        </p:nvSpPr>
        <p:spPr>
          <a:xfrm>
            <a:off x="3292068" y="4820367"/>
            <a:ext cx="385445" cy="323215"/>
          </a:xfrm>
          <a:custGeom>
            <a:avLst/>
            <a:gdLst/>
            <a:ahLst/>
            <a:cxnLst/>
            <a:rect l="l" t="t" r="r" b="b"/>
            <a:pathLst>
              <a:path w="385445" h="323214">
                <a:moveTo>
                  <a:pt x="0" y="0"/>
                </a:moveTo>
                <a:lnTo>
                  <a:pt x="0" y="323132"/>
                </a:lnTo>
                <a:lnTo>
                  <a:pt x="385145" y="323132"/>
                </a:lnTo>
                <a:lnTo>
                  <a:pt x="385145" y="0"/>
                </a:lnTo>
                <a:lnTo>
                  <a:pt x="0" y="0"/>
                </a:lnTo>
                <a:close/>
              </a:path>
            </a:pathLst>
          </a:custGeom>
          <a:ln w="57150">
            <a:solidFill>
              <a:srgbClr val="D01717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82" name="object 82" descr=""/>
          <p:cNvPicPr/>
          <p:nvPr/>
        </p:nvPicPr>
        <p:blipFill>
          <a:blip r:embed="rId44" cstate="print"/>
          <a:stretch>
            <a:fillRect/>
          </a:stretch>
        </p:blipFill>
        <p:spPr>
          <a:xfrm>
            <a:off x="1105306" y="5684041"/>
            <a:ext cx="3929534" cy="2109709"/>
          </a:xfrm>
          <a:prstGeom prst="rect">
            <a:avLst/>
          </a:prstGeom>
        </p:spPr>
      </p:pic>
      <p:pic>
        <p:nvPicPr>
          <p:cNvPr id="83" name="object 83" descr=""/>
          <p:cNvPicPr/>
          <p:nvPr/>
        </p:nvPicPr>
        <p:blipFill>
          <a:blip r:embed="rId45" cstate="print"/>
          <a:stretch>
            <a:fillRect/>
          </a:stretch>
        </p:blipFill>
        <p:spPr>
          <a:xfrm>
            <a:off x="2403329" y="7874658"/>
            <a:ext cx="146728" cy="154007"/>
          </a:xfrm>
          <a:prstGeom prst="rect">
            <a:avLst/>
          </a:prstGeom>
        </p:spPr>
      </p:pic>
      <p:sp>
        <p:nvSpPr>
          <p:cNvPr id="84" name="object 84" descr=""/>
          <p:cNvSpPr/>
          <p:nvPr/>
        </p:nvSpPr>
        <p:spPr>
          <a:xfrm>
            <a:off x="2696255" y="7874658"/>
            <a:ext cx="17780" cy="33020"/>
          </a:xfrm>
          <a:custGeom>
            <a:avLst/>
            <a:gdLst/>
            <a:ahLst/>
            <a:cxnLst/>
            <a:rect l="l" t="t" r="r" b="b"/>
            <a:pathLst>
              <a:path w="17780" h="33020">
                <a:moveTo>
                  <a:pt x="17543" y="32518"/>
                </a:moveTo>
                <a:lnTo>
                  <a:pt x="0" y="32518"/>
                </a:lnTo>
                <a:lnTo>
                  <a:pt x="0" y="0"/>
                </a:lnTo>
                <a:lnTo>
                  <a:pt x="17543" y="0"/>
                </a:lnTo>
                <a:lnTo>
                  <a:pt x="17543" y="325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5" name="object 85" descr=""/>
          <p:cNvSpPr/>
          <p:nvPr/>
        </p:nvSpPr>
        <p:spPr>
          <a:xfrm>
            <a:off x="2577515" y="7877403"/>
            <a:ext cx="136525" cy="151765"/>
          </a:xfrm>
          <a:custGeom>
            <a:avLst/>
            <a:gdLst/>
            <a:ahLst/>
            <a:cxnLst/>
            <a:rect l="l" t="t" r="r" b="b"/>
            <a:pathLst>
              <a:path w="136525" h="151765">
                <a:moveTo>
                  <a:pt x="88430" y="0"/>
                </a:moveTo>
                <a:lnTo>
                  <a:pt x="71247" y="0"/>
                </a:lnTo>
                <a:lnTo>
                  <a:pt x="71247" y="22288"/>
                </a:lnTo>
                <a:lnTo>
                  <a:pt x="88430" y="22288"/>
                </a:lnTo>
                <a:lnTo>
                  <a:pt x="88430" y="0"/>
                </a:lnTo>
                <a:close/>
              </a:path>
              <a:path w="136525" h="151765">
                <a:moveTo>
                  <a:pt x="136271" y="93408"/>
                </a:moveTo>
                <a:lnTo>
                  <a:pt x="118732" y="93408"/>
                </a:lnTo>
                <a:lnTo>
                  <a:pt x="118732" y="108877"/>
                </a:lnTo>
                <a:lnTo>
                  <a:pt x="118732" y="135953"/>
                </a:lnTo>
                <a:lnTo>
                  <a:pt x="24993" y="135953"/>
                </a:lnTo>
                <a:lnTo>
                  <a:pt x="24993" y="108877"/>
                </a:lnTo>
                <a:lnTo>
                  <a:pt x="118732" y="108877"/>
                </a:lnTo>
                <a:lnTo>
                  <a:pt x="118732" y="93408"/>
                </a:lnTo>
                <a:lnTo>
                  <a:pt x="7442" y="93408"/>
                </a:lnTo>
                <a:lnTo>
                  <a:pt x="7442" y="108877"/>
                </a:lnTo>
                <a:lnTo>
                  <a:pt x="7442" y="135953"/>
                </a:lnTo>
                <a:lnTo>
                  <a:pt x="7442" y="151422"/>
                </a:lnTo>
                <a:lnTo>
                  <a:pt x="136271" y="151422"/>
                </a:lnTo>
                <a:lnTo>
                  <a:pt x="136271" y="136105"/>
                </a:lnTo>
                <a:lnTo>
                  <a:pt x="136271" y="135953"/>
                </a:lnTo>
                <a:lnTo>
                  <a:pt x="136271" y="108877"/>
                </a:lnTo>
                <a:lnTo>
                  <a:pt x="136271" y="108331"/>
                </a:lnTo>
                <a:lnTo>
                  <a:pt x="136271" y="93408"/>
                </a:lnTo>
                <a:close/>
              </a:path>
              <a:path w="136525" h="151765">
                <a:moveTo>
                  <a:pt x="136271" y="30226"/>
                </a:moveTo>
                <a:lnTo>
                  <a:pt x="88430" y="30226"/>
                </a:lnTo>
                <a:lnTo>
                  <a:pt x="88430" y="22491"/>
                </a:lnTo>
                <a:lnTo>
                  <a:pt x="71247" y="22491"/>
                </a:lnTo>
                <a:lnTo>
                  <a:pt x="71247" y="36677"/>
                </a:lnTo>
                <a:lnTo>
                  <a:pt x="71247" y="46990"/>
                </a:lnTo>
                <a:lnTo>
                  <a:pt x="71247" y="62458"/>
                </a:lnTo>
                <a:lnTo>
                  <a:pt x="17195" y="62458"/>
                </a:lnTo>
                <a:lnTo>
                  <a:pt x="17195" y="36677"/>
                </a:lnTo>
                <a:lnTo>
                  <a:pt x="71247" y="36677"/>
                </a:lnTo>
                <a:lnTo>
                  <a:pt x="71247" y="22491"/>
                </a:lnTo>
                <a:lnTo>
                  <a:pt x="17195" y="22491"/>
                </a:lnTo>
                <a:lnTo>
                  <a:pt x="17195" y="571"/>
                </a:lnTo>
                <a:lnTo>
                  <a:pt x="0" y="571"/>
                </a:lnTo>
                <a:lnTo>
                  <a:pt x="0" y="76644"/>
                </a:lnTo>
                <a:lnTo>
                  <a:pt x="88430" y="76644"/>
                </a:lnTo>
                <a:lnTo>
                  <a:pt x="88430" y="62458"/>
                </a:lnTo>
                <a:lnTo>
                  <a:pt x="88430" y="46990"/>
                </a:lnTo>
                <a:lnTo>
                  <a:pt x="118732" y="46990"/>
                </a:lnTo>
                <a:lnTo>
                  <a:pt x="118732" y="84582"/>
                </a:lnTo>
                <a:lnTo>
                  <a:pt x="136271" y="84582"/>
                </a:lnTo>
                <a:lnTo>
                  <a:pt x="136271" y="46990"/>
                </a:lnTo>
                <a:lnTo>
                  <a:pt x="136271" y="46774"/>
                </a:lnTo>
                <a:lnTo>
                  <a:pt x="136271" y="36677"/>
                </a:lnTo>
                <a:lnTo>
                  <a:pt x="136271" y="3022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86" name="object 86" descr=""/>
          <p:cNvPicPr/>
          <p:nvPr/>
        </p:nvPicPr>
        <p:blipFill>
          <a:blip r:embed="rId46" cstate="print"/>
          <a:stretch>
            <a:fillRect/>
          </a:stretch>
        </p:blipFill>
        <p:spPr>
          <a:xfrm>
            <a:off x="2791708" y="7874658"/>
            <a:ext cx="315608" cy="156016"/>
          </a:xfrm>
          <a:prstGeom prst="rect">
            <a:avLst/>
          </a:prstGeom>
        </p:spPr>
      </p:pic>
      <p:grpSp>
        <p:nvGrpSpPr>
          <p:cNvPr id="87" name="object 87" descr=""/>
          <p:cNvGrpSpPr/>
          <p:nvPr/>
        </p:nvGrpSpPr>
        <p:grpSpPr>
          <a:xfrm>
            <a:off x="3180965" y="7874658"/>
            <a:ext cx="483234" cy="156210"/>
            <a:chOff x="3180965" y="7874658"/>
            <a:chExt cx="483234" cy="156210"/>
          </a:xfrm>
        </p:grpSpPr>
        <p:pic>
          <p:nvPicPr>
            <p:cNvPr id="88" name="object 88" descr="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3180965" y="7874658"/>
              <a:ext cx="146374" cy="156016"/>
            </a:xfrm>
            <a:prstGeom prst="rect">
              <a:avLst/>
            </a:prstGeom>
          </p:spPr>
        </p:pic>
        <p:pic>
          <p:nvPicPr>
            <p:cNvPr id="89" name="object 89" descr="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3358705" y="7874658"/>
              <a:ext cx="135033" cy="156016"/>
            </a:xfrm>
            <a:prstGeom prst="rect">
              <a:avLst/>
            </a:prstGeom>
          </p:spPr>
        </p:pic>
        <p:pic>
          <p:nvPicPr>
            <p:cNvPr id="90" name="object 90" descr="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3526167" y="7874658"/>
              <a:ext cx="137868" cy="156016"/>
            </a:xfrm>
            <a:prstGeom prst="rect">
              <a:avLst/>
            </a:prstGeom>
          </p:spPr>
        </p:pic>
      </p:grpSp>
      <p:sp>
        <p:nvSpPr>
          <p:cNvPr id="91" name="object 91" descr=""/>
          <p:cNvSpPr/>
          <p:nvPr/>
        </p:nvSpPr>
        <p:spPr>
          <a:xfrm>
            <a:off x="3660556" y="7167658"/>
            <a:ext cx="385445" cy="323215"/>
          </a:xfrm>
          <a:custGeom>
            <a:avLst/>
            <a:gdLst/>
            <a:ahLst/>
            <a:cxnLst/>
            <a:rect l="l" t="t" r="r" b="b"/>
            <a:pathLst>
              <a:path w="385445" h="323215">
                <a:moveTo>
                  <a:pt x="0" y="0"/>
                </a:moveTo>
                <a:lnTo>
                  <a:pt x="0" y="323132"/>
                </a:lnTo>
                <a:lnTo>
                  <a:pt x="385145" y="323132"/>
                </a:lnTo>
                <a:lnTo>
                  <a:pt x="385145" y="0"/>
                </a:lnTo>
                <a:lnTo>
                  <a:pt x="0" y="0"/>
                </a:lnTo>
                <a:close/>
              </a:path>
            </a:pathLst>
          </a:custGeom>
          <a:ln w="57150">
            <a:solidFill>
              <a:srgbClr val="D01717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92" name="object 92" descr=""/>
          <p:cNvGrpSpPr/>
          <p:nvPr/>
        </p:nvGrpSpPr>
        <p:grpSpPr>
          <a:xfrm>
            <a:off x="3676796" y="4879480"/>
            <a:ext cx="2178050" cy="120650"/>
            <a:chOff x="3676796" y="4879480"/>
            <a:chExt cx="2178050" cy="120650"/>
          </a:xfrm>
        </p:grpSpPr>
        <p:sp>
          <p:nvSpPr>
            <p:cNvPr id="93" name="object 93" descr=""/>
            <p:cNvSpPr/>
            <p:nvPr/>
          </p:nvSpPr>
          <p:spPr>
            <a:xfrm>
              <a:off x="5759874" y="4892874"/>
              <a:ext cx="81915" cy="80645"/>
            </a:xfrm>
            <a:custGeom>
              <a:avLst/>
              <a:gdLst/>
              <a:ahLst/>
              <a:cxnLst/>
              <a:rect l="l" t="t" r="r" b="b"/>
              <a:pathLst>
                <a:path w="81914" h="80645">
                  <a:moveTo>
                    <a:pt x="0" y="0"/>
                  </a:moveTo>
                  <a:lnTo>
                    <a:pt x="81287" y="38287"/>
                  </a:lnTo>
                  <a:lnTo>
                    <a:pt x="1885" y="80345"/>
                  </a:lnTo>
                </a:path>
              </a:pathLst>
            </a:custGeom>
            <a:ln w="26789">
              <a:solidFill>
                <a:srgbClr val="D01717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4" name="object 94" descr=""/>
            <p:cNvSpPr/>
            <p:nvPr/>
          </p:nvSpPr>
          <p:spPr>
            <a:xfrm>
              <a:off x="3676796" y="4913621"/>
              <a:ext cx="2152015" cy="86360"/>
            </a:xfrm>
            <a:custGeom>
              <a:avLst/>
              <a:gdLst/>
              <a:ahLst/>
              <a:cxnLst/>
              <a:rect l="l" t="t" r="r" b="b"/>
              <a:pathLst>
                <a:path w="2152015" h="86360">
                  <a:moveTo>
                    <a:pt x="2151393" y="35708"/>
                  </a:moveTo>
                  <a:lnTo>
                    <a:pt x="837" y="86166"/>
                  </a:lnTo>
                  <a:lnTo>
                    <a:pt x="0" y="50457"/>
                  </a:lnTo>
                  <a:lnTo>
                    <a:pt x="2150556" y="0"/>
                  </a:lnTo>
                  <a:lnTo>
                    <a:pt x="2151393" y="35708"/>
                  </a:lnTo>
                  <a:close/>
                </a:path>
              </a:pathLst>
            </a:custGeom>
            <a:solidFill>
              <a:srgbClr val="D01717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5" name="object 95" descr=""/>
          <p:cNvGrpSpPr/>
          <p:nvPr/>
        </p:nvGrpSpPr>
        <p:grpSpPr>
          <a:xfrm>
            <a:off x="4035347" y="6121383"/>
            <a:ext cx="1702435" cy="1223010"/>
            <a:chOff x="4035347" y="6121383"/>
            <a:chExt cx="1702435" cy="1223010"/>
          </a:xfrm>
        </p:grpSpPr>
        <p:sp>
          <p:nvSpPr>
            <p:cNvPr id="96" name="object 96" descr=""/>
            <p:cNvSpPr/>
            <p:nvPr/>
          </p:nvSpPr>
          <p:spPr>
            <a:xfrm>
              <a:off x="5635246" y="6134777"/>
              <a:ext cx="88900" cy="79375"/>
            </a:xfrm>
            <a:custGeom>
              <a:avLst/>
              <a:gdLst/>
              <a:ahLst/>
              <a:cxnLst/>
              <a:rect l="l" t="t" r="r" b="b"/>
              <a:pathLst>
                <a:path w="88900" h="79375">
                  <a:moveTo>
                    <a:pt x="0" y="13861"/>
                  </a:moveTo>
                  <a:lnTo>
                    <a:pt x="88777" y="0"/>
                  </a:lnTo>
                  <a:lnTo>
                    <a:pt x="46599" y="79338"/>
                  </a:lnTo>
                </a:path>
              </a:pathLst>
            </a:custGeom>
            <a:ln w="26789">
              <a:solidFill>
                <a:srgbClr val="D01717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7" name="object 97" descr=""/>
            <p:cNvSpPr/>
            <p:nvPr/>
          </p:nvSpPr>
          <p:spPr>
            <a:xfrm>
              <a:off x="4035347" y="6127994"/>
              <a:ext cx="1688464" cy="1216025"/>
            </a:xfrm>
            <a:custGeom>
              <a:avLst/>
              <a:gdLst/>
              <a:ahLst/>
              <a:cxnLst/>
              <a:rect l="l" t="t" r="r" b="b"/>
              <a:pathLst>
                <a:path w="1688464" h="1216025">
                  <a:moveTo>
                    <a:pt x="1688119" y="29101"/>
                  </a:moveTo>
                  <a:lnTo>
                    <a:pt x="20711" y="1215781"/>
                  </a:lnTo>
                  <a:lnTo>
                    <a:pt x="0" y="1186680"/>
                  </a:lnTo>
                  <a:lnTo>
                    <a:pt x="1667407" y="0"/>
                  </a:lnTo>
                  <a:lnTo>
                    <a:pt x="1688119" y="29101"/>
                  </a:lnTo>
                  <a:close/>
                </a:path>
              </a:pathLst>
            </a:custGeom>
            <a:solidFill>
              <a:srgbClr val="D01717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8" name="object 98" descr=""/>
          <p:cNvGrpSpPr/>
          <p:nvPr/>
        </p:nvGrpSpPr>
        <p:grpSpPr>
          <a:xfrm>
            <a:off x="5046265" y="2931855"/>
            <a:ext cx="12938125" cy="6080760"/>
            <a:chOff x="5046265" y="2931855"/>
            <a:chExt cx="12938125" cy="6080760"/>
          </a:xfrm>
        </p:grpSpPr>
        <p:pic>
          <p:nvPicPr>
            <p:cNvPr id="99" name="object 99" descr="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5893687" y="4212298"/>
              <a:ext cx="4417038" cy="3082724"/>
            </a:xfrm>
            <a:prstGeom prst="rect">
              <a:avLst/>
            </a:prstGeom>
          </p:spPr>
        </p:pic>
        <p:pic>
          <p:nvPicPr>
            <p:cNvPr id="100" name="object 100" descr="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5046265" y="2931855"/>
              <a:ext cx="8298141" cy="6080684"/>
            </a:xfrm>
            <a:prstGeom prst="rect">
              <a:avLst/>
            </a:prstGeom>
          </p:spPr>
        </p:pic>
        <p:pic>
          <p:nvPicPr>
            <p:cNvPr id="101" name="object 101" descr="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7254905" y="4545926"/>
              <a:ext cx="4149070" cy="3040342"/>
            </a:xfrm>
            <a:prstGeom prst="rect">
              <a:avLst/>
            </a:prstGeom>
          </p:spPr>
        </p:pic>
        <p:sp>
          <p:nvSpPr>
            <p:cNvPr id="102" name="object 102" descr=""/>
            <p:cNvSpPr/>
            <p:nvPr/>
          </p:nvSpPr>
          <p:spPr>
            <a:xfrm>
              <a:off x="5855809" y="4078375"/>
              <a:ext cx="2579370" cy="843280"/>
            </a:xfrm>
            <a:custGeom>
              <a:avLst/>
              <a:gdLst/>
              <a:ahLst/>
              <a:cxnLst/>
              <a:rect l="l" t="t" r="r" b="b"/>
              <a:pathLst>
                <a:path w="2579370" h="843279">
                  <a:moveTo>
                    <a:pt x="0" y="0"/>
                  </a:moveTo>
                  <a:lnTo>
                    <a:pt x="0" y="843248"/>
                  </a:lnTo>
                  <a:lnTo>
                    <a:pt x="2579375" y="843248"/>
                  </a:lnTo>
                  <a:lnTo>
                    <a:pt x="2579375" y="0"/>
                  </a:lnTo>
                  <a:lnTo>
                    <a:pt x="0" y="0"/>
                  </a:lnTo>
                  <a:close/>
                </a:path>
              </a:pathLst>
            </a:custGeom>
            <a:ln w="57150">
              <a:solidFill>
                <a:srgbClr val="D01717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3" name="object 103" descr=""/>
            <p:cNvSpPr/>
            <p:nvPr/>
          </p:nvSpPr>
          <p:spPr>
            <a:xfrm>
              <a:off x="9655316" y="4202742"/>
              <a:ext cx="88265" cy="78105"/>
            </a:xfrm>
            <a:custGeom>
              <a:avLst/>
              <a:gdLst/>
              <a:ahLst/>
              <a:cxnLst/>
              <a:rect l="l" t="t" r="r" b="b"/>
              <a:pathLst>
                <a:path w="88265" h="78104">
                  <a:moveTo>
                    <a:pt x="88137" y="77500"/>
                  </a:moveTo>
                  <a:lnTo>
                    <a:pt x="0" y="60025"/>
                  </a:lnTo>
                  <a:lnTo>
                    <a:pt x="66862" y="0"/>
                  </a:lnTo>
                </a:path>
              </a:pathLst>
            </a:custGeom>
            <a:ln w="26789">
              <a:solidFill>
                <a:srgbClr val="D01717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4" name="object 104" descr=""/>
            <p:cNvSpPr/>
            <p:nvPr/>
          </p:nvSpPr>
          <p:spPr>
            <a:xfrm>
              <a:off x="9663506" y="3182992"/>
              <a:ext cx="3867150" cy="1093470"/>
            </a:xfrm>
            <a:custGeom>
              <a:avLst/>
              <a:gdLst/>
              <a:ahLst/>
              <a:cxnLst/>
              <a:rect l="l" t="t" r="r" b="b"/>
              <a:pathLst>
                <a:path w="3867150" h="1093470">
                  <a:moveTo>
                    <a:pt x="0" y="1059007"/>
                  </a:moveTo>
                  <a:lnTo>
                    <a:pt x="3857686" y="0"/>
                  </a:lnTo>
                  <a:lnTo>
                    <a:pt x="3867141" y="34444"/>
                  </a:lnTo>
                  <a:lnTo>
                    <a:pt x="9455" y="1093451"/>
                  </a:lnTo>
                  <a:lnTo>
                    <a:pt x="0" y="1059007"/>
                  </a:lnTo>
                  <a:close/>
                </a:path>
              </a:pathLst>
            </a:custGeom>
            <a:solidFill>
              <a:srgbClr val="D01717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5" name="object 105" descr="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12964175" y="5205236"/>
              <a:ext cx="3817279" cy="991990"/>
            </a:xfrm>
            <a:prstGeom prst="rect">
              <a:avLst/>
            </a:prstGeom>
          </p:spPr>
        </p:pic>
        <p:sp>
          <p:nvSpPr>
            <p:cNvPr id="106" name="object 106" descr=""/>
            <p:cNvSpPr/>
            <p:nvPr/>
          </p:nvSpPr>
          <p:spPr>
            <a:xfrm>
              <a:off x="12513192" y="6237098"/>
              <a:ext cx="5442585" cy="491490"/>
            </a:xfrm>
            <a:custGeom>
              <a:avLst/>
              <a:gdLst/>
              <a:ahLst/>
              <a:cxnLst/>
              <a:rect l="l" t="t" r="r" b="b"/>
              <a:pathLst>
                <a:path w="5442584" h="491490">
                  <a:moveTo>
                    <a:pt x="0" y="0"/>
                  </a:moveTo>
                  <a:lnTo>
                    <a:pt x="0" y="491019"/>
                  </a:lnTo>
                  <a:lnTo>
                    <a:pt x="5442540" y="491019"/>
                  </a:lnTo>
                  <a:lnTo>
                    <a:pt x="5442540" y="0"/>
                  </a:lnTo>
                  <a:lnTo>
                    <a:pt x="0" y="0"/>
                  </a:lnTo>
                  <a:close/>
                </a:path>
              </a:pathLst>
            </a:custGeom>
            <a:ln w="57150">
              <a:solidFill>
                <a:srgbClr val="692498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07" name="object 107" descr="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12651114" y="6353983"/>
              <a:ext cx="187337" cy="198065"/>
            </a:xfrm>
            <a:prstGeom prst="rect">
              <a:avLst/>
            </a:prstGeom>
          </p:spPr>
        </p:pic>
        <p:pic>
          <p:nvPicPr>
            <p:cNvPr id="108" name="object 108" descr="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12870358" y="6356333"/>
              <a:ext cx="194402" cy="198535"/>
            </a:xfrm>
            <a:prstGeom prst="rect">
              <a:avLst/>
            </a:prstGeom>
          </p:spPr>
        </p:pic>
        <p:sp>
          <p:nvSpPr>
            <p:cNvPr id="109" name="object 109" descr=""/>
            <p:cNvSpPr/>
            <p:nvPr/>
          </p:nvSpPr>
          <p:spPr>
            <a:xfrm>
              <a:off x="13089598" y="6357150"/>
              <a:ext cx="194945" cy="202565"/>
            </a:xfrm>
            <a:custGeom>
              <a:avLst/>
              <a:gdLst/>
              <a:ahLst/>
              <a:cxnLst/>
              <a:rect l="l" t="t" r="r" b="b"/>
              <a:pathLst>
                <a:path w="194944" h="202565">
                  <a:moveTo>
                    <a:pt x="180721" y="368"/>
                  </a:moveTo>
                  <a:lnTo>
                    <a:pt x="158394" y="368"/>
                  </a:lnTo>
                  <a:lnTo>
                    <a:pt x="158394" y="28371"/>
                  </a:lnTo>
                  <a:lnTo>
                    <a:pt x="35775" y="28371"/>
                  </a:lnTo>
                  <a:lnTo>
                    <a:pt x="35775" y="0"/>
                  </a:lnTo>
                  <a:lnTo>
                    <a:pt x="13449" y="0"/>
                  </a:lnTo>
                  <a:lnTo>
                    <a:pt x="13449" y="28371"/>
                  </a:lnTo>
                  <a:lnTo>
                    <a:pt x="13449" y="48996"/>
                  </a:lnTo>
                  <a:lnTo>
                    <a:pt x="13449" y="82524"/>
                  </a:lnTo>
                  <a:lnTo>
                    <a:pt x="13449" y="103149"/>
                  </a:lnTo>
                  <a:lnTo>
                    <a:pt x="180721" y="103149"/>
                  </a:lnTo>
                  <a:lnTo>
                    <a:pt x="180721" y="82600"/>
                  </a:lnTo>
                  <a:lnTo>
                    <a:pt x="180721" y="49237"/>
                  </a:lnTo>
                  <a:lnTo>
                    <a:pt x="158394" y="49237"/>
                  </a:lnTo>
                  <a:lnTo>
                    <a:pt x="158394" y="82524"/>
                  </a:lnTo>
                  <a:lnTo>
                    <a:pt x="35775" y="82524"/>
                  </a:lnTo>
                  <a:lnTo>
                    <a:pt x="35775" y="48996"/>
                  </a:lnTo>
                  <a:lnTo>
                    <a:pt x="180721" y="48996"/>
                  </a:lnTo>
                  <a:lnTo>
                    <a:pt x="180721" y="28562"/>
                  </a:lnTo>
                  <a:lnTo>
                    <a:pt x="180721" y="28371"/>
                  </a:lnTo>
                  <a:lnTo>
                    <a:pt x="180721" y="368"/>
                  </a:lnTo>
                  <a:close/>
                </a:path>
                <a:path w="194944" h="202565">
                  <a:moveTo>
                    <a:pt x="194398" y="124650"/>
                  </a:moveTo>
                  <a:lnTo>
                    <a:pt x="0" y="124650"/>
                  </a:lnTo>
                  <a:lnTo>
                    <a:pt x="0" y="146265"/>
                  </a:lnTo>
                  <a:lnTo>
                    <a:pt x="85458" y="146265"/>
                  </a:lnTo>
                  <a:lnTo>
                    <a:pt x="85458" y="202184"/>
                  </a:lnTo>
                  <a:lnTo>
                    <a:pt x="108712" y="202184"/>
                  </a:lnTo>
                  <a:lnTo>
                    <a:pt x="108712" y="146265"/>
                  </a:lnTo>
                  <a:lnTo>
                    <a:pt x="194398" y="146265"/>
                  </a:lnTo>
                  <a:lnTo>
                    <a:pt x="194398" y="1246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0" name="object 110" descr="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13319103" y="6353983"/>
              <a:ext cx="172979" cy="200650"/>
            </a:xfrm>
            <a:prstGeom prst="rect">
              <a:avLst/>
            </a:prstGeom>
          </p:spPr>
        </p:pic>
        <p:pic>
          <p:nvPicPr>
            <p:cNvPr id="111" name="object 111" descr="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13591495" y="6356333"/>
              <a:ext cx="194402" cy="199475"/>
            </a:xfrm>
            <a:prstGeom prst="rect">
              <a:avLst/>
            </a:prstGeom>
          </p:spPr>
        </p:pic>
        <p:pic>
          <p:nvPicPr>
            <p:cNvPr id="112" name="object 112" descr="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13816892" y="6353983"/>
              <a:ext cx="407493" cy="200650"/>
            </a:xfrm>
            <a:prstGeom prst="rect">
              <a:avLst/>
            </a:prstGeom>
          </p:spPr>
        </p:pic>
        <p:sp>
          <p:nvSpPr>
            <p:cNvPr id="113" name="object 113" descr=""/>
            <p:cNvSpPr/>
            <p:nvPr/>
          </p:nvSpPr>
          <p:spPr>
            <a:xfrm>
              <a:off x="14249227" y="6520330"/>
              <a:ext cx="30480" cy="53340"/>
            </a:xfrm>
            <a:custGeom>
              <a:avLst/>
              <a:gdLst/>
              <a:ahLst/>
              <a:cxnLst/>
              <a:rect l="l" t="t" r="r" b="b"/>
              <a:pathLst>
                <a:path w="30480" h="53340">
                  <a:moveTo>
                    <a:pt x="18688" y="53099"/>
                  </a:moveTo>
                  <a:lnTo>
                    <a:pt x="0" y="53099"/>
                  </a:lnTo>
                  <a:lnTo>
                    <a:pt x="7292" y="0"/>
                  </a:lnTo>
                  <a:lnTo>
                    <a:pt x="30083" y="0"/>
                  </a:lnTo>
                  <a:lnTo>
                    <a:pt x="18688" y="5309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4" name="object 114" descr="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14369621" y="6353983"/>
              <a:ext cx="185514" cy="200650"/>
            </a:xfrm>
            <a:prstGeom prst="rect">
              <a:avLst/>
            </a:prstGeom>
          </p:spPr>
        </p:pic>
        <p:pic>
          <p:nvPicPr>
            <p:cNvPr id="115" name="object 115" descr="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14587270" y="6353983"/>
              <a:ext cx="190072" cy="200650"/>
            </a:xfrm>
            <a:prstGeom prst="rect">
              <a:avLst/>
            </a:prstGeom>
          </p:spPr>
        </p:pic>
        <p:sp>
          <p:nvSpPr>
            <p:cNvPr id="116" name="object 116" descr=""/>
            <p:cNvSpPr/>
            <p:nvPr/>
          </p:nvSpPr>
          <p:spPr>
            <a:xfrm>
              <a:off x="14806514" y="6520330"/>
              <a:ext cx="30480" cy="53340"/>
            </a:xfrm>
            <a:custGeom>
              <a:avLst/>
              <a:gdLst/>
              <a:ahLst/>
              <a:cxnLst/>
              <a:rect l="l" t="t" r="r" b="b"/>
              <a:pathLst>
                <a:path w="30480" h="53340">
                  <a:moveTo>
                    <a:pt x="18688" y="53099"/>
                  </a:moveTo>
                  <a:lnTo>
                    <a:pt x="0" y="53099"/>
                  </a:lnTo>
                  <a:lnTo>
                    <a:pt x="7292" y="0"/>
                  </a:lnTo>
                  <a:lnTo>
                    <a:pt x="30083" y="0"/>
                  </a:lnTo>
                  <a:lnTo>
                    <a:pt x="18688" y="5309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7" name="object 117" descr="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14926867" y="6353983"/>
              <a:ext cx="185514" cy="200650"/>
            </a:xfrm>
            <a:prstGeom prst="rect">
              <a:avLst/>
            </a:prstGeom>
          </p:spPr>
        </p:pic>
        <p:pic>
          <p:nvPicPr>
            <p:cNvPr id="118" name="object 118" descr="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15144517" y="6353983"/>
              <a:ext cx="190072" cy="200650"/>
            </a:xfrm>
            <a:prstGeom prst="rect">
              <a:avLst/>
            </a:prstGeom>
          </p:spPr>
        </p:pic>
        <p:sp>
          <p:nvSpPr>
            <p:cNvPr id="119" name="object 119" descr=""/>
            <p:cNvSpPr/>
            <p:nvPr/>
          </p:nvSpPr>
          <p:spPr>
            <a:xfrm>
              <a:off x="15363749" y="6355867"/>
              <a:ext cx="414020" cy="198755"/>
            </a:xfrm>
            <a:custGeom>
              <a:avLst/>
              <a:gdLst/>
              <a:ahLst/>
              <a:cxnLst/>
              <a:rect l="l" t="t" r="r" b="b"/>
              <a:pathLst>
                <a:path w="414019" h="198754">
                  <a:moveTo>
                    <a:pt x="180276" y="0"/>
                  </a:moveTo>
                  <a:lnTo>
                    <a:pt x="13906" y="0"/>
                  </a:lnTo>
                  <a:lnTo>
                    <a:pt x="13906" y="19329"/>
                  </a:lnTo>
                  <a:lnTo>
                    <a:pt x="13906" y="58013"/>
                  </a:lnTo>
                  <a:lnTo>
                    <a:pt x="13906" y="76060"/>
                  </a:lnTo>
                  <a:lnTo>
                    <a:pt x="180276" y="76060"/>
                  </a:lnTo>
                  <a:lnTo>
                    <a:pt x="180276" y="58013"/>
                  </a:lnTo>
                  <a:lnTo>
                    <a:pt x="36474" y="58013"/>
                  </a:lnTo>
                  <a:lnTo>
                    <a:pt x="36474" y="19329"/>
                  </a:lnTo>
                  <a:lnTo>
                    <a:pt x="157949" y="19329"/>
                  </a:lnTo>
                  <a:lnTo>
                    <a:pt x="157949" y="57797"/>
                  </a:lnTo>
                  <a:lnTo>
                    <a:pt x="180276" y="57797"/>
                  </a:lnTo>
                  <a:lnTo>
                    <a:pt x="180276" y="19329"/>
                  </a:lnTo>
                  <a:lnTo>
                    <a:pt x="180276" y="0"/>
                  </a:lnTo>
                  <a:close/>
                </a:path>
                <a:path w="414019" h="198754">
                  <a:moveTo>
                    <a:pt x="180733" y="136664"/>
                  </a:moveTo>
                  <a:lnTo>
                    <a:pt x="11861" y="136664"/>
                  </a:lnTo>
                  <a:lnTo>
                    <a:pt x="11861" y="156006"/>
                  </a:lnTo>
                  <a:lnTo>
                    <a:pt x="157949" y="156006"/>
                  </a:lnTo>
                  <a:lnTo>
                    <a:pt x="157949" y="198551"/>
                  </a:lnTo>
                  <a:lnTo>
                    <a:pt x="180733" y="198551"/>
                  </a:lnTo>
                  <a:lnTo>
                    <a:pt x="180733" y="156006"/>
                  </a:lnTo>
                  <a:lnTo>
                    <a:pt x="180733" y="136664"/>
                  </a:lnTo>
                  <a:close/>
                </a:path>
                <a:path w="414019" h="198754">
                  <a:moveTo>
                    <a:pt x="194411" y="98209"/>
                  </a:moveTo>
                  <a:lnTo>
                    <a:pt x="108254" y="98209"/>
                  </a:lnTo>
                  <a:lnTo>
                    <a:pt x="108254" y="76593"/>
                  </a:lnTo>
                  <a:lnTo>
                    <a:pt x="85928" y="76593"/>
                  </a:lnTo>
                  <a:lnTo>
                    <a:pt x="85928" y="98209"/>
                  </a:lnTo>
                  <a:lnTo>
                    <a:pt x="0" y="98209"/>
                  </a:lnTo>
                  <a:lnTo>
                    <a:pt x="0" y="117475"/>
                  </a:lnTo>
                  <a:lnTo>
                    <a:pt x="194411" y="117475"/>
                  </a:lnTo>
                  <a:lnTo>
                    <a:pt x="194411" y="98209"/>
                  </a:lnTo>
                  <a:close/>
                </a:path>
                <a:path w="414019" h="198754">
                  <a:moveTo>
                    <a:pt x="399973" y="144399"/>
                  </a:moveTo>
                  <a:lnTo>
                    <a:pt x="231101" y="144399"/>
                  </a:lnTo>
                  <a:lnTo>
                    <a:pt x="231101" y="163741"/>
                  </a:lnTo>
                  <a:lnTo>
                    <a:pt x="377190" y="163741"/>
                  </a:lnTo>
                  <a:lnTo>
                    <a:pt x="377190" y="198551"/>
                  </a:lnTo>
                  <a:lnTo>
                    <a:pt x="399973" y="198551"/>
                  </a:lnTo>
                  <a:lnTo>
                    <a:pt x="399973" y="163741"/>
                  </a:lnTo>
                  <a:lnTo>
                    <a:pt x="399973" y="144399"/>
                  </a:lnTo>
                  <a:close/>
                </a:path>
                <a:path w="414019" h="198754">
                  <a:moveTo>
                    <a:pt x="402488" y="70904"/>
                  </a:moveTo>
                  <a:lnTo>
                    <a:pt x="255485" y="70904"/>
                  </a:lnTo>
                  <a:lnTo>
                    <a:pt x="255485" y="52857"/>
                  </a:lnTo>
                  <a:lnTo>
                    <a:pt x="399745" y="52857"/>
                  </a:lnTo>
                  <a:lnTo>
                    <a:pt x="399745" y="36093"/>
                  </a:lnTo>
                  <a:lnTo>
                    <a:pt x="399745" y="18046"/>
                  </a:lnTo>
                  <a:lnTo>
                    <a:pt x="399745" y="0"/>
                  </a:lnTo>
                  <a:lnTo>
                    <a:pt x="233375" y="0"/>
                  </a:lnTo>
                  <a:lnTo>
                    <a:pt x="233375" y="18046"/>
                  </a:lnTo>
                  <a:lnTo>
                    <a:pt x="377647" y="18046"/>
                  </a:lnTo>
                  <a:lnTo>
                    <a:pt x="377647" y="36093"/>
                  </a:lnTo>
                  <a:lnTo>
                    <a:pt x="233375" y="36093"/>
                  </a:lnTo>
                  <a:lnTo>
                    <a:pt x="233375" y="52857"/>
                  </a:lnTo>
                  <a:lnTo>
                    <a:pt x="233375" y="70904"/>
                  </a:lnTo>
                  <a:lnTo>
                    <a:pt x="233375" y="88963"/>
                  </a:lnTo>
                  <a:lnTo>
                    <a:pt x="402488" y="88963"/>
                  </a:lnTo>
                  <a:lnTo>
                    <a:pt x="402488" y="70904"/>
                  </a:lnTo>
                  <a:close/>
                </a:path>
                <a:path w="414019" h="198754">
                  <a:moveTo>
                    <a:pt x="413651" y="108788"/>
                  </a:moveTo>
                  <a:lnTo>
                    <a:pt x="327507" y="108788"/>
                  </a:lnTo>
                  <a:lnTo>
                    <a:pt x="327507" y="89052"/>
                  </a:lnTo>
                  <a:lnTo>
                    <a:pt x="305168" y="89052"/>
                  </a:lnTo>
                  <a:lnTo>
                    <a:pt x="305168" y="108788"/>
                  </a:lnTo>
                  <a:lnTo>
                    <a:pt x="219252" y="108788"/>
                  </a:lnTo>
                  <a:lnTo>
                    <a:pt x="219252" y="127342"/>
                  </a:lnTo>
                  <a:lnTo>
                    <a:pt x="413651" y="127342"/>
                  </a:lnTo>
                  <a:lnTo>
                    <a:pt x="413651" y="10878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0" name="object 120" descr="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15809086" y="6353983"/>
              <a:ext cx="196681" cy="198065"/>
            </a:xfrm>
            <a:prstGeom prst="rect">
              <a:avLst/>
            </a:prstGeom>
          </p:spPr>
        </p:pic>
        <p:pic>
          <p:nvPicPr>
            <p:cNvPr id="121" name="object 121" descr="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16030609" y="6353983"/>
              <a:ext cx="172523" cy="200650"/>
            </a:xfrm>
            <a:prstGeom prst="rect">
              <a:avLst/>
            </a:prstGeom>
          </p:spPr>
        </p:pic>
        <p:sp>
          <p:nvSpPr>
            <p:cNvPr id="122" name="object 122" descr=""/>
            <p:cNvSpPr/>
            <p:nvPr/>
          </p:nvSpPr>
          <p:spPr>
            <a:xfrm>
              <a:off x="16240735" y="6356337"/>
              <a:ext cx="313055" cy="217170"/>
            </a:xfrm>
            <a:custGeom>
              <a:avLst/>
              <a:gdLst/>
              <a:ahLst/>
              <a:cxnLst/>
              <a:rect l="l" t="t" r="r" b="b"/>
              <a:pathLst>
                <a:path w="313055" h="217170">
                  <a:moveTo>
                    <a:pt x="30086" y="163995"/>
                  </a:moveTo>
                  <a:lnTo>
                    <a:pt x="7289" y="163995"/>
                  </a:lnTo>
                  <a:lnTo>
                    <a:pt x="0" y="217093"/>
                  </a:lnTo>
                  <a:lnTo>
                    <a:pt x="18681" y="217093"/>
                  </a:lnTo>
                  <a:lnTo>
                    <a:pt x="30086" y="163995"/>
                  </a:lnTo>
                  <a:close/>
                </a:path>
                <a:path w="313055" h="217170">
                  <a:moveTo>
                    <a:pt x="301637" y="50749"/>
                  </a:moveTo>
                  <a:lnTo>
                    <a:pt x="267220" y="50749"/>
                  </a:lnTo>
                  <a:lnTo>
                    <a:pt x="267220" y="17627"/>
                  </a:lnTo>
                  <a:lnTo>
                    <a:pt x="299580" y="17627"/>
                  </a:lnTo>
                  <a:lnTo>
                    <a:pt x="299580" y="0"/>
                  </a:lnTo>
                  <a:lnTo>
                    <a:pt x="244665" y="0"/>
                  </a:lnTo>
                  <a:lnTo>
                    <a:pt x="244665" y="17627"/>
                  </a:lnTo>
                  <a:lnTo>
                    <a:pt x="244665" y="50749"/>
                  </a:lnTo>
                  <a:lnTo>
                    <a:pt x="186778" y="50749"/>
                  </a:lnTo>
                  <a:lnTo>
                    <a:pt x="186778" y="17627"/>
                  </a:lnTo>
                  <a:lnTo>
                    <a:pt x="244665" y="17627"/>
                  </a:lnTo>
                  <a:lnTo>
                    <a:pt x="244665" y="0"/>
                  </a:lnTo>
                  <a:lnTo>
                    <a:pt x="131851" y="0"/>
                  </a:lnTo>
                  <a:lnTo>
                    <a:pt x="131851" y="17627"/>
                  </a:lnTo>
                  <a:lnTo>
                    <a:pt x="164211" y="17627"/>
                  </a:lnTo>
                  <a:lnTo>
                    <a:pt x="164211" y="50749"/>
                  </a:lnTo>
                  <a:lnTo>
                    <a:pt x="129794" y="50749"/>
                  </a:lnTo>
                  <a:lnTo>
                    <a:pt x="129794" y="68376"/>
                  </a:lnTo>
                  <a:lnTo>
                    <a:pt x="301637" y="68376"/>
                  </a:lnTo>
                  <a:lnTo>
                    <a:pt x="301637" y="50749"/>
                  </a:lnTo>
                  <a:close/>
                </a:path>
                <a:path w="313055" h="217170">
                  <a:moveTo>
                    <a:pt x="303009" y="178739"/>
                  </a:moveTo>
                  <a:lnTo>
                    <a:pt x="154178" y="178739"/>
                  </a:lnTo>
                  <a:lnTo>
                    <a:pt x="154178" y="165849"/>
                  </a:lnTo>
                  <a:lnTo>
                    <a:pt x="299580" y="165849"/>
                  </a:lnTo>
                  <a:lnTo>
                    <a:pt x="299580" y="149085"/>
                  </a:lnTo>
                  <a:lnTo>
                    <a:pt x="299580" y="136194"/>
                  </a:lnTo>
                  <a:lnTo>
                    <a:pt x="299580" y="119430"/>
                  </a:lnTo>
                  <a:lnTo>
                    <a:pt x="131622" y="119430"/>
                  </a:lnTo>
                  <a:lnTo>
                    <a:pt x="131622" y="136194"/>
                  </a:lnTo>
                  <a:lnTo>
                    <a:pt x="277482" y="136194"/>
                  </a:lnTo>
                  <a:lnTo>
                    <a:pt x="277482" y="149085"/>
                  </a:lnTo>
                  <a:lnTo>
                    <a:pt x="132080" y="149085"/>
                  </a:lnTo>
                  <a:lnTo>
                    <a:pt x="132080" y="165849"/>
                  </a:lnTo>
                  <a:lnTo>
                    <a:pt x="132080" y="178739"/>
                  </a:lnTo>
                  <a:lnTo>
                    <a:pt x="132080" y="195503"/>
                  </a:lnTo>
                  <a:lnTo>
                    <a:pt x="303009" y="195503"/>
                  </a:lnTo>
                  <a:lnTo>
                    <a:pt x="303009" y="178739"/>
                  </a:lnTo>
                  <a:close/>
                </a:path>
                <a:path w="313055" h="217170">
                  <a:moveTo>
                    <a:pt x="313029" y="85051"/>
                  </a:moveTo>
                  <a:lnTo>
                    <a:pt x="118630" y="85051"/>
                  </a:lnTo>
                  <a:lnTo>
                    <a:pt x="118630" y="103149"/>
                  </a:lnTo>
                  <a:lnTo>
                    <a:pt x="313029" y="103149"/>
                  </a:lnTo>
                  <a:lnTo>
                    <a:pt x="313029" y="8505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3" name="object 123" descr="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16589326" y="6353983"/>
              <a:ext cx="170928" cy="200650"/>
            </a:xfrm>
            <a:prstGeom prst="rect">
              <a:avLst/>
            </a:prstGeom>
          </p:spPr>
        </p:pic>
        <p:pic>
          <p:nvPicPr>
            <p:cNvPr id="124" name="object 124" descr="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16804696" y="6353983"/>
              <a:ext cx="196681" cy="198065"/>
            </a:xfrm>
            <a:prstGeom prst="rect">
              <a:avLst/>
            </a:prstGeom>
          </p:spPr>
        </p:pic>
        <p:pic>
          <p:nvPicPr>
            <p:cNvPr id="125" name="object 125" descr="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17026219" y="6353983"/>
              <a:ext cx="172523" cy="200650"/>
            </a:xfrm>
            <a:prstGeom prst="rect">
              <a:avLst/>
            </a:prstGeom>
          </p:spPr>
        </p:pic>
        <p:sp>
          <p:nvSpPr>
            <p:cNvPr id="126" name="object 126" descr=""/>
            <p:cNvSpPr/>
            <p:nvPr/>
          </p:nvSpPr>
          <p:spPr>
            <a:xfrm>
              <a:off x="17309923" y="6353987"/>
              <a:ext cx="403860" cy="200660"/>
            </a:xfrm>
            <a:custGeom>
              <a:avLst/>
              <a:gdLst/>
              <a:ahLst/>
              <a:cxnLst/>
              <a:rect l="l" t="t" r="r" b="b"/>
              <a:pathLst>
                <a:path w="403859" h="200659">
                  <a:moveTo>
                    <a:pt x="108254" y="5880"/>
                  </a:moveTo>
                  <a:lnTo>
                    <a:pt x="85915" y="5880"/>
                  </a:lnTo>
                  <a:lnTo>
                    <a:pt x="85915" y="74955"/>
                  </a:lnTo>
                  <a:lnTo>
                    <a:pt x="108254" y="74955"/>
                  </a:lnTo>
                  <a:lnTo>
                    <a:pt x="108254" y="5880"/>
                  </a:lnTo>
                  <a:close/>
                </a:path>
                <a:path w="403859" h="200659">
                  <a:moveTo>
                    <a:pt x="173202" y="104089"/>
                  </a:moveTo>
                  <a:lnTo>
                    <a:pt x="150418" y="104089"/>
                  </a:lnTo>
                  <a:lnTo>
                    <a:pt x="150418" y="200647"/>
                  </a:lnTo>
                  <a:lnTo>
                    <a:pt x="173202" y="200647"/>
                  </a:lnTo>
                  <a:lnTo>
                    <a:pt x="173202" y="104089"/>
                  </a:lnTo>
                  <a:close/>
                </a:path>
                <a:path w="403859" h="200659">
                  <a:moveTo>
                    <a:pt x="173202" y="0"/>
                  </a:moveTo>
                  <a:lnTo>
                    <a:pt x="150418" y="0"/>
                  </a:lnTo>
                  <a:lnTo>
                    <a:pt x="150418" y="81813"/>
                  </a:lnTo>
                  <a:lnTo>
                    <a:pt x="108254" y="81813"/>
                  </a:lnTo>
                  <a:lnTo>
                    <a:pt x="108254" y="75361"/>
                  </a:lnTo>
                  <a:lnTo>
                    <a:pt x="85915" y="75361"/>
                  </a:lnTo>
                  <a:lnTo>
                    <a:pt x="85915" y="95999"/>
                  </a:lnTo>
                  <a:lnTo>
                    <a:pt x="85915" y="103733"/>
                  </a:lnTo>
                  <a:lnTo>
                    <a:pt x="85915" y="166916"/>
                  </a:lnTo>
                  <a:lnTo>
                    <a:pt x="22326" y="166916"/>
                  </a:lnTo>
                  <a:lnTo>
                    <a:pt x="22326" y="95999"/>
                  </a:lnTo>
                  <a:lnTo>
                    <a:pt x="85915" y="95999"/>
                  </a:lnTo>
                  <a:lnTo>
                    <a:pt x="85915" y="75361"/>
                  </a:lnTo>
                  <a:lnTo>
                    <a:pt x="22326" y="75361"/>
                  </a:lnTo>
                  <a:lnTo>
                    <a:pt x="22326" y="5740"/>
                  </a:lnTo>
                  <a:lnTo>
                    <a:pt x="0" y="5740"/>
                  </a:lnTo>
                  <a:lnTo>
                    <a:pt x="0" y="188823"/>
                  </a:lnTo>
                  <a:lnTo>
                    <a:pt x="108254" y="188823"/>
                  </a:lnTo>
                  <a:lnTo>
                    <a:pt x="108254" y="166916"/>
                  </a:lnTo>
                  <a:lnTo>
                    <a:pt x="108254" y="103733"/>
                  </a:lnTo>
                  <a:lnTo>
                    <a:pt x="173202" y="103733"/>
                  </a:lnTo>
                  <a:lnTo>
                    <a:pt x="173202" y="95999"/>
                  </a:lnTo>
                  <a:lnTo>
                    <a:pt x="173202" y="82232"/>
                  </a:lnTo>
                  <a:lnTo>
                    <a:pt x="173202" y="81813"/>
                  </a:lnTo>
                  <a:lnTo>
                    <a:pt x="173202" y="0"/>
                  </a:lnTo>
                  <a:close/>
                </a:path>
                <a:path w="403859" h="200659">
                  <a:moveTo>
                    <a:pt x="392455" y="77939"/>
                  </a:moveTo>
                  <a:lnTo>
                    <a:pt x="245910" y="77939"/>
                  </a:lnTo>
                  <a:lnTo>
                    <a:pt x="245910" y="57315"/>
                  </a:lnTo>
                  <a:lnTo>
                    <a:pt x="387438" y="57315"/>
                  </a:lnTo>
                  <a:lnTo>
                    <a:pt x="387438" y="40551"/>
                  </a:lnTo>
                  <a:lnTo>
                    <a:pt x="245910" y="40551"/>
                  </a:lnTo>
                  <a:lnTo>
                    <a:pt x="245910" y="19926"/>
                  </a:lnTo>
                  <a:lnTo>
                    <a:pt x="390626" y="19926"/>
                  </a:lnTo>
                  <a:lnTo>
                    <a:pt x="390626" y="1879"/>
                  </a:lnTo>
                  <a:lnTo>
                    <a:pt x="223342" y="1879"/>
                  </a:lnTo>
                  <a:lnTo>
                    <a:pt x="223342" y="19926"/>
                  </a:lnTo>
                  <a:lnTo>
                    <a:pt x="223342" y="40551"/>
                  </a:lnTo>
                  <a:lnTo>
                    <a:pt x="223342" y="57315"/>
                  </a:lnTo>
                  <a:lnTo>
                    <a:pt x="223342" y="77939"/>
                  </a:lnTo>
                  <a:lnTo>
                    <a:pt x="223342" y="95999"/>
                  </a:lnTo>
                  <a:lnTo>
                    <a:pt x="392455" y="95999"/>
                  </a:lnTo>
                  <a:lnTo>
                    <a:pt x="392455" y="77939"/>
                  </a:lnTo>
                  <a:close/>
                </a:path>
                <a:path w="403859" h="200659">
                  <a:moveTo>
                    <a:pt x="393585" y="178511"/>
                  </a:moveTo>
                  <a:lnTo>
                    <a:pt x="245681" y="178511"/>
                  </a:lnTo>
                  <a:lnTo>
                    <a:pt x="245681" y="148856"/>
                  </a:lnTo>
                  <a:lnTo>
                    <a:pt x="222656" y="148856"/>
                  </a:lnTo>
                  <a:lnTo>
                    <a:pt x="222656" y="178511"/>
                  </a:lnTo>
                  <a:lnTo>
                    <a:pt x="222656" y="197853"/>
                  </a:lnTo>
                  <a:lnTo>
                    <a:pt x="393585" y="197853"/>
                  </a:lnTo>
                  <a:lnTo>
                    <a:pt x="393585" y="178511"/>
                  </a:lnTo>
                  <a:close/>
                </a:path>
                <a:path w="403859" h="200659">
                  <a:moveTo>
                    <a:pt x="403618" y="113957"/>
                  </a:moveTo>
                  <a:lnTo>
                    <a:pt x="209219" y="113957"/>
                  </a:lnTo>
                  <a:lnTo>
                    <a:pt x="209219" y="132753"/>
                  </a:lnTo>
                  <a:lnTo>
                    <a:pt x="403618" y="132753"/>
                  </a:lnTo>
                  <a:lnTo>
                    <a:pt x="403618" y="11395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7" name="object 127" descr=""/>
          <p:cNvSpPr/>
          <p:nvPr/>
        </p:nvSpPr>
        <p:spPr>
          <a:xfrm>
            <a:off x="1130249" y="1111795"/>
            <a:ext cx="727710" cy="358140"/>
          </a:xfrm>
          <a:custGeom>
            <a:avLst/>
            <a:gdLst/>
            <a:ahLst/>
            <a:cxnLst/>
            <a:rect l="l" t="t" r="r" b="b"/>
            <a:pathLst>
              <a:path w="727710" h="358140">
                <a:moveTo>
                  <a:pt x="241719" y="133286"/>
                </a:moveTo>
                <a:lnTo>
                  <a:pt x="229679" y="125425"/>
                </a:lnTo>
                <a:lnTo>
                  <a:pt x="148564" y="72440"/>
                </a:lnTo>
                <a:lnTo>
                  <a:pt x="153301" y="56375"/>
                </a:lnTo>
                <a:lnTo>
                  <a:pt x="156692" y="39890"/>
                </a:lnTo>
                <a:lnTo>
                  <a:pt x="158724" y="23012"/>
                </a:lnTo>
                <a:lnTo>
                  <a:pt x="159410" y="5791"/>
                </a:lnTo>
                <a:lnTo>
                  <a:pt x="91147" y="1651"/>
                </a:lnTo>
                <a:lnTo>
                  <a:pt x="84010" y="50520"/>
                </a:lnTo>
                <a:lnTo>
                  <a:pt x="65443" y="89928"/>
                </a:lnTo>
                <a:lnTo>
                  <a:pt x="36931" y="117373"/>
                </a:lnTo>
                <a:lnTo>
                  <a:pt x="0" y="130390"/>
                </a:lnTo>
                <a:lnTo>
                  <a:pt x="0" y="192900"/>
                </a:lnTo>
                <a:lnTo>
                  <a:pt x="36106" y="186601"/>
                </a:lnTo>
                <a:lnTo>
                  <a:pt x="68757" y="172669"/>
                </a:lnTo>
                <a:lnTo>
                  <a:pt x="97345" y="151980"/>
                </a:lnTo>
                <a:lnTo>
                  <a:pt x="121259" y="125425"/>
                </a:lnTo>
                <a:lnTo>
                  <a:pt x="207187" y="183794"/>
                </a:lnTo>
                <a:lnTo>
                  <a:pt x="241719" y="133286"/>
                </a:lnTo>
                <a:close/>
              </a:path>
              <a:path w="727710" h="358140">
                <a:moveTo>
                  <a:pt x="325234" y="278587"/>
                </a:moveTo>
                <a:lnTo>
                  <a:pt x="317741" y="255409"/>
                </a:lnTo>
                <a:lnTo>
                  <a:pt x="313220" y="241439"/>
                </a:lnTo>
                <a:lnTo>
                  <a:pt x="280314" y="217017"/>
                </a:lnTo>
                <a:lnTo>
                  <a:pt x="252158" y="209334"/>
                </a:lnTo>
                <a:lnTo>
                  <a:pt x="252158" y="278587"/>
                </a:lnTo>
                <a:lnTo>
                  <a:pt x="245808" y="289369"/>
                </a:lnTo>
                <a:lnTo>
                  <a:pt x="228422" y="296545"/>
                </a:lnTo>
                <a:lnTo>
                  <a:pt x="202526" y="300532"/>
                </a:lnTo>
                <a:lnTo>
                  <a:pt x="170649" y="301764"/>
                </a:lnTo>
                <a:lnTo>
                  <a:pt x="138772" y="300532"/>
                </a:lnTo>
                <a:lnTo>
                  <a:pt x="112877" y="296545"/>
                </a:lnTo>
                <a:lnTo>
                  <a:pt x="95491" y="289369"/>
                </a:lnTo>
                <a:lnTo>
                  <a:pt x="89141" y="278587"/>
                </a:lnTo>
                <a:lnTo>
                  <a:pt x="95491" y="267982"/>
                </a:lnTo>
                <a:lnTo>
                  <a:pt x="112877" y="260794"/>
                </a:lnTo>
                <a:lnTo>
                  <a:pt x="138772" y="256705"/>
                </a:lnTo>
                <a:lnTo>
                  <a:pt x="170649" y="255409"/>
                </a:lnTo>
                <a:lnTo>
                  <a:pt x="202526" y="256705"/>
                </a:lnTo>
                <a:lnTo>
                  <a:pt x="228422" y="260794"/>
                </a:lnTo>
                <a:lnTo>
                  <a:pt x="245808" y="267982"/>
                </a:lnTo>
                <a:lnTo>
                  <a:pt x="252158" y="278587"/>
                </a:lnTo>
                <a:lnTo>
                  <a:pt x="252158" y="209334"/>
                </a:lnTo>
                <a:lnTo>
                  <a:pt x="231228" y="203606"/>
                </a:lnTo>
                <a:lnTo>
                  <a:pt x="170649" y="199517"/>
                </a:lnTo>
                <a:lnTo>
                  <a:pt x="110070" y="203606"/>
                </a:lnTo>
                <a:lnTo>
                  <a:pt x="60972" y="217017"/>
                </a:lnTo>
                <a:lnTo>
                  <a:pt x="28067" y="241439"/>
                </a:lnTo>
                <a:lnTo>
                  <a:pt x="16052" y="278587"/>
                </a:lnTo>
                <a:lnTo>
                  <a:pt x="28067" y="315747"/>
                </a:lnTo>
                <a:lnTo>
                  <a:pt x="60972" y="340169"/>
                </a:lnTo>
                <a:lnTo>
                  <a:pt x="110070" y="353568"/>
                </a:lnTo>
                <a:lnTo>
                  <a:pt x="170649" y="357657"/>
                </a:lnTo>
                <a:lnTo>
                  <a:pt x="231228" y="353568"/>
                </a:lnTo>
                <a:lnTo>
                  <a:pt x="280314" y="340169"/>
                </a:lnTo>
                <a:lnTo>
                  <a:pt x="313220" y="315747"/>
                </a:lnTo>
                <a:lnTo>
                  <a:pt x="317741" y="301764"/>
                </a:lnTo>
                <a:lnTo>
                  <a:pt x="325234" y="278587"/>
                </a:lnTo>
                <a:close/>
              </a:path>
              <a:path w="727710" h="358140">
                <a:moveTo>
                  <a:pt x="362178" y="54229"/>
                </a:moveTo>
                <a:lnTo>
                  <a:pt x="322033" y="54229"/>
                </a:lnTo>
                <a:lnTo>
                  <a:pt x="322033" y="0"/>
                </a:lnTo>
                <a:lnTo>
                  <a:pt x="254165" y="0"/>
                </a:lnTo>
                <a:lnTo>
                  <a:pt x="254165" y="194551"/>
                </a:lnTo>
                <a:lnTo>
                  <a:pt x="322033" y="194551"/>
                </a:lnTo>
                <a:lnTo>
                  <a:pt x="322033" y="120865"/>
                </a:lnTo>
                <a:lnTo>
                  <a:pt x="362178" y="120865"/>
                </a:lnTo>
                <a:lnTo>
                  <a:pt x="362178" y="54229"/>
                </a:lnTo>
                <a:close/>
              </a:path>
              <a:path w="727710" h="358140">
                <a:moveTo>
                  <a:pt x="637235" y="1651"/>
                </a:moveTo>
                <a:lnTo>
                  <a:pt x="574192" y="1651"/>
                </a:lnTo>
                <a:lnTo>
                  <a:pt x="574192" y="108458"/>
                </a:lnTo>
                <a:lnTo>
                  <a:pt x="536448" y="108458"/>
                </a:lnTo>
                <a:lnTo>
                  <a:pt x="536448" y="174688"/>
                </a:lnTo>
                <a:lnTo>
                  <a:pt x="574192" y="174688"/>
                </a:lnTo>
                <a:lnTo>
                  <a:pt x="574192" y="290182"/>
                </a:lnTo>
                <a:lnTo>
                  <a:pt x="550926" y="244233"/>
                </a:lnTo>
                <a:lnTo>
                  <a:pt x="503123" y="149847"/>
                </a:lnTo>
                <a:lnTo>
                  <a:pt x="506577" y="118262"/>
                </a:lnTo>
                <a:lnTo>
                  <a:pt x="509092" y="84340"/>
                </a:lnTo>
                <a:lnTo>
                  <a:pt x="510628" y="48094"/>
                </a:lnTo>
                <a:lnTo>
                  <a:pt x="511149" y="9512"/>
                </a:lnTo>
                <a:lnTo>
                  <a:pt x="446900" y="7035"/>
                </a:lnTo>
                <a:lnTo>
                  <a:pt x="446836" y="9512"/>
                </a:lnTo>
                <a:lnTo>
                  <a:pt x="445058" y="79375"/>
                </a:lnTo>
                <a:lnTo>
                  <a:pt x="439661" y="141351"/>
                </a:lnTo>
                <a:lnTo>
                  <a:pt x="430898" y="191973"/>
                </a:lnTo>
                <a:lnTo>
                  <a:pt x="418947" y="230238"/>
                </a:lnTo>
                <a:lnTo>
                  <a:pt x="404012" y="255155"/>
                </a:lnTo>
                <a:lnTo>
                  <a:pt x="386270" y="265760"/>
                </a:lnTo>
                <a:lnTo>
                  <a:pt x="386270" y="336956"/>
                </a:lnTo>
                <a:lnTo>
                  <a:pt x="416458" y="329920"/>
                </a:lnTo>
                <a:lnTo>
                  <a:pt x="442544" y="312013"/>
                </a:lnTo>
                <a:lnTo>
                  <a:pt x="464477" y="283400"/>
                </a:lnTo>
                <a:lnTo>
                  <a:pt x="482244" y="244233"/>
                </a:lnTo>
                <a:lnTo>
                  <a:pt x="524802" y="333641"/>
                </a:lnTo>
                <a:lnTo>
                  <a:pt x="574192" y="308813"/>
                </a:lnTo>
                <a:lnTo>
                  <a:pt x="574192" y="347306"/>
                </a:lnTo>
                <a:lnTo>
                  <a:pt x="637235" y="347306"/>
                </a:lnTo>
                <a:lnTo>
                  <a:pt x="637235" y="308813"/>
                </a:lnTo>
                <a:lnTo>
                  <a:pt x="637235" y="290182"/>
                </a:lnTo>
                <a:lnTo>
                  <a:pt x="637235" y="1651"/>
                </a:lnTo>
                <a:close/>
              </a:path>
              <a:path w="727710" h="358140">
                <a:moveTo>
                  <a:pt x="727583" y="0"/>
                </a:moveTo>
                <a:lnTo>
                  <a:pt x="663740" y="0"/>
                </a:lnTo>
                <a:lnTo>
                  <a:pt x="663740" y="353517"/>
                </a:lnTo>
                <a:lnTo>
                  <a:pt x="727583" y="353517"/>
                </a:lnTo>
                <a:lnTo>
                  <a:pt x="727583" y="0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8" name="object 128" descr=""/>
          <p:cNvSpPr/>
          <p:nvPr/>
        </p:nvSpPr>
        <p:spPr>
          <a:xfrm>
            <a:off x="2028445" y="1111785"/>
            <a:ext cx="318770" cy="353695"/>
          </a:xfrm>
          <a:custGeom>
            <a:avLst/>
            <a:gdLst/>
            <a:ahLst/>
            <a:cxnLst/>
            <a:rect l="l" t="t" r="r" b="b"/>
            <a:pathLst>
              <a:path w="318769" h="353694">
                <a:moveTo>
                  <a:pt x="318419" y="353518"/>
                </a:moveTo>
                <a:lnTo>
                  <a:pt x="250559" y="353518"/>
                </a:lnTo>
                <a:lnTo>
                  <a:pt x="250559" y="0"/>
                </a:lnTo>
                <a:lnTo>
                  <a:pt x="318419" y="0"/>
                </a:lnTo>
                <a:lnTo>
                  <a:pt x="318419" y="353518"/>
                </a:lnTo>
                <a:close/>
              </a:path>
              <a:path w="318769" h="353694">
                <a:moveTo>
                  <a:pt x="0" y="336960"/>
                </a:moveTo>
                <a:lnTo>
                  <a:pt x="0" y="270727"/>
                </a:lnTo>
                <a:lnTo>
                  <a:pt x="45238" y="262875"/>
                </a:lnTo>
                <a:lnTo>
                  <a:pt x="80994" y="241094"/>
                </a:lnTo>
                <a:lnTo>
                  <a:pt x="106940" y="206557"/>
                </a:lnTo>
                <a:lnTo>
                  <a:pt x="122748" y="160436"/>
                </a:lnTo>
                <a:lnTo>
                  <a:pt x="128090" y="103903"/>
                </a:lnTo>
                <a:lnTo>
                  <a:pt x="128090" y="72028"/>
                </a:lnTo>
                <a:lnTo>
                  <a:pt x="0" y="72028"/>
                </a:lnTo>
                <a:lnTo>
                  <a:pt x="0" y="8279"/>
                </a:lnTo>
                <a:lnTo>
                  <a:pt x="197556" y="8279"/>
                </a:lnTo>
                <a:lnTo>
                  <a:pt x="197556" y="103903"/>
                </a:lnTo>
                <a:lnTo>
                  <a:pt x="193992" y="155158"/>
                </a:lnTo>
                <a:lnTo>
                  <a:pt x="183571" y="200917"/>
                </a:lnTo>
                <a:lnTo>
                  <a:pt x="166704" y="240768"/>
                </a:lnTo>
                <a:lnTo>
                  <a:pt x="143800" y="274297"/>
                </a:lnTo>
                <a:lnTo>
                  <a:pt x="115268" y="301094"/>
                </a:lnTo>
                <a:lnTo>
                  <a:pt x="81518" y="320745"/>
                </a:lnTo>
                <a:lnTo>
                  <a:pt x="42959" y="332838"/>
                </a:lnTo>
                <a:lnTo>
                  <a:pt x="0" y="336960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9" name="object 129" descr=""/>
          <p:cNvSpPr/>
          <p:nvPr/>
        </p:nvSpPr>
        <p:spPr>
          <a:xfrm>
            <a:off x="2401473" y="1109715"/>
            <a:ext cx="347345" cy="360045"/>
          </a:xfrm>
          <a:custGeom>
            <a:avLst/>
            <a:gdLst/>
            <a:ahLst/>
            <a:cxnLst/>
            <a:rect l="l" t="t" r="r" b="b"/>
            <a:pathLst>
              <a:path w="347344" h="360044">
                <a:moveTo>
                  <a:pt x="330064" y="131638"/>
                </a:moveTo>
                <a:lnTo>
                  <a:pt x="20879" y="131638"/>
                </a:lnTo>
                <a:lnTo>
                  <a:pt x="20879" y="0"/>
                </a:lnTo>
                <a:lnTo>
                  <a:pt x="88739" y="0"/>
                </a:lnTo>
                <a:lnTo>
                  <a:pt x="88739" y="78237"/>
                </a:lnTo>
                <a:lnTo>
                  <a:pt x="330064" y="78237"/>
                </a:lnTo>
                <a:lnTo>
                  <a:pt x="330064" y="131638"/>
                </a:lnTo>
                <a:close/>
              </a:path>
              <a:path w="347344" h="360044">
                <a:moveTo>
                  <a:pt x="346928" y="205322"/>
                </a:moveTo>
                <a:lnTo>
                  <a:pt x="0" y="205322"/>
                </a:lnTo>
                <a:lnTo>
                  <a:pt x="0" y="151508"/>
                </a:lnTo>
                <a:lnTo>
                  <a:pt x="346928" y="151508"/>
                </a:lnTo>
                <a:lnTo>
                  <a:pt x="346928" y="205322"/>
                </a:lnTo>
                <a:close/>
              </a:path>
              <a:path w="347344" h="360044">
                <a:moveTo>
                  <a:pt x="173464" y="359728"/>
                </a:moveTo>
                <a:lnTo>
                  <a:pt x="110033" y="356022"/>
                </a:lnTo>
                <a:lnTo>
                  <a:pt x="60531" y="344049"/>
                </a:lnTo>
                <a:lnTo>
                  <a:pt x="28346" y="322530"/>
                </a:lnTo>
                <a:lnTo>
                  <a:pt x="16864" y="290183"/>
                </a:lnTo>
                <a:lnTo>
                  <a:pt x="28346" y="257836"/>
                </a:lnTo>
                <a:lnTo>
                  <a:pt x="60531" y="236317"/>
                </a:lnTo>
                <a:lnTo>
                  <a:pt x="110033" y="224345"/>
                </a:lnTo>
                <a:lnTo>
                  <a:pt x="173464" y="220638"/>
                </a:lnTo>
                <a:lnTo>
                  <a:pt x="236894" y="224345"/>
                </a:lnTo>
                <a:lnTo>
                  <a:pt x="286396" y="236317"/>
                </a:lnTo>
                <a:lnTo>
                  <a:pt x="318582" y="257836"/>
                </a:lnTo>
                <a:lnTo>
                  <a:pt x="323892" y="272797"/>
                </a:lnTo>
                <a:lnTo>
                  <a:pt x="173464" y="272797"/>
                </a:lnTo>
                <a:lnTo>
                  <a:pt x="139283" y="273767"/>
                </a:lnTo>
                <a:lnTo>
                  <a:pt x="112631" y="276833"/>
                </a:lnTo>
                <a:lnTo>
                  <a:pt x="95315" y="282227"/>
                </a:lnTo>
                <a:lnTo>
                  <a:pt x="89141" y="290183"/>
                </a:lnTo>
                <a:lnTo>
                  <a:pt x="95315" y="298313"/>
                </a:lnTo>
                <a:lnTo>
                  <a:pt x="112631" y="303688"/>
                </a:lnTo>
                <a:lnTo>
                  <a:pt x="139283" y="306657"/>
                </a:lnTo>
                <a:lnTo>
                  <a:pt x="173464" y="307569"/>
                </a:lnTo>
                <a:lnTo>
                  <a:pt x="323892" y="307569"/>
                </a:lnTo>
                <a:lnTo>
                  <a:pt x="318582" y="322530"/>
                </a:lnTo>
                <a:lnTo>
                  <a:pt x="286396" y="344049"/>
                </a:lnTo>
                <a:lnTo>
                  <a:pt x="236894" y="356022"/>
                </a:lnTo>
                <a:lnTo>
                  <a:pt x="173464" y="359728"/>
                </a:lnTo>
                <a:close/>
              </a:path>
              <a:path w="347344" h="360044">
                <a:moveTo>
                  <a:pt x="323892" y="307569"/>
                </a:moveTo>
                <a:lnTo>
                  <a:pt x="173464" y="307569"/>
                </a:lnTo>
                <a:lnTo>
                  <a:pt x="207645" y="306657"/>
                </a:lnTo>
                <a:lnTo>
                  <a:pt x="234297" y="303688"/>
                </a:lnTo>
                <a:lnTo>
                  <a:pt x="251613" y="298313"/>
                </a:lnTo>
                <a:lnTo>
                  <a:pt x="257787" y="290183"/>
                </a:lnTo>
                <a:lnTo>
                  <a:pt x="251613" y="282227"/>
                </a:lnTo>
                <a:lnTo>
                  <a:pt x="234297" y="276833"/>
                </a:lnTo>
                <a:lnTo>
                  <a:pt x="207645" y="273767"/>
                </a:lnTo>
                <a:lnTo>
                  <a:pt x="173464" y="272797"/>
                </a:lnTo>
                <a:lnTo>
                  <a:pt x="323892" y="272797"/>
                </a:lnTo>
                <a:lnTo>
                  <a:pt x="330064" y="290183"/>
                </a:lnTo>
                <a:lnTo>
                  <a:pt x="323892" y="307569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30" name="object 130" descr=""/>
          <p:cNvGrpSpPr/>
          <p:nvPr/>
        </p:nvGrpSpPr>
        <p:grpSpPr>
          <a:xfrm>
            <a:off x="1109582" y="1575316"/>
            <a:ext cx="963930" cy="90170"/>
            <a:chOff x="1109582" y="1575316"/>
            <a:chExt cx="963930" cy="90170"/>
          </a:xfrm>
        </p:grpSpPr>
        <p:pic>
          <p:nvPicPr>
            <p:cNvPr id="131" name="object 131" descr="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1109582" y="1577359"/>
              <a:ext cx="65507" cy="86137"/>
            </a:xfrm>
            <a:prstGeom prst="rect">
              <a:avLst/>
            </a:prstGeom>
          </p:spPr>
        </p:pic>
        <p:pic>
          <p:nvPicPr>
            <p:cNvPr id="132" name="object 132" descr="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1217350" y="1575316"/>
              <a:ext cx="297808" cy="90116"/>
            </a:xfrm>
            <a:prstGeom prst="rect">
              <a:avLst/>
            </a:prstGeom>
          </p:spPr>
        </p:pic>
        <p:pic>
          <p:nvPicPr>
            <p:cNvPr id="133" name="object 133" descr="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1552346" y="1577359"/>
              <a:ext cx="65507" cy="86137"/>
            </a:xfrm>
            <a:prstGeom prst="rect">
              <a:avLst/>
            </a:prstGeom>
          </p:spPr>
        </p:pic>
        <p:pic>
          <p:nvPicPr>
            <p:cNvPr id="134" name="object 134" descr="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1660261" y="1577359"/>
              <a:ext cx="413176" cy="8613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692498"/>
          </a:solidFill>
        </p:spPr>
        <p:txBody>
          <a:bodyPr wrap="square" lIns="0" tIns="0" rIns="0" bIns="0" rtlCol="0"/>
          <a:lstStyle/>
          <a:p/>
        </p:txBody>
      </p:sp>
      <p:graphicFrame>
        <p:nvGraphicFramePr>
          <p:cNvPr id="3" name="object 3" descr=""/>
          <p:cNvGraphicFramePr>
            <a:graphicFrameLocks noGrp="1"/>
          </p:cNvGraphicFramePr>
          <p:nvPr/>
        </p:nvGraphicFramePr>
        <p:xfrm>
          <a:off x="2252893" y="5073902"/>
          <a:ext cx="1219835" cy="80581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4785"/>
                <a:gridCol w="250190"/>
                <a:gridCol w="273684"/>
                <a:gridCol w="250190"/>
                <a:gridCol w="184784"/>
              </a:tblGrid>
              <a:tr h="236220">
                <a:tc grid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3346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</a:tr>
              <a:tr h="234950">
                <a:tc grid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</a:tbl>
          </a:graphicData>
        </a:graphic>
      </p:graphicFrame>
      <p:sp>
        <p:nvSpPr>
          <p:cNvPr id="4" name="object 4" descr=""/>
          <p:cNvSpPr/>
          <p:nvPr/>
        </p:nvSpPr>
        <p:spPr>
          <a:xfrm>
            <a:off x="2188885" y="6053853"/>
            <a:ext cx="1271905" cy="240029"/>
          </a:xfrm>
          <a:custGeom>
            <a:avLst/>
            <a:gdLst/>
            <a:ahLst/>
            <a:cxnLst/>
            <a:rect l="l" t="t" r="r" b="b"/>
            <a:pathLst>
              <a:path w="1271904" h="240029">
                <a:moveTo>
                  <a:pt x="1271326" y="239678"/>
                </a:moveTo>
                <a:lnTo>
                  <a:pt x="0" y="239678"/>
                </a:lnTo>
                <a:lnTo>
                  <a:pt x="0" y="0"/>
                </a:lnTo>
                <a:lnTo>
                  <a:pt x="1271326" y="0"/>
                </a:lnTo>
                <a:lnTo>
                  <a:pt x="1271326" y="23967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/>
          <p:nvPr/>
        </p:nvSpPr>
        <p:spPr>
          <a:xfrm>
            <a:off x="3604412" y="5074234"/>
            <a:ext cx="1271905" cy="1219835"/>
          </a:xfrm>
          <a:custGeom>
            <a:avLst/>
            <a:gdLst/>
            <a:ahLst/>
            <a:cxnLst/>
            <a:rect l="l" t="t" r="r" b="b"/>
            <a:pathLst>
              <a:path w="1271904" h="1219835">
                <a:moveTo>
                  <a:pt x="1271320" y="985062"/>
                </a:moveTo>
                <a:lnTo>
                  <a:pt x="762203" y="985062"/>
                </a:lnTo>
                <a:lnTo>
                  <a:pt x="762203" y="840651"/>
                </a:lnTo>
                <a:lnTo>
                  <a:pt x="1216875" y="840651"/>
                </a:lnTo>
                <a:lnTo>
                  <a:pt x="1216875" y="615022"/>
                </a:lnTo>
                <a:lnTo>
                  <a:pt x="316357" y="615022"/>
                </a:lnTo>
                <a:lnTo>
                  <a:pt x="316357" y="526059"/>
                </a:lnTo>
                <a:lnTo>
                  <a:pt x="1202169" y="526059"/>
                </a:lnTo>
                <a:lnTo>
                  <a:pt x="1202169" y="312026"/>
                </a:lnTo>
                <a:lnTo>
                  <a:pt x="1202169" y="224345"/>
                </a:lnTo>
                <a:lnTo>
                  <a:pt x="1202169" y="0"/>
                </a:lnTo>
                <a:lnTo>
                  <a:pt x="67678" y="0"/>
                </a:lnTo>
                <a:lnTo>
                  <a:pt x="67678" y="224345"/>
                </a:lnTo>
                <a:lnTo>
                  <a:pt x="956437" y="224345"/>
                </a:lnTo>
                <a:lnTo>
                  <a:pt x="956437" y="312026"/>
                </a:lnTo>
                <a:lnTo>
                  <a:pt x="70624" y="312026"/>
                </a:lnTo>
                <a:lnTo>
                  <a:pt x="70624" y="526059"/>
                </a:lnTo>
                <a:lnTo>
                  <a:pt x="70624" y="615022"/>
                </a:lnTo>
                <a:lnTo>
                  <a:pt x="70624" y="840651"/>
                </a:lnTo>
                <a:lnTo>
                  <a:pt x="509117" y="840651"/>
                </a:lnTo>
                <a:lnTo>
                  <a:pt x="509117" y="985062"/>
                </a:lnTo>
                <a:lnTo>
                  <a:pt x="0" y="985062"/>
                </a:lnTo>
                <a:lnTo>
                  <a:pt x="0" y="1219720"/>
                </a:lnTo>
                <a:lnTo>
                  <a:pt x="1271320" y="1219720"/>
                </a:lnTo>
                <a:lnTo>
                  <a:pt x="1271320" y="98506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/>
          <p:nvPr/>
        </p:nvSpPr>
        <p:spPr>
          <a:xfrm>
            <a:off x="5019942" y="5043563"/>
            <a:ext cx="1250950" cy="1310640"/>
          </a:xfrm>
          <a:custGeom>
            <a:avLst/>
            <a:gdLst/>
            <a:ahLst/>
            <a:cxnLst/>
            <a:rect l="l" t="t" r="r" b="b"/>
            <a:pathLst>
              <a:path w="1250950" h="1310639">
                <a:moveTo>
                  <a:pt x="1250726" y="802467"/>
                </a:moveTo>
                <a:lnTo>
                  <a:pt x="1018238" y="802467"/>
                </a:lnTo>
                <a:lnTo>
                  <a:pt x="1018238" y="0"/>
                </a:lnTo>
                <a:lnTo>
                  <a:pt x="1250726" y="0"/>
                </a:lnTo>
                <a:lnTo>
                  <a:pt x="1250726" y="802467"/>
                </a:lnTo>
                <a:close/>
              </a:path>
              <a:path w="1250950" h="1310639">
                <a:moveTo>
                  <a:pt x="931423" y="788814"/>
                </a:moveTo>
                <a:lnTo>
                  <a:pt x="701878" y="788814"/>
                </a:lnTo>
                <a:lnTo>
                  <a:pt x="701878" y="483907"/>
                </a:lnTo>
                <a:lnTo>
                  <a:pt x="581219" y="483907"/>
                </a:lnTo>
                <a:lnTo>
                  <a:pt x="581219" y="263949"/>
                </a:lnTo>
                <a:lnTo>
                  <a:pt x="701878" y="263949"/>
                </a:lnTo>
                <a:lnTo>
                  <a:pt x="701878" y="6067"/>
                </a:lnTo>
                <a:lnTo>
                  <a:pt x="931423" y="6067"/>
                </a:lnTo>
                <a:lnTo>
                  <a:pt x="931423" y="788814"/>
                </a:lnTo>
                <a:close/>
              </a:path>
              <a:path w="1250950" h="1310639">
                <a:moveTo>
                  <a:pt x="620948" y="229059"/>
                </a:moveTo>
                <a:lnTo>
                  <a:pt x="19128" y="229059"/>
                </a:lnTo>
                <a:lnTo>
                  <a:pt x="19128" y="15169"/>
                </a:lnTo>
                <a:lnTo>
                  <a:pt x="620948" y="15169"/>
                </a:lnTo>
                <a:lnTo>
                  <a:pt x="620948" y="229059"/>
                </a:lnTo>
                <a:close/>
              </a:path>
              <a:path w="1250950" h="1310639">
                <a:moveTo>
                  <a:pt x="0" y="791848"/>
                </a:moveTo>
                <a:lnTo>
                  <a:pt x="0" y="565822"/>
                </a:lnTo>
                <a:lnTo>
                  <a:pt x="37633" y="555772"/>
                </a:lnTo>
                <a:lnTo>
                  <a:pt x="71961" y="537219"/>
                </a:lnTo>
                <a:lnTo>
                  <a:pt x="102837" y="510875"/>
                </a:lnTo>
                <a:lnTo>
                  <a:pt x="130116" y="477452"/>
                </a:lnTo>
                <a:lnTo>
                  <a:pt x="153653" y="437662"/>
                </a:lnTo>
                <a:lnTo>
                  <a:pt x="173303" y="392216"/>
                </a:lnTo>
                <a:lnTo>
                  <a:pt x="188919" y="341825"/>
                </a:lnTo>
                <a:lnTo>
                  <a:pt x="200358" y="287203"/>
                </a:lnTo>
                <a:lnTo>
                  <a:pt x="207473" y="229059"/>
                </a:lnTo>
                <a:lnTo>
                  <a:pt x="441432" y="229059"/>
                </a:lnTo>
                <a:lnTo>
                  <a:pt x="438696" y="260631"/>
                </a:lnTo>
                <a:lnTo>
                  <a:pt x="434995" y="291633"/>
                </a:lnTo>
                <a:lnTo>
                  <a:pt x="430466" y="322067"/>
                </a:lnTo>
                <a:lnTo>
                  <a:pt x="425247" y="351932"/>
                </a:lnTo>
                <a:lnTo>
                  <a:pt x="643321" y="571890"/>
                </a:lnTo>
                <a:lnTo>
                  <a:pt x="342846" y="571890"/>
                </a:lnTo>
                <a:lnTo>
                  <a:pt x="315829" y="613643"/>
                </a:lnTo>
                <a:lnTo>
                  <a:pt x="285845" y="651737"/>
                </a:lnTo>
                <a:lnTo>
                  <a:pt x="252979" y="685886"/>
                </a:lnTo>
                <a:lnTo>
                  <a:pt x="217315" y="715803"/>
                </a:lnTo>
                <a:lnTo>
                  <a:pt x="178938" y="741200"/>
                </a:lnTo>
                <a:lnTo>
                  <a:pt x="137934" y="761790"/>
                </a:lnTo>
                <a:lnTo>
                  <a:pt x="94386" y="777286"/>
                </a:lnTo>
                <a:lnTo>
                  <a:pt x="48379" y="787401"/>
                </a:lnTo>
                <a:lnTo>
                  <a:pt x="0" y="791848"/>
                </a:lnTo>
                <a:close/>
              </a:path>
              <a:path w="1250950" h="1310639">
                <a:moveTo>
                  <a:pt x="537076" y="778196"/>
                </a:moveTo>
                <a:lnTo>
                  <a:pt x="342846" y="571890"/>
                </a:lnTo>
                <a:lnTo>
                  <a:pt x="643321" y="571890"/>
                </a:lnTo>
                <a:lnTo>
                  <a:pt x="697463" y="626500"/>
                </a:lnTo>
                <a:lnTo>
                  <a:pt x="537076" y="778196"/>
                </a:lnTo>
                <a:close/>
              </a:path>
              <a:path w="1250950" h="1310639">
                <a:moveTo>
                  <a:pt x="1250726" y="1310646"/>
                </a:moveTo>
                <a:lnTo>
                  <a:pt x="1004995" y="1310646"/>
                </a:lnTo>
                <a:lnTo>
                  <a:pt x="1004995" y="1064899"/>
                </a:lnTo>
                <a:lnTo>
                  <a:pt x="88286" y="1064899"/>
                </a:lnTo>
                <a:lnTo>
                  <a:pt x="88286" y="847975"/>
                </a:lnTo>
                <a:lnTo>
                  <a:pt x="1250726" y="847975"/>
                </a:lnTo>
                <a:lnTo>
                  <a:pt x="1250726" y="131064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 descr=""/>
          <p:cNvSpPr/>
          <p:nvPr/>
        </p:nvSpPr>
        <p:spPr>
          <a:xfrm>
            <a:off x="6506095" y="5074234"/>
            <a:ext cx="1146810" cy="864235"/>
          </a:xfrm>
          <a:custGeom>
            <a:avLst/>
            <a:gdLst/>
            <a:ahLst/>
            <a:cxnLst/>
            <a:rect l="l" t="t" r="r" b="b"/>
            <a:pathLst>
              <a:path w="1146809" h="864235">
                <a:moveTo>
                  <a:pt x="1146251" y="639521"/>
                </a:moveTo>
                <a:lnTo>
                  <a:pt x="245732" y="639521"/>
                </a:lnTo>
                <a:lnTo>
                  <a:pt x="245732" y="537654"/>
                </a:lnTo>
                <a:lnTo>
                  <a:pt x="1110932" y="537654"/>
                </a:lnTo>
                <a:lnTo>
                  <a:pt x="1110932" y="326199"/>
                </a:lnTo>
                <a:lnTo>
                  <a:pt x="245732" y="326199"/>
                </a:lnTo>
                <a:lnTo>
                  <a:pt x="245732" y="224345"/>
                </a:lnTo>
                <a:lnTo>
                  <a:pt x="1131531" y="224345"/>
                </a:lnTo>
                <a:lnTo>
                  <a:pt x="1131531" y="0"/>
                </a:lnTo>
                <a:lnTo>
                  <a:pt x="0" y="0"/>
                </a:lnTo>
                <a:lnTo>
                  <a:pt x="0" y="224345"/>
                </a:lnTo>
                <a:lnTo>
                  <a:pt x="0" y="326199"/>
                </a:lnTo>
                <a:lnTo>
                  <a:pt x="0" y="537654"/>
                </a:lnTo>
                <a:lnTo>
                  <a:pt x="0" y="639521"/>
                </a:lnTo>
                <a:lnTo>
                  <a:pt x="0" y="863854"/>
                </a:lnTo>
                <a:lnTo>
                  <a:pt x="1146251" y="863854"/>
                </a:lnTo>
                <a:lnTo>
                  <a:pt x="1146251" y="63952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 descr=""/>
          <p:cNvSpPr/>
          <p:nvPr/>
        </p:nvSpPr>
        <p:spPr>
          <a:xfrm>
            <a:off x="6435470" y="6058404"/>
            <a:ext cx="1271905" cy="235585"/>
          </a:xfrm>
          <a:custGeom>
            <a:avLst/>
            <a:gdLst/>
            <a:ahLst/>
            <a:cxnLst/>
            <a:rect l="l" t="t" r="r" b="b"/>
            <a:pathLst>
              <a:path w="1271904" h="235585">
                <a:moveTo>
                  <a:pt x="1271326" y="235127"/>
                </a:moveTo>
                <a:lnTo>
                  <a:pt x="0" y="235127"/>
                </a:lnTo>
                <a:lnTo>
                  <a:pt x="0" y="0"/>
                </a:lnTo>
                <a:lnTo>
                  <a:pt x="1271326" y="0"/>
                </a:lnTo>
                <a:lnTo>
                  <a:pt x="1271326" y="23512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 descr=""/>
          <p:cNvSpPr/>
          <p:nvPr/>
        </p:nvSpPr>
        <p:spPr>
          <a:xfrm>
            <a:off x="8262685" y="5039012"/>
            <a:ext cx="1271905" cy="1254760"/>
          </a:xfrm>
          <a:custGeom>
            <a:avLst/>
            <a:gdLst/>
            <a:ahLst/>
            <a:cxnLst/>
            <a:rect l="l" t="t" r="r" b="b"/>
            <a:pathLst>
              <a:path w="1271904" h="1254760">
                <a:moveTo>
                  <a:pt x="25014" y="810052"/>
                </a:moveTo>
                <a:lnTo>
                  <a:pt x="25014" y="567339"/>
                </a:lnTo>
                <a:lnTo>
                  <a:pt x="66512" y="565279"/>
                </a:lnTo>
                <a:lnTo>
                  <a:pt x="107510" y="559170"/>
                </a:lnTo>
                <a:lnTo>
                  <a:pt x="147832" y="549122"/>
                </a:lnTo>
                <a:lnTo>
                  <a:pt x="187305" y="535244"/>
                </a:lnTo>
                <a:lnTo>
                  <a:pt x="225754" y="517646"/>
                </a:lnTo>
                <a:lnTo>
                  <a:pt x="263006" y="496436"/>
                </a:lnTo>
                <a:lnTo>
                  <a:pt x="298887" y="471724"/>
                </a:lnTo>
                <a:lnTo>
                  <a:pt x="333222" y="443619"/>
                </a:lnTo>
                <a:lnTo>
                  <a:pt x="365837" y="412231"/>
                </a:lnTo>
                <a:lnTo>
                  <a:pt x="396558" y="377668"/>
                </a:lnTo>
                <a:lnTo>
                  <a:pt x="425212" y="340041"/>
                </a:lnTo>
                <a:lnTo>
                  <a:pt x="451623" y="299457"/>
                </a:lnTo>
                <a:lnTo>
                  <a:pt x="475619" y="256027"/>
                </a:lnTo>
                <a:lnTo>
                  <a:pt x="497024" y="209859"/>
                </a:lnTo>
                <a:lnTo>
                  <a:pt x="515665" y="161063"/>
                </a:lnTo>
                <a:lnTo>
                  <a:pt x="531368" y="109749"/>
                </a:lnTo>
                <a:lnTo>
                  <a:pt x="543958" y="56024"/>
                </a:lnTo>
                <a:lnTo>
                  <a:pt x="553262" y="0"/>
                </a:lnTo>
                <a:lnTo>
                  <a:pt x="806350" y="40957"/>
                </a:lnTo>
                <a:lnTo>
                  <a:pt x="798051" y="93177"/>
                </a:lnTo>
                <a:lnTo>
                  <a:pt x="787280" y="144158"/>
                </a:lnTo>
                <a:lnTo>
                  <a:pt x="774037" y="193757"/>
                </a:lnTo>
                <a:lnTo>
                  <a:pt x="758322" y="241826"/>
                </a:lnTo>
                <a:lnTo>
                  <a:pt x="740135" y="288220"/>
                </a:lnTo>
                <a:lnTo>
                  <a:pt x="1076556" y="489975"/>
                </a:lnTo>
                <a:lnTo>
                  <a:pt x="628306" y="489975"/>
                </a:lnTo>
                <a:lnTo>
                  <a:pt x="596005" y="531358"/>
                </a:lnTo>
                <a:lnTo>
                  <a:pt x="561606" y="570276"/>
                </a:lnTo>
                <a:lnTo>
                  <a:pt x="525219" y="606634"/>
                </a:lnTo>
                <a:lnTo>
                  <a:pt x="486953" y="640334"/>
                </a:lnTo>
                <a:lnTo>
                  <a:pt x="446917" y="671282"/>
                </a:lnTo>
                <a:lnTo>
                  <a:pt x="405221" y="699381"/>
                </a:lnTo>
                <a:lnTo>
                  <a:pt x="361974" y="724533"/>
                </a:lnTo>
                <a:lnTo>
                  <a:pt x="317286" y="746645"/>
                </a:lnTo>
                <a:lnTo>
                  <a:pt x="271266" y="765618"/>
                </a:lnTo>
                <a:lnTo>
                  <a:pt x="224023" y="781358"/>
                </a:lnTo>
                <a:lnTo>
                  <a:pt x="175667" y="793767"/>
                </a:lnTo>
                <a:lnTo>
                  <a:pt x="126308" y="802750"/>
                </a:lnTo>
                <a:lnTo>
                  <a:pt x="76053" y="808210"/>
                </a:lnTo>
                <a:lnTo>
                  <a:pt x="25014" y="810052"/>
                </a:lnTo>
                <a:close/>
              </a:path>
              <a:path w="1271904" h="1254760">
                <a:moveTo>
                  <a:pt x="1143311" y="816119"/>
                </a:moveTo>
                <a:lnTo>
                  <a:pt x="628306" y="489975"/>
                </a:lnTo>
                <a:lnTo>
                  <a:pt x="1076556" y="489975"/>
                </a:lnTo>
                <a:lnTo>
                  <a:pt x="1271326" y="606780"/>
                </a:lnTo>
                <a:lnTo>
                  <a:pt x="1143311" y="816119"/>
                </a:lnTo>
                <a:close/>
              </a:path>
              <a:path w="1271904" h="1254760">
                <a:moveTo>
                  <a:pt x="762207" y="1014840"/>
                </a:moveTo>
                <a:lnTo>
                  <a:pt x="509119" y="1014840"/>
                </a:lnTo>
                <a:lnTo>
                  <a:pt x="509119" y="728136"/>
                </a:lnTo>
                <a:lnTo>
                  <a:pt x="762207" y="728136"/>
                </a:lnTo>
                <a:lnTo>
                  <a:pt x="762207" y="1014840"/>
                </a:lnTo>
                <a:close/>
              </a:path>
              <a:path w="1271904" h="1254760">
                <a:moveTo>
                  <a:pt x="1271326" y="1254518"/>
                </a:moveTo>
                <a:lnTo>
                  <a:pt x="0" y="1254518"/>
                </a:lnTo>
                <a:lnTo>
                  <a:pt x="0" y="1014840"/>
                </a:lnTo>
                <a:lnTo>
                  <a:pt x="1271326" y="1014840"/>
                </a:lnTo>
                <a:lnTo>
                  <a:pt x="1271326" y="125451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 descr=""/>
          <p:cNvSpPr/>
          <p:nvPr/>
        </p:nvSpPr>
        <p:spPr>
          <a:xfrm>
            <a:off x="9695870" y="5043563"/>
            <a:ext cx="1233170" cy="1296035"/>
          </a:xfrm>
          <a:custGeom>
            <a:avLst/>
            <a:gdLst/>
            <a:ahLst/>
            <a:cxnLst/>
            <a:rect l="l" t="t" r="r" b="b"/>
            <a:pathLst>
              <a:path w="1233170" h="1296035">
                <a:moveTo>
                  <a:pt x="1233069" y="476322"/>
                </a:moveTo>
                <a:lnTo>
                  <a:pt x="997638" y="476322"/>
                </a:lnTo>
                <a:lnTo>
                  <a:pt x="997638" y="0"/>
                </a:lnTo>
                <a:lnTo>
                  <a:pt x="1233069" y="0"/>
                </a:lnTo>
                <a:lnTo>
                  <a:pt x="1233069" y="476322"/>
                </a:lnTo>
                <a:close/>
              </a:path>
              <a:path w="1233170" h="1296035">
                <a:moveTo>
                  <a:pt x="884337" y="1272722"/>
                </a:moveTo>
                <a:lnTo>
                  <a:pt x="651849" y="1272722"/>
                </a:lnTo>
                <a:lnTo>
                  <a:pt x="651849" y="6067"/>
                </a:lnTo>
                <a:lnTo>
                  <a:pt x="884337" y="6067"/>
                </a:lnTo>
                <a:lnTo>
                  <a:pt x="884337" y="476322"/>
                </a:lnTo>
                <a:lnTo>
                  <a:pt x="1233069" y="476322"/>
                </a:lnTo>
                <a:lnTo>
                  <a:pt x="1233069" y="719035"/>
                </a:lnTo>
                <a:lnTo>
                  <a:pt x="884337" y="719035"/>
                </a:lnTo>
                <a:lnTo>
                  <a:pt x="884337" y="1272722"/>
                </a:lnTo>
                <a:close/>
              </a:path>
              <a:path w="1233170" h="1296035">
                <a:moveTo>
                  <a:pt x="1233069" y="1295476"/>
                </a:moveTo>
                <a:lnTo>
                  <a:pt x="997638" y="1295476"/>
                </a:lnTo>
                <a:lnTo>
                  <a:pt x="997638" y="719035"/>
                </a:lnTo>
                <a:lnTo>
                  <a:pt x="1233069" y="719035"/>
                </a:lnTo>
                <a:lnTo>
                  <a:pt x="1233069" y="1295476"/>
                </a:lnTo>
                <a:close/>
              </a:path>
              <a:path w="1233170" h="1296035">
                <a:moveTo>
                  <a:pt x="0" y="1234798"/>
                </a:moveTo>
                <a:lnTo>
                  <a:pt x="0" y="995120"/>
                </a:lnTo>
                <a:lnTo>
                  <a:pt x="37063" y="989760"/>
                </a:lnTo>
                <a:lnTo>
                  <a:pt x="72258" y="979748"/>
                </a:lnTo>
                <a:lnTo>
                  <a:pt x="136638" y="945768"/>
                </a:lnTo>
                <a:lnTo>
                  <a:pt x="192323" y="893181"/>
                </a:lnTo>
                <a:lnTo>
                  <a:pt x="216650" y="859909"/>
                </a:lnTo>
                <a:lnTo>
                  <a:pt x="238496" y="821985"/>
                </a:lnTo>
                <a:lnTo>
                  <a:pt x="257761" y="779409"/>
                </a:lnTo>
                <a:lnTo>
                  <a:pt x="274342" y="732181"/>
                </a:lnTo>
                <a:lnTo>
                  <a:pt x="288137" y="680302"/>
                </a:lnTo>
                <a:lnTo>
                  <a:pt x="299044" y="623770"/>
                </a:lnTo>
                <a:lnTo>
                  <a:pt x="306961" y="562586"/>
                </a:lnTo>
                <a:lnTo>
                  <a:pt x="311786" y="496751"/>
                </a:lnTo>
                <a:lnTo>
                  <a:pt x="313417" y="426263"/>
                </a:lnTo>
                <a:lnTo>
                  <a:pt x="313417" y="260915"/>
                </a:lnTo>
                <a:lnTo>
                  <a:pt x="0" y="260915"/>
                </a:lnTo>
                <a:lnTo>
                  <a:pt x="0" y="30339"/>
                </a:lnTo>
                <a:lnTo>
                  <a:pt x="551791" y="30339"/>
                </a:lnTo>
                <a:lnTo>
                  <a:pt x="551791" y="417161"/>
                </a:lnTo>
                <a:lnTo>
                  <a:pt x="550480" y="484320"/>
                </a:lnTo>
                <a:lnTo>
                  <a:pt x="546610" y="548519"/>
                </a:lnTo>
                <a:lnTo>
                  <a:pt x="540272" y="609770"/>
                </a:lnTo>
                <a:lnTo>
                  <a:pt x="531558" y="668083"/>
                </a:lnTo>
                <a:lnTo>
                  <a:pt x="520561" y="723471"/>
                </a:lnTo>
                <a:lnTo>
                  <a:pt x="507371" y="775944"/>
                </a:lnTo>
                <a:lnTo>
                  <a:pt x="492082" y="825513"/>
                </a:lnTo>
                <a:lnTo>
                  <a:pt x="474785" y="872190"/>
                </a:lnTo>
                <a:lnTo>
                  <a:pt x="455572" y="915986"/>
                </a:lnTo>
                <a:lnTo>
                  <a:pt x="434535" y="956912"/>
                </a:lnTo>
                <a:lnTo>
                  <a:pt x="411766" y="994980"/>
                </a:lnTo>
                <a:lnTo>
                  <a:pt x="387357" y="1030199"/>
                </a:lnTo>
                <a:lnTo>
                  <a:pt x="361400" y="1062582"/>
                </a:lnTo>
                <a:lnTo>
                  <a:pt x="333986" y="1092141"/>
                </a:lnTo>
                <a:lnTo>
                  <a:pt x="305209" y="1118885"/>
                </a:lnTo>
                <a:lnTo>
                  <a:pt x="275159" y="1142826"/>
                </a:lnTo>
                <a:lnTo>
                  <a:pt x="211611" y="1182345"/>
                </a:lnTo>
                <a:lnTo>
                  <a:pt x="144078" y="1210787"/>
                </a:lnTo>
                <a:lnTo>
                  <a:pt x="73296" y="1228241"/>
                </a:lnTo>
                <a:lnTo>
                  <a:pt x="36916" y="1232876"/>
                </a:lnTo>
                <a:lnTo>
                  <a:pt x="0" y="123479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 descr=""/>
          <p:cNvSpPr/>
          <p:nvPr/>
        </p:nvSpPr>
        <p:spPr>
          <a:xfrm>
            <a:off x="2205484" y="3974430"/>
            <a:ext cx="513715" cy="660400"/>
          </a:xfrm>
          <a:custGeom>
            <a:avLst/>
            <a:gdLst/>
            <a:ahLst/>
            <a:cxnLst/>
            <a:rect l="l" t="t" r="r" b="b"/>
            <a:pathLst>
              <a:path w="513714" h="660400">
                <a:moveTo>
                  <a:pt x="266672" y="660272"/>
                </a:moveTo>
                <a:lnTo>
                  <a:pt x="212231" y="656393"/>
                </a:lnTo>
                <a:lnTo>
                  <a:pt x="162328" y="645020"/>
                </a:lnTo>
                <a:lnTo>
                  <a:pt x="117709" y="626553"/>
                </a:lnTo>
                <a:lnTo>
                  <a:pt x="79121" y="601388"/>
                </a:lnTo>
                <a:lnTo>
                  <a:pt x="47310" y="569925"/>
                </a:lnTo>
                <a:lnTo>
                  <a:pt x="23022" y="532562"/>
                </a:lnTo>
                <a:lnTo>
                  <a:pt x="7003" y="489696"/>
                </a:lnTo>
                <a:lnTo>
                  <a:pt x="0" y="441726"/>
                </a:lnTo>
                <a:lnTo>
                  <a:pt x="140078" y="441726"/>
                </a:lnTo>
                <a:lnTo>
                  <a:pt x="153585" y="482824"/>
                </a:lnTo>
                <a:lnTo>
                  <a:pt x="181839" y="514510"/>
                </a:lnTo>
                <a:lnTo>
                  <a:pt x="223296" y="534903"/>
                </a:lnTo>
                <a:lnTo>
                  <a:pt x="276411" y="542118"/>
                </a:lnTo>
                <a:lnTo>
                  <a:pt x="314895" y="537014"/>
                </a:lnTo>
                <a:lnTo>
                  <a:pt x="345513" y="522715"/>
                </a:lnTo>
                <a:lnTo>
                  <a:pt x="365739" y="500743"/>
                </a:lnTo>
                <a:lnTo>
                  <a:pt x="373042" y="472616"/>
                </a:lnTo>
                <a:lnTo>
                  <a:pt x="364908" y="440133"/>
                </a:lnTo>
                <a:lnTo>
                  <a:pt x="338865" y="416049"/>
                </a:lnTo>
                <a:lnTo>
                  <a:pt x="292457" y="397466"/>
                </a:lnTo>
                <a:lnTo>
                  <a:pt x="223226" y="381490"/>
                </a:lnTo>
                <a:lnTo>
                  <a:pt x="170150" y="368587"/>
                </a:lnTo>
                <a:lnTo>
                  <a:pt x="124701" y="351361"/>
                </a:lnTo>
                <a:lnTo>
                  <a:pt x="87074" y="329272"/>
                </a:lnTo>
                <a:lnTo>
                  <a:pt x="57467" y="301780"/>
                </a:lnTo>
                <a:lnTo>
                  <a:pt x="36076" y="268344"/>
                </a:lnTo>
                <a:lnTo>
                  <a:pt x="23097" y="228423"/>
                </a:lnTo>
                <a:lnTo>
                  <a:pt x="18727" y="181478"/>
                </a:lnTo>
                <a:lnTo>
                  <a:pt x="25187" y="135681"/>
                </a:lnTo>
                <a:lnTo>
                  <a:pt x="43623" y="95855"/>
                </a:lnTo>
                <a:lnTo>
                  <a:pt x="72621" y="62392"/>
                </a:lnTo>
                <a:lnTo>
                  <a:pt x="110765" y="35683"/>
                </a:lnTo>
                <a:lnTo>
                  <a:pt x="156641" y="16120"/>
                </a:lnTo>
                <a:lnTo>
                  <a:pt x="208832" y="4095"/>
                </a:lnTo>
                <a:lnTo>
                  <a:pt x="265923" y="0"/>
                </a:lnTo>
                <a:lnTo>
                  <a:pt x="315315" y="3917"/>
                </a:lnTo>
                <a:lnTo>
                  <a:pt x="360764" y="15263"/>
                </a:lnTo>
                <a:lnTo>
                  <a:pt x="401561" y="33434"/>
                </a:lnTo>
                <a:lnTo>
                  <a:pt x="436995" y="57822"/>
                </a:lnTo>
                <a:lnTo>
                  <a:pt x="466354" y="87820"/>
                </a:lnTo>
                <a:lnTo>
                  <a:pt x="488927" y="122823"/>
                </a:lnTo>
                <a:lnTo>
                  <a:pt x="504004" y="162225"/>
                </a:lnTo>
                <a:lnTo>
                  <a:pt x="510873" y="205418"/>
                </a:lnTo>
                <a:lnTo>
                  <a:pt x="370046" y="205418"/>
                </a:lnTo>
                <a:lnTo>
                  <a:pt x="358060" y="168531"/>
                </a:lnTo>
                <a:lnTo>
                  <a:pt x="334839" y="140838"/>
                </a:lnTo>
                <a:lnTo>
                  <a:pt x="300943" y="123427"/>
                </a:lnTo>
                <a:lnTo>
                  <a:pt x="256934" y="117381"/>
                </a:lnTo>
                <a:lnTo>
                  <a:pt x="214623" y="122075"/>
                </a:lnTo>
                <a:lnTo>
                  <a:pt x="183618" y="135240"/>
                </a:lnTo>
                <a:lnTo>
                  <a:pt x="164552" y="155499"/>
                </a:lnTo>
                <a:lnTo>
                  <a:pt x="158056" y="181478"/>
                </a:lnTo>
                <a:lnTo>
                  <a:pt x="167290" y="211644"/>
                </a:lnTo>
                <a:lnTo>
                  <a:pt x="196540" y="233991"/>
                </a:lnTo>
                <a:lnTo>
                  <a:pt x="248121" y="252284"/>
                </a:lnTo>
                <a:lnTo>
                  <a:pt x="324352" y="270287"/>
                </a:lnTo>
                <a:lnTo>
                  <a:pt x="387233" y="288731"/>
                </a:lnTo>
                <a:lnTo>
                  <a:pt x="435882" y="313590"/>
                </a:lnTo>
                <a:lnTo>
                  <a:pt x="471546" y="344326"/>
                </a:lnTo>
                <a:lnTo>
                  <a:pt x="495475" y="380404"/>
                </a:lnTo>
                <a:lnTo>
                  <a:pt x="508917" y="421286"/>
                </a:lnTo>
                <a:lnTo>
                  <a:pt x="513120" y="466438"/>
                </a:lnTo>
                <a:lnTo>
                  <a:pt x="508123" y="509355"/>
                </a:lnTo>
                <a:lnTo>
                  <a:pt x="493785" y="547548"/>
                </a:lnTo>
                <a:lnTo>
                  <a:pt x="471090" y="580710"/>
                </a:lnTo>
                <a:lnTo>
                  <a:pt x="441021" y="608532"/>
                </a:lnTo>
                <a:lnTo>
                  <a:pt x="404562" y="630707"/>
                </a:lnTo>
                <a:lnTo>
                  <a:pt x="362695" y="646927"/>
                </a:lnTo>
                <a:lnTo>
                  <a:pt x="316404" y="656885"/>
                </a:lnTo>
                <a:lnTo>
                  <a:pt x="266672" y="660272"/>
                </a:lnTo>
                <a:close/>
              </a:path>
            </a:pathLst>
          </a:custGeom>
          <a:solidFill>
            <a:srgbClr val="E0BFE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 descr=""/>
          <p:cNvSpPr/>
          <p:nvPr/>
        </p:nvSpPr>
        <p:spPr>
          <a:xfrm>
            <a:off x="2764294" y="3989996"/>
            <a:ext cx="533400" cy="629285"/>
          </a:xfrm>
          <a:custGeom>
            <a:avLst/>
            <a:gdLst/>
            <a:ahLst/>
            <a:cxnLst/>
            <a:rect l="l" t="t" r="r" b="b"/>
            <a:pathLst>
              <a:path w="533400" h="629285">
                <a:moveTo>
                  <a:pt x="533349" y="0"/>
                </a:moveTo>
                <a:lnTo>
                  <a:pt x="0" y="0"/>
                </a:lnTo>
                <a:lnTo>
                  <a:pt x="0" y="123774"/>
                </a:lnTo>
                <a:lnTo>
                  <a:pt x="198501" y="123774"/>
                </a:lnTo>
                <a:lnTo>
                  <a:pt x="198501" y="629196"/>
                </a:lnTo>
                <a:lnTo>
                  <a:pt x="334835" y="629196"/>
                </a:lnTo>
                <a:lnTo>
                  <a:pt x="334835" y="123774"/>
                </a:lnTo>
                <a:lnTo>
                  <a:pt x="533349" y="123774"/>
                </a:lnTo>
                <a:lnTo>
                  <a:pt x="533349" y="0"/>
                </a:lnTo>
                <a:close/>
              </a:path>
            </a:pathLst>
          </a:custGeom>
          <a:solidFill>
            <a:srgbClr val="E0BFE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 descr=""/>
          <p:cNvSpPr/>
          <p:nvPr/>
        </p:nvSpPr>
        <p:spPr>
          <a:xfrm>
            <a:off x="3371050" y="3989996"/>
            <a:ext cx="461009" cy="629285"/>
          </a:xfrm>
          <a:custGeom>
            <a:avLst/>
            <a:gdLst/>
            <a:ahLst/>
            <a:cxnLst/>
            <a:rect l="l" t="t" r="r" b="b"/>
            <a:pathLst>
              <a:path w="461010" h="629285">
                <a:moveTo>
                  <a:pt x="460679" y="506704"/>
                </a:moveTo>
                <a:lnTo>
                  <a:pt x="136334" y="506704"/>
                </a:lnTo>
                <a:lnTo>
                  <a:pt x="136334" y="372618"/>
                </a:lnTo>
                <a:lnTo>
                  <a:pt x="427723" y="372618"/>
                </a:lnTo>
                <a:lnTo>
                  <a:pt x="427723" y="250126"/>
                </a:lnTo>
                <a:lnTo>
                  <a:pt x="136334" y="250126"/>
                </a:lnTo>
                <a:lnTo>
                  <a:pt x="136334" y="122478"/>
                </a:lnTo>
                <a:lnTo>
                  <a:pt x="453936" y="122478"/>
                </a:lnTo>
                <a:lnTo>
                  <a:pt x="453936" y="0"/>
                </a:lnTo>
                <a:lnTo>
                  <a:pt x="0" y="0"/>
                </a:lnTo>
                <a:lnTo>
                  <a:pt x="0" y="122478"/>
                </a:lnTo>
                <a:lnTo>
                  <a:pt x="0" y="250126"/>
                </a:lnTo>
                <a:lnTo>
                  <a:pt x="0" y="372618"/>
                </a:lnTo>
                <a:lnTo>
                  <a:pt x="0" y="506704"/>
                </a:lnTo>
                <a:lnTo>
                  <a:pt x="0" y="629196"/>
                </a:lnTo>
                <a:lnTo>
                  <a:pt x="460679" y="629196"/>
                </a:lnTo>
                <a:lnTo>
                  <a:pt x="460679" y="506704"/>
                </a:lnTo>
                <a:close/>
              </a:path>
            </a:pathLst>
          </a:custGeom>
          <a:solidFill>
            <a:srgbClr val="E0BFE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 descr=""/>
          <p:cNvSpPr/>
          <p:nvPr/>
        </p:nvSpPr>
        <p:spPr>
          <a:xfrm>
            <a:off x="3923127" y="3989875"/>
            <a:ext cx="486409" cy="629920"/>
          </a:xfrm>
          <a:custGeom>
            <a:avLst/>
            <a:gdLst/>
            <a:ahLst/>
            <a:cxnLst/>
            <a:rect l="l" t="t" r="r" b="b"/>
            <a:pathLst>
              <a:path w="486410" h="629920">
                <a:moveTo>
                  <a:pt x="136332" y="629382"/>
                </a:moveTo>
                <a:lnTo>
                  <a:pt x="0" y="629382"/>
                </a:lnTo>
                <a:lnTo>
                  <a:pt x="0" y="0"/>
                </a:lnTo>
                <a:lnTo>
                  <a:pt x="234462" y="0"/>
                </a:lnTo>
                <a:lnTo>
                  <a:pt x="290871" y="4187"/>
                </a:lnTo>
                <a:lnTo>
                  <a:pt x="340785" y="16410"/>
                </a:lnTo>
                <a:lnTo>
                  <a:pt x="383886" y="36162"/>
                </a:lnTo>
                <a:lnTo>
                  <a:pt x="419860" y="62938"/>
                </a:lnTo>
                <a:lnTo>
                  <a:pt x="448389" y="96229"/>
                </a:lnTo>
                <a:lnTo>
                  <a:pt x="463241" y="124332"/>
                </a:lnTo>
                <a:lnTo>
                  <a:pt x="136332" y="124332"/>
                </a:lnTo>
                <a:lnTo>
                  <a:pt x="136332" y="337472"/>
                </a:lnTo>
                <a:lnTo>
                  <a:pt x="462940" y="337472"/>
                </a:lnTo>
                <a:lnTo>
                  <a:pt x="448389" y="365198"/>
                </a:lnTo>
                <a:lnTo>
                  <a:pt x="419860" y="398673"/>
                </a:lnTo>
                <a:lnTo>
                  <a:pt x="383886" y="425560"/>
                </a:lnTo>
                <a:lnTo>
                  <a:pt x="340785" y="445370"/>
                </a:lnTo>
                <a:lnTo>
                  <a:pt x="290871" y="457614"/>
                </a:lnTo>
                <a:lnTo>
                  <a:pt x="234462" y="461804"/>
                </a:lnTo>
                <a:lnTo>
                  <a:pt x="136332" y="461804"/>
                </a:lnTo>
                <a:lnTo>
                  <a:pt x="136332" y="629382"/>
                </a:lnTo>
                <a:close/>
              </a:path>
              <a:path w="486410" h="629920">
                <a:moveTo>
                  <a:pt x="462940" y="337472"/>
                </a:moveTo>
                <a:lnTo>
                  <a:pt x="228469" y="337472"/>
                </a:lnTo>
                <a:lnTo>
                  <a:pt x="279348" y="330582"/>
                </a:lnTo>
                <a:lnTo>
                  <a:pt x="317516" y="310154"/>
                </a:lnTo>
                <a:lnTo>
                  <a:pt x="341499" y="276549"/>
                </a:lnTo>
                <a:lnTo>
                  <a:pt x="349821" y="230130"/>
                </a:lnTo>
                <a:lnTo>
                  <a:pt x="341499" y="184277"/>
                </a:lnTo>
                <a:lnTo>
                  <a:pt x="317516" y="151167"/>
                </a:lnTo>
                <a:lnTo>
                  <a:pt x="279348" y="131089"/>
                </a:lnTo>
                <a:lnTo>
                  <a:pt x="228469" y="124332"/>
                </a:lnTo>
                <a:lnTo>
                  <a:pt x="463241" y="124332"/>
                </a:lnTo>
                <a:lnTo>
                  <a:pt x="469159" y="135529"/>
                </a:lnTo>
                <a:lnTo>
                  <a:pt x="481852" y="180332"/>
                </a:lnTo>
                <a:lnTo>
                  <a:pt x="486153" y="230130"/>
                </a:lnTo>
                <a:lnTo>
                  <a:pt x="481852" y="280437"/>
                </a:lnTo>
                <a:lnTo>
                  <a:pt x="469159" y="325623"/>
                </a:lnTo>
                <a:lnTo>
                  <a:pt x="462940" y="337472"/>
                </a:lnTo>
                <a:close/>
              </a:path>
            </a:pathLst>
          </a:custGeom>
          <a:solidFill>
            <a:srgbClr val="E0BFE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 descr=""/>
          <p:cNvSpPr/>
          <p:nvPr/>
        </p:nvSpPr>
        <p:spPr>
          <a:xfrm>
            <a:off x="4660709" y="3989996"/>
            <a:ext cx="243840" cy="629285"/>
          </a:xfrm>
          <a:custGeom>
            <a:avLst/>
            <a:gdLst/>
            <a:ahLst/>
            <a:cxnLst/>
            <a:rect l="l" t="t" r="r" b="b"/>
            <a:pathLst>
              <a:path w="243839" h="629285">
                <a:moveTo>
                  <a:pt x="243446" y="0"/>
                </a:moveTo>
                <a:lnTo>
                  <a:pt x="0" y="0"/>
                </a:lnTo>
                <a:lnTo>
                  <a:pt x="0" y="122478"/>
                </a:lnTo>
                <a:lnTo>
                  <a:pt x="107861" y="122478"/>
                </a:lnTo>
                <a:lnTo>
                  <a:pt x="107861" y="629196"/>
                </a:lnTo>
                <a:lnTo>
                  <a:pt x="243446" y="629196"/>
                </a:lnTo>
                <a:lnTo>
                  <a:pt x="243446" y="122478"/>
                </a:lnTo>
                <a:lnTo>
                  <a:pt x="243446" y="0"/>
                </a:lnTo>
                <a:close/>
              </a:path>
            </a:pathLst>
          </a:custGeom>
          <a:solidFill>
            <a:srgbClr val="E0BFE6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69249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/>
          <p:nvPr/>
        </p:nvSpPr>
        <p:spPr>
          <a:xfrm>
            <a:off x="1810861" y="4922207"/>
            <a:ext cx="1108075" cy="1236345"/>
          </a:xfrm>
          <a:custGeom>
            <a:avLst/>
            <a:gdLst/>
            <a:ahLst/>
            <a:cxnLst/>
            <a:rect l="l" t="t" r="r" b="b"/>
            <a:pathLst>
              <a:path w="1108075" h="1236345">
                <a:moveTo>
                  <a:pt x="464975" y="1236315"/>
                </a:moveTo>
                <a:lnTo>
                  <a:pt x="0" y="1236315"/>
                </a:lnTo>
                <a:lnTo>
                  <a:pt x="0" y="0"/>
                </a:lnTo>
                <a:lnTo>
                  <a:pt x="464975" y="0"/>
                </a:lnTo>
                <a:lnTo>
                  <a:pt x="518203" y="1556"/>
                </a:lnTo>
                <a:lnTo>
                  <a:pt x="569499" y="6174"/>
                </a:lnTo>
                <a:lnTo>
                  <a:pt x="618810" y="13774"/>
                </a:lnTo>
                <a:lnTo>
                  <a:pt x="666082" y="24275"/>
                </a:lnTo>
                <a:lnTo>
                  <a:pt x="711264" y="37599"/>
                </a:lnTo>
                <a:lnTo>
                  <a:pt x="754301" y="53666"/>
                </a:lnTo>
                <a:lnTo>
                  <a:pt x="795142" y="72396"/>
                </a:lnTo>
                <a:lnTo>
                  <a:pt x="833732" y="93711"/>
                </a:lnTo>
                <a:lnTo>
                  <a:pt x="870018" y="117530"/>
                </a:lnTo>
                <a:lnTo>
                  <a:pt x="903949" y="143774"/>
                </a:lnTo>
                <a:lnTo>
                  <a:pt x="935469" y="172363"/>
                </a:lnTo>
                <a:lnTo>
                  <a:pt x="964528" y="203219"/>
                </a:lnTo>
                <a:lnTo>
                  <a:pt x="991070" y="236261"/>
                </a:lnTo>
                <a:lnTo>
                  <a:pt x="996505" y="244229"/>
                </a:lnTo>
                <a:lnTo>
                  <a:pt x="267802" y="244229"/>
                </a:lnTo>
                <a:lnTo>
                  <a:pt x="267802" y="992086"/>
                </a:lnTo>
                <a:lnTo>
                  <a:pt x="997179" y="992086"/>
                </a:lnTo>
                <a:lnTo>
                  <a:pt x="991070" y="1001017"/>
                </a:lnTo>
                <a:lnTo>
                  <a:pt x="964528" y="1033958"/>
                </a:lnTo>
                <a:lnTo>
                  <a:pt x="935469" y="1064710"/>
                </a:lnTo>
                <a:lnTo>
                  <a:pt x="903949" y="1093196"/>
                </a:lnTo>
                <a:lnTo>
                  <a:pt x="870018" y="1119339"/>
                </a:lnTo>
                <a:lnTo>
                  <a:pt x="833732" y="1143060"/>
                </a:lnTo>
                <a:lnTo>
                  <a:pt x="795142" y="1164281"/>
                </a:lnTo>
                <a:lnTo>
                  <a:pt x="754301" y="1182925"/>
                </a:lnTo>
                <a:lnTo>
                  <a:pt x="711264" y="1198915"/>
                </a:lnTo>
                <a:lnTo>
                  <a:pt x="666082" y="1212171"/>
                </a:lnTo>
                <a:lnTo>
                  <a:pt x="618810" y="1222618"/>
                </a:lnTo>
                <a:lnTo>
                  <a:pt x="569499" y="1230175"/>
                </a:lnTo>
                <a:lnTo>
                  <a:pt x="518203" y="1234767"/>
                </a:lnTo>
                <a:lnTo>
                  <a:pt x="464975" y="1236315"/>
                </a:lnTo>
                <a:close/>
              </a:path>
              <a:path w="1108075" h="1236345">
                <a:moveTo>
                  <a:pt x="997179" y="992086"/>
                </a:moveTo>
                <a:lnTo>
                  <a:pt x="469390" y="992086"/>
                </a:lnTo>
                <a:lnTo>
                  <a:pt x="520770" y="989704"/>
                </a:lnTo>
                <a:lnTo>
                  <a:pt x="568872" y="982615"/>
                </a:lnTo>
                <a:lnTo>
                  <a:pt x="613550" y="970908"/>
                </a:lnTo>
                <a:lnTo>
                  <a:pt x="654659" y="954668"/>
                </a:lnTo>
                <a:lnTo>
                  <a:pt x="692055" y="933983"/>
                </a:lnTo>
                <a:lnTo>
                  <a:pt x="725594" y="908940"/>
                </a:lnTo>
                <a:lnTo>
                  <a:pt x="755130" y="879626"/>
                </a:lnTo>
                <a:lnTo>
                  <a:pt x="780519" y="846127"/>
                </a:lnTo>
                <a:lnTo>
                  <a:pt x="801616" y="808531"/>
                </a:lnTo>
                <a:lnTo>
                  <a:pt x="818276" y="766925"/>
                </a:lnTo>
                <a:lnTo>
                  <a:pt x="830356" y="721396"/>
                </a:lnTo>
                <a:lnTo>
                  <a:pt x="837710" y="672030"/>
                </a:lnTo>
                <a:lnTo>
                  <a:pt x="840193" y="618916"/>
                </a:lnTo>
                <a:lnTo>
                  <a:pt x="837710" y="565775"/>
                </a:lnTo>
                <a:lnTo>
                  <a:pt x="830356" y="516339"/>
                </a:lnTo>
                <a:lnTo>
                  <a:pt x="818276" y="470701"/>
                </a:lnTo>
                <a:lnTo>
                  <a:pt x="801616" y="428958"/>
                </a:lnTo>
                <a:lnTo>
                  <a:pt x="780519" y="391204"/>
                </a:lnTo>
                <a:lnTo>
                  <a:pt x="755130" y="357535"/>
                </a:lnTo>
                <a:lnTo>
                  <a:pt x="725594" y="328046"/>
                </a:lnTo>
                <a:lnTo>
                  <a:pt x="692055" y="302832"/>
                </a:lnTo>
                <a:lnTo>
                  <a:pt x="654659" y="281989"/>
                </a:lnTo>
                <a:lnTo>
                  <a:pt x="613550" y="265612"/>
                </a:lnTo>
                <a:lnTo>
                  <a:pt x="568872" y="253796"/>
                </a:lnTo>
                <a:lnTo>
                  <a:pt x="520770" y="246636"/>
                </a:lnTo>
                <a:lnTo>
                  <a:pt x="469390" y="244229"/>
                </a:lnTo>
                <a:lnTo>
                  <a:pt x="996505" y="244229"/>
                </a:lnTo>
                <a:lnTo>
                  <a:pt x="1036396" y="308586"/>
                </a:lnTo>
                <a:lnTo>
                  <a:pt x="1055074" y="347711"/>
                </a:lnTo>
                <a:lnTo>
                  <a:pt x="1071023" y="388704"/>
                </a:lnTo>
                <a:lnTo>
                  <a:pt x="1084192" y="431486"/>
                </a:lnTo>
                <a:lnTo>
                  <a:pt x="1094527" y="475978"/>
                </a:lnTo>
                <a:lnTo>
                  <a:pt x="1101974" y="522100"/>
                </a:lnTo>
                <a:lnTo>
                  <a:pt x="1106482" y="569772"/>
                </a:lnTo>
                <a:lnTo>
                  <a:pt x="1107996" y="618916"/>
                </a:lnTo>
                <a:lnTo>
                  <a:pt x="1106482" y="668050"/>
                </a:lnTo>
                <a:lnTo>
                  <a:pt x="1101974" y="715696"/>
                </a:lnTo>
                <a:lnTo>
                  <a:pt x="1094527" y="761777"/>
                </a:lnTo>
                <a:lnTo>
                  <a:pt x="1084192" y="806213"/>
                </a:lnTo>
                <a:lnTo>
                  <a:pt x="1071023" y="848928"/>
                </a:lnTo>
                <a:lnTo>
                  <a:pt x="1055074" y="889844"/>
                </a:lnTo>
                <a:lnTo>
                  <a:pt x="1036396" y="928882"/>
                </a:lnTo>
                <a:lnTo>
                  <a:pt x="1015044" y="965966"/>
                </a:lnTo>
                <a:lnTo>
                  <a:pt x="997179" y="99208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/>
          <p:nvPr/>
        </p:nvSpPr>
        <p:spPr>
          <a:xfrm>
            <a:off x="3079245" y="4922207"/>
            <a:ext cx="993775" cy="1236345"/>
          </a:xfrm>
          <a:custGeom>
            <a:avLst/>
            <a:gdLst/>
            <a:ahLst/>
            <a:cxnLst/>
            <a:rect l="l" t="t" r="r" b="b"/>
            <a:pathLst>
              <a:path w="993775" h="1236345">
                <a:moveTo>
                  <a:pt x="565034" y="1236315"/>
                </a:moveTo>
                <a:lnTo>
                  <a:pt x="0" y="1236315"/>
                </a:lnTo>
                <a:lnTo>
                  <a:pt x="0" y="0"/>
                </a:lnTo>
                <a:lnTo>
                  <a:pt x="520890" y="0"/>
                </a:lnTo>
                <a:lnTo>
                  <a:pt x="576170" y="2160"/>
                </a:lnTo>
                <a:lnTo>
                  <a:pt x="627817" y="8557"/>
                </a:lnTo>
                <a:lnTo>
                  <a:pt x="675757" y="19060"/>
                </a:lnTo>
                <a:lnTo>
                  <a:pt x="719917" y="33540"/>
                </a:lnTo>
                <a:lnTo>
                  <a:pt x="760222" y="51868"/>
                </a:lnTo>
                <a:lnTo>
                  <a:pt x="796599" y="73914"/>
                </a:lnTo>
                <a:lnTo>
                  <a:pt x="828974" y="99549"/>
                </a:lnTo>
                <a:lnTo>
                  <a:pt x="857272" y="128644"/>
                </a:lnTo>
                <a:lnTo>
                  <a:pt x="881419" y="161069"/>
                </a:lnTo>
                <a:lnTo>
                  <a:pt x="901342" y="196695"/>
                </a:lnTo>
                <a:lnTo>
                  <a:pt x="916859" y="235127"/>
                </a:lnTo>
                <a:lnTo>
                  <a:pt x="267802" y="235127"/>
                </a:lnTo>
                <a:lnTo>
                  <a:pt x="267802" y="500594"/>
                </a:lnTo>
                <a:lnTo>
                  <a:pt x="897605" y="500594"/>
                </a:lnTo>
                <a:lnTo>
                  <a:pt x="870385" y="536944"/>
                </a:lnTo>
                <a:lnTo>
                  <a:pt x="836488" y="567332"/>
                </a:lnTo>
                <a:lnTo>
                  <a:pt x="797522" y="588577"/>
                </a:lnTo>
                <a:lnTo>
                  <a:pt x="838883" y="606282"/>
                </a:lnTo>
                <a:lnTo>
                  <a:pt x="876520" y="630388"/>
                </a:lnTo>
                <a:lnTo>
                  <a:pt x="909880" y="660039"/>
                </a:lnTo>
                <a:lnTo>
                  <a:pt x="938412" y="694384"/>
                </a:lnTo>
                <a:lnTo>
                  <a:pt x="955198" y="722068"/>
                </a:lnTo>
                <a:lnTo>
                  <a:pt x="267802" y="722068"/>
                </a:lnTo>
                <a:lnTo>
                  <a:pt x="267802" y="1001188"/>
                </a:lnTo>
                <a:lnTo>
                  <a:pt x="969972" y="1001188"/>
                </a:lnTo>
                <a:lnTo>
                  <a:pt x="955438" y="1036082"/>
                </a:lnTo>
                <a:lnTo>
                  <a:pt x="934626" y="1072290"/>
                </a:lnTo>
                <a:lnTo>
                  <a:pt x="909480" y="1105265"/>
                </a:lnTo>
                <a:lnTo>
                  <a:pt x="880106" y="1134869"/>
                </a:lnTo>
                <a:lnTo>
                  <a:pt x="846611" y="1160967"/>
                </a:lnTo>
                <a:lnTo>
                  <a:pt x="809101" y="1183423"/>
                </a:lnTo>
                <a:lnTo>
                  <a:pt x="767681" y="1202102"/>
                </a:lnTo>
                <a:lnTo>
                  <a:pt x="722458" y="1216866"/>
                </a:lnTo>
                <a:lnTo>
                  <a:pt x="673539" y="1227580"/>
                </a:lnTo>
                <a:lnTo>
                  <a:pt x="621028" y="1234109"/>
                </a:lnTo>
                <a:lnTo>
                  <a:pt x="565034" y="1236315"/>
                </a:lnTo>
                <a:close/>
              </a:path>
              <a:path w="993775" h="1236345">
                <a:moveTo>
                  <a:pt x="897605" y="500594"/>
                </a:moveTo>
                <a:lnTo>
                  <a:pt x="509119" y="500594"/>
                </a:lnTo>
                <a:lnTo>
                  <a:pt x="564786" y="495169"/>
                </a:lnTo>
                <a:lnTo>
                  <a:pt x="609436" y="479041"/>
                </a:lnTo>
                <a:lnTo>
                  <a:pt x="642290" y="452427"/>
                </a:lnTo>
                <a:lnTo>
                  <a:pt x="662573" y="415547"/>
                </a:lnTo>
                <a:lnTo>
                  <a:pt x="669506" y="368619"/>
                </a:lnTo>
                <a:lnTo>
                  <a:pt x="662546" y="321483"/>
                </a:lnTo>
                <a:lnTo>
                  <a:pt x="642290" y="284276"/>
                </a:lnTo>
                <a:lnTo>
                  <a:pt x="609436" y="257214"/>
                </a:lnTo>
                <a:lnTo>
                  <a:pt x="564786" y="240709"/>
                </a:lnTo>
                <a:lnTo>
                  <a:pt x="509119" y="235127"/>
                </a:lnTo>
                <a:lnTo>
                  <a:pt x="916859" y="235127"/>
                </a:lnTo>
                <a:lnTo>
                  <a:pt x="916966" y="235392"/>
                </a:lnTo>
                <a:lnTo>
                  <a:pt x="928218" y="277031"/>
                </a:lnTo>
                <a:lnTo>
                  <a:pt x="935024" y="321483"/>
                </a:lnTo>
                <a:lnTo>
                  <a:pt x="937309" y="368619"/>
                </a:lnTo>
                <a:lnTo>
                  <a:pt x="932676" y="413249"/>
                </a:lnTo>
                <a:lnTo>
                  <a:pt x="919379" y="457669"/>
                </a:lnTo>
                <a:lnTo>
                  <a:pt x="898315" y="499645"/>
                </a:lnTo>
                <a:lnTo>
                  <a:pt x="897605" y="500594"/>
                </a:lnTo>
                <a:close/>
              </a:path>
              <a:path w="993775" h="1236345">
                <a:moveTo>
                  <a:pt x="969972" y="1001188"/>
                </a:moveTo>
                <a:lnTo>
                  <a:pt x="553262" y="1001188"/>
                </a:lnTo>
                <a:lnTo>
                  <a:pt x="611849" y="995411"/>
                </a:lnTo>
                <a:lnTo>
                  <a:pt x="659630" y="978275"/>
                </a:lnTo>
                <a:lnTo>
                  <a:pt x="695333" y="950072"/>
                </a:lnTo>
                <a:lnTo>
                  <a:pt x="717687" y="911093"/>
                </a:lnTo>
                <a:lnTo>
                  <a:pt x="725421" y="861628"/>
                </a:lnTo>
                <a:lnTo>
                  <a:pt x="717687" y="812163"/>
                </a:lnTo>
                <a:lnTo>
                  <a:pt x="695333" y="773184"/>
                </a:lnTo>
                <a:lnTo>
                  <a:pt x="659630" y="744980"/>
                </a:lnTo>
                <a:lnTo>
                  <a:pt x="611849" y="727845"/>
                </a:lnTo>
                <a:lnTo>
                  <a:pt x="553262" y="722068"/>
                </a:lnTo>
                <a:lnTo>
                  <a:pt x="955198" y="722068"/>
                </a:lnTo>
                <a:lnTo>
                  <a:pt x="961564" y="732569"/>
                </a:lnTo>
                <a:lnTo>
                  <a:pt x="978785" y="773740"/>
                </a:lnTo>
                <a:lnTo>
                  <a:pt x="989522" y="817044"/>
                </a:lnTo>
                <a:lnTo>
                  <a:pt x="993223" y="861628"/>
                </a:lnTo>
                <a:lnTo>
                  <a:pt x="990809" y="909413"/>
                </a:lnTo>
                <a:lnTo>
                  <a:pt x="983636" y="954507"/>
                </a:lnTo>
                <a:lnTo>
                  <a:pt x="971810" y="996775"/>
                </a:lnTo>
                <a:lnTo>
                  <a:pt x="969972" y="100118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/>
          <p:nvPr/>
        </p:nvSpPr>
        <p:spPr>
          <a:xfrm>
            <a:off x="4604898" y="4884283"/>
            <a:ext cx="1237615" cy="1296035"/>
          </a:xfrm>
          <a:custGeom>
            <a:avLst/>
            <a:gdLst/>
            <a:ahLst/>
            <a:cxnLst/>
            <a:rect l="l" t="t" r="r" b="b"/>
            <a:pathLst>
              <a:path w="1237614" h="1296035">
                <a:moveTo>
                  <a:pt x="1224240" y="643187"/>
                </a:moveTo>
                <a:lnTo>
                  <a:pt x="975566" y="643187"/>
                </a:lnTo>
                <a:lnTo>
                  <a:pt x="975566" y="330695"/>
                </a:lnTo>
                <a:lnTo>
                  <a:pt x="748964" y="330695"/>
                </a:lnTo>
                <a:lnTo>
                  <a:pt x="748964" y="106186"/>
                </a:lnTo>
                <a:lnTo>
                  <a:pt x="975566" y="106186"/>
                </a:lnTo>
                <a:lnTo>
                  <a:pt x="975566" y="0"/>
                </a:lnTo>
                <a:lnTo>
                  <a:pt x="1224240" y="0"/>
                </a:lnTo>
                <a:lnTo>
                  <a:pt x="1224240" y="643187"/>
                </a:lnTo>
                <a:close/>
              </a:path>
              <a:path w="1237614" h="1296035">
                <a:moveTo>
                  <a:pt x="0" y="652289"/>
                </a:moveTo>
                <a:lnTo>
                  <a:pt x="0" y="427780"/>
                </a:lnTo>
                <a:lnTo>
                  <a:pt x="44009" y="419584"/>
                </a:lnTo>
                <a:lnTo>
                  <a:pt x="85595" y="406375"/>
                </a:lnTo>
                <a:lnTo>
                  <a:pt x="124581" y="388419"/>
                </a:lnTo>
                <a:lnTo>
                  <a:pt x="160791" y="365980"/>
                </a:lnTo>
                <a:lnTo>
                  <a:pt x="194046" y="339324"/>
                </a:lnTo>
                <a:lnTo>
                  <a:pt x="224172" y="308716"/>
                </a:lnTo>
                <a:lnTo>
                  <a:pt x="250990" y="274421"/>
                </a:lnTo>
                <a:lnTo>
                  <a:pt x="274324" y="236703"/>
                </a:lnTo>
                <a:lnTo>
                  <a:pt x="293997" y="195829"/>
                </a:lnTo>
                <a:lnTo>
                  <a:pt x="309833" y="152063"/>
                </a:lnTo>
                <a:lnTo>
                  <a:pt x="321654" y="105671"/>
                </a:lnTo>
                <a:lnTo>
                  <a:pt x="329284" y="56917"/>
                </a:lnTo>
                <a:lnTo>
                  <a:pt x="332546" y="6067"/>
                </a:lnTo>
                <a:lnTo>
                  <a:pt x="582691" y="21237"/>
                </a:lnTo>
                <a:lnTo>
                  <a:pt x="580949" y="69088"/>
                </a:lnTo>
                <a:lnTo>
                  <a:pt x="575816" y="116064"/>
                </a:lnTo>
                <a:lnTo>
                  <a:pt x="567435" y="162022"/>
                </a:lnTo>
                <a:lnTo>
                  <a:pt x="555946" y="206815"/>
                </a:lnTo>
                <a:lnTo>
                  <a:pt x="541491" y="250297"/>
                </a:lnTo>
                <a:lnTo>
                  <a:pt x="827310" y="432331"/>
                </a:lnTo>
                <a:lnTo>
                  <a:pt x="435547" y="432331"/>
                </a:lnTo>
                <a:lnTo>
                  <a:pt x="403209" y="468798"/>
                </a:lnTo>
                <a:lnTo>
                  <a:pt x="368072" y="502535"/>
                </a:lnTo>
                <a:lnTo>
                  <a:pt x="330252" y="533360"/>
                </a:lnTo>
                <a:lnTo>
                  <a:pt x="289862" y="561090"/>
                </a:lnTo>
                <a:lnTo>
                  <a:pt x="247018" y="585543"/>
                </a:lnTo>
                <a:lnTo>
                  <a:pt x="201834" y="606537"/>
                </a:lnTo>
                <a:lnTo>
                  <a:pt x="154426" y="623891"/>
                </a:lnTo>
                <a:lnTo>
                  <a:pt x="104907" y="637423"/>
                </a:lnTo>
                <a:lnTo>
                  <a:pt x="53394" y="646949"/>
                </a:lnTo>
                <a:lnTo>
                  <a:pt x="0" y="652289"/>
                </a:lnTo>
                <a:close/>
              </a:path>
              <a:path w="1237614" h="1296035">
                <a:moveTo>
                  <a:pt x="746021" y="635602"/>
                </a:moveTo>
                <a:lnTo>
                  <a:pt x="435547" y="432331"/>
                </a:lnTo>
                <a:lnTo>
                  <a:pt x="827310" y="432331"/>
                </a:lnTo>
                <a:lnTo>
                  <a:pt x="872565" y="461153"/>
                </a:lnTo>
                <a:lnTo>
                  <a:pt x="746021" y="635602"/>
                </a:lnTo>
                <a:close/>
              </a:path>
              <a:path w="1237614" h="1296035">
                <a:moveTo>
                  <a:pt x="1237483" y="1295476"/>
                </a:moveTo>
                <a:lnTo>
                  <a:pt x="101529" y="1295476"/>
                </a:lnTo>
                <a:lnTo>
                  <a:pt x="101529" y="914721"/>
                </a:lnTo>
                <a:lnTo>
                  <a:pt x="978509" y="914721"/>
                </a:lnTo>
                <a:lnTo>
                  <a:pt x="978509" y="864662"/>
                </a:lnTo>
                <a:lnTo>
                  <a:pt x="98586" y="864662"/>
                </a:lnTo>
                <a:lnTo>
                  <a:pt x="98586" y="688696"/>
                </a:lnTo>
                <a:lnTo>
                  <a:pt x="1224240" y="688696"/>
                </a:lnTo>
                <a:lnTo>
                  <a:pt x="1224240" y="1069450"/>
                </a:lnTo>
                <a:lnTo>
                  <a:pt x="347260" y="1069450"/>
                </a:lnTo>
                <a:lnTo>
                  <a:pt x="347260" y="1119510"/>
                </a:lnTo>
                <a:lnTo>
                  <a:pt x="1237483" y="1119510"/>
                </a:lnTo>
                <a:lnTo>
                  <a:pt x="1237483" y="129547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/>
          <p:nvPr/>
        </p:nvSpPr>
        <p:spPr>
          <a:xfrm>
            <a:off x="6041026" y="4884283"/>
            <a:ext cx="1233170" cy="1296035"/>
          </a:xfrm>
          <a:custGeom>
            <a:avLst/>
            <a:gdLst/>
            <a:ahLst/>
            <a:cxnLst/>
            <a:rect l="l" t="t" r="r" b="b"/>
            <a:pathLst>
              <a:path w="1233170" h="1296035">
                <a:moveTo>
                  <a:pt x="1233069" y="1295476"/>
                </a:moveTo>
                <a:lnTo>
                  <a:pt x="1002052" y="1295476"/>
                </a:lnTo>
                <a:lnTo>
                  <a:pt x="1002052" y="0"/>
                </a:lnTo>
                <a:lnTo>
                  <a:pt x="1233069" y="0"/>
                </a:lnTo>
                <a:lnTo>
                  <a:pt x="1233069" y="1295476"/>
                </a:lnTo>
                <a:close/>
              </a:path>
              <a:path w="1233170" h="1296035">
                <a:moveTo>
                  <a:pt x="909351" y="274568"/>
                </a:moveTo>
                <a:lnTo>
                  <a:pt x="681278" y="274568"/>
                </a:lnTo>
                <a:lnTo>
                  <a:pt x="681278" y="6067"/>
                </a:lnTo>
                <a:lnTo>
                  <a:pt x="909351" y="6067"/>
                </a:lnTo>
                <a:lnTo>
                  <a:pt x="909351" y="274568"/>
                </a:lnTo>
                <a:close/>
              </a:path>
              <a:path w="1233170" h="1296035">
                <a:moveTo>
                  <a:pt x="0" y="1234798"/>
                </a:moveTo>
                <a:lnTo>
                  <a:pt x="0" y="995120"/>
                </a:lnTo>
                <a:lnTo>
                  <a:pt x="36494" y="989760"/>
                </a:lnTo>
                <a:lnTo>
                  <a:pt x="71160" y="979748"/>
                </a:lnTo>
                <a:lnTo>
                  <a:pt x="134598" y="945768"/>
                </a:lnTo>
                <a:lnTo>
                  <a:pt x="189498" y="893181"/>
                </a:lnTo>
                <a:lnTo>
                  <a:pt x="213491" y="859909"/>
                </a:lnTo>
                <a:lnTo>
                  <a:pt x="235043" y="821985"/>
                </a:lnTo>
                <a:lnTo>
                  <a:pt x="254053" y="779409"/>
                </a:lnTo>
                <a:lnTo>
                  <a:pt x="270418" y="732181"/>
                </a:lnTo>
                <a:lnTo>
                  <a:pt x="284036" y="680302"/>
                </a:lnTo>
                <a:lnTo>
                  <a:pt x="294806" y="623770"/>
                </a:lnTo>
                <a:lnTo>
                  <a:pt x="302625" y="562586"/>
                </a:lnTo>
                <a:lnTo>
                  <a:pt x="307391" y="496751"/>
                </a:lnTo>
                <a:lnTo>
                  <a:pt x="309003" y="426263"/>
                </a:lnTo>
                <a:lnTo>
                  <a:pt x="309003" y="260915"/>
                </a:lnTo>
                <a:lnTo>
                  <a:pt x="0" y="260915"/>
                </a:lnTo>
                <a:lnTo>
                  <a:pt x="0" y="30339"/>
                </a:lnTo>
                <a:lnTo>
                  <a:pt x="545905" y="30339"/>
                </a:lnTo>
                <a:lnTo>
                  <a:pt x="545905" y="274568"/>
                </a:lnTo>
                <a:lnTo>
                  <a:pt x="909351" y="274568"/>
                </a:lnTo>
                <a:lnTo>
                  <a:pt x="909351" y="512729"/>
                </a:lnTo>
                <a:lnTo>
                  <a:pt x="542962" y="512729"/>
                </a:lnTo>
                <a:lnTo>
                  <a:pt x="539973" y="557408"/>
                </a:lnTo>
                <a:lnTo>
                  <a:pt x="535605" y="600523"/>
                </a:lnTo>
                <a:lnTo>
                  <a:pt x="530133" y="642215"/>
                </a:lnTo>
                <a:lnTo>
                  <a:pt x="523833" y="682628"/>
                </a:lnTo>
                <a:lnTo>
                  <a:pt x="909351" y="682628"/>
                </a:lnTo>
                <a:lnTo>
                  <a:pt x="909351" y="920789"/>
                </a:lnTo>
                <a:lnTo>
                  <a:pt x="448790" y="920789"/>
                </a:lnTo>
                <a:lnTo>
                  <a:pt x="422425" y="970567"/>
                </a:lnTo>
                <a:lnTo>
                  <a:pt x="393474" y="1015999"/>
                </a:lnTo>
                <a:lnTo>
                  <a:pt x="362112" y="1057101"/>
                </a:lnTo>
                <a:lnTo>
                  <a:pt x="328513" y="1093890"/>
                </a:lnTo>
                <a:lnTo>
                  <a:pt x="292849" y="1126381"/>
                </a:lnTo>
                <a:lnTo>
                  <a:pt x="255295" y="1154589"/>
                </a:lnTo>
                <a:lnTo>
                  <a:pt x="216024" y="1178531"/>
                </a:lnTo>
                <a:lnTo>
                  <a:pt x="175210" y="1198223"/>
                </a:lnTo>
                <a:lnTo>
                  <a:pt x="133027" y="1213679"/>
                </a:lnTo>
                <a:lnTo>
                  <a:pt x="89649" y="1224917"/>
                </a:lnTo>
                <a:lnTo>
                  <a:pt x="45248" y="1231951"/>
                </a:lnTo>
                <a:lnTo>
                  <a:pt x="0" y="1234798"/>
                </a:lnTo>
                <a:close/>
              </a:path>
              <a:path w="1233170" h="1296035">
                <a:moveTo>
                  <a:pt x="909351" y="682628"/>
                </a:moveTo>
                <a:lnTo>
                  <a:pt x="681278" y="682628"/>
                </a:lnTo>
                <a:lnTo>
                  <a:pt x="681278" y="512729"/>
                </a:lnTo>
                <a:lnTo>
                  <a:pt x="909351" y="512729"/>
                </a:lnTo>
                <a:lnTo>
                  <a:pt x="909351" y="682628"/>
                </a:lnTo>
                <a:close/>
              </a:path>
              <a:path w="1233170" h="1296035">
                <a:moveTo>
                  <a:pt x="909351" y="1272722"/>
                </a:moveTo>
                <a:lnTo>
                  <a:pt x="681278" y="1272722"/>
                </a:lnTo>
                <a:lnTo>
                  <a:pt x="681278" y="920789"/>
                </a:lnTo>
                <a:lnTo>
                  <a:pt x="909351" y="920789"/>
                </a:lnTo>
                <a:lnTo>
                  <a:pt x="909351" y="127272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 descr=""/>
          <p:cNvSpPr/>
          <p:nvPr/>
        </p:nvSpPr>
        <p:spPr>
          <a:xfrm>
            <a:off x="1730386" y="3755949"/>
            <a:ext cx="513715" cy="660400"/>
          </a:xfrm>
          <a:custGeom>
            <a:avLst/>
            <a:gdLst/>
            <a:ahLst/>
            <a:cxnLst/>
            <a:rect l="l" t="t" r="r" b="b"/>
            <a:pathLst>
              <a:path w="513714" h="660400">
                <a:moveTo>
                  <a:pt x="266672" y="660272"/>
                </a:moveTo>
                <a:lnTo>
                  <a:pt x="212231" y="656393"/>
                </a:lnTo>
                <a:lnTo>
                  <a:pt x="162328" y="645020"/>
                </a:lnTo>
                <a:lnTo>
                  <a:pt x="117709" y="626553"/>
                </a:lnTo>
                <a:lnTo>
                  <a:pt x="79121" y="601388"/>
                </a:lnTo>
                <a:lnTo>
                  <a:pt x="47310" y="569925"/>
                </a:lnTo>
                <a:lnTo>
                  <a:pt x="23022" y="532562"/>
                </a:lnTo>
                <a:lnTo>
                  <a:pt x="7003" y="489696"/>
                </a:lnTo>
                <a:lnTo>
                  <a:pt x="0" y="441726"/>
                </a:lnTo>
                <a:lnTo>
                  <a:pt x="140078" y="441726"/>
                </a:lnTo>
                <a:lnTo>
                  <a:pt x="153585" y="482824"/>
                </a:lnTo>
                <a:lnTo>
                  <a:pt x="181839" y="514510"/>
                </a:lnTo>
                <a:lnTo>
                  <a:pt x="223296" y="534903"/>
                </a:lnTo>
                <a:lnTo>
                  <a:pt x="276411" y="542118"/>
                </a:lnTo>
                <a:lnTo>
                  <a:pt x="314895" y="537014"/>
                </a:lnTo>
                <a:lnTo>
                  <a:pt x="345513" y="522715"/>
                </a:lnTo>
                <a:lnTo>
                  <a:pt x="365739" y="500743"/>
                </a:lnTo>
                <a:lnTo>
                  <a:pt x="373042" y="472616"/>
                </a:lnTo>
                <a:lnTo>
                  <a:pt x="364908" y="440133"/>
                </a:lnTo>
                <a:lnTo>
                  <a:pt x="338865" y="416049"/>
                </a:lnTo>
                <a:lnTo>
                  <a:pt x="292457" y="397466"/>
                </a:lnTo>
                <a:lnTo>
                  <a:pt x="223226" y="381490"/>
                </a:lnTo>
                <a:lnTo>
                  <a:pt x="170150" y="368587"/>
                </a:lnTo>
                <a:lnTo>
                  <a:pt x="124701" y="351361"/>
                </a:lnTo>
                <a:lnTo>
                  <a:pt x="87074" y="329272"/>
                </a:lnTo>
                <a:lnTo>
                  <a:pt x="57467" y="301780"/>
                </a:lnTo>
                <a:lnTo>
                  <a:pt x="36076" y="268344"/>
                </a:lnTo>
                <a:lnTo>
                  <a:pt x="23097" y="228423"/>
                </a:lnTo>
                <a:lnTo>
                  <a:pt x="18727" y="181478"/>
                </a:lnTo>
                <a:lnTo>
                  <a:pt x="25187" y="135681"/>
                </a:lnTo>
                <a:lnTo>
                  <a:pt x="43623" y="95855"/>
                </a:lnTo>
                <a:lnTo>
                  <a:pt x="72621" y="62392"/>
                </a:lnTo>
                <a:lnTo>
                  <a:pt x="110765" y="35683"/>
                </a:lnTo>
                <a:lnTo>
                  <a:pt x="156641" y="16120"/>
                </a:lnTo>
                <a:lnTo>
                  <a:pt x="208832" y="4095"/>
                </a:lnTo>
                <a:lnTo>
                  <a:pt x="265923" y="0"/>
                </a:lnTo>
                <a:lnTo>
                  <a:pt x="315315" y="3917"/>
                </a:lnTo>
                <a:lnTo>
                  <a:pt x="360764" y="15263"/>
                </a:lnTo>
                <a:lnTo>
                  <a:pt x="401561" y="33434"/>
                </a:lnTo>
                <a:lnTo>
                  <a:pt x="436995" y="57822"/>
                </a:lnTo>
                <a:lnTo>
                  <a:pt x="466354" y="87820"/>
                </a:lnTo>
                <a:lnTo>
                  <a:pt x="488927" y="122823"/>
                </a:lnTo>
                <a:lnTo>
                  <a:pt x="504004" y="162225"/>
                </a:lnTo>
                <a:lnTo>
                  <a:pt x="510873" y="205418"/>
                </a:lnTo>
                <a:lnTo>
                  <a:pt x="370046" y="205418"/>
                </a:lnTo>
                <a:lnTo>
                  <a:pt x="358060" y="168531"/>
                </a:lnTo>
                <a:lnTo>
                  <a:pt x="334839" y="140838"/>
                </a:lnTo>
                <a:lnTo>
                  <a:pt x="300943" y="123427"/>
                </a:lnTo>
                <a:lnTo>
                  <a:pt x="256934" y="117381"/>
                </a:lnTo>
                <a:lnTo>
                  <a:pt x="214623" y="122075"/>
                </a:lnTo>
                <a:lnTo>
                  <a:pt x="183618" y="135240"/>
                </a:lnTo>
                <a:lnTo>
                  <a:pt x="164552" y="155499"/>
                </a:lnTo>
                <a:lnTo>
                  <a:pt x="158056" y="181478"/>
                </a:lnTo>
                <a:lnTo>
                  <a:pt x="167290" y="211644"/>
                </a:lnTo>
                <a:lnTo>
                  <a:pt x="196540" y="233991"/>
                </a:lnTo>
                <a:lnTo>
                  <a:pt x="248121" y="252284"/>
                </a:lnTo>
                <a:lnTo>
                  <a:pt x="324352" y="270287"/>
                </a:lnTo>
                <a:lnTo>
                  <a:pt x="387233" y="288731"/>
                </a:lnTo>
                <a:lnTo>
                  <a:pt x="435882" y="313590"/>
                </a:lnTo>
                <a:lnTo>
                  <a:pt x="471546" y="344326"/>
                </a:lnTo>
                <a:lnTo>
                  <a:pt x="495475" y="380404"/>
                </a:lnTo>
                <a:lnTo>
                  <a:pt x="508917" y="421286"/>
                </a:lnTo>
                <a:lnTo>
                  <a:pt x="513120" y="466438"/>
                </a:lnTo>
                <a:lnTo>
                  <a:pt x="508123" y="509355"/>
                </a:lnTo>
                <a:lnTo>
                  <a:pt x="493785" y="547548"/>
                </a:lnTo>
                <a:lnTo>
                  <a:pt x="471090" y="580710"/>
                </a:lnTo>
                <a:lnTo>
                  <a:pt x="441021" y="608532"/>
                </a:lnTo>
                <a:lnTo>
                  <a:pt x="404562" y="630707"/>
                </a:lnTo>
                <a:lnTo>
                  <a:pt x="362695" y="646927"/>
                </a:lnTo>
                <a:lnTo>
                  <a:pt x="316404" y="656885"/>
                </a:lnTo>
                <a:lnTo>
                  <a:pt x="266672" y="660272"/>
                </a:lnTo>
                <a:close/>
              </a:path>
            </a:pathLst>
          </a:custGeom>
          <a:solidFill>
            <a:srgbClr val="E0BFE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 descr=""/>
          <p:cNvSpPr/>
          <p:nvPr/>
        </p:nvSpPr>
        <p:spPr>
          <a:xfrm>
            <a:off x="2289200" y="3770883"/>
            <a:ext cx="533400" cy="630555"/>
          </a:xfrm>
          <a:custGeom>
            <a:avLst/>
            <a:gdLst/>
            <a:ahLst/>
            <a:cxnLst/>
            <a:rect l="l" t="t" r="r" b="b"/>
            <a:pathLst>
              <a:path w="533400" h="630554">
                <a:moveTo>
                  <a:pt x="533336" y="0"/>
                </a:moveTo>
                <a:lnTo>
                  <a:pt x="0" y="0"/>
                </a:lnTo>
                <a:lnTo>
                  <a:pt x="0" y="125069"/>
                </a:lnTo>
                <a:lnTo>
                  <a:pt x="198501" y="125069"/>
                </a:lnTo>
                <a:lnTo>
                  <a:pt x="198501" y="630491"/>
                </a:lnTo>
                <a:lnTo>
                  <a:pt x="334835" y="630491"/>
                </a:lnTo>
                <a:lnTo>
                  <a:pt x="334835" y="125069"/>
                </a:lnTo>
                <a:lnTo>
                  <a:pt x="533336" y="125069"/>
                </a:lnTo>
                <a:lnTo>
                  <a:pt x="533336" y="0"/>
                </a:lnTo>
                <a:close/>
              </a:path>
            </a:pathLst>
          </a:custGeom>
          <a:solidFill>
            <a:srgbClr val="E0BFE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 descr=""/>
          <p:cNvSpPr/>
          <p:nvPr/>
        </p:nvSpPr>
        <p:spPr>
          <a:xfrm>
            <a:off x="2895955" y="3770883"/>
            <a:ext cx="461009" cy="630555"/>
          </a:xfrm>
          <a:custGeom>
            <a:avLst/>
            <a:gdLst/>
            <a:ahLst/>
            <a:cxnLst/>
            <a:rect l="l" t="t" r="r" b="b"/>
            <a:pathLst>
              <a:path w="461010" h="630554">
                <a:moveTo>
                  <a:pt x="460679" y="508000"/>
                </a:moveTo>
                <a:lnTo>
                  <a:pt x="136334" y="508000"/>
                </a:lnTo>
                <a:lnTo>
                  <a:pt x="136334" y="372618"/>
                </a:lnTo>
                <a:lnTo>
                  <a:pt x="427723" y="372618"/>
                </a:lnTo>
                <a:lnTo>
                  <a:pt x="427723" y="250126"/>
                </a:lnTo>
                <a:lnTo>
                  <a:pt x="136334" y="250126"/>
                </a:lnTo>
                <a:lnTo>
                  <a:pt x="136334" y="122491"/>
                </a:lnTo>
                <a:lnTo>
                  <a:pt x="453936" y="122491"/>
                </a:lnTo>
                <a:lnTo>
                  <a:pt x="453936" y="0"/>
                </a:lnTo>
                <a:lnTo>
                  <a:pt x="0" y="0"/>
                </a:lnTo>
                <a:lnTo>
                  <a:pt x="0" y="122491"/>
                </a:lnTo>
                <a:lnTo>
                  <a:pt x="0" y="250126"/>
                </a:lnTo>
                <a:lnTo>
                  <a:pt x="0" y="372618"/>
                </a:lnTo>
                <a:lnTo>
                  <a:pt x="0" y="508000"/>
                </a:lnTo>
                <a:lnTo>
                  <a:pt x="0" y="630491"/>
                </a:lnTo>
                <a:lnTo>
                  <a:pt x="460679" y="630491"/>
                </a:lnTo>
                <a:lnTo>
                  <a:pt x="460679" y="508000"/>
                </a:lnTo>
                <a:close/>
              </a:path>
            </a:pathLst>
          </a:custGeom>
          <a:solidFill>
            <a:srgbClr val="E0BFE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 descr=""/>
          <p:cNvSpPr/>
          <p:nvPr/>
        </p:nvSpPr>
        <p:spPr>
          <a:xfrm>
            <a:off x="3448030" y="3771394"/>
            <a:ext cx="486409" cy="629920"/>
          </a:xfrm>
          <a:custGeom>
            <a:avLst/>
            <a:gdLst/>
            <a:ahLst/>
            <a:cxnLst/>
            <a:rect l="l" t="t" r="r" b="b"/>
            <a:pathLst>
              <a:path w="486410" h="629920">
                <a:moveTo>
                  <a:pt x="136332" y="629382"/>
                </a:moveTo>
                <a:lnTo>
                  <a:pt x="0" y="629382"/>
                </a:lnTo>
                <a:lnTo>
                  <a:pt x="0" y="0"/>
                </a:lnTo>
                <a:lnTo>
                  <a:pt x="234462" y="0"/>
                </a:lnTo>
                <a:lnTo>
                  <a:pt x="290871" y="4187"/>
                </a:lnTo>
                <a:lnTo>
                  <a:pt x="340785" y="16410"/>
                </a:lnTo>
                <a:lnTo>
                  <a:pt x="383886" y="36162"/>
                </a:lnTo>
                <a:lnTo>
                  <a:pt x="419860" y="62938"/>
                </a:lnTo>
                <a:lnTo>
                  <a:pt x="448389" y="96229"/>
                </a:lnTo>
                <a:lnTo>
                  <a:pt x="463241" y="124332"/>
                </a:lnTo>
                <a:lnTo>
                  <a:pt x="136332" y="124332"/>
                </a:lnTo>
                <a:lnTo>
                  <a:pt x="136332" y="337472"/>
                </a:lnTo>
                <a:lnTo>
                  <a:pt x="462940" y="337472"/>
                </a:lnTo>
                <a:lnTo>
                  <a:pt x="448389" y="365198"/>
                </a:lnTo>
                <a:lnTo>
                  <a:pt x="419860" y="398673"/>
                </a:lnTo>
                <a:lnTo>
                  <a:pt x="383886" y="425560"/>
                </a:lnTo>
                <a:lnTo>
                  <a:pt x="340785" y="445370"/>
                </a:lnTo>
                <a:lnTo>
                  <a:pt x="290871" y="457614"/>
                </a:lnTo>
                <a:lnTo>
                  <a:pt x="234462" y="461804"/>
                </a:lnTo>
                <a:lnTo>
                  <a:pt x="136332" y="461804"/>
                </a:lnTo>
                <a:lnTo>
                  <a:pt x="136332" y="629382"/>
                </a:lnTo>
                <a:close/>
              </a:path>
              <a:path w="486410" h="629920">
                <a:moveTo>
                  <a:pt x="462940" y="337472"/>
                </a:moveTo>
                <a:lnTo>
                  <a:pt x="228469" y="337472"/>
                </a:lnTo>
                <a:lnTo>
                  <a:pt x="279348" y="330582"/>
                </a:lnTo>
                <a:lnTo>
                  <a:pt x="317516" y="310154"/>
                </a:lnTo>
                <a:lnTo>
                  <a:pt x="341499" y="276549"/>
                </a:lnTo>
                <a:lnTo>
                  <a:pt x="349821" y="230130"/>
                </a:lnTo>
                <a:lnTo>
                  <a:pt x="341499" y="184277"/>
                </a:lnTo>
                <a:lnTo>
                  <a:pt x="317516" y="151167"/>
                </a:lnTo>
                <a:lnTo>
                  <a:pt x="279348" y="131089"/>
                </a:lnTo>
                <a:lnTo>
                  <a:pt x="228469" y="124332"/>
                </a:lnTo>
                <a:lnTo>
                  <a:pt x="463241" y="124332"/>
                </a:lnTo>
                <a:lnTo>
                  <a:pt x="469159" y="135529"/>
                </a:lnTo>
                <a:lnTo>
                  <a:pt x="481852" y="180332"/>
                </a:lnTo>
                <a:lnTo>
                  <a:pt x="486153" y="230130"/>
                </a:lnTo>
                <a:lnTo>
                  <a:pt x="481852" y="280437"/>
                </a:lnTo>
                <a:lnTo>
                  <a:pt x="469159" y="325623"/>
                </a:lnTo>
                <a:lnTo>
                  <a:pt x="462940" y="337472"/>
                </a:lnTo>
                <a:close/>
              </a:path>
            </a:pathLst>
          </a:custGeom>
          <a:solidFill>
            <a:srgbClr val="E0BFE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 descr=""/>
          <p:cNvSpPr/>
          <p:nvPr/>
        </p:nvSpPr>
        <p:spPr>
          <a:xfrm>
            <a:off x="4181118" y="3771394"/>
            <a:ext cx="483234" cy="629920"/>
          </a:xfrm>
          <a:custGeom>
            <a:avLst/>
            <a:gdLst/>
            <a:ahLst/>
            <a:cxnLst/>
            <a:rect l="l" t="t" r="r" b="b"/>
            <a:pathLst>
              <a:path w="483235" h="629920">
                <a:moveTo>
                  <a:pt x="483157" y="502734"/>
                </a:moveTo>
                <a:lnTo>
                  <a:pt x="0" y="502734"/>
                </a:lnTo>
                <a:lnTo>
                  <a:pt x="0" y="386896"/>
                </a:lnTo>
                <a:lnTo>
                  <a:pt x="235960" y="0"/>
                </a:lnTo>
                <a:lnTo>
                  <a:pt x="403005" y="0"/>
                </a:lnTo>
                <a:lnTo>
                  <a:pt x="403005" y="144410"/>
                </a:lnTo>
                <a:lnTo>
                  <a:pt x="274163" y="144410"/>
                </a:lnTo>
                <a:lnTo>
                  <a:pt x="130340" y="386896"/>
                </a:lnTo>
                <a:lnTo>
                  <a:pt x="483157" y="386896"/>
                </a:lnTo>
                <a:lnTo>
                  <a:pt x="483157" y="502734"/>
                </a:lnTo>
                <a:close/>
              </a:path>
              <a:path w="483235" h="629920">
                <a:moveTo>
                  <a:pt x="403005" y="386896"/>
                </a:moveTo>
                <a:lnTo>
                  <a:pt x="274163" y="386896"/>
                </a:lnTo>
                <a:lnTo>
                  <a:pt x="274163" y="144410"/>
                </a:lnTo>
                <a:lnTo>
                  <a:pt x="403005" y="144410"/>
                </a:lnTo>
                <a:lnTo>
                  <a:pt x="403005" y="386896"/>
                </a:lnTo>
                <a:close/>
              </a:path>
              <a:path w="483235" h="629920">
                <a:moveTo>
                  <a:pt x="403005" y="629382"/>
                </a:moveTo>
                <a:lnTo>
                  <a:pt x="274163" y="629382"/>
                </a:lnTo>
                <a:lnTo>
                  <a:pt x="274163" y="502734"/>
                </a:lnTo>
                <a:lnTo>
                  <a:pt x="403005" y="502734"/>
                </a:lnTo>
                <a:lnTo>
                  <a:pt x="403005" y="629382"/>
                </a:lnTo>
                <a:close/>
              </a:path>
            </a:pathLst>
          </a:custGeom>
          <a:solidFill>
            <a:srgbClr val="E0BFE6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6432" y="9625270"/>
            <a:ext cx="267472" cy="177064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481612" y="9627429"/>
            <a:ext cx="267472" cy="177064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10887" y="587322"/>
            <a:ext cx="346967" cy="195391"/>
          </a:xfrm>
          <a:prstGeom prst="rect">
            <a:avLst/>
          </a:prstGeom>
        </p:spPr>
      </p:pic>
      <p:sp>
        <p:nvSpPr>
          <p:cNvPr id="5" name="object 5" descr=""/>
          <p:cNvSpPr/>
          <p:nvPr/>
        </p:nvSpPr>
        <p:spPr>
          <a:xfrm>
            <a:off x="1789592" y="695503"/>
            <a:ext cx="14251940" cy="27305"/>
          </a:xfrm>
          <a:custGeom>
            <a:avLst/>
            <a:gdLst/>
            <a:ahLst/>
            <a:cxnLst/>
            <a:rect l="l" t="t" r="r" b="b"/>
            <a:pathLst>
              <a:path w="14251940" h="27304">
                <a:moveTo>
                  <a:pt x="14251781" y="26789"/>
                </a:moveTo>
                <a:lnTo>
                  <a:pt x="0" y="26789"/>
                </a:lnTo>
                <a:lnTo>
                  <a:pt x="0" y="0"/>
                </a:lnTo>
                <a:lnTo>
                  <a:pt x="14251781" y="0"/>
                </a:lnTo>
                <a:lnTo>
                  <a:pt x="14251781" y="26789"/>
                </a:lnTo>
                <a:close/>
              </a:path>
            </a:pathLst>
          </a:custGeom>
          <a:solidFill>
            <a:srgbClr val="9E9E9E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6" name="object 6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59143" y="1204529"/>
            <a:ext cx="17271743" cy="7888902"/>
          </a:xfrm>
          <a:prstGeom prst="rect">
            <a:avLst/>
          </a:prstGeom>
        </p:spPr>
      </p:pic>
      <p:grpSp>
        <p:nvGrpSpPr>
          <p:cNvPr id="7" name="object 7" descr=""/>
          <p:cNvGrpSpPr/>
          <p:nvPr/>
        </p:nvGrpSpPr>
        <p:grpSpPr>
          <a:xfrm>
            <a:off x="16302784" y="573600"/>
            <a:ext cx="354965" cy="203835"/>
            <a:chOff x="16302784" y="573600"/>
            <a:chExt cx="354965" cy="203835"/>
          </a:xfrm>
        </p:grpSpPr>
        <p:pic>
          <p:nvPicPr>
            <p:cNvPr id="8" name="object 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302784" y="573600"/>
              <a:ext cx="173757" cy="203479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502606" y="573600"/>
              <a:ext cx="154933" cy="203479"/>
            </a:xfrm>
            <a:prstGeom prst="rect">
              <a:avLst/>
            </a:prstGeom>
          </p:spPr>
        </p:pic>
      </p:grpSp>
      <p:grpSp>
        <p:nvGrpSpPr>
          <p:cNvPr id="10" name="object 10" descr=""/>
          <p:cNvGrpSpPr/>
          <p:nvPr/>
        </p:nvGrpSpPr>
        <p:grpSpPr>
          <a:xfrm>
            <a:off x="16736207" y="565471"/>
            <a:ext cx="422909" cy="217170"/>
            <a:chOff x="16736207" y="565471"/>
            <a:chExt cx="422909" cy="217170"/>
          </a:xfrm>
        </p:grpSpPr>
        <p:pic>
          <p:nvPicPr>
            <p:cNvPr id="11" name="object 11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736207" y="565471"/>
              <a:ext cx="198614" cy="214148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965230" y="565471"/>
              <a:ext cx="193546" cy="216943"/>
            </a:xfrm>
            <a:prstGeom prst="rect">
              <a:avLst/>
            </a:prstGeom>
          </p:spPr>
        </p:pic>
      </p:grpSp>
      <p:sp>
        <p:nvSpPr>
          <p:cNvPr id="13" name="object 13" descr=""/>
          <p:cNvSpPr/>
          <p:nvPr/>
        </p:nvSpPr>
        <p:spPr>
          <a:xfrm>
            <a:off x="1161884" y="1178038"/>
            <a:ext cx="408940" cy="560070"/>
          </a:xfrm>
          <a:custGeom>
            <a:avLst/>
            <a:gdLst/>
            <a:ahLst/>
            <a:cxnLst/>
            <a:rect l="l" t="t" r="r" b="b"/>
            <a:pathLst>
              <a:path w="408940" h="560069">
                <a:moveTo>
                  <a:pt x="408851" y="451269"/>
                </a:moveTo>
                <a:lnTo>
                  <a:pt x="120992" y="451269"/>
                </a:lnTo>
                <a:lnTo>
                  <a:pt x="120992" y="331368"/>
                </a:lnTo>
                <a:lnTo>
                  <a:pt x="379603" y="331368"/>
                </a:lnTo>
                <a:lnTo>
                  <a:pt x="379603" y="223062"/>
                </a:lnTo>
                <a:lnTo>
                  <a:pt x="120992" y="223062"/>
                </a:lnTo>
                <a:lnTo>
                  <a:pt x="120992" y="108305"/>
                </a:lnTo>
                <a:lnTo>
                  <a:pt x="402869" y="108305"/>
                </a:lnTo>
                <a:lnTo>
                  <a:pt x="402869" y="0"/>
                </a:lnTo>
                <a:lnTo>
                  <a:pt x="0" y="0"/>
                </a:lnTo>
                <a:lnTo>
                  <a:pt x="0" y="108305"/>
                </a:lnTo>
                <a:lnTo>
                  <a:pt x="0" y="223062"/>
                </a:lnTo>
                <a:lnTo>
                  <a:pt x="0" y="331368"/>
                </a:lnTo>
                <a:lnTo>
                  <a:pt x="0" y="451269"/>
                </a:lnTo>
                <a:lnTo>
                  <a:pt x="0" y="559574"/>
                </a:lnTo>
                <a:lnTo>
                  <a:pt x="408851" y="559574"/>
                </a:lnTo>
                <a:lnTo>
                  <a:pt x="408851" y="451269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 descr=""/>
          <p:cNvSpPr/>
          <p:nvPr/>
        </p:nvSpPr>
        <p:spPr>
          <a:xfrm>
            <a:off x="1651845" y="1178500"/>
            <a:ext cx="462915" cy="558800"/>
          </a:xfrm>
          <a:custGeom>
            <a:avLst/>
            <a:gdLst/>
            <a:ahLst/>
            <a:cxnLst/>
            <a:rect l="l" t="t" r="r" b="b"/>
            <a:pathLst>
              <a:path w="462914" h="558800">
                <a:moveTo>
                  <a:pt x="120992" y="558562"/>
                </a:moveTo>
                <a:lnTo>
                  <a:pt x="0" y="558562"/>
                </a:lnTo>
                <a:lnTo>
                  <a:pt x="0" y="0"/>
                </a:lnTo>
                <a:lnTo>
                  <a:pt x="218051" y="0"/>
                </a:lnTo>
                <a:lnTo>
                  <a:pt x="273460" y="4513"/>
                </a:lnTo>
                <a:lnTo>
                  <a:pt x="321460" y="17647"/>
                </a:lnTo>
                <a:lnTo>
                  <a:pt x="361646" y="38789"/>
                </a:lnTo>
                <a:lnTo>
                  <a:pt x="393610" y="67328"/>
                </a:lnTo>
                <a:lnTo>
                  <a:pt x="416946" y="102652"/>
                </a:lnTo>
                <a:lnTo>
                  <a:pt x="419595" y="110341"/>
                </a:lnTo>
                <a:lnTo>
                  <a:pt x="120992" y="110341"/>
                </a:lnTo>
                <a:lnTo>
                  <a:pt x="120992" y="272084"/>
                </a:lnTo>
                <a:lnTo>
                  <a:pt x="418577" y="272084"/>
                </a:lnTo>
                <a:lnTo>
                  <a:pt x="410508" y="291703"/>
                </a:lnTo>
                <a:lnTo>
                  <a:pt x="379450" y="329515"/>
                </a:lnTo>
                <a:lnTo>
                  <a:pt x="337049" y="357753"/>
                </a:lnTo>
                <a:lnTo>
                  <a:pt x="352487" y="382426"/>
                </a:lnTo>
                <a:lnTo>
                  <a:pt x="120992" y="382426"/>
                </a:lnTo>
                <a:lnTo>
                  <a:pt x="120992" y="558562"/>
                </a:lnTo>
                <a:close/>
              </a:path>
              <a:path w="462914" h="558800">
                <a:moveTo>
                  <a:pt x="418577" y="272084"/>
                </a:moveTo>
                <a:lnTo>
                  <a:pt x="212733" y="272084"/>
                </a:lnTo>
                <a:lnTo>
                  <a:pt x="255653" y="266869"/>
                </a:lnTo>
                <a:lnTo>
                  <a:pt x="287854" y="251438"/>
                </a:lnTo>
                <a:lnTo>
                  <a:pt x="308089" y="226112"/>
                </a:lnTo>
                <a:lnTo>
                  <a:pt x="315111" y="191213"/>
                </a:lnTo>
                <a:lnTo>
                  <a:pt x="308089" y="156313"/>
                </a:lnTo>
                <a:lnTo>
                  <a:pt x="287854" y="130987"/>
                </a:lnTo>
                <a:lnTo>
                  <a:pt x="255653" y="115556"/>
                </a:lnTo>
                <a:lnTo>
                  <a:pt x="212733" y="110341"/>
                </a:lnTo>
                <a:lnTo>
                  <a:pt x="419595" y="110341"/>
                </a:lnTo>
                <a:lnTo>
                  <a:pt x="431246" y="144151"/>
                </a:lnTo>
                <a:lnTo>
                  <a:pt x="436103" y="191213"/>
                </a:lnTo>
                <a:lnTo>
                  <a:pt x="429600" y="245281"/>
                </a:lnTo>
                <a:lnTo>
                  <a:pt x="418577" y="272084"/>
                </a:lnTo>
                <a:close/>
              </a:path>
              <a:path w="462914" h="558800">
                <a:moveTo>
                  <a:pt x="462695" y="558562"/>
                </a:moveTo>
                <a:lnTo>
                  <a:pt x="322424" y="558562"/>
                </a:lnTo>
                <a:lnTo>
                  <a:pt x="217386" y="382426"/>
                </a:lnTo>
                <a:lnTo>
                  <a:pt x="352487" y="382426"/>
                </a:lnTo>
                <a:lnTo>
                  <a:pt x="462695" y="558562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 descr=""/>
          <p:cNvSpPr/>
          <p:nvPr/>
        </p:nvSpPr>
        <p:spPr>
          <a:xfrm>
            <a:off x="2170382" y="1178500"/>
            <a:ext cx="501015" cy="558800"/>
          </a:xfrm>
          <a:custGeom>
            <a:avLst/>
            <a:gdLst/>
            <a:ahLst/>
            <a:cxnLst/>
            <a:rect l="l" t="t" r="r" b="b"/>
            <a:pathLst>
              <a:path w="501014" h="558800">
                <a:moveTo>
                  <a:pt x="210074" y="558562"/>
                </a:moveTo>
                <a:lnTo>
                  <a:pt x="0" y="558562"/>
                </a:lnTo>
                <a:lnTo>
                  <a:pt x="0" y="0"/>
                </a:lnTo>
                <a:lnTo>
                  <a:pt x="210074" y="0"/>
                </a:lnTo>
                <a:lnTo>
                  <a:pt x="261825" y="3369"/>
                </a:lnTo>
                <a:lnTo>
                  <a:pt x="309213" y="13224"/>
                </a:lnTo>
                <a:lnTo>
                  <a:pt x="351981" y="29181"/>
                </a:lnTo>
                <a:lnTo>
                  <a:pt x="389876" y="50858"/>
                </a:lnTo>
                <a:lnTo>
                  <a:pt x="422641" y="77873"/>
                </a:lnTo>
                <a:lnTo>
                  <a:pt x="450021" y="109842"/>
                </a:lnTo>
                <a:lnTo>
                  <a:pt x="450318" y="110341"/>
                </a:lnTo>
                <a:lnTo>
                  <a:pt x="120992" y="110341"/>
                </a:lnTo>
                <a:lnTo>
                  <a:pt x="120992" y="448220"/>
                </a:lnTo>
                <a:lnTo>
                  <a:pt x="450583" y="448220"/>
                </a:lnTo>
                <a:lnTo>
                  <a:pt x="450021" y="449163"/>
                </a:lnTo>
                <a:lnTo>
                  <a:pt x="422641" y="481031"/>
                </a:lnTo>
                <a:lnTo>
                  <a:pt x="389876" y="507944"/>
                </a:lnTo>
                <a:lnTo>
                  <a:pt x="351981" y="529528"/>
                </a:lnTo>
                <a:lnTo>
                  <a:pt x="309213" y="545408"/>
                </a:lnTo>
                <a:lnTo>
                  <a:pt x="261825" y="555211"/>
                </a:lnTo>
                <a:lnTo>
                  <a:pt x="210074" y="558562"/>
                </a:lnTo>
                <a:close/>
              </a:path>
              <a:path w="501014" h="558800">
                <a:moveTo>
                  <a:pt x="450583" y="448220"/>
                </a:moveTo>
                <a:lnTo>
                  <a:pt x="212068" y="448220"/>
                </a:lnTo>
                <a:lnTo>
                  <a:pt x="260487" y="443204"/>
                </a:lnTo>
                <a:lnTo>
                  <a:pt x="301593" y="428421"/>
                </a:lnTo>
                <a:lnTo>
                  <a:pt x="334722" y="404272"/>
                </a:lnTo>
                <a:lnTo>
                  <a:pt x="359209" y="371156"/>
                </a:lnTo>
                <a:lnTo>
                  <a:pt x="374388" y="329473"/>
                </a:lnTo>
                <a:lnTo>
                  <a:pt x="379596" y="279623"/>
                </a:lnTo>
                <a:lnTo>
                  <a:pt x="374388" y="229723"/>
                </a:lnTo>
                <a:lnTo>
                  <a:pt x="359209" y="187913"/>
                </a:lnTo>
                <a:lnTo>
                  <a:pt x="334722" y="154632"/>
                </a:lnTo>
                <a:lnTo>
                  <a:pt x="301593" y="130318"/>
                </a:lnTo>
                <a:lnTo>
                  <a:pt x="260487" y="115408"/>
                </a:lnTo>
                <a:lnTo>
                  <a:pt x="212068" y="110341"/>
                </a:lnTo>
                <a:lnTo>
                  <a:pt x="450318" y="110341"/>
                </a:lnTo>
                <a:lnTo>
                  <a:pt x="471761" y="146385"/>
                </a:lnTo>
                <a:lnTo>
                  <a:pt x="487606" y="187117"/>
                </a:lnTo>
                <a:lnTo>
                  <a:pt x="497300" y="231658"/>
                </a:lnTo>
                <a:lnTo>
                  <a:pt x="500588" y="279623"/>
                </a:lnTo>
                <a:lnTo>
                  <a:pt x="497300" y="327570"/>
                </a:lnTo>
                <a:lnTo>
                  <a:pt x="487606" y="372058"/>
                </a:lnTo>
                <a:lnTo>
                  <a:pt x="471761" y="412714"/>
                </a:lnTo>
                <a:lnTo>
                  <a:pt x="450583" y="448220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6" name="object 16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112386" y="1933063"/>
            <a:ext cx="108455" cy="142611"/>
          </a:xfrm>
          <a:prstGeom prst="rect">
            <a:avLst/>
          </a:prstGeom>
        </p:spPr>
      </p:pic>
      <p:grpSp>
        <p:nvGrpSpPr>
          <p:cNvPr id="17" name="object 17" descr=""/>
          <p:cNvGrpSpPr/>
          <p:nvPr/>
        </p:nvGrpSpPr>
        <p:grpSpPr>
          <a:xfrm>
            <a:off x="1291084" y="1929680"/>
            <a:ext cx="493395" cy="149225"/>
            <a:chOff x="1291084" y="1929680"/>
            <a:chExt cx="493395" cy="149225"/>
          </a:xfrm>
        </p:grpSpPr>
        <p:pic>
          <p:nvPicPr>
            <p:cNvPr id="18" name="object 18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91084" y="1933063"/>
              <a:ext cx="112427" cy="142611"/>
            </a:xfrm>
            <a:prstGeom prst="rect">
              <a:avLst/>
            </a:prstGeom>
          </p:spPr>
        </p:pic>
        <p:pic>
          <p:nvPicPr>
            <p:cNvPr id="19" name="object 19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22854" y="1929680"/>
              <a:ext cx="361288" cy="149198"/>
            </a:xfrm>
            <a:prstGeom prst="rect">
              <a:avLst/>
            </a:prstGeom>
          </p:spPr>
        </p:pic>
      </p:grpSp>
      <p:pic>
        <p:nvPicPr>
          <p:cNvPr id="20" name="object 20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846038" y="1933063"/>
            <a:ext cx="108455" cy="142611"/>
          </a:xfrm>
          <a:prstGeom prst="rect">
            <a:avLst/>
          </a:prstGeom>
        </p:spPr>
      </p:pic>
      <p:sp>
        <p:nvSpPr>
          <p:cNvPr id="21" name="object 21" descr=""/>
          <p:cNvSpPr/>
          <p:nvPr/>
        </p:nvSpPr>
        <p:spPr>
          <a:xfrm>
            <a:off x="2024735" y="1929688"/>
            <a:ext cx="1062990" cy="149225"/>
          </a:xfrm>
          <a:custGeom>
            <a:avLst/>
            <a:gdLst/>
            <a:ahLst/>
            <a:cxnLst/>
            <a:rect l="l" t="t" r="r" b="b"/>
            <a:pathLst>
              <a:path w="1062989" h="149225">
                <a:moveTo>
                  <a:pt x="124333" y="74777"/>
                </a:moveTo>
                <a:lnTo>
                  <a:pt x="119278" y="45669"/>
                </a:lnTo>
                <a:lnTo>
                  <a:pt x="106032" y="25387"/>
                </a:lnTo>
                <a:lnTo>
                  <a:pt x="106032" y="74777"/>
                </a:lnTo>
                <a:lnTo>
                  <a:pt x="102133" y="97904"/>
                </a:lnTo>
                <a:lnTo>
                  <a:pt x="90944" y="114947"/>
                </a:lnTo>
                <a:lnTo>
                  <a:pt x="73177" y="125476"/>
                </a:lnTo>
                <a:lnTo>
                  <a:pt x="49555" y="129082"/>
                </a:lnTo>
                <a:lnTo>
                  <a:pt x="18122" y="129082"/>
                </a:lnTo>
                <a:lnTo>
                  <a:pt x="18122" y="20116"/>
                </a:lnTo>
                <a:lnTo>
                  <a:pt x="49555" y="20116"/>
                </a:lnTo>
                <a:lnTo>
                  <a:pt x="73177" y="23774"/>
                </a:lnTo>
                <a:lnTo>
                  <a:pt x="90944" y="34429"/>
                </a:lnTo>
                <a:lnTo>
                  <a:pt x="102133" y="51587"/>
                </a:lnTo>
                <a:lnTo>
                  <a:pt x="106032" y="74777"/>
                </a:lnTo>
                <a:lnTo>
                  <a:pt x="106032" y="25387"/>
                </a:lnTo>
                <a:lnTo>
                  <a:pt x="104559" y="23126"/>
                </a:lnTo>
                <a:lnTo>
                  <a:pt x="99682" y="20116"/>
                </a:lnTo>
                <a:lnTo>
                  <a:pt x="80911" y="8547"/>
                </a:lnTo>
                <a:lnTo>
                  <a:pt x="49047" y="3378"/>
                </a:lnTo>
                <a:lnTo>
                  <a:pt x="0" y="3378"/>
                </a:lnTo>
                <a:lnTo>
                  <a:pt x="0" y="145986"/>
                </a:lnTo>
                <a:lnTo>
                  <a:pt x="49047" y="145986"/>
                </a:lnTo>
                <a:lnTo>
                  <a:pt x="80911" y="140843"/>
                </a:lnTo>
                <a:lnTo>
                  <a:pt x="100101" y="129082"/>
                </a:lnTo>
                <a:lnTo>
                  <a:pt x="104559" y="126339"/>
                </a:lnTo>
                <a:lnTo>
                  <a:pt x="119278" y="103860"/>
                </a:lnTo>
                <a:lnTo>
                  <a:pt x="124333" y="74777"/>
                </a:lnTo>
                <a:close/>
              </a:path>
              <a:path w="1062989" h="149225">
                <a:moveTo>
                  <a:pt x="269925" y="145986"/>
                </a:moveTo>
                <a:lnTo>
                  <a:pt x="255879" y="110744"/>
                </a:lnTo>
                <a:lnTo>
                  <a:pt x="249288" y="94183"/>
                </a:lnTo>
                <a:lnTo>
                  <a:pt x="229857" y="45427"/>
                </a:lnTo>
                <a:lnTo>
                  <a:pt x="229857" y="94183"/>
                </a:lnTo>
                <a:lnTo>
                  <a:pt x="176149" y="94183"/>
                </a:lnTo>
                <a:lnTo>
                  <a:pt x="203085" y="25285"/>
                </a:lnTo>
                <a:lnTo>
                  <a:pt x="229857" y="94183"/>
                </a:lnTo>
                <a:lnTo>
                  <a:pt x="229857" y="45427"/>
                </a:lnTo>
                <a:lnTo>
                  <a:pt x="221830" y="25285"/>
                </a:lnTo>
                <a:lnTo>
                  <a:pt x="213106" y="3378"/>
                </a:lnTo>
                <a:lnTo>
                  <a:pt x="193941" y="3378"/>
                </a:lnTo>
                <a:lnTo>
                  <a:pt x="136944" y="145986"/>
                </a:lnTo>
                <a:lnTo>
                  <a:pt x="155943" y="145986"/>
                </a:lnTo>
                <a:lnTo>
                  <a:pt x="169760" y="110744"/>
                </a:lnTo>
                <a:lnTo>
                  <a:pt x="236245" y="110744"/>
                </a:lnTo>
                <a:lnTo>
                  <a:pt x="250063" y="145986"/>
                </a:lnTo>
                <a:lnTo>
                  <a:pt x="269925" y="145986"/>
                </a:lnTo>
                <a:close/>
              </a:path>
              <a:path w="1062989" h="149225">
                <a:moveTo>
                  <a:pt x="397548" y="3860"/>
                </a:moveTo>
                <a:lnTo>
                  <a:pt x="280111" y="3860"/>
                </a:lnTo>
                <a:lnTo>
                  <a:pt x="280111" y="20624"/>
                </a:lnTo>
                <a:lnTo>
                  <a:pt x="329857" y="20624"/>
                </a:lnTo>
                <a:lnTo>
                  <a:pt x="329857" y="145681"/>
                </a:lnTo>
                <a:lnTo>
                  <a:pt x="347980" y="145681"/>
                </a:lnTo>
                <a:lnTo>
                  <a:pt x="347980" y="20624"/>
                </a:lnTo>
                <a:lnTo>
                  <a:pt x="397548" y="20624"/>
                </a:lnTo>
                <a:lnTo>
                  <a:pt x="397548" y="3860"/>
                </a:lnTo>
                <a:close/>
              </a:path>
              <a:path w="1062989" h="149225">
                <a:moveTo>
                  <a:pt x="540715" y="145986"/>
                </a:moveTo>
                <a:lnTo>
                  <a:pt x="526669" y="110744"/>
                </a:lnTo>
                <a:lnTo>
                  <a:pt x="520077" y="94183"/>
                </a:lnTo>
                <a:lnTo>
                  <a:pt x="500646" y="45427"/>
                </a:lnTo>
                <a:lnTo>
                  <a:pt x="500646" y="94183"/>
                </a:lnTo>
                <a:lnTo>
                  <a:pt x="446938" y="94183"/>
                </a:lnTo>
                <a:lnTo>
                  <a:pt x="473887" y="25285"/>
                </a:lnTo>
                <a:lnTo>
                  <a:pt x="500646" y="94183"/>
                </a:lnTo>
                <a:lnTo>
                  <a:pt x="500646" y="45427"/>
                </a:lnTo>
                <a:lnTo>
                  <a:pt x="492620" y="25285"/>
                </a:lnTo>
                <a:lnTo>
                  <a:pt x="483895" y="3378"/>
                </a:lnTo>
                <a:lnTo>
                  <a:pt x="464731" y="3378"/>
                </a:lnTo>
                <a:lnTo>
                  <a:pt x="407733" y="145986"/>
                </a:lnTo>
                <a:lnTo>
                  <a:pt x="426732" y="145986"/>
                </a:lnTo>
                <a:lnTo>
                  <a:pt x="440550" y="110744"/>
                </a:lnTo>
                <a:lnTo>
                  <a:pt x="507047" y="110744"/>
                </a:lnTo>
                <a:lnTo>
                  <a:pt x="520852" y="145986"/>
                </a:lnTo>
                <a:lnTo>
                  <a:pt x="540715" y="145986"/>
                </a:lnTo>
                <a:close/>
              </a:path>
              <a:path w="1062989" h="149225">
                <a:moveTo>
                  <a:pt x="670064" y="105752"/>
                </a:moveTo>
                <a:lnTo>
                  <a:pt x="651764" y="75895"/>
                </a:lnTo>
                <a:lnTo>
                  <a:pt x="651764" y="105752"/>
                </a:lnTo>
                <a:lnTo>
                  <a:pt x="649579" y="116116"/>
                </a:lnTo>
                <a:lnTo>
                  <a:pt x="643305" y="123647"/>
                </a:lnTo>
                <a:lnTo>
                  <a:pt x="633399" y="128231"/>
                </a:lnTo>
                <a:lnTo>
                  <a:pt x="620331" y="129794"/>
                </a:lnTo>
                <a:lnTo>
                  <a:pt x="577329" y="129794"/>
                </a:lnTo>
                <a:lnTo>
                  <a:pt x="577329" y="81724"/>
                </a:lnTo>
                <a:lnTo>
                  <a:pt x="620331" y="81724"/>
                </a:lnTo>
                <a:lnTo>
                  <a:pt x="633399" y="83273"/>
                </a:lnTo>
                <a:lnTo>
                  <a:pt x="643305" y="87858"/>
                </a:lnTo>
                <a:lnTo>
                  <a:pt x="649579" y="95389"/>
                </a:lnTo>
                <a:lnTo>
                  <a:pt x="651764" y="105752"/>
                </a:lnTo>
                <a:lnTo>
                  <a:pt x="651764" y="75895"/>
                </a:lnTo>
                <a:lnTo>
                  <a:pt x="642099" y="72288"/>
                </a:lnTo>
                <a:lnTo>
                  <a:pt x="650684" y="68287"/>
                </a:lnTo>
                <a:lnTo>
                  <a:pt x="652729" y="66230"/>
                </a:lnTo>
                <a:lnTo>
                  <a:pt x="657466" y="61468"/>
                </a:lnTo>
                <a:lnTo>
                  <a:pt x="661911" y="52705"/>
                </a:lnTo>
                <a:lnTo>
                  <a:pt x="663511" y="42900"/>
                </a:lnTo>
                <a:lnTo>
                  <a:pt x="660336" y="26441"/>
                </a:lnTo>
                <a:lnTo>
                  <a:pt x="655218" y="19583"/>
                </a:lnTo>
                <a:lnTo>
                  <a:pt x="651052" y="13995"/>
                </a:lnTo>
                <a:lnTo>
                  <a:pt x="645198" y="10934"/>
                </a:lnTo>
                <a:lnTo>
                  <a:pt x="645198" y="42900"/>
                </a:lnTo>
                <a:lnTo>
                  <a:pt x="643204" y="52933"/>
                </a:lnTo>
                <a:lnTo>
                  <a:pt x="637362" y="60248"/>
                </a:lnTo>
                <a:lnTo>
                  <a:pt x="627938" y="64719"/>
                </a:lnTo>
                <a:lnTo>
                  <a:pt x="615149" y="66230"/>
                </a:lnTo>
                <a:lnTo>
                  <a:pt x="577329" y="66230"/>
                </a:lnTo>
                <a:lnTo>
                  <a:pt x="577329" y="19583"/>
                </a:lnTo>
                <a:lnTo>
                  <a:pt x="615149" y="19583"/>
                </a:lnTo>
                <a:lnTo>
                  <a:pt x="627938" y="21094"/>
                </a:lnTo>
                <a:lnTo>
                  <a:pt x="637362" y="25565"/>
                </a:lnTo>
                <a:lnTo>
                  <a:pt x="643204" y="32880"/>
                </a:lnTo>
                <a:lnTo>
                  <a:pt x="645198" y="42900"/>
                </a:lnTo>
                <a:lnTo>
                  <a:pt x="645198" y="10934"/>
                </a:lnTo>
                <a:lnTo>
                  <a:pt x="636041" y="6121"/>
                </a:lnTo>
                <a:lnTo>
                  <a:pt x="615670" y="3378"/>
                </a:lnTo>
                <a:lnTo>
                  <a:pt x="559193" y="3378"/>
                </a:lnTo>
                <a:lnTo>
                  <a:pt x="559193" y="145986"/>
                </a:lnTo>
                <a:lnTo>
                  <a:pt x="620852" y="145986"/>
                </a:lnTo>
                <a:lnTo>
                  <a:pt x="641654" y="143154"/>
                </a:lnTo>
                <a:lnTo>
                  <a:pt x="657123" y="135089"/>
                </a:lnTo>
                <a:lnTo>
                  <a:pt x="661136" y="129794"/>
                </a:lnTo>
                <a:lnTo>
                  <a:pt x="666750" y="122402"/>
                </a:lnTo>
                <a:lnTo>
                  <a:pt x="670064" y="105752"/>
                </a:lnTo>
                <a:close/>
              </a:path>
              <a:path w="1062989" h="149225">
                <a:moveTo>
                  <a:pt x="815136" y="145986"/>
                </a:moveTo>
                <a:lnTo>
                  <a:pt x="801090" y="110744"/>
                </a:lnTo>
                <a:lnTo>
                  <a:pt x="794499" y="94183"/>
                </a:lnTo>
                <a:lnTo>
                  <a:pt x="775068" y="45427"/>
                </a:lnTo>
                <a:lnTo>
                  <a:pt x="775068" y="94183"/>
                </a:lnTo>
                <a:lnTo>
                  <a:pt x="721360" y="94183"/>
                </a:lnTo>
                <a:lnTo>
                  <a:pt x="748309" y="25285"/>
                </a:lnTo>
                <a:lnTo>
                  <a:pt x="775068" y="94183"/>
                </a:lnTo>
                <a:lnTo>
                  <a:pt x="775068" y="45427"/>
                </a:lnTo>
                <a:lnTo>
                  <a:pt x="767041" y="25285"/>
                </a:lnTo>
                <a:lnTo>
                  <a:pt x="758317" y="3378"/>
                </a:lnTo>
                <a:lnTo>
                  <a:pt x="739152" y="3378"/>
                </a:lnTo>
                <a:lnTo>
                  <a:pt x="682155" y="145986"/>
                </a:lnTo>
                <a:lnTo>
                  <a:pt x="701154" y="145986"/>
                </a:lnTo>
                <a:lnTo>
                  <a:pt x="714971" y="110744"/>
                </a:lnTo>
                <a:lnTo>
                  <a:pt x="781456" y="110744"/>
                </a:lnTo>
                <a:lnTo>
                  <a:pt x="795274" y="145986"/>
                </a:lnTo>
                <a:lnTo>
                  <a:pt x="815136" y="145986"/>
                </a:lnTo>
                <a:close/>
              </a:path>
              <a:path w="1062989" h="149225">
                <a:moveTo>
                  <a:pt x="939660" y="107886"/>
                </a:moveTo>
                <a:lnTo>
                  <a:pt x="913790" y="72466"/>
                </a:lnTo>
                <a:lnTo>
                  <a:pt x="872921" y="60756"/>
                </a:lnTo>
                <a:lnTo>
                  <a:pt x="859764" y="55029"/>
                </a:lnTo>
                <a:lnTo>
                  <a:pt x="852131" y="47739"/>
                </a:lnTo>
                <a:lnTo>
                  <a:pt x="849680" y="38100"/>
                </a:lnTo>
                <a:lnTo>
                  <a:pt x="851928" y="29235"/>
                </a:lnTo>
                <a:lnTo>
                  <a:pt x="858532" y="22250"/>
                </a:lnTo>
                <a:lnTo>
                  <a:pt x="869200" y="17665"/>
                </a:lnTo>
                <a:lnTo>
                  <a:pt x="883704" y="16027"/>
                </a:lnTo>
                <a:lnTo>
                  <a:pt x="898283" y="18072"/>
                </a:lnTo>
                <a:lnTo>
                  <a:pt x="909472" y="23698"/>
                </a:lnTo>
                <a:lnTo>
                  <a:pt x="916978" y="32169"/>
                </a:lnTo>
                <a:lnTo>
                  <a:pt x="920483" y="42722"/>
                </a:lnTo>
                <a:lnTo>
                  <a:pt x="939139" y="42722"/>
                </a:lnTo>
                <a:lnTo>
                  <a:pt x="934161" y="25539"/>
                </a:lnTo>
                <a:lnTo>
                  <a:pt x="922604" y="12014"/>
                </a:lnTo>
                <a:lnTo>
                  <a:pt x="905675" y="3175"/>
                </a:lnTo>
                <a:lnTo>
                  <a:pt x="884567" y="0"/>
                </a:lnTo>
                <a:lnTo>
                  <a:pt x="863358" y="2616"/>
                </a:lnTo>
                <a:lnTo>
                  <a:pt x="846505" y="10172"/>
                </a:lnTo>
                <a:lnTo>
                  <a:pt x="835380" y="22161"/>
                </a:lnTo>
                <a:lnTo>
                  <a:pt x="831367" y="38100"/>
                </a:lnTo>
                <a:lnTo>
                  <a:pt x="834339" y="53708"/>
                </a:lnTo>
                <a:lnTo>
                  <a:pt x="843229" y="65455"/>
                </a:lnTo>
                <a:lnTo>
                  <a:pt x="857961" y="74028"/>
                </a:lnTo>
                <a:lnTo>
                  <a:pt x="878522" y="80111"/>
                </a:lnTo>
                <a:lnTo>
                  <a:pt x="897864" y="85178"/>
                </a:lnTo>
                <a:lnTo>
                  <a:pt x="911110" y="91071"/>
                </a:lnTo>
                <a:lnTo>
                  <a:pt x="918743" y="98691"/>
                </a:lnTo>
                <a:lnTo>
                  <a:pt x="921181" y="108953"/>
                </a:lnTo>
                <a:lnTo>
                  <a:pt x="918552" y="118719"/>
                </a:lnTo>
                <a:lnTo>
                  <a:pt x="911250" y="126314"/>
                </a:lnTo>
                <a:lnTo>
                  <a:pt x="900049" y="131241"/>
                </a:lnTo>
                <a:lnTo>
                  <a:pt x="885774" y="132994"/>
                </a:lnTo>
                <a:lnTo>
                  <a:pt x="870013" y="130810"/>
                </a:lnTo>
                <a:lnTo>
                  <a:pt x="857770" y="124688"/>
                </a:lnTo>
                <a:lnTo>
                  <a:pt x="849515" y="115341"/>
                </a:lnTo>
                <a:lnTo>
                  <a:pt x="845705" y="103441"/>
                </a:lnTo>
                <a:lnTo>
                  <a:pt x="827049" y="103441"/>
                </a:lnTo>
                <a:lnTo>
                  <a:pt x="832294" y="122237"/>
                </a:lnTo>
                <a:lnTo>
                  <a:pt x="844410" y="136664"/>
                </a:lnTo>
                <a:lnTo>
                  <a:pt x="862215" y="145923"/>
                </a:lnTo>
                <a:lnTo>
                  <a:pt x="884567" y="149199"/>
                </a:lnTo>
                <a:lnTo>
                  <a:pt x="906145" y="146342"/>
                </a:lnTo>
                <a:lnTo>
                  <a:pt x="923632" y="138163"/>
                </a:lnTo>
                <a:lnTo>
                  <a:pt x="935367" y="125158"/>
                </a:lnTo>
                <a:lnTo>
                  <a:pt x="939660" y="107886"/>
                </a:lnTo>
                <a:close/>
              </a:path>
              <a:path w="1062989" h="149225">
                <a:moveTo>
                  <a:pt x="1062443" y="128930"/>
                </a:moveTo>
                <a:lnTo>
                  <a:pt x="980757" y="128930"/>
                </a:lnTo>
                <a:lnTo>
                  <a:pt x="980757" y="81216"/>
                </a:lnTo>
                <a:lnTo>
                  <a:pt x="1054849" y="81216"/>
                </a:lnTo>
                <a:lnTo>
                  <a:pt x="1054849" y="64452"/>
                </a:lnTo>
                <a:lnTo>
                  <a:pt x="980757" y="64452"/>
                </a:lnTo>
                <a:lnTo>
                  <a:pt x="980757" y="19329"/>
                </a:lnTo>
                <a:lnTo>
                  <a:pt x="1060894" y="19329"/>
                </a:lnTo>
                <a:lnTo>
                  <a:pt x="1060894" y="3860"/>
                </a:lnTo>
                <a:lnTo>
                  <a:pt x="962621" y="3860"/>
                </a:lnTo>
                <a:lnTo>
                  <a:pt x="962621" y="19329"/>
                </a:lnTo>
                <a:lnTo>
                  <a:pt x="962621" y="64452"/>
                </a:lnTo>
                <a:lnTo>
                  <a:pt x="962621" y="81216"/>
                </a:lnTo>
                <a:lnTo>
                  <a:pt x="962621" y="128930"/>
                </a:lnTo>
                <a:lnTo>
                  <a:pt x="962621" y="145681"/>
                </a:lnTo>
                <a:lnTo>
                  <a:pt x="1062443" y="145681"/>
                </a:lnTo>
                <a:lnTo>
                  <a:pt x="1062443" y="128930"/>
                </a:lnTo>
                <a:close/>
              </a:path>
            </a:pathLst>
          </a:custGeom>
          <a:solidFill>
            <a:srgbClr val="9930AE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528742" y="9625270"/>
            <a:ext cx="257175" cy="180975"/>
            <a:chOff x="528742" y="9625270"/>
            <a:chExt cx="257175" cy="180975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8742" y="9625270"/>
              <a:ext cx="118550" cy="177064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6772" y="9629373"/>
              <a:ext cx="118550" cy="176848"/>
            </a:xfrm>
            <a:prstGeom prst="rect">
              <a:avLst/>
            </a:prstGeom>
          </p:spPr>
        </p:pic>
      </p:grpSp>
      <p:grpSp>
        <p:nvGrpSpPr>
          <p:cNvPr id="5" name="object 5" descr=""/>
          <p:cNvGrpSpPr/>
          <p:nvPr/>
        </p:nvGrpSpPr>
        <p:grpSpPr>
          <a:xfrm>
            <a:off x="17484070" y="9627429"/>
            <a:ext cx="257175" cy="180975"/>
            <a:chOff x="17484070" y="9627429"/>
            <a:chExt cx="257175" cy="180975"/>
          </a:xfrm>
        </p:grpSpPr>
        <p:pic>
          <p:nvPicPr>
            <p:cNvPr id="6" name="object 6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484070" y="9627429"/>
              <a:ext cx="118550" cy="177064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622100" y="9631532"/>
              <a:ext cx="118550" cy="176848"/>
            </a:xfrm>
            <a:prstGeom prst="rect">
              <a:avLst/>
            </a:prstGeom>
          </p:spPr>
        </p:pic>
      </p:grpSp>
      <p:pic>
        <p:nvPicPr>
          <p:cNvPr id="8" name="object 8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110887" y="582048"/>
            <a:ext cx="410686" cy="200665"/>
          </a:xfrm>
          <a:prstGeom prst="rect">
            <a:avLst/>
          </a:prstGeom>
        </p:spPr>
      </p:pic>
      <p:sp>
        <p:nvSpPr>
          <p:cNvPr id="9" name="object 9" descr=""/>
          <p:cNvSpPr/>
          <p:nvPr/>
        </p:nvSpPr>
        <p:spPr>
          <a:xfrm>
            <a:off x="1789592" y="695503"/>
            <a:ext cx="14251940" cy="27305"/>
          </a:xfrm>
          <a:custGeom>
            <a:avLst/>
            <a:gdLst/>
            <a:ahLst/>
            <a:cxnLst/>
            <a:rect l="l" t="t" r="r" b="b"/>
            <a:pathLst>
              <a:path w="14251940" h="27304">
                <a:moveTo>
                  <a:pt x="14251781" y="26789"/>
                </a:moveTo>
                <a:lnTo>
                  <a:pt x="0" y="26789"/>
                </a:lnTo>
                <a:lnTo>
                  <a:pt x="0" y="0"/>
                </a:lnTo>
                <a:lnTo>
                  <a:pt x="14251781" y="0"/>
                </a:lnTo>
                <a:lnTo>
                  <a:pt x="14251781" y="26789"/>
                </a:lnTo>
                <a:close/>
              </a:path>
            </a:pathLst>
          </a:custGeom>
          <a:solidFill>
            <a:srgbClr val="9E9E9E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0" name="object 10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179079" y="2318189"/>
            <a:ext cx="5594916" cy="6785993"/>
          </a:xfrm>
          <a:prstGeom prst="rect">
            <a:avLst/>
          </a:prstGeom>
        </p:spPr>
      </p:pic>
      <p:pic>
        <p:nvPicPr>
          <p:cNvPr id="11" name="object 11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221762" y="5143500"/>
            <a:ext cx="9066237" cy="2930036"/>
          </a:xfrm>
          <a:prstGeom prst="rect">
            <a:avLst/>
          </a:prstGeom>
        </p:spPr>
      </p:pic>
      <p:grpSp>
        <p:nvGrpSpPr>
          <p:cNvPr id="12" name="object 12" descr=""/>
          <p:cNvGrpSpPr/>
          <p:nvPr/>
        </p:nvGrpSpPr>
        <p:grpSpPr>
          <a:xfrm>
            <a:off x="16302784" y="573600"/>
            <a:ext cx="354965" cy="203835"/>
            <a:chOff x="16302784" y="573600"/>
            <a:chExt cx="354965" cy="203835"/>
          </a:xfrm>
        </p:grpSpPr>
        <p:pic>
          <p:nvPicPr>
            <p:cNvPr id="13" name="object 13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302784" y="573600"/>
              <a:ext cx="173757" cy="203479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502606" y="573600"/>
              <a:ext cx="154933" cy="203479"/>
            </a:xfrm>
            <a:prstGeom prst="rect">
              <a:avLst/>
            </a:prstGeom>
          </p:spPr>
        </p:pic>
      </p:grpSp>
      <p:grpSp>
        <p:nvGrpSpPr>
          <p:cNvPr id="15" name="object 15" descr=""/>
          <p:cNvGrpSpPr/>
          <p:nvPr/>
        </p:nvGrpSpPr>
        <p:grpSpPr>
          <a:xfrm>
            <a:off x="16736207" y="565471"/>
            <a:ext cx="422909" cy="217170"/>
            <a:chOff x="16736207" y="565471"/>
            <a:chExt cx="422909" cy="217170"/>
          </a:xfrm>
        </p:grpSpPr>
        <p:pic>
          <p:nvPicPr>
            <p:cNvPr id="16" name="object 16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736207" y="565471"/>
              <a:ext cx="198614" cy="214148"/>
            </a:xfrm>
            <a:prstGeom prst="rect">
              <a:avLst/>
            </a:prstGeom>
          </p:spPr>
        </p:pic>
        <p:pic>
          <p:nvPicPr>
            <p:cNvPr id="17" name="object 17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6965230" y="565471"/>
              <a:ext cx="193546" cy="216943"/>
            </a:xfrm>
            <a:prstGeom prst="rect">
              <a:avLst/>
            </a:prstGeom>
          </p:spPr>
        </p:pic>
      </p:grpSp>
      <p:sp>
        <p:nvSpPr>
          <p:cNvPr id="18" name="object 18" descr=""/>
          <p:cNvSpPr/>
          <p:nvPr/>
        </p:nvSpPr>
        <p:spPr>
          <a:xfrm>
            <a:off x="1161893" y="1178502"/>
            <a:ext cx="501015" cy="558800"/>
          </a:xfrm>
          <a:custGeom>
            <a:avLst/>
            <a:gdLst/>
            <a:ahLst/>
            <a:cxnLst/>
            <a:rect l="l" t="t" r="r" b="b"/>
            <a:pathLst>
              <a:path w="501014" h="558800">
                <a:moveTo>
                  <a:pt x="210074" y="558562"/>
                </a:moveTo>
                <a:lnTo>
                  <a:pt x="0" y="558562"/>
                </a:lnTo>
                <a:lnTo>
                  <a:pt x="0" y="0"/>
                </a:lnTo>
                <a:lnTo>
                  <a:pt x="210074" y="0"/>
                </a:lnTo>
                <a:lnTo>
                  <a:pt x="261825" y="3369"/>
                </a:lnTo>
                <a:lnTo>
                  <a:pt x="309213" y="13224"/>
                </a:lnTo>
                <a:lnTo>
                  <a:pt x="351981" y="29181"/>
                </a:lnTo>
                <a:lnTo>
                  <a:pt x="389876" y="50858"/>
                </a:lnTo>
                <a:lnTo>
                  <a:pt x="422641" y="77873"/>
                </a:lnTo>
                <a:lnTo>
                  <a:pt x="450021" y="109842"/>
                </a:lnTo>
                <a:lnTo>
                  <a:pt x="450318" y="110341"/>
                </a:lnTo>
                <a:lnTo>
                  <a:pt x="120992" y="110341"/>
                </a:lnTo>
                <a:lnTo>
                  <a:pt x="120992" y="448220"/>
                </a:lnTo>
                <a:lnTo>
                  <a:pt x="450583" y="448220"/>
                </a:lnTo>
                <a:lnTo>
                  <a:pt x="450021" y="449163"/>
                </a:lnTo>
                <a:lnTo>
                  <a:pt x="422641" y="481031"/>
                </a:lnTo>
                <a:lnTo>
                  <a:pt x="389876" y="507944"/>
                </a:lnTo>
                <a:lnTo>
                  <a:pt x="351981" y="529528"/>
                </a:lnTo>
                <a:lnTo>
                  <a:pt x="309213" y="545408"/>
                </a:lnTo>
                <a:lnTo>
                  <a:pt x="261825" y="555211"/>
                </a:lnTo>
                <a:lnTo>
                  <a:pt x="210074" y="558562"/>
                </a:lnTo>
                <a:close/>
              </a:path>
              <a:path w="501014" h="558800">
                <a:moveTo>
                  <a:pt x="450583" y="448220"/>
                </a:moveTo>
                <a:lnTo>
                  <a:pt x="212068" y="448220"/>
                </a:lnTo>
                <a:lnTo>
                  <a:pt x="260487" y="443204"/>
                </a:lnTo>
                <a:lnTo>
                  <a:pt x="301593" y="428421"/>
                </a:lnTo>
                <a:lnTo>
                  <a:pt x="334722" y="404272"/>
                </a:lnTo>
                <a:lnTo>
                  <a:pt x="359209" y="371156"/>
                </a:lnTo>
                <a:lnTo>
                  <a:pt x="374388" y="329473"/>
                </a:lnTo>
                <a:lnTo>
                  <a:pt x="379596" y="279623"/>
                </a:lnTo>
                <a:lnTo>
                  <a:pt x="374388" y="229723"/>
                </a:lnTo>
                <a:lnTo>
                  <a:pt x="359209" y="187913"/>
                </a:lnTo>
                <a:lnTo>
                  <a:pt x="334722" y="154632"/>
                </a:lnTo>
                <a:lnTo>
                  <a:pt x="301593" y="130318"/>
                </a:lnTo>
                <a:lnTo>
                  <a:pt x="260487" y="115408"/>
                </a:lnTo>
                <a:lnTo>
                  <a:pt x="212068" y="110341"/>
                </a:lnTo>
                <a:lnTo>
                  <a:pt x="450318" y="110341"/>
                </a:lnTo>
                <a:lnTo>
                  <a:pt x="471761" y="146385"/>
                </a:lnTo>
                <a:lnTo>
                  <a:pt x="487606" y="187117"/>
                </a:lnTo>
                <a:lnTo>
                  <a:pt x="497300" y="231658"/>
                </a:lnTo>
                <a:lnTo>
                  <a:pt x="500588" y="279623"/>
                </a:lnTo>
                <a:lnTo>
                  <a:pt x="497300" y="327570"/>
                </a:lnTo>
                <a:lnTo>
                  <a:pt x="487606" y="372058"/>
                </a:lnTo>
                <a:lnTo>
                  <a:pt x="471761" y="412714"/>
                </a:lnTo>
                <a:lnTo>
                  <a:pt x="450583" y="448220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 descr=""/>
          <p:cNvSpPr/>
          <p:nvPr/>
        </p:nvSpPr>
        <p:spPr>
          <a:xfrm>
            <a:off x="1734944" y="1178502"/>
            <a:ext cx="448945" cy="558800"/>
          </a:xfrm>
          <a:custGeom>
            <a:avLst/>
            <a:gdLst/>
            <a:ahLst/>
            <a:cxnLst/>
            <a:rect l="l" t="t" r="r" b="b"/>
            <a:pathLst>
              <a:path w="448944" h="558800">
                <a:moveTo>
                  <a:pt x="255280" y="558562"/>
                </a:moveTo>
                <a:lnTo>
                  <a:pt x="0" y="558562"/>
                </a:lnTo>
                <a:lnTo>
                  <a:pt x="0" y="0"/>
                </a:lnTo>
                <a:lnTo>
                  <a:pt x="235336" y="0"/>
                </a:lnTo>
                <a:lnTo>
                  <a:pt x="291052" y="5244"/>
                </a:lnTo>
                <a:lnTo>
                  <a:pt x="337591" y="20484"/>
                </a:lnTo>
                <a:lnTo>
                  <a:pt x="374527" y="44976"/>
                </a:lnTo>
                <a:lnTo>
                  <a:pt x="401435" y="77977"/>
                </a:lnTo>
                <a:lnTo>
                  <a:pt x="412839" y="106229"/>
                </a:lnTo>
                <a:lnTo>
                  <a:pt x="120992" y="106229"/>
                </a:lnTo>
                <a:lnTo>
                  <a:pt x="120992" y="226166"/>
                </a:lnTo>
                <a:lnTo>
                  <a:pt x="405501" y="226166"/>
                </a:lnTo>
                <a:lnTo>
                  <a:pt x="385890" y="249907"/>
                </a:lnTo>
                <a:lnTo>
                  <a:pt x="360317" y="265916"/>
                </a:lnTo>
                <a:lnTo>
                  <a:pt x="396008" y="284806"/>
                </a:lnTo>
                <a:lnTo>
                  <a:pt x="423970" y="313720"/>
                </a:lnTo>
                <a:lnTo>
                  <a:pt x="430334" y="326227"/>
                </a:lnTo>
                <a:lnTo>
                  <a:pt x="120992" y="326227"/>
                </a:lnTo>
                <a:lnTo>
                  <a:pt x="120992" y="452332"/>
                </a:lnTo>
                <a:lnTo>
                  <a:pt x="436783" y="452332"/>
                </a:lnTo>
                <a:lnTo>
                  <a:pt x="425614" y="479162"/>
                </a:lnTo>
                <a:lnTo>
                  <a:pt x="397628" y="512729"/>
                </a:lnTo>
                <a:lnTo>
                  <a:pt x="359504" y="537671"/>
                </a:lnTo>
                <a:lnTo>
                  <a:pt x="311851" y="553209"/>
                </a:lnTo>
                <a:lnTo>
                  <a:pt x="255280" y="558562"/>
                </a:lnTo>
                <a:close/>
              </a:path>
              <a:path w="448944" h="558800">
                <a:moveTo>
                  <a:pt x="405501" y="226166"/>
                </a:moveTo>
                <a:lnTo>
                  <a:pt x="230017" y="226166"/>
                </a:lnTo>
                <a:lnTo>
                  <a:pt x="260691" y="222343"/>
                </a:lnTo>
                <a:lnTo>
                  <a:pt x="283450" y="211002"/>
                </a:lnTo>
                <a:lnTo>
                  <a:pt x="297608" y="192337"/>
                </a:lnTo>
                <a:lnTo>
                  <a:pt x="302480" y="166540"/>
                </a:lnTo>
                <a:lnTo>
                  <a:pt x="297608" y="140636"/>
                </a:lnTo>
                <a:lnTo>
                  <a:pt x="283450" y="121735"/>
                </a:lnTo>
                <a:lnTo>
                  <a:pt x="260691" y="110159"/>
                </a:lnTo>
                <a:lnTo>
                  <a:pt x="230017" y="106229"/>
                </a:lnTo>
                <a:lnTo>
                  <a:pt x="412839" y="106229"/>
                </a:lnTo>
                <a:lnTo>
                  <a:pt x="417892" y="118746"/>
                </a:lnTo>
                <a:lnTo>
                  <a:pt x="423472" y="166540"/>
                </a:lnTo>
                <a:lnTo>
                  <a:pt x="418839" y="196813"/>
                </a:lnTo>
                <a:lnTo>
                  <a:pt x="405855" y="225737"/>
                </a:lnTo>
                <a:lnTo>
                  <a:pt x="405501" y="226166"/>
                </a:lnTo>
                <a:close/>
              </a:path>
              <a:path w="448944" h="558800">
                <a:moveTo>
                  <a:pt x="436783" y="452332"/>
                </a:moveTo>
                <a:lnTo>
                  <a:pt x="249961" y="452332"/>
                </a:lnTo>
                <a:lnTo>
                  <a:pt x="282307" y="448263"/>
                </a:lnTo>
                <a:lnTo>
                  <a:pt x="306801" y="436226"/>
                </a:lnTo>
                <a:lnTo>
                  <a:pt x="322320" y="416480"/>
                </a:lnTo>
                <a:lnTo>
                  <a:pt x="327742" y="389280"/>
                </a:lnTo>
                <a:lnTo>
                  <a:pt x="322320" y="362080"/>
                </a:lnTo>
                <a:lnTo>
                  <a:pt x="306801" y="342333"/>
                </a:lnTo>
                <a:lnTo>
                  <a:pt x="282307" y="330296"/>
                </a:lnTo>
                <a:lnTo>
                  <a:pt x="249961" y="326227"/>
                </a:lnTo>
                <a:lnTo>
                  <a:pt x="430334" y="326227"/>
                </a:lnTo>
                <a:lnTo>
                  <a:pt x="442211" y="349572"/>
                </a:lnTo>
                <a:lnTo>
                  <a:pt x="448734" y="389280"/>
                </a:lnTo>
                <a:lnTo>
                  <a:pt x="442852" y="437752"/>
                </a:lnTo>
                <a:lnTo>
                  <a:pt x="436783" y="452332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 descr=""/>
          <p:cNvSpPr/>
          <p:nvPr/>
        </p:nvSpPr>
        <p:spPr>
          <a:xfrm>
            <a:off x="2424189" y="1161368"/>
            <a:ext cx="559435" cy="585470"/>
          </a:xfrm>
          <a:custGeom>
            <a:avLst/>
            <a:gdLst/>
            <a:ahLst/>
            <a:cxnLst/>
            <a:rect l="l" t="t" r="r" b="b"/>
            <a:pathLst>
              <a:path w="559435" h="585469">
                <a:moveTo>
                  <a:pt x="553106" y="290589"/>
                </a:moveTo>
                <a:lnTo>
                  <a:pt x="440756" y="290589"/>
                </a:lnTo>
                <a:lnTo>
                  <a:pt x="440756" y="149406"/>
                </a:lnTo>
                <a:lnTo>
                  <a:pt x="338379" y="149406"/>
                </a:lnTo>
                <a:lnTo>
                  <a:pt x="338379" y="47974"/>
                </a:lnTo>
                <a:lnTo>
                  <a:pt x="440756" y="47974"/>
                </a:lnTo>
                <a:lnTo>
                  <a:pt x="440756" y="0"/>
                </a:lnTo>
                <a:lnTo>
                  <a:pt x="553106" y="0"/>
                </a:lnTo>
                <a:lnTo>
                  <a:pt x="553106" y="290589"/>
                </a:lnTo>
                <a:close/>
              </a:path>
              <a:path w="559435" h="585469">
                <a:moveTo>
                  <a:pt x="0" y="294701"/>
                </a:moveTo>
                <a:lnTo>
                  <a:pt x="0" y="193269"/>
                </a:lnTo>
                <a:lnTo>
                  <a:pt x="41691" y="182392"/>
                </a:lnTo>
                <a:lnTo>
                  <a:pt x="77805" y="161540"/>
                </a:lnTo>
                <a:lnTo>
                  <a:pt x="107530" y="131930"/>
                </a:lnTo>
                <a:lnTo>
                  <a:pt x="130052" y="94781"/>
                </a:lnTo>
                <a:lnTo>
                  <a:pt x="144561" y="51312"/>
                </a:lnTo>
                <a:lnTo>
                  <a:pt x="150242" y="2741"/>
                </a:lnTo>
                <a:lnTo>
                  <a:pt x="263257" y="9594"/>
                </a:lnTo>
                <a:lnTo>
                  <a:pt x="262031" y="36559"/>
                </a:lnTo>
                <a:lnTo>
                  <a:pt x="258437" y="62881"/>
                </a:lnTo>
                <a:lnTo>
                  <a:pt x="252600" y="88431"/>
                </a:lnTo>
                <a:lnTo>
                  <a:pt x="244643" y="113083"/>
                </a:lnTo>
                <a:lnTo>
                  <a:pt x="373775" y="195325"/>
                </a:lnTo>
                <a:lnTo>
                  <a:pt x="196778" y="195325"/>
                </a:lnTo>
                <a:lnTo>
                  <a:pt x="166293" y="227043"/>
                </a:lnTo>
                <a:lnTo>
                  <a:pt x="130958" y="253498"/>
                </a:lnTo>
                <a:lnTo>
                  <a:pt x="91188" y="274031"/>
                </a:lnTo>
                <a:lnTo>
                  <a:pt x="47396" y="287985"/>
                </a:lnTo>
                <a:lnTo>
                  <a:pt x="0" y="294701"/>
                </a:lnTo>
                <a:close/>
              </a:path>
              <a:path w="559435" h="585469">
                <a:moveTo>
                  <a:pt x="337049" y="287162"/>
                </a:moveTo>
                <a:lnTo>
                  <a:pt x="196778" y="195325"/>
                </a:lnTo>
                <a:lnTo>
                  <a:pt x="373775" y="195325"/>
                </a:lnTo>
                <a:lnTo>
                  <a:pt x="394221" y="208347"/>
                </a:lnTo>
                <a:lnTo>
                  <a:pt x="337049" y="287162"/>
                </a:lnTo>
                <a:close/>
              </a:path>
              <a:path w="559435" h="585469">
                <a:moveTo>
                  <a:pt x="559089" y="585290"/>
                </a:moveTo>
                <a:lnTo>
                  <a:pt x="45870" y="585290"/>
                </a:lnTo>
                <a:lnTo>
                  <a:pt x="45870" y="413267"/>
                </a:lnTo>
                <a:lnTo>
                  <a:pt x="442086" y="413267"/>
                </a:lnTo>
                <a:lnTo>
                  <a:pt x="442086" y="390650"/>
                </a:lnTo>
                <a:lnTo>
                  <a:pt x="44541" y="390650"/>
                </a:lnTo>
                <a:lnTo>
                  <a:pt x="44541" y="311149"/>
                </a:lnTo>
                <a:lnTo>
                  <a:pt x="553106" y="311149"/>
                </a:lnTo>
                <a:lnTo>
                  <a:pt x="553106" y="483173"/>
                </a:lnTo>
                <a:lnTo>
                  <a:pt x="156890" y="483173"/>
                </a:lnTo>
                <a:lnTo>
                  <a:pt x="156890" y="505790"/>
                </a:lnTo>
                <a:lnTo>
                  <a:pt x="559089" y="505790"/>
                </a:lnTo>
                <a:lnTo>
                  <a:pt x="559089" y="585290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 descr=""/>
          <p:cNvSpPr/>
          <p:nvPr/>
        </p:nvSpPr>
        <p:spPr>
          <a:xfrm>
            <a:off x="3081003" y="1161368"/>
            <a:ext cx="541655" cy="592455"/>
          </a:xfrm>
          <a:custGeom>
            <a:avLst/>
            <a:gdLst/>
            <a:ahLst/>
            <a:cxnLst/>
            <a:rect l="l" t="t" r="r" b="b"/>
            <a:pathLst>
              <a:path w="541654" h="592455">
                <a:moveTo>
                  <a:pt x="535822" y="322115"/>
                </a:moveTo>
                <a:lnTo>
                  <a:pt x="425466" y="322115"/>
                </a:lnTo>
                <a:lnTo>
                  <a:pt x="425466" y="268658"/>
                </a:lnTo>
                <a:lnTo>
                  <a:pt x="364970" y="268658"/>
                </a:lnTo>
                <a:lnTo>
                  <a:pt x="364970" y="169967"/>
                </a:lnTo>
                <a:lnTo>
                  <a:pt x="425466" y="169967"/>
                </a:lnTo>
                <a:lnTo>
                  <a:pt x="425466" y="130216"/>
                </a:lnTo>
                <a:lnTo>
                  <a:pt x="364970" y="130216"/>
                </a:lnTo>
                <a:lnTo>
                  <a:pt x="364970" y="31526"/>
                </a:lnTo>
                <a:lnTo>
                  <a:pt x="425466" y="31526"/>
                </a:lnTo>
                <a:lnTo>
                  <a:pt x="425466" y="0"/>
                </a:lnTo>
                <a:lnTo>
                  <a:pt x="535822" y="0"/>
                </a:lnTo>
                <a:lnTo>
                  <a:pt x="535822" y="322115"/>
                </a:lnTo>
                <a:close/>
              </a:path>
              <a:path w="541654" h="592455">
                <a:moveTo>
                  <a:pt x="338379" y="298813"/>
                </a:moveTo>
                <a:lnTo>
                  <a:pt x="0" y="298813"/>
                </a:lnTo>
                <a:lnTo>
                  <a:pt x="0" y="6853"/>
                </a:lnTo>
                <a:lnTo>
                  <a:pt x="338379" y="6853"/>
                </a:lnTo>
                <a:lnTo>
                  <a:pt x="338379" y="102117"/>
                </a:lnTo>
                <a:lnTo>
                  <a:pt x="110355" y="102117"/>
                </a:lnTo>
                <a:lnTo>
                  <a:pt x="110355" y="203549"/>
                </a:lnTo>
                <a:lnTo>
                  <a:pt x="338379" y="203549"/>
                </a:lnTo>
                <a:lnTo>
                  <a:pt x="338379" y="298813"/>
                </a:lnTo>
                <a:close/>
              </a:path>
              <a:path w="541654" h="592455">
                <a:moveTo>
                  <a:pt x="338379" y="203549"/>
                </a:moveTo>
                <a:lnTo>
                  <a:pt x="228023" y="203549"/>
                </a:lnTo>
                <a:lnTo>
                  <a:pt x="228023" y="102117"/>
                </a:lnTo>
                <a:lnTo>
                  <a:pt x="338379" y="102117"/>
                </a:lnTo>
                <a:lnTo>
                  <a:pt x="338379" y="203549"/>
                </a:lnTo>
                <a:close/>
              </a:path>
              <a:path w="541654" h="592455">
                <a:moveTo>
                  <a:pt x="281871" y="592144"/>
                </a:moveTo>
                <a:lnTo>
                  <a:pt x="221877" y="590000"/>
                </a:lnTo>
                <a:lnTo>
                  <a:pt x="167093" y="583216"/>
                </a:lnTo>
                <a:lnTo>
                  <a:pt x="118984" y="571266"/>
                </a:lnTo>
                <a:lnTo>
                  <a:pt x="79015" y="553620"/>
                </a:lnTo>
                <a:lnTo>
                  <a:pt x="48651" y="529753"/>
                </a:lnTo>
                <a:lnTo>
                  <a:pt x="22602" y="461242"/>
                </a:lnTo>
                <a:lnTo>
                  <a:pt x="29359" y="423347"/>
                </a:lnTo>
                <a:lnTo>
                  <a:pt x="79015" y="368863"/>
                </a:lnTo>
                <a:lnTo>
                  <a:pt x="118984" y="351218"/>
                </a:lnTo>
                <a:lnTo>
                  <a:pt x="167093" y="339267"/>
                </a:lnTo>
                <a:lnTo>
                  <a:pt x="221877" y="332483"/>
                </a:lnTo>
                <a:lnTo>
                  <a:pt x="281871" y="330339"/>
                </a:lnTo>
                <a:lnTo>
                  <a:pt x="341865" y="332483"/>
                </a:lnTo>
                <a:lnTo>
                  <a:pt x="396650" y="339267"/>
                </a:lnTo>
                <a:lnTo>
                  <a:pt x="444759" y="351218"/>
                </a:lnTo>
                <a:lnTo>
                  <a:pt x="484728" y="368863"/>
                </a:lnTo>
                <a:lnTo>
                  <a:pt x="515091" y="392730"/>
                </a:lnTo>
                <a:lnTo>
                  <a:pt x="534078" y="422862"/>
                </a:lnTo>
                <a:lnTo>
                  <a:pt x="281871" y="422862"/>
                </a:lnTo>
                <a:lnTo>
                  <a:pt x="228013" y="425004"/>
                </a:lnTo>
                <a:lnTo>
                  <a:pt x="184064" y="431771"/>
                </a:lnTo>
                <a:lnTo>
                  <a:pt x="154449" y="443679"/>
                </a:lnTo>
                <a:lnTo>
                  <a:pt x="143595" y="461242"/>
                </a:lnTo>
                <a:lnTo>
                  <a:pt x="154449" y="479093"/>
                </a:lnTo>
                <a:lnTo>
                  <a:pt x="184064" y="490969"/>
                </a:lnTo>
                <a:lnTo>
                  <a:pt x="228013" y="497576"/>
                </a:lnTo>
                <a:lnTo>
                  <a:pt x="281871" y="499621"/>
                </a:lnTo>
                <a:lnTo>
                  <a:pt x="534078" y="499621"/>
                </a:lnTo>
                <a:lnTo>
                  <a:pt x="515091" y="529753"/>
                </a:lnTo>
                <a:lnTo>
                  <a:pt x="484728" y="553620"/>
                </a:lnTo>
                <a:lnTo>
                  <a:pt x="444759" y="571266"/>
                </a:lnTo>
                <a:lnTo>
                  <a:pt x="396650" y="583216"/>
                </a:lnTo>
                <a:lnTo>
                  <a:pt x="341865" y="590000"/>
                </a:lnTo>
                <a:lnTo>
                  <a:pt x="281871" y="592144"/>
                </a:lnTo>
                <a:close/>
              </a:path>
              <a:path w="541654" h="592455">
                <a:moveTo>
                  <a:pt x="534078" y="499621"/>
                </a:moveTo>
                <a:lnTo>
                  <a:pt x="281871" y="499621"/>
                </a:lnTo>
                <a:lnTo>
                  <a:pt x="335730" y="497576"/>
                </a:lnTo>
                <a:lnTo>
                  <a:pt x="379679" y="490969"/>
                </a:lnTo>
                <a:lnTo>
                  <a:pt x="409293" y="479093"/>
                </a:lnTo>
                <a:lnTo>
                  <a:pt x="420148" y="461242"/>
                </a:lnTo>
                <a:lnTo>
                  <a:pt x="409293" y="443679"/>
                </a:lnTo>
                <a:lnTo>
                  <a:pt x="379679" y="431771"/>
                </a:lnTo>
                <a:lnTo>
                  <a:pt x="335730" y="425004"/>
                </a:lnTo>
                <a:lnTo>
                  <a:pt x="281871" y="422862"/>
                </a:lnTo>
                <a:lnTo>
                  <a:pt x="534078" y="422862"/>
                </a:lnTo>
                <a:lnTo>
                  <a:pt x="534384" y="423347"/>
                </a:lnTo>
                <a:lnTo>
                  <a:pt x="541140" y="461242"/>
                </a:lnTo>
                <a:lnTo>
                  <a:pt x="534384" y="499136"/>
                </a:lnTo>
                <a:lnTo>
                  <a:pt x="534078" y="499621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2" name="object 22" descr="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112386" y="1933063"/>
            <a:ext cx="108455" cy="142611"/>
          </a:xfrm>
          <a:prstGeom prst="rect">
            <a:avLst/>
          </a:prstGeom>
        </p:spPr>
      </p:pic>
      <p:grpSp>
        <p:nvGrpSpPr>
          <p:cNvPr id="23" name="object 23" descr=""/>
          <p:cNvGrpSpPr/>
          <p:nvPr/>
        </p:nvGrpSpPr>
        <p:grpSpPr>
          <a:xfrm>
            <a:off x="1291084" y="1929680"/>
            <a:ext cx="493395" cy="149225"/>
            <a:chOff x="1291084" y="1929680"/>
            <a:chExt cx="493395" cy="149225"/>
          </a:xfrm>
        </p:grpSpPr>
        <p:pic>
          <p:nvPicPr>
            <p:cNvPr id="24" name="object 24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91084" y="1933063"/>
              <a:ext cx="112427" cy="142611"/>
            </a:xfrm>
            <a:prstGeom prst="rect">
              <a:avLst/>
            </a:prstGeom>
          </p:spPr>
        </p:pic>
        <p:pic>
          <p:nvPicPr>
            <p:cNvPr id="25" name="object 25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422854" y="1929680"/>
              <a:ext cx="361288" cy="149198"/>
            </a:xfrm>
            <a:prstGeom prst="rect">
              <a:avLst/>
            </a:prstGeom>
          </p:spPr>
        </p:pic>
      </p:grpSp>
      <p:pic>
        <p:nvPicPr>
          <p:cNvPr id="26" name="object 26" descr="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846038" y="1933063"/>
            <a:ext cx="108455" cy="142611"/>
          </a:xfrm>
          <a:prstGeom prst="rect">
            <a:avLst/>
          </a:prstGeom>
        </p:spPr>
      </p:pic>
      <p:sp>
        <p:nvSpPr>
          <p:cNvPr id="27" name="object 27" descr=""/>
          <p:cNvSpPr/>
          <p:nvPr/>
        </p:nvSpPr>
        <p:spPr>
          <a:xfrm>
            <a:off x="2024735" y="1929688"/>
            <a:ext cx="1062990" cy="149225"/>
          </a:xfrm>
          <a:custGeom>
            <a:avLst/>
            <a:gdLst/>
            <a:ahLst/>
            <a:cxnLst/>
            <a:rect l="l" t="t" r="r" b="b"/>
            <a:pathLst>
              <a:path w="1062989" h="149225">
                <a:moveTo>
                  <a:pt x="124333" y="74777"/>
                </a:moveTo>
                <a:lnTo>
                  <a:pt x="119278" y="45669"/>
                </a:lnTo>
                <a:lnTo>
                  <a:pt x="106032" y="25387"/>
                </a:lnTo>
                <a:lnTo>
                  <a:pt x="106032" y="74777"/>
                </a:lnTo>
                <a:lnTo>
                  <a:pt x="102133" y="97904"/>
                </a:lnTo>
                <a:lnTo>
                  <a:pt x="90944" y="114947"/>
                </a:lnTo>
                <a:lnTo>
                  <a:pt x="73177" y="125476"/>
                </a:lnTo>
                <a:lnTo>
                  <a:pt x="49555" y="129082"/>
                </a:lnTo>
                <a:lnTo>
                  <a:pt x="18122" y="129082"/>
                </a:lnTo>
                <a:lnTo>
                  <a:pt x="18122" y="20116"/>
                </a:lnTo>
                <a:lnTo>
                  <a:pt x="49555" y="20116"/>
                </a:lnTo>
                <a:lnTo>
                  <a:pt x="73177" y="23774"/>
                </a:lnTo>
                <a:lnTo>
                  <a:pt x="90944" y="34429"/>
                </a:lnTo>
                <a:lnTo>
                  <a:pt x="102133" y="51587"/>
                </a:lnTo>
                <a:lnTo>
                  <a:pt x="106032" y="74777"/>
                </a:lnTo>
                <a:lnTo>
                  <a:pt x="106032" y="25387"/>
                </a:lnTo>
                <a:lnTo>
                  <a:pt x="104559" y="23126"/>
                </a:lnTo>
                <a:lnTo>
                  <a:pt x="99682" y="20116"/>
                </a:lnTo>
                <a:lnTo>
                  <a:pt x="80911" y="8547"/>
                </a:lnTo>
                <a:lnTo>
                  <a:pt x="49047" y="3378"/>
                </a:lnTo>
                <a:lnTo>
                  <a:pt x="0" y="3378"/>
                </a:lnTo>
                <a:lnTo>
                  <a:pt x="0" y="145986"/>
                </a:lnTo>
                <a:lnTo>
                  <a:pt x="49047" y="145986"/>
                </a:lnTo>
                <a:lnTo>
                  <a:pt x="80911" y="140843"/>
                </a:lnTo>
                <a:lnTo>
                  <a:pt x="100101" y="129082"/>
                </a:lnTo>
                <a:lnTo>
                  <a:pt x="104559" y="126339"/>
                </a:lnTo>
                <a:lnTo>
                  <a:pt x="119278" y="103860"/>
                </a:lnTo>
                <a:lnTo>
                  <a:pt x="124333" y="74777"/>
                </a:lnTo>
                <a:close/>
              </a:path>
              <a:path w="1062989" h="149225">
                <a:moveTo>
                  <a:pt x="269925" y="145986"/>
                </a:moveTo>
                <a:lnTo>
                  <a:pt x="255879" y="110744"/>
                </a:lnTo>
                <a:lnTo>
                  <a:pt x="249288" y="94183"/>
                </a:lnTo>
                <a:lnTo>
                  <a:pt x="229857" y="45427"/>
                </a:lnTo>
                <a:lnTo>
                  <a:pt x="229857" y="94183"/>
                </a:lnTo>
                <a:lnTo>
                  <a:pt x="176149" y="94183"/>
                </a:lnTo>
                <a:lnTo>
                  <a:pt x="203085" y="25285"/>
                </a:lnTo>
                <a:lnTo>
                  <a:pt x="229857" y="94183"/>
                </a:lnTo>
                <a:lnTo>
                  <a:pt x="229857" y="45427"/>
                </a:lnTo>
                <a:lnTo>
                  <a:pt x="221830" y="25285"/>
                </a:lnTo>
                <a:lnTo>
                  <a:pt x="213106" y="3378"/>
                </a:lnTo>
                <a:lnTo>
                  <a:pt x="193941" y="3378"/>
                </a:lnTo>
                <a:lnTo>
                  <a:pt x="136944" y="145986"/>
                </a:lnTo>
                <a:lnTo>
                  <a:pt x="155943" y="145986"/>
                </a:lnTo>
                <a:lnTo>
                  <a:pt x="169760" y="110744"/>
                </a:lnTo>
                <a:lnTo>
                  <a:pt x="236245" y="110744"/>
                </a:lnTo>
                <a:lnTo>
                  <a:pt x="250063" y="145986"/>
                </a:lnTo>
                <a:lnTo>
                  <a:pt x="269925" y="145986"/>
                </a:lnTo>
                <a:close/>
              </a:path>
              <a:path w="1062989" h="149225">
                <a:moveTo>
                  <a:pt x="397548" y="3860"/>
                </a:moveTo>
                <a:lnTo>
                  <a:pt x="280111" y="3860"/>
                </a:lnTo>
                <a:lnTo>
                  <a:pt x="280111" y="20624"/>
                </a:lnTo>
                <a:lnTo>
                  <a:pt x="329857" y="20624"/>
                </a:lnTo>
                <a:lnTo>
                  <a:pt x="329857" y="145681"/>
                </a:lnTo>
                <a:lnTo>
                  <a:pt x="347980" y="145681"/>
                </a:lnTo>
                <a:lnTo>
                  <a:pt x="347980" y="20624"/>
                </a:lnTo>
                <a:lnTo>
                  <a:pt x="397548" y="20624"/>
                </a:lnTo>
                <a:lnTo>
                  <a:pt x="397548" y="3860"/>
                </a:lnTo>
                <a:close/>
              </a:path>
              <a:path w="1062989" h="149225">
                <a:moveTo>
                  <a:pt x="540715" y="145986"/>
                </a:moveTo>
                <a:lnTo>
                  <a:pt x="526669" y="110744"/>
                </a:lnTo>
                <a:lnTo>
                  <a:pt x="520077" y="94183"/>
                </a:lnTo>
                <a:lnTo>
                  <a:pt x="500646" y="45427"/>
                </a:lnTo>
                <a:lnTo>
                  <a:pt x="500646" y="94183"/>
                </a:lnTo>
                <a:lnTo>
                  <a:pt x="446938" y="94183"/>
                </a:lnTo>
                <a:lnTo>
                  <a:pt x="473887" y="25285"/>
                </a:lnTo>
                <a:lnTo>
                  <a:pt x="500646" y="94183"/>
                </a:lnTo>
                <a:lnTo>
                  <a:pt x="500646" y="45427"/>
                </a:lnTo>
                <a:lnTo>
                  <a:pt x="492620" y="25285"/>
                </a:lnTo>
                <a:lnTo>
                  <a:pt x="483895" y="3378"/>
                </a:lnTo>
                <a:lnTo>
                  <a:pt x="464731" y="3378"/>
                </a:lnTo>
                <a:lnTo>
                  <a:pt x="407733" y="145986"/>
                </a:lnTo>
                <a:lnTo>
                  <a:pt x="426732" y="145986"/>
                </a:lnTo>
                <a:lnTo>
                  <a:pt x="440550" y="110744"/>
                </a:lnTo>
                <a:lnTo>
                  <a:pt x="507047" y="110744"/>
                </a:lnTo>
                <a:lnTo>
                  <a:pt x="520852" y="145986"/>
                </a:lnTo>
                <a:lnTo>
                  <a:pt x="540715" y="145986"/>
                </a:lnTo>
                <a:close/>
              </a:path>
              <a:path w="1062989" h="149225">
                <a:moveTo>
                  <a:pt x="670064" y="105752"/>
                </a:moveTo>
                <a:lnTo>
                  <a:pt x="651764" y="75895"/>
                </a:lnTo>
                <a:lnTo>
                  <a:pt x="651764" y="105752"/>
                </a:lnTo>
                <a:lnTo>
                  <a:pt x="649579" y="116116"/>
                </a:lnTo>
                <a:lnTo>
                  <a:pt x="643305" y="123647"/>
                </a:lnTo>
                <a:lnTo>
                  <a:pt x="633399" y="128231"/>
                </a:lnTo>
                <a:lnTo>
                  <a:pt x="620331" y="129794"/>
                </a:lnTo>
                <a:lnTo>
                  <a:pt x="577329" y="129794"/>
                </a:lnTo>
                <a:lnTo>
                  <a:pt x="577329" y="81724"/>
                </a:lnTo>
                <a:lnTo>
                  <a:pt x="620331" y="81724"/>
                </a:lnTo>
                <a:lnTo>
                  <a:pt x="633399" y="83273"/>
                </a:lnTo>
                <a:lnTo>
                  <a:pt x="643305" y="87858"/>
                </a:lnTo>
                <a:lnTo>
                  <a:pt x="649579" y="95389"/>
                </a:lnTo>
                <a:lnTo>
                  <a:pt x="651764" y="105752"/>
                </a:lnTo>
                <a:lnTo>
                  <a:pt x="651764" y="75895"/>
                </a:lnTo>
                <a:lnTo>
                  <a:pt x="642099" y="72288"/>
                </a:lnTo>
                <a:lnTo>
                  <a:pt x="650684" y="68287"/>
                </a:lnTo>
                <a:lnTo>
                  <a:pt x="652729" y="66230"/>
                </a:lnTo>
                <a:lnTo>
                  <a:pt x="657466" y="61468"/>
                </a:lnTo>
                <a:lnTo>
                  <a:pt x="661911" y="52705"/>
                </a:lnTo>
                <a:lnTo>
                  <a:pt x="663511" y="42900"/>
                </a:lnTo>
                <a:lnTo>
                  <a:pt x="660336" y="26441"/>
                </a:lnTo>
                <a:lnTo>
                  <a:pt x="655218" y="19583"/>
                </a:lnTo>
                <a:lnTo>
                  <a:pt x="651052" y="13995"/>
                </a:lnTo>
                <a:lnTo>
                  <a:pt x="645198" y="10934"/>
                </a:lnTo>
                <a:lnTo>
                  <a:pt x="645198" y="42900"/>
                </a:lnTo>
                <a:lnTo>
                  <a:pt x="643204" y="52933"/>
                </a:lnTo>
                <a:lnTo>
                  <a:pt x="637362" y="60248"/>
                </a:lnTo>
                <a:lnTo>
                  <a:pt x="627938" y="64719"/>
                </a:lnTo>
                <a:lnTo>
                  <a:pt x="615149" y="66230"/>
                </a:lnTo>
                <a:lnTo>
                  <a:pt x="577329" y="66230"/>
                </a:lnTo>
                <a:lnTo>
                  <a:pt x="577329" y="19583"/>
                </a:lnTo>
                <a:lnTo>
                  <a:pt x="615149" y="19583"/>
                </a:lnTo>
                <a:lnTo>
                  <a:pt x="627938" y="21094"/>
                </a:lnTo>
                <a:lnTo>
                  <a:pt x="637362" y="25565"/>
                </a:lnTo>
                <a:lnTo>
                  <a:pt x="643204" y="32880"/>
                </a:lnTo>
                <a:lnTo>
                  <a:pt x="645198" y="42900"/>
                </a:lnTo>
                <a:lnTo>
                  <a:pt x="645198" y="10934"/>
                </a:lnTo>
                <a:lnTo>
                  <a:pt x="636041" y="6121"/>
                </a:lnTo>
                <a:lnTo>
                  <a:pt x="615670" y="3378"/>
                </a:lnTo>
                <a:lnTo>
                  <a:pt x="559193" y="3378"/>
                </a:lnTo>
                <a:lnTo>
                  <a:pt x="559193" y="145986"/>
                </a:lnTo>
                <a:lnTo>
                  <a:pt x="620852" y="145986"/>
                </a:lnTo>
                <a:lnTo>
                  <a:pt x="641654" y="143154"/>
                </a:lnTo>
                <a:lnTo>
                  <a:pt x="657123" y="135089"/>
                </a:lnTo>
                <a:lnTo>
                  <a:pt x="661136" y="129794"/>
                </a:lnTo>
                <a:lnTo>
                  <a:pt x="666750" y="122402"/>
                </a:lnTo>
                <a:lnTo>
                  <a:pt x="670064" y="105752"/>
                </a:lnTo>
                <a:close/>
              </a:path>
              <a:path w="1062989" h="149225">
                <a:moveTo>
                  <a:pt x="815136" y="145986"/>
                </a:moveTo>
                <a:lnTo>
                  <a:pt x="801090" y="110744"/>
                </a:lnTo>
                <a:lnTo>
                  <a:pt x="794499" y="94183"/>
                </a:lnTo>
                <a:lnTo>
                  <a:pt x="775068" y="45427"/>
                </a:lnTo>
                <a:lnTo>
                  <a:pt x="775068" y="94183"/>
                </a:lnTo>
                <a:lnTo>
                  <a:pt x="721360" y="94183"/>
                </a:lnTo>
                <a:lnTo>
                  <a:pt x="748309" y="25285"/>
                </a:lnTo>
                <a:lnTo>
                  <a:pt x="775068" y="94183"/>
                </a:lnTo>
                <a:lnTo>
                  <a:pt x="775068" y="45427"/>
                </a:lnTo>
                <a:lnTo>
                  <a:pt x="767041" y="25285"/>
                </a:lnTo>
                <a:lnTo>
                  <a:pt x="758317" y="3378"/>
                </a:lnTo>
                <a:lnTo>
                  <a:pt x="739152" y="3378"/>
                </a:lnTo>
                <a:lnTo>
                  <a:pt x="682155" y="145986"/>
                </a:lnTo>
                <a:lnTo>
                  <a:pt x="701154" y="145986"/>
                </a:lnTo>
                <a:lnTo>
                  <a:pt x="714971" y="110744"/>
                </a:lnTo>
                <a:lnTo>
                  <a:pt x="781456" y="110744"/>
                </a:lnTo>
                <a:lnTo>
                  <a:pt x="795274" y="145986"/>
                </a:lnTo>
                <a:lnTo>
                  <a:pt x="815136" y="145986"/>
                </a:lnTo>
                <a:close/>
              </a:path>
              <a:path w="1062989" h="149225">
                <a:moveTo>
                  <a:pt x="939660" y="107886"/>
                </a:moveTo>
                <a:lnTo>
                  <a:pt x="913790" y="72466"/>
                </a:lnTo>
                <a:lnTo>
                  <a:pt x="872921" y="60756"/>
                </a:lnTo>
                <a:lnTo>
                  <a:pt x="859764" y="55029"/>
                </a:lnTo>
                <a:lnTo>
                  <a:pt x="852131" y="47739"/>
                </a:lnTo>
                <a:lnTo>
                  <a:pt x="849680" y="38100"/>
                </a:lnTo>
                <a:lnTo>
                  <a:pt x="851928" y="29235"/>
                </a:lnTo>
                <a:lnTo>
                  <a:pt x="858532" y="22250"/>
                </a:lnTo>
                <a:lnTo>
                  <a:pt x="869200" y="17665"/>
                </a:lnTo>
                <a:lnTo>
                  <a:pt x="883704" y="16027"/>
                </a:lnTo>
                <a:lnTo>
                  <a:pt x="898283" y="18072"/>
                </a:lnTo>
                <a:lnTo>
                  <a:pt x="909472" y="23698"/>
                </a:lnTo>
                <a:lnTo>
                  <a:pt x="916978" y="32169"/>
                </a:lnTo>
                <a:lnTo>
                  <a:pt x="920483" y="42722"/>
                </a:lnTo>
                <a:lnTo>
                  <a:pt x="939139" y="42722"/>
                </a:lnTo>
                <a:lnTo>
                  <a:pt x="934161" y="25539"/>
                </a:lnTo>
                <a:lnTo>
                  <a:pt x="922604" y="12014"/>
                </a:lnTo>
                <a:lnTo>
                  <a:pt x="905675" y="3175"/>
                </a:lnTo>
                <a:lnTo>
                  <a:pt x="884567" y="0"/>
                </a:lnTo>
                <a:lnTo>
                  <a:pt x="863358" y="2616"/>
                </a:lnTo>
                <a:lnTo>
                  <a:pt x="846505" y="10172"/>
                </a:lnTo>
                <a:lnTo>
                  <a:pt x="835380" y="22161"/>
                </a:lnTo>
                <a:lnTo>
                  <a:pt x="831367" y="38100"/>
                </a:lnTo>
                <a:lnTo>
                  <a:pt x="834339" y="53708"/>
                </a:lnTo>
                <a:lnTo>
                  <a:pt x="843229" y="65455"/>
                </a:lnTo>
                <a:lnTo>
                  <a:pt x="857961" y="74028"/>
                </a:lnTo>
                <a:lnTo>
                  <a:pt x="878522" y="80111"/>
                </a:lnTo>
                <a:lnTo>
                  <a:pt x="897864" y="85178"/>
                </a:lnTo>
                <a:lnTo>
                  <a:pt x="911110" y="91071"/>
                </a:lnTo>
                <a:lnTo>
                  <a:pt x="918743" y="98691"/>
                </a:lnTo>
                <a:lnTo>
                  <a:pt x="921181" y="108953"/>
                </a:lnTo>
                <a:lnTo>
                  <a:pt x="918552" y="118719"/>
                </a:lnTo>
                <a:lnTo>
                  <a:pt x="911250" y="126314"/>
                </a:lnTo>
                <a:lnTo>
                  <a:pt x="900049" y="131241"/>
                </a:lnTo>
                <a:lnTo>
                  <a:pt x="885774" y="132994"/>
                </a:lnTo>
                <a:lnTo>
                  <a:pt x="870013" y="130810"/>
                </a:lnTo>
                <a:lnTo>
                  <a:pt x="857770" y="124688"/>
                </a:lnTo>
                <a:lnTo>
                  <a:pt x="849515" y="115341"/>
                </a:lnTo>
                <a:lnTo>
                  <a:pt x="845705" y="103441"/>
                </a:lnTo>
                <a:lnTo>
                  <a:pt x="827049" y="103441"/>
                </a:lnTo>
                <a:lnTo>
                  <a:pt x="832294" y="122237"/>
                </a:lnTo>
                <a:lnTo>
                  <a:pt x="844410" y="136664"/>
                </a:lnTo>
                <a:lnTo>
                  <a:pt x="862215" y="145923"/>
                </a:lnTo>
                <a:lnTo>
                  <a:pt x="884567" y="149199"/>
                </a:lnTo>
                <a:lnTo>
                  <a:pt x="906145" y="146342"/>
                </a:lnTo>
                <a:lnTo>
                  <a:pt x="923632" y="138163"/>
                </a:lnTo>
                <a:lnTo>
                  <a:pt x="935367" y="125158"/>
                </a:lnTo>
                <a:lnTo>
                  <a:pt x="939660" y="107886"/>
                </a:lnTo>
                <a:close/>
              </a:path>
              <a:path w="1062989" h="149225">
                <a:moveTo>
                  <a:pt x="1062443" y="128930"/>
                </a:moveTo>
                <a:lnTo>
                  <a:pt x="980757" y="128930"/>
                </a:lnTo>
                <a:lnTo>
                  <a:pt x="980757" y="81216"/>
                </a:lnTo>
                <a:lnTo>
                  <a:pt x="1054849" y="81216"/>
                </a:lnTo>
                <a:lnTo>
                  <a:pt x="1054849" y="64452"/>
                </a:lnTo>
                <a:lnTo>
                  <a:pt x="980757" y="64452"/>
                </a:lnTo>
                <a:lnTo>
                  <a:pt x="980757" y="19329"/>
                </a:lnTo>
                <a:lnTo>
                  <a:pt x="1060894" y="19329"/>
                </a:lnTo>
                <a:lnTo>
                  <a:pt x="1060894" y="3860"/>
                </a:lnTo>
                <a:lnTo>
                  <a:pt x="962621" y="3860"/>
                </a:lnTo>
                <a:lnTo>
                  <a:pt x="962621" y="19329"/>
                </a:lnTo>
                <a:lnTo>
                  <a:pt x="962621" y="64452"/>
                </a:lnTo>
                <a:lnTo>
                  <a:pt x="962621" y="81216"/>
                </a:lnTo>
                <a:lnTo>
                  <a:pt x="962621" y="128930"/>
                </a:lnTo>
                <a:lnTo>
                  <a:pt x="962621" y="145681"/>
                </a:lnTo>
                <a:lnTo>
                  <a:pt x="1062443" y="145681"/>
                </a:lnTo>
                <a:lnTo>
                  <a:pt x="1062443" y="128930"/>
                </a:lnTo>
                <a:close/>
              </a:path>
            </a:pathLst>
          </a:custGeom>
          <a:solidFill>
            <a:srgbClr val="9930AE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8" name="object 28" descr="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6802628" y="2570440"/>
            <a:ext cx="216742" cy="227493"/>
          </a:xfrm>
          <a:prstGeom prst="rect">
            <a:avLst/>
          </a:prstGeom>
        </p:spPr>
      </p:pic>
      <p:sp>
        <p:nvSpPr>
          <p:cNvPr id="29" name="object 29" descr=""/>
          <p:cNvSpPr/>
          <p:nvPr/>
        </p:nvSpPr>
        <p:spPr>
          <a:xfrm>
            <a:off x="7235328" y="2570440"/>
            <a:ext cx="26034" cy="48260"/>
          </a:xfrm>
          <a:custGeom>
            <a:avLst/>
            <a:gdLst/>
            <a:ahLst/>
            <a:cxnLst/>
            <a:rect l="l" t="t" r="r" b="b"/>
            <a:pathLst>
              <a:path w="26034" h="48260">
                <a:moveTo>
                  <a:pt x="25914" y="48035"/>
                </a:moveTo>
                <a:lnTo>
                  <a:pt x="0" y="48035"/>
                </a:lnTo>
                <a:lnTo>
                  <a:pt x="0" y="0"/>
                </a:lnTo>
                <a:lnTo>
                  <a:pt x="25914" y="0"/>
                </a:lnTo>
                <a:lnTo>
                  <a:pt x="25914" y="4803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 descr=""/>
          <p:cNvSpPr/>
          <p:nvPr/>
        </p:nvSpPr>
        <p:spPr>
          <a:xfrm>
            <a:off x="7059942" y="2574492"/>
            <a:ext cx="201295" cy="224154"/>
          </a:xfrm>
          <a:custGeom>
            <a:avLst/>
            <a:gdLst/>
            <a:ahLst/>
            <a:cxnLst/>
            <a:rect l="l" t="t" r="r" b="b"/>
            <a:pathLst>
              <a:path w="201295" h="224155">
                <a:moveTo>
                  <a:pt x="201295" y="137299"/>
                </a:moveTo>
                <a:lnTo>
                  <a:pt x="175374" y="137299"/>
                </a:lnTo>
                <a:lnTo>
                  <a:pt x="175374" y="160515"/>
                </a:lnTo>
                <a:lnTo>
                  <a:pt x="175374" y="200482"/>
                </a:lnTo>
                <a:lnTo>
                  <a:pt x="36906" y="200482"/>
                </a:lnTo>
                <a:lnTo>
                  <a:pt x="36906" y="160515"/>
                </a:lnTo>
                <a:lnTo>
                  <a:pt x="175374" y="160515"/>
                </a:lnTo>
                <a:lnTo>
                  <a:pt x="175374" y="137299"/>
                </a:lnTo>
                <a:lnTo>
                  <a:pt x="10985" y="137299"/>
                </a:lnTo>
                <a:lnTo>
                  <a:pt x="10985" y="160515"/>
                </a:lnTo>
                <a:lnTo>
                  <a:pt x="10985" y="200482"/>
                </a:lnTo>
                <a:lnTo>
                  <a:pt x="10985" y="223685"/>
                </a:lnTo>
                <a:lnTo>
                  <a:pt x="201295" y="223685"/>
                </a:lnTo>
                <a:lnTo>
                  <a:pt x="201295" y="201053"/>
                </a:lnTo>
                <a:lnTo>
                  <a:pt x="201295" y="200482"/>
                </a:lnTo>
                <a:lnTo>
                  <a:pt x="201295" y="160515"/>
                </a:lnTo>
                <a:lnTo>
                  <a:pt x="201295" y="160032"/>
                </a:lnTo>
                <a:lnTo>
                  <a:pt x="201295" y="137299"/>
                </a:lnTo>
                <a:close/>
              </a:path>
              <a:path w="201295" h="224155">
                <a:moveTo>
                  <a:pt x="201295" y="69088"/>
                </a:moveTo>
                <a:lnTo>
                  <a:pt x="175374" y="69088"/>
                </a:lnTo>
                <a:lnTo>
                  <a:pt x="175374" y="124942"/>
                </a:lnTo>
                <a:lnTo>
                  <a:pt x="201295" y="124942"/>
                </a:lnTo>
                <a:lnTo>
                  <a:pt x="201295" y="69088"/>
                </a:lnTo>
                <a:close/>
              </a:path>
              <a:path w="201295" h="224155">
                <a:moveTo>
                  <a:pt x="201295" y="44475"/>
                </a:moveTo>
                <a:lnTo>
                  <a:pt x="130619" y="44475"/>
                </a:lnTo>
                <a:lnTo>
                  <a:pt x="130619" y="32918"/>
                </a:lnTo>
                <a:lnTo>
                  <a:pt x="130619" y="0"/>
                </a:lnTo>
                <a:lnTo>
                  <a:pt x="105232" y="0"/>
                </a:lnTo>
                <a:lnTo>
                  <a:pt x="105232" y="32867"/>
                </a:lnTo>
                <a:lnTo>
                  <a:pt x="105232" y="54787"/>
                </a:lnTo>
                <a:lnTo>
                  <a:pt x="105232" y="68973"/>
                </a:lnTo>
                <a:lnTo>
                  <a:pt x="105232" y="92176"/>
                </a:lnTo>
                <a:lnTo>
                  <a:pt x="25387" y="92176"/>
                </a:lnTo>
                <a:lnTo>
                  <a:pt x="25387" y="54787"/>
                </a:lnTo>
                <a:lnTo>
                  <a:pt x="105232" y="54787"/>
                </a:lnTo>
                <a:lnTo>
                  <a:pt x="105232" y="32867"/>
                </a:lnTo>
                <a:lnTo>
                  <a:pt x="25387" y="32867"/>
                </a:lnTo>
                <a:lnTo>
                  <a:pt x="25387" y="635"/>
                </a:lnTo>
                <a:lnTo>
                  <a:pt x="0" y="635"/>
                </a:lnTo>
                <a:lnTo>
                  <a:pt x="0" y="114096"/>
                </a:lnTo>
                <a:lnTo>
                  <a:pt x="130619" y="114096"/>
                </a:lnTo>
                <a:lnTo>
                  <a:pt x="130619" y="92176"/>
                </a:lnTo>
                <a:lnTo>
                  <a:pt x="130619" y="68973"/>
                </a:lnTo>
                <a:lnTo>
                  <a:pt x="201295" y="68973"/>
                </a:lnTo>
                <a:lnTo>
                  <a:pt x="201295" y="54787"/>
                </a:lnTo>
                <a:lnTo>
                  <a:pt x="201295" y="4447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 descr=""/>
          <p:cNvSpPr/>
          <p:nvPr/>
        </p:nvSpPr>
        <p:spPr>
          <a:xfrm>
            <a:off x="7376106" y="2679464"/>
            <a:ext cx="92075" cy="24765"/>
          </a:xfrm>
          <a:custGeom>
            <a:avLst/>
            <a:gdLst/>
            <a:ahLst/>
            <a:cxnLst/>
            <a:rect l="l" t="t" r="r" b="b"/>
            <a:pathLst>
              <a:path w="92075" h="24764">
                <a:moveTo>
                  <a:pt x="91618" y="24287"/>
                </a:moveTo>
                <a:lnTo>
                  <a:pt x="0" y="24287"/>
                </a:lnTo>
                <a:lnTo>
                  <a:pt x="0" y="0"/>
                </a:lnTo>
                <a:lnTo>
                  <a:pt x="91618" y="0"/>
                </a:lnTo>
                <a:lnTo>
                  <a:pt x="91618" y="2428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2" name="object 32" descr="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7570006" y="2569091"/>
            <a:ext cx="223286" cy="229113"/>
          </a:xfrm>
          <a:prstGeom prst="rect">
            <a:avLst/>
          </a:prstGeom>
        </p:spPr>
      </p:pic>
      <p:pic>
        <p:nvPicPr>
          <p:cNvPr id="33" name="object 33" descr="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6803937" y="3352141"/>
            <a:ext cx="228783" cy="231002"/>
          </a:xfrm>
          <a:prstGeom prst="rect">
            <a:avLst/>
          </a:prstGeom>
        </p:spPr>
      </p:pic>
      <p:pic>
        <p:nvPicPr>
          <p:cNvPr id="34" name="object 34" descr="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7821826" y="2570440"/>
            <a:ext cx="216219" cy="227493"/>
          </a:xfrm>
          <a:prstGeom prst="rect">
            <a:avLst/>
          </a:prstGeom>
        </p:spPr>
      </p:pic>
      <p:pic>
        <p:nvPicPr>
          <p:cNvPr id="35" name="object 35" descr="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7061254" y="3352681"/>
            <a:ext cx="450761" cy="230462"/>
          </a:xfrm>
          <a:prstGeom prst="rect">
            <a:avLst/>
          </a:prstGeom>
        </p:spPr>
      </p:pic>
      <p:pic>
        <p:nvPicPr>
          <p:cNvPr id="36" name="object 36" descr="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7631278" y="3352681"/>
            <a:ext cx="216742" cy="227493"/>
          </a:xfrm>
          <a:prstGeom prst="rect">
            <a:avLst/>
          </a:prstGeom>
        </p:spPr>
      </p:pic>
      <p:sp>
        <p:nvSpPr>
          <p:cNvPr id="37" name="object 37" descr=""/>
          <p:cNvSpPr/>
          <p:nvPr/>
        </p:nvSpPr>
        <p:spPr>
          <a:xfrm>
            <a:off x="8063978" y="3352681"/>
            <a:ext cx="26034" cy="48260"/>
          </a:xfrm>
          <a:custGeom>
            <a:avLst/>
            <a:gdLst/>
            <a:ahLst/>
            <a:cxnLst/>
            <a:rect l="l" t="t" r="r" b="b"/>
            <a:pathLst>
              <a:path w="26034" h="48260">
                <a:moveTo>
                  <a:pt x="25914" y="48035"/>
                </a:moveTo>
                <a:lnTo>
                  <a:pt x="0" y="48035"/>
                </a:lnTo>
                <a:lnTo>
                  <a:pt x="0" y="0"/>
                </a:lnTo>
                <a:lnTo>
                  <a:pt x="25914" y="0"/>
                </a:lnTo>
                <a:lnTo>
                  <a:pt x="25914" y="4803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8" name="object 38" descr=""/>
          <p:cNvGrpSpPr/>
          <p:nvPr/>
        </p:nvGrpSpPr>
        <p:grpSpPr>
          <a:xfrm>
            <a:off x="7888595" y="3352681"/>
            <a:ext cx="457834" cy="230504"/>
            <a:chOff x="7888595" y="3352681"/>
            <a:chExt cx="457834" cy="230504"/>
          </a:xfrm>
        </p:grpSpPr>
        <p:sp>
          <p:nvSpPr>
            <p:cNvPr id="39" name="object 39" descr=""/>
            <p:cNvSpPr/>
            <p:nvPr/>
          </p:nvSpPr>
          <p:spPr>
            <a:xfrm>
              <a:off x="7888592" y="3356470"/>
              <a:ext cx="201295" cy="224790"/>
            </a:xfrm>
            <a:custGeom>
              <a:avLst/>
              <a:gdLst/>
              <a:ahLst/>
              <a:cxnLst/>
              <a:rect l="l" t="t" r="r" b="b"/>
              <a:pathLst>
                <a:path w="201295" h="224789">
                  <a:moveTo>
                    <a:pt x="130619" y="266"/>
                  </a:moveTo>
                  <a:lnTo>
                    <a:pt x="105232" y="266"/>
                  </a:lnTo>
                  <a:lnTo>
                    <a:pt x="105232" y="33185"/>
                  </a:lnTo>
                  <a:lnTo>
                    <a:pt x="130619" y="33185"/>
                  </a:lnTo>
                  <a:lnTo>
                    <a:pt x="130619" y="266"/>
                  </a:lnTo>
                  <a:close/>
                </a:path>
                <a:path w="201295" h="224789">
                  <a:moveTo>
                    <a:pt x="201295" y="137960"/>
                  </a:moveTo>
                  <a:lnTo>
                    <a:pt x="10985" y="137960"/>
                  </a:lnTo>
                  <a:lnTo>
                    <a:pt x="10985" y="159880"/>
                  </a:lnTo>
                  <a:lnTo>
                    <a:pt x="10985" y="201129"/>
                  </a:lnTo>
                  <a:lnTo>
                    <a:pt x="10985" y="224345"/>
                  </a:lnTo>
                  <a:lnTo>
                    <a:pt x="201295" y="224345"/>
                  </a:lnTo>
                  <a:lnTo>
                    <a:pt x="201295" y="201307"/>
                  </a:lnTo>
                  <a:lnTo>
                    <a:pt x="201295" y="201129"/>
                  </a:lnTo>
                  <a:lnTo>
                    <a:pt x="201295" y="160299"/>
                  </a:lnTo>
                  <a:lnTo>
                    <a:pt x="175374" y="160299"/>
                  </a:lnTo>
                  <a:lnTo>
                    <a:pt x="175374" y="201129"/>
                  </a:lnTo>
                  <a:lnTo>
                    <a:pt x="36906" y="201129"/>
                  </a:lnTo>
                  <a:lnTo>
                    <a:pt x="36906" y="159880"/>
                  </a:lnTo>
                  <a:lnTo>
                    <a:pt x="201295" y="159880"/>
                  </a:lnTo>
                  <a:lnTo>
                    <a:pt x="201295" y="137960"/>
                  </a:lnTo>
                  <a:close/>
                </a:path>
                <a:path w="201295" h="224789">
                  <a:moveTo>
                    <a:pt x="201295" y="43840"/>
                  </a:moveTo>
                  <a:lnTo>
                    <a:pt x="130619" y="43840"/>
                  </a:lnTo>
                  <a:lnTo>
                    <a:pt x="130619" y="33515"/>
                  </a:lnTo>
                  <a:lnTo>
                    <a:pt x="105232" y="33515"/>
                  </a:lnTo>
                  <a:lnTo>
                    <a:pt x="105232" y="54152"/>
                  </a:lnTo>
                  <a:lnTo>
                    <a:pt x="105232" y="69621"/>
                  </a:lnTo>
                  <a:lnTo>
                    <a:pt x="105232" y="91541"/>
                  </a:lnTo>
                  <a:lnTo>
                    <a:pt x="25387" y="91541"/>
                  </a:lnTo>
                  <a:lnTo>
                    <a:pt x="25387" y="54152"/>
                  </a:lnTo>
                  <a:lnTo>
                    <a:pt x="105232" y="54152"/>
                  </a:lnTo>
                  <a:lnTo>
                    <a:pt x="105232" y="33515"/>
                  </a:lnTo>
                  <a:lnTo>
                    <a:pt x="25387" y="33515"/>
                  </a:lnTo>
                  <a:lnTo>
                    <a:pt x="25387" y="0"/>
                  </a:lnTo>
                  <a:lnTo>
                    <a:pt x="0" y="0"/>
                  </a:lnTo>
                  <a:lnTo>
                    <a:pt x="0" y="114744"/>
                  </a:lnTo>
                  <a:lnTo>
                    <a:pt x="130619" y="114744"/>
                  </a:lnTo>
                  <a:lnTo>
                    <a:pt x="130619" y="91541"/>
                  </a:lnTo>
                  <a:lnTo>
                    <a:pt x="130619" y="69621"/>
                  </a:lnTo>
                  <a:lnTo>
                    <a:pt x="175374" y="69621"/>
                  </a:lnTo>
                  <a:lnTo>
                    <a:pt x="175374" y="125209"/>
                  </a:lnTo>
                  <a:lnTo>
                    <a:pt x="201295" y="125209"/>
                  </a:lnTo>
                  <a:lnTo>
                    <a:pt x="201295" y="69621"/>
                  </a:lnTo>
                  <a:lnTo>
                    <a:pt x="201295" y="69354"/>
                  </a:lnTo>
                  <a:lnTo>
                    <a:pt x="201295" y="54152"/>
                  </a:lnTo>
                  <a:lnTo>
                    <a:pt x="201295" y="4384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0" name="object 40" descr="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8134132" y="3352681"/>
              <a:ext cx="212030" cy="230462"/>
            </a:xfrm>
            <a:prstGeom prst="rect">
              <a:avLst/>
            </a:prstGeom>
          </p:spPr>
        </p:pic>
      </p:grpSp>
      <p:pic>
        <p:nvPicPr>
          <p:cNvPr id="41" name="object 41" descr="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8464631" y="3352681"/>
            <a:ext cx="202083" cy="230462"/>
          </a:xfrm>
          <a:prstGeom prst="rect">
            <a:avLst/>
          </a:prstGeom>
        </p:spPr>
      </p:pic>
      <p:pic>
        <p:nvPicPr>
          <p:cNvPr id="42" name="object 42" descr="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8719329" y="3352681"/>
            <a:ext cx="199204" cy="230462"/>
          </a:xfrm>
          <a:prstGeom prst="rect">
            <a:avLst/>
          </a:prstGeom>
        </p:spPr>
      </p:pic>
      <p:grpSp>
        <p:nvGrpSpPr>
          <p:cNvPr id="43" name="object 43" descr=""/>
          <p:cNvGrpSpPr/>
          <p:nvPr/>
        </p:nvGrpSpPr>
        <p:grpSpPr>
          <a:xfrm>
            <a:off x="9038108" y="3352681"/>
            <a:ext cx="456565" cy="230504"/>
            <a:chOff x="9038108" y="3352681"/>
            <a:chExt cx="456565" cy="230504"/>
          </a:xfrm>
        </p:grpSpPr>
        <p:pic>
          <p:nvPicPr>
            <p:cNvPr id="44" name="object 44" descr="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9038108" y="3352681"/>
              <a:ext cx="209936" cy="230462"/>
            </a:xfrm>
            <a:prstGeom prst="rect">
              <a:avLst/>
            </a:prstGeom>
          </p:spPr>
        </p:pic>
        <p:pic>
          <p:nvPicPr>
            <p:cNvPr id="45" name="object 45" descr="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9284953" y="3352681"/>
              <a:ext cx="209413" cy="230462"/>
            </a:xfrm>
            <a:prstGeom prst="rect">
              <a:avLst/>
            </a:prstGeom>
          </p:spPr>
        </p:pic>
      </p:grpSp>
      <p:grpSp>
        <p:nvGrpSpPr>
          <p:cNvPr id="46" name="object 46" descr=""/>
          <p:cNvGrpSpPr/>
          <p:nvPr/>
        </p:nvGrpSpPr>
        <p:grpSpPr>
          <a:xfrm>
            <a:off x="9610005" y="3351331"/>
            <a:ext cx="468630" cy="229235"/>
            <a:chOff x="9610005" y="3351331"/>
            <a:chExt cx="468630" cy="229235"/>
          </a:xfrm>
        </p:grpSpPr>
        <p:pic>
          <p:nvPicPr>
            <p:cNvPr id="47" name="object 47" descr="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9610005" y="3351331"/>
              <a:ext cx="223286" cy="229113"/>
            </a:xfrm>
            <a:prstGeom prst="rect">
              <a:avLst/>
            </a:prstGeom>
          </p:spPr>
        </p:pic>
        <p:pic>
          <p:nvPicPr>
            <p:cNvPr id="48" name="object 48" descr="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9861824" y="3352680"/>
              <a:ext cx="216219" cy="227493"/>
            </a:xfrm>
            <a:prstGeom prst="rect">
              <a:avLst/>
            </a:prstGeom>
          </p:spPr>
        </p:pic>
      </p:grpSp>
      <p:pic>
        <p:nvPicPr>
          <p:cNvPr id="49" name="object 49" descr="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10123068" y="3352681"/>
            <a:ext cx="199466" cy="230462"/>
          </a:xfrm>
          <a:prstGeom prst="rect">
            <a:avLst/>
          </a:prstGeom>
        </p:spPr>
      </p:pic>
      <p:grpSp>
        <p:nvGrpSpPr>
          <p:cNvPr id="50" name="object 50" descr=""/>
          <p:cNvGrpSpPr/>
          <p:nvPr/>
        </p:nvGrpSpPr>
        <p:grpSpPr>
          <a:xfrm>
            <a:off x="10441935" y="3351871"/>
            <a:ext cx="472440" cy="229870"/>
            <a:chOff x="10441935" y="3351871"/>
            <a:chExt cx="472440" cy="229870"/>
          </a:xfrm>
        </p:grpSpPr>
        <p:pic>
          <p:nvPicPr>
            <p:cNvPr id="51" name="object 51" descr="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0441935" y="3352680"/>
              <a:ext cx="223548" cy="228573"/>
            </a:xfrm>
            <a:prstGeom prst="rect">
              <a:avLst/>
            </a:prstGeom>
          </p:spPr>
        </p:pic>
        <p:pic>
          <p:nvPicPr>
            <p:cNvPr id="52" name="object 52" descr="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0690613" y="3351871"/>
              <a:ext cx="223286" cy="228573"/>
            </a:xfrm>
            <a:prstGeom prst="rect">
              <a:avLst/>
            </a:prstGeom>
          </p:spPr>
        </p:pic>
      </p:grpSp>
      <p:pic>
        <p:nvPicPr>
          <p:cNvPr id="53" name="object 53" descr=""/>
          <p:cNvPicPr/>
          <p:nvPr/>
        </p:nvPicPr>
        <p:blipFill>
          <a:blip r:embed="rId31" cstate="print"/>
          <a:stretch>
            <a:fillRect/>
          </a:stretch>
        </p:blipFill>
        <p:spPr>
          <a:xfrm>
            <a:off x="11015674" y="3351061"/>
            <a:ext cx="223286" cy="237478"/>
          </a:xfrm>
          <a:prstGeom prst="rect">
            <a:avLst/>
          </a:prstGeom>
        </p:spPr>
      </p:pic>
      <p:grpSp>
        <p:nvGrpSpPr>
          <p:cNvPr id="54" name="object 54" descr=""/>
          <p:cNvGrpSpPr/>
          <p:nvPr/>
        </p:nvGrpSpPr>
        <p:grpSpPr>
          <a:xfrm>
            <a:off x="11343917" y="3352594"/>
            <a:ext cx="472440" cy="229235"/>
            <a:chOff x="11343917" y="3352594"/>
            <a:chExt cx="472440" cy="229235"/>
          </a:xfrm>
        </p:grpSpPr>
        <p:pic>
          <p:nvPicPr>
            <p:cNvPr id="55" name="object 55" descr="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1343917" y="3352681"/>
              <a:ext cx="223548" cy="228573"/>
            </a:xfrm>
            <a:prstGeom prst="rect">
              <a:avLst/>
            </a:prstGeom>
          </p:spPr>
        </p:pic>
        <p:sp>
          <p:nvSpPr>
            <p:cNvPr id="56" name="object 56" descr=""/>
            <p:cNvSpPr/>
            <p:nvPr/>
          </p:nvSpPr>
          <p:spPr>
            <a:xfrm>
              <a:off x="11592586" y="3352596"/>
              <a:ext cx="223520" cy="228600"/>
            </a:xfrm>
            <a:custGeom>
              <a:avLst/>
              <a:gdLst/>
              <a:ahLst/>
              <a:cxnLst/>
              <a:rect l="l" t="t" r="r" b="b"/>
              <a:pathLst>
                <a:path w="223520" h="228600">
                  <a:moveTo>
                    <a:pt x="209410" y="65760"/>
                  </a:moveTo>
                  <a:lnTo>
                    <a:pt x="42151" y="65760"/>
                  </a:lnTo>
                  <a:lnTo>
                    <a:pt x="42151" y="0"/>
                  </a:lnTo>
                  <a:lnTo>
                    <a:pt x="15976" y="0"/>
                  </a:lnTo>
                  <a:lnTo>
                    <a:pt x="15976" y="65760"/>
                  </a:lnTo>
                  <a:lnTo>
                    <a:pt x="15976" y="88963"/>
                  </a:lnTo>
                  <a:lnTo>
                    <a:pt x="209410" y="88963"/>
                  </a:lnTo>
                  <a:lnTo>
                    <a:pt x="209410" y="65760"/>
                  </a:lnTo>
                  <a:close/>
                </a:path>
                <a:path w="223520" h="228600">
                  <a:moveTo>
                    <a:pt x="211772" y="203720"/>
                  </a:moveTo>
                  <a:lnTo>
                    <a:pt x="41884" y="203720"/>
                  </a:lnTo>
                  <a:lnTo>
                    <a:pt x="41884" y="158597"/>
                  </a:lnTo>
                  <a:lnTo>
                    <a:pt x="15443" y="158597"/>
                  </a:lnTo>
                  <a:lnTo>
                    <a:pt x="15443" y="203720"/>
                  </a:lnTo>
                  <a:lnTo>
                    <a:pt x="15443" y="228219"/>
                  </a:lnTo>
                  <a:lnTo>
                    <a:pt x="211772" y="228219"/>
                  </a:lnTo>
                  <a:lnTo>
                    <a:pt x="211772" y="203720"/>
                  </a:lnTo>
                  <a:close/>
                </a:path>
                <a:path w="223520" h="228600">
                  <a:moveTo>
                    <a:pt x="223291" y="114782"/>
                  </a:moveTo>
                  <a:lnTo>
                    <a:pt x="0" y="114782"/>
                  </a:lnTo>
                  <a:lnTo>
                    <a:pt x="0" y="138531"/>
                  </a:lnTo>
                  <a:lnTo>
                    <a:pt x="223291" y="138531"/>
                  </a:lnTo>
                  <a:lnTo>
                    <a:pt x="223291" y="11478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7" name="object 57" descr=""/>
          <p:cNvSpPr/>
          <p:nvPr/>
        </p:nvSpPr>
        <p:spPr>
          <a:xfrm>
            <a:off x="11915038" y="3361626"/>
            <a:ext cx="71120" cy="215900"/>
          </a:xfrm>
          <a:custGeom>
            <a:avLst/>
            <a:gdLst/>
            <a:ahLst/>
            <a:cxnLst/>
            <a:rect l="l" t="t" r="r" b="b"/>
            <a:pathLst>
              <a:path w="71120" h="215900">
                <a:moveTo>
                  <a:pt x="70929" y="0"/>
                </a:moveTo>
                <a:lnTo>
                  <a:pt x="0" y="0"/>
                </a:lnTo>
                <a:lnTo>
                  <a:pt x="0" y="24498"/>
                </a:lnTo>
                <a:lnTo>
                  <a:pt x="43446" y="24498"/>
                </a:lnTo>
                <a:lnTo>
                  <a:pt x="43446" y="215315"/>
                </a:lnTo>
                <a:lnTo>
                  <a:pt x="70929" y="215315"/>
                </a:lnTo>
                <a:lnTo>
                  <a:pt x="70929" y="24498"/>
                </a:lnTo>
                <a:lnTo>
                  <a:pt x="7092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8" name="object 58" descr=""/>
          <p:cNvSpPr/>
          <p:nvPr/>
        </p:nvSpPr>
        <p:spPr>
          <a:xfrm>
            <a:off x="12110270" y="3396938"/>
            <a:ext cx="36830" cy="145415"/>
          </a:xfrm>
          <a:custGeom>
            <a:avLst/>
            <a:gdLst/>
            <a:ahLst/>
            <a:cxnLst/>
            <a:rect l="l" t="t" r="r" b="b"/>
            <a:pathLst>
              <a:path w="36829" h="145414">
                <a:moveTo>
                  <a:pt x="18323" y="37780"/>
                </a:moveTo>
                <a:lnTo>
                  <a:pt x="11043" y="36309"/>
                </a:lnTo>
                <a:lnTo>
                  <a:pt x="5235" y="32282"/>
                </a:lnTo>
                <a:lnTo>
                  <a:pt x="1390" y="26282"/>
                </a:lnTo>
                <a:lnTo>
                  <a:pt x="0" y="18890"/>
                </a:lnTo>
                <a:lnTo>
                  <a:pt x="1390" y="11498"/>
                </a:lnTo>
                <a:lnTo>
                  <a:pt x="5235" y="5498"/>
                </a:lnTo>
                <a:lnTo>
                  <a:pt x="11043" y="1471"/>
                </a:lnTo>
                <a:lnTo>
                  <a:pt x="18323" y="0"/>
                </a:lnTo>
                <a:lnTo>
                  <a:pt x="25452" y="1471"/>
                </a:lnTo>
                <a:lnTo>
                  <a:pt x="31182" y="5498"/>
                </a:lnTo>
                <a:lnTo>
                  <a:pt x="34998" y="11498"/>
                </a:lnTo>
                <a:lnTo>
                  <a:pt x="36385" y="18890"/>
                </a:lnTo>
                <a:lnTo>
                  <a:pt x="34998" y="26282"/>
                </a:lnTo>
                <a:lnTo>
                  <a:pt x="31182" y="32282"/>
                </a:lnTo>
                <a:lnTo>
                  <a:pt x="25452" y="36309"/>
                </a:lnTo>
                <a:lnTo>
                  <a:pt x="18323" y="37780"/>
                </a:lnTo>
                <a:close/>
              </a:path>
              <a:path w="36829" h="145414">
                <a:moveTo>
                  <a:pt x="18323" y="144916"/>
                </a:moveTo>
                <a:lnTo>
                  <a:pt x="11043" y="143486"/>
                </a:lnTo>
                <a:lnTo>
                  <a:pt x="5235" y="139552"/>
                </a:lnTo>
                <a:lnTo>
                  <a:pt x="1390" y="133645"/>
                </a:lnTo>
                <a:lnTo>
                  <a:pt x="0" y="126295"/>
                </a:lnTo>
                <a:lnTo>
                  <a:pt x="1390" y="118790"/>
                </a:lnTo>
                <a:lnTo>
                  <a:pt x="5235" y="112802"/>
                </a:lnTo>
                <a:lnTo>
                  <a:pt x="11043" y="108838"/>
                </a:lnTo>
                <a:lnTo>
                  <a:pt x="18323" y="107405"/>
                </a:lnTo>
                <a:lnTo>
                  <a:pt x="25452" y="108838"/>
                </a:lnTo>
                <a:lnTo>
                  <a:pt x="31182" y="112802"/>
                </a:lnTo>
                <a:lnTo>
                  <a:pt x="34998" y="118790"/>
                </a:lnTo>
                <a:lnTo>
                  <a:pt x="36385" y="126295"/>
                </a:lnTo>
                <a:lnTo>
                  <a:pt x="34998" y="133645"/>
                </a:lnTo>
                <a:lnTo>
                  <a:pt x="31182" y="139552"/>
                </a:lnTo>
                <a:lnTo>
                  <a:pt x="25452" y="143486"/>
                </a:lnTo>
                <a:lnTo>
                  <a:pt x="18323" y="1449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59" name="object 59" descr=""/>
          <p:cNvPicPr/>
          <p:nvPr/>
        </p:nvPicPr>
        <p:blipFill>
          <a:blip r:embed="rId33" cstate="print"/>
          <a:stretch>
            <a:fillRect/>
          </a:stretch>
        </p:blipFill>
        <p:spPr>
          <a:xfrm>
            <a:off x="12257950" y="3359967"/>
            <a:ext cx="180357" cy="217509"/>
          </a:xfrm>
          <a:prstGeom prst="rect">
            <a:avLst/>
          </a:prstGeom>
        </p:spPr>
      </p:pic>
      <p:pic>
        <p:nvPicPr>
          <p:cNvPr id="60" name="object 60" descr="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12548234" y="3352681"/>
            <a:ext cx="209413" cy="230462"/>
          </a:xfrm>
          <a:prstGeom prst="rect">
            <a:avLst/>
          </a:prstGeom>
        </p:spPr>
      </p:pic>
      <p:grpSp>
        <p:nvGrpSpPr>
          <p:cNvPr id="61" name="object 61" descr=""/>
          <p:cNvGrpSpPr/>
          <p:nvPr/>
        </p:nvGrpSpPr>
        <p:grpSpPr>
          <a:xfrm>
            <a:off x="12873336" y="3357751"/>
            <a:ext cx="475615" cy="231140"/>
            <a:chOff x="12873336" y="3357751"/>
            <a:chExt cx="475615" cy="231140"/>
          </a:xfrm>
        </p:grpSpPr>
        <p:sp>
          <p:nvSpPr>
            <p:cNvPr id="62" name="object 62" descr=""/>
            <p:cNvSpPr/>
            <p:nvPr/>
          </p:nvSpPr>
          <p:spPr>
            <a:xfrm>
              <a:off x="12873330" y="3357752"/>
              <a:ext cx="223520" cy="231140"/>
            </a:xfrm>
            <a:custGeom>
              <a:avLst/>
              <a:gdLst/>
              <a:ahLst/>
              <a:cxnLst/>
              <a:rect l="l" t="t" r="r" b="b"/>
              <a:pathLst>
                <a:path w="223519" h="231139">
                  <a:moveTo>
                    <a:pt x="207314" y="0"/>
                  </a:moveTo>
                  <a:lnTo>
                    <a:pt x="14655" y="0"/>
                  </a:lnTo>
                  <a:lnTo>
                    <a:pt x="14655" y="25793"/>
                  </a:lnTo>
                  <a:lnTo>
                    <a:pt x="180352" y="25793"/>
                  </a:lnTo>
                  <a:lnTo>
                    <a:pt x="180352" y="105727"/>
                  </a:lnTo>
                  <a:lnTo>
                    <a:pt x="207314" y="105727"/>
                  </a:lnTo>
                  <a:lnTo>
                    <a:pt x="207314" y="25793"/>
                  </a:lnTo>
                  <a:lnTo>
                    <a:pt x="207314" y="0"/>
                  </a:lnTo>
                  <a:close/>
                </a:path>
                <a:path w="223519" h="231139">
                  <a:moveTo>
                    <a:pt x="223291" y="124739"/>
                  </a:moveTo>
                  <a:lnTo>
                    <a:pt x="0" y="124739"/>
                  </a:lnTo>
                  <a:lnTo>
                    <a:pt x="0" y="150101"/>
                  </a:lnTo>
                  <a:lnTo>
                    <a:pt x="96850" y="150101"/>
                  </a:lnTo>
                  <a:lnTo>
                    <a:pt x="96850" y="230797"/>
                  </a:lnTo>
                  <a:lnTo>
                    <a:pt x="123558" y="230797"/>
                  </a:lnTo>
                  <a:lnTo>
                    <a:pt x="123558" y="150101"/>
                  </a:lnTo>
                  <a:lnTo>
                    <a:pt x="223291" y="150101"/>
                  </a:lnTo>
                  <a:lnTo>
                    <a:pt x="223291" y="12473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3" name="object 63" descr="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3125156" y="3361316"/>
              <a:ext cx="223286" cy="210762"/>
            </a:xfrm>
            <a:prstGeom prst="rect">
              <a:avLst/>
            </a:prstGeom>
          </p:spPr>
        </p:pic>
      </p:grpSp>
      <p:pic>
        <p:nvPicPr>
          <p:cNvPr id="64" name="object 64" descr="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6802628" y="3743796"/>
            <a:ext cx="216742" cy="227493"/>
          </a:xfrm>
          <a:prstGeom prst="rect">
            <a:avLst/>
          </a:prstGeom>
        </p:spPr>
      </p:pic>
      <p:sp>
        <p:nvSpPr>
          <p:cNvPr id="65" name="object 65" descr=""/>
          <p:cNvSpPr/>
          <p:nvPr/>
        </p:nvSpPr>
        <p:spPr>
          <a:xfrm>
            <a:off x="7235328" y="3743796"/>
            <a:ext cx="26034" cy="48260"/>
          </a:xfrm>
          <a:custGeom>
            <a:avLst/>
            <a:gdLst/>
            <a:ahLst/>
            <a:cxnLst/>
            <a:rect l="l" t="t" r="r" b="b"/>
            <a:pathLst>
              <a:path w="26034" h="48260">
                <a:moveTo>
                  <a:pt x="25914" y="48035"/>
                </a:moveTo>
                <a:lnTo>
                  <a:pt x="0" y="48035"/>
                </a:lnTo>
                <a:lnTo>
                  <a:pt x="0" y="0"/>
                </a:lnTo>
                <a:lnTo>
                  <a:pt x="25914" y="0"/>
                </a:lnTo>
                <a:lnTo>
                  <a:pt x="25914" y="4803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6" name="object 66" descr=""/>
          <p:cNvSpPr/>
          <p:nvPr/>
        </p:nvSpPr>
        <p:spPr>
          <a:xfrm>
            <a:off x="7059942" y="3747846"/>
            <a:ext cx="201295" cy="224154"/>
          </a:xfrm>
          <a:custGeom>
            <a:avLst/>
            <a:gdLst/>
            <a:ahLst/>
            <a:cxnLst/>
            <a:rect l="l" t="t" r="r" b="b"/>
            <a:pathLst>
              <a:path w="201295" h="224154">
                <a:moveTo>
                  <a:pt x="201295" y="137248"/>
                </a:moveTo>
                <a:lnTo>
                  <a:pt x="175374" y="137248"/>
                </a:lnTo>
                <a:lnTo>
                  <a:pt x="175374" y="160464"/>
                </a:lnTo>
                <a:lnTo>
                  <a:pt x="175374" y="200431"/>
                </a:lnTo>
                <a:lnTo>
                  <a:pt x="36906" y="200431"/>
                </a:lnTo>
                <a:lnTo>
                  <a:pt x="36906" y="160464"/>
                </a:lnTo>
                <a:lnTo>
                  <a:pt x="175374" y="160464"/>
                </a:lnTo>
                <a:lnTo>
                  <a:pt x="175374" y="137248"/>
                </a:lnTo>
                <a:lnTo>
                  <a:pt x="10985" y="137248"/>
                </a:lnTo>
                <a:lnTo>
                  <a:pt x="10985" y="160464"/>
                </a:lnTo>
                <a:lnTo>
                  <a:pt x="10985" y="200431"/>
                </a:lnTo>
                <a:lnTo>
                  <a:pt x="10985" y="223634"/>
                </a:lnTo>
                <a:lnTo>
                  <a:pt x="201295" y="223634"/>
                </a:lnTo>
                <a:lnTo>
                  <a:pt x="201295" y="201053"/>
                </a:lnTo>
                <a:lnTo>
                  <a:pt x="201295" y="200431"/>
                </a:lnTo>
                <a:lnTo>
                  <a:pt x="201295" y="160464"/>
                </a:lnTo>
                <a:lnTo>
                  <a:pt x="201295" y="160032"/>
                </a:lnTo>
                <a:lnTo>
                  <a:pt x="201295" y="137248"/>
                </a:lnTo>
                <a:close/>
              </a:path>
              <a:path w="201295" h="224154">
                <a:moveTo>
                  <a:pt x="201295" y="69088"/>
                </a:moveTo>
                <a:lnTo>
                  <a:pt x="175374" y="69088"/>
                </a:lnTo>
                <a:lnTo>
                  <a:pt x="175374" y="124955"/>
                </a:lnTo>
                <a:lnTo>
                  <a:pt x="201295" y="124955"/>
                </a:lnTo>
                <a:lnTo>
                  <a:pt x="201295" y="69088"/>
                </a:lnTo>
                <a:close/>
              </a:path>
              <a:path w="201295" h="224154">
                <a:moveTo>
                  <a:pt x="201295" y="44424"/>
                </a:moveTo>
                <a:lnTo>
                  <a:pt x="130619" y="44424"/>
                </a:lnTo>
                <a:lnTo>
                  <a:pt x="130619" y="32931"/>
                </a:lnTo>
                <a:lnTo>
                  <a:pt x="130619" y="0"/>
                </a:lnTo>
                <a:lnTo>
                  <a:pt x="105232" y="0"/>
                </a:lnTo>
                <a:lnTo>
                  <a:pt x="105232" y="32816"/>
                </a:lnTo>
                <a:lnTo>
                  <a:pt x="105232" y="54737"/>
                </a:lnTo>
                <a:lnTo>
                  <a:pt x="105232" y="68922"/>
                </a:lnTo>
                <a:lnTo>
                  <a:pt x="105232" y="92125"/>
                </a:lnTo>
                <a:lnTo>
                  <a:pt x="25387" y="92125"/>
                </a:lnTo>
                <a:lnTo>
                  <a:pt x="25387" y="54737"/>
                </a:lnTo>
                <a:lnTo>
                  <a:pt x="105232" y="54737"/>
                </a:lnTo>
                <a:lnTo>
                  <a:pt x="105232" y="32816"/>
                </a:lnTo>
                <a:lnTo>
                  <a:pt x="25387" y="32816"/>
                </a:lnTo>
                <a:lnTo>
                  <a:pt x="25387" y="584"/>
                </a:lnTo>
                <a:lnTo>
                  <a:pt x="0" y="584"/>
                </a:lnTo>
                <a:lnTo>
                  <a:pt x="0" y="114046"/>
                </a:lnTo>
                <a:lnTo>
                  <a:pt x="130619" y="114046"/>
                </a:lnTo>
                <a:lnTo>
                  <a:pt x="130619" y="92125"/>
                </a:lnTo>
                <a:lnTo>
                  <a:pt x="130619" y="68922"/>
                </a:lnTo>
                <a:lnTo>
                  <a:pt x="201295" y="68922"/>
                </a:lnTo>
                <a:lnTo>
                  <a:pt x="201295" y="54737"/>
                </a:lnTo>
                <a:lnTo>
                  <a:pt x="201295" y="444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67" name="object 67" descr=""/>
          <p:cNvPicPr/>
          <p:nvPr/>
        </p:nvPicPr>
        <p:blipFill>
          <a:blip r:embed="rId35" cstate="print"/>
          <a:stretch>
            <a:fillRect/>
          </a:stretch>
        </p:blipFill>
        <p:spPr>
          <a:xfrm>
            <a:off x="7382650" y="3743796"/>
            <a:ext cx="208104" cy="230462"/>
          </a:xfrm>
          <a:prstGeom prst="rect">
            <a:avLst/>
          </a:prstGeom>
        </p:spPr>
      </p:pic>
      <p:pic>
        <p:nvPicPr>
          <p:cNvPr id="68" name="object 68" descr="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7637087" y="3743796"/>
            <a:ext cx="199466" cy="230462"/>
          </a:xfrm>
          <a:prstGeom prst="rect">
            <a:avLst/>
          </a:prstGeom>
        </p:spPr>
      </p:pic>
      <p:grpSp>
        <p:nvGrpSpPr>
          <p:cNvPr id="69" name="object 69" descr=""/>
          <p:cNvGrpSpPr/>
          <p:nvPr/>
        </p:nvGrpSpPr>
        <p:grpSpPr>
          <a:xfrm>
            <a:off x="7879482" y="3743796"/>
            <a:ext cx="485775" cy="230504"/>
            <a:chOff x="7879482" y="3743796"/>
            <a:chExt cx="485775" cy="230504"/>
          </a:xfrm>
        </p:grpSpPr>
        <p:sp>
          <p:nvSpPr>
            <p:cNvPr id="70" name="object 70" descr=""/>
            <p:cNvSpPr/>
            <p:nvPr/>
          </p:nvSpPr>
          <p:spPr>
            <a:xfrm>
              <a:off x="7879473" y="3744556"/>
              <a:ext cx="223520" cy="227329"/>
            </a:xfrm>
            <a:custGeom>
              <a:avLst/>
              <a:gdLst/>
              <a:ahLst/>
              <a:cxnLst/>
              <a:rect l="l" t="t" r="r" b="b"/>
              <a:pathLst>
                <a:path w="223520" h="227329">
                  <a:moveTo>
                    <a:pt x="207060" y="20637"/>
                  </a:moveTo>
                  <a:lnTo>
                    <a:pt x="41363" y="20637"/>
                  </a:lnTo>
                  <a:lnTo>
                    <a:pt x="41363" y="0"/>
                  </a:lnTo>
                  <a:lnTo>
                    <a:pt x="15976" y="0"/>
                  </a:lnTo>
                  <a:lnTo>
                    <a:pt x="15976" y="20637"/>
                  </a:lnTo>
                  <a:lnTo>
                    <a:pt x="15976" y="39966"/>
                  </a:lnTo>
                  <a:lnTo>
                    <a:pt x="15976" y="60604"/>
                  </a:lnTo>
                  <a:lnTo>
                    <a:pt x="15976" y="81229"/>
                  </a:lnTo>
                  <a:lnTo>
                    <a:pt x="207060" y="81229"/>
                  </a:lnTo>
                  <a:lnTo>
                    <a:pt x="207060" y="61048"/>
                  </a:lnTo>
                  <a:lnTo>
                    <a:pt x="207060" y="60604"/>
                  </a:lnTo>
                  <a:lnTo>
                    <a:pt x="207060" y="40538"/>
                  </a:lnTo>
                  <a:lnTo>
                    <a:pt x="181673" y="40538"/>
                  </a:lnTo>
                  <a:lnTo>
                    <a:pt x="181673" y="60604"/>
                  </a:lnTo>
                  <a:lnTo>
                    <a:pt x="41363" y="60604"/>
                  </a:lnTo>
                  <a:lnTo>
                    <a:pt x="41363" y="39966"/>
                  </a:lnTo>
                  <a:lnTo>
                    <a:pt x="207060" y="39966"/>
                  </a:lnTo>
                  <a:lnTo>
                    <a:pt x="207060" y="20637"/>
                  </a:lnTo>
                  <a:close/>
                </a:path>
                <a:path w="223520" h="227329">
                  <a:moveTo>
                    <a:pt x="207060" y="596"/>
                  </a:moveTo>
                  <a:lnTo>
                    <a:pt x="181673" y="596"/>
                  </a:lnTo>
                  <a:lnTo>
                    <a:pt x="181673" y="20561"/>
                  </a:lnTo>
                  <a:lnTo>
                    <a:pt x="207060" y="20561"/>
                  </a:lnTo>
                  <a:lnTo>
                    <a:pt x="207060" y="596"/>
                  </a:lnTo>
                  <a:close/>
                </a:path>
                <a:path w="223520" h="227329">
                  <a:moveTo>
                    <a:pt x="211772" y="207581"/>
                  </a:moveTo>
                  <a:lnTo>
                    <a:pt x="40843" y="207581"/>
                  </a:lnTo>
                  <a:lnTo>
                    <a:pt x="40843" y="192112"/>
                  </a:lnTo>
                  <a:lnTo>
                    <a:pt x="207848" y="192112"/>
                  </a:lnTo>
                  <a:lnTo>
                    <a:pt x="207848" y="172770"/>
                  </a:lnTo>
                  <a:lnTo>
                    <a:pt x="207848" y="158597"/>
                  </a:lnTo>
                  <a:lnTo>
                    <a:pt x="207848" y="137960"/>
                  </a:lnTo>
                  <a:lnTo>
                    <a:pt x="14922" y="137960"/>
                  </a:lnTo>
                  <a:lnTo>
                    <a:pt x="14922" y="158597"/>
                  </a:lnTo>
                  <a:lnTo>
                    <a:pt x="182448" y="158597"/>
                  </a:lnTo>
                  <a:lnTo>
                    <a:pt x="182448" y="172770"/>
                  </a:lnTo>
                  <a:lnTo>
                    <a:pt x="15443" y="172770"/>
                  </a:lnTo>
                  <a:lnTo>
                    <a:pt x="15443" y="192112"/>
                  </a:lnTo>
                  <a:lnTo>
                    <a:pt x="15443" y="207581"/>
                  </a:lnTo>
                  <a:lnTo>
                    <a:pt x="15443" y="226923"/>
                  </a:lnTo>
                  <a:lnTo>
                    <a:pt x="211772" y="226923"/>
                  </a:lnTo>
                  <a:lnTo>
                    <a:pt x="211772" y="207581"/>
                  </a:lnTo>
                  <a:close/>
                </a:path>
                <a:path w="223520" h="227329">
                  <a:moveTo>
                    <a:pt x="223291" y="99631"/>
                  </a:moveTo>
                  <a:lnTo>
                    <a:pt x="0" y="99631"/>
                  </a:lnTo>
                  <a:lnTo>
                    <a:pt x="0" y="120408"/>
                  </a:lnTo>
                  <a:lnTo>
                    <a:pt x="223291" y="120408"/>
                  </a:lnTo>
                  <a:lnTo>
                    <a:pt x="223291" y="9963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1" name="object 71" descr="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8131301" y="3743796"/>
              <a:ext cx="233757" cy="230462"/>
            </a:xfrm>
            <a:prstGeom prst="rect">
              <a:avLst/>
            </a:prstGeom>
          </p:spPr>
        </p:pic>
      </p:grpSp>
      <p:grpSp>
        <p:nvGrpSpPr>
          <p:cNvPr id="72" name="object 72" descr=""/>
          <p:cNvGrpSpPr/>
          <p:nvPr/>
        </p:nvGrpSpPr>
        <p:grpSpPr>
          <a:xfrm>
            <a:off x="8456254" y="3742447"/>
            <a:ext cx="468630" cy="229235"/>
            <a:chOff x="8456254" y="3742447"/>
            <a:chExt cx="468630" cy="229235"/>
          </a:xfrm>
        </p:grpSpPr>
        <p:pic>
          <p:nvPicPr>
            <p:cNvPr id="73" name="object 73" descr="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8456254" y="3742447"/>
              <a:ext cx="223286" cy="229113"/>
            </a:xfrm>
            <a:prstGeom prst="rect">
              <a:avLst/>
            </a:prstGeom>
          </p:spPr>
        </p:pic>
        <p:pic>
          <p:nvPicPr>
            <p:cNvPr id="74" name="object 74" descr="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8708073" y="3743796"/>
              <a:ext cx="216219" cy="227493"/>
            </a:xfrm>
            <a:prstGeom prst="rect">
              <a:avLst/>
            </a:prstGeom>
          </p:spPr>
        </p:pic>
      </p:grpSp>
      <p:pic>
        <p:nvPicPr>
          <p:cNvPr id="75" name="object 75" descr=""/>
          <p:cNvPicPr/>
          <p:nvPr/>
        </p:nvPicPr>
        <p:blipFill>
          <a:blip r:embed="rId35" cstate="print"/>
          <a:stretch>
            <a:fillRect/>
          </a:stretch>
        </p:blipFill>
        <p:spPr>
          <a:xfrm>
            <a:off x="9039940" y="3743796"/>
            <a:ext cx="208104" cy="230462"/>
          </a:xfrm>
          <a:prstGeom prst="rect">
            <a:avLst/>
          </a:prstGeom>
        </p:spPr>
      </p:pic>
      <p:pic>
        <p:nvPicPr>
          <p:cNvPr id="76" name="object 76" descr="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9294377" y="3743796"/>
            <a:ext cx="199466" cy="230462"/>
          </a:xfrm>
          <a:prstGeom prst="rect">
            <a:avLst/>
          </a:prstGeom>
        </p:spPr>
      </p:pic>
      <p:grpSp>
        <p:nvGrpSpPr>
          <p:cNvPr id="77" name="object 77" descr=""/>
          <p:cNvGrpSpPr/>
          <p:nvPr/>
        </p:nvGrpSpPr>
        <p:grpSpPr>
          <a:xfrm>
            <a:off x="9536773" y="3742447"/>
            <a:ext cx="475615" cy="229235"/>
            <a:chOff x="9536773" y="3742447"/>
            <a:chExt cx="475615" cy="229235"/>
          </a:xfrm>
        </p:grpSpPr>
        <p:sp>
          <p:nvSpPr>
            <p:cNvPr id="78" name="object 78" descr=""/>
            <p:cNvSpPr/>
            <p:nvPr/>
          </p:nvSpPr>
          <p:spPr>
            <a:xfrm>
              <a:off x="9536773" y="3744556"/>
              <a:ext cx="223520" cy="227329"/>
            </a:xfrm>
            <a:custGeom>
              <a:avLst/>
              <a:gdLst/>
              <a:ahLst/>
              <a:cxnLst/>
              <a:rect l="l" t="t" r="r" b="b"/>
              <a:pathLst>
                <a:path w="223520" h="227329">
                  <a:moveTo>
                    <a:pt x="207048" y="20637"/>
                  </a:moveTo>
                  <a:lnTo>
                    <a:pt x="41351" y="20637"/>
                  </a:lnTo>
                  <a:lnTo>
                    <a:pt x="41351" y="0"/>
                  </a:lnTo>
                  <a:lnTo>
                    <a:pt x="15963" y="0"/>
                  </a:lnTo>
                  <a:lnTo>
                    <a:pt x="15963" y="20637"/>
                  </a:lnTo>
                  <a:lnTo>
                    <a:pt x="15963" y="39966"/>
                  </a:lnTo>
                  <a:lnTo>
                    <a:pt x="15963" y="60604"/>
                  </a:lnTo>
                  <a:lnTo>
                    <a:pt x="15963" y="81229"/>
                  </a:lnTo>
                  <a:lnTo>
                    <a:pt x="207048" y="81229"/>
                  </a:lnTo>
                  <a:lnTo>
                    <a:pt x="207048" y="61048"/>
                  </a:lnTo>
                  <a:lnTo>
                    <a:pt x="207048" y="60604"/>
                  </a:lnTo>
                  <a:lnTo>
                    <a:pt x="207048" y="40538"/>
                  </a:lnTo>
                  <a:lnTo>
                    <a:pt x="181660" y="40538"/>
                  </a:lnTo>
                  <a:lnTo>
                    <a:pt x="181660" y="60604"/>
                  </a:lnTo>
                  <a:lnTo>
                    <a:pt x="41351" y="60604"/>
                  </a:lnTo>
                  <a:lnTo>
                    <a:pt x="41351" y="39966"/>
                  </a:lnTo>
                  <a:lnTo>
                    <a:pt x="207048" y="39966"/>
                  </a:lnTo>
                  <a:lnTo>
                    <a:pt x="207048" y="20637"/>
                  </a:lnTo>
                  <a:close/>
                </a:path>
                <a:path w="223520" h="227329">
                  <a:moveTo>
                    <a:pt x="207048" y="596"/>
                  </a:moveTo>
                  <a:lnTo>
                    <a:pt x="181660" y="596"/>
                  </a:lnTo>
                  <a:lnTo>
                    <a:pt x="181660" y="20561"/>
                  </a:lnTo>
                  <a:lnTo>
                    <a:pt x="207048" y="20561"/>
                  </a:lnTo>
                  <a:lnTo>
                    <a:pt x="207048" y="596"/>
                  </a:lnTo>
                  <a:close/>
                </a:path>
                <a:path w="223520" h="227329">
                  <a:moveTo>
                    <a:pt x="211759" y="207581"/>
                  </a:moveTo>
                  <a:lnTo>
                    <a:pt x="40830" y="207581"/>
                  </a:lnTo>
                  <a:lnTo>
                    <a:pt x="40830" y="192112"/>
                  </a:lnTo>
                  <a:lnTo>
                    <a:pt x="207835" y="192112"/>
                  </a:lnTo>
                  <a:lnTo>
                    <a:pt x="207835" y="172770"/>
                  </a:lnTo>
                  <a:lnTo>
                    <a:pt x="207835" y="158597"/>
                  </a:lnTo>
                  <a:lnTo>
                    <a:pt x="207835" y="137960"/>
                  </a:lnTo>
                  <a:lnTo>
                    <a:pt x="14909" y="137960"/>
                  </a:lnTo>
                  <a:lnTo>
                    <a:pt x="14909" y="158597"/>
                  </a:lnTo>
                  <a:lnTo>
                    <a:pt x="182448" y="158597"/>
                  </a:lnTo>
                  <a:lnTo>
                    <a:pt x="182448" y="172770"/>
                  </a:lnTo>
                  <a:lnTo>
                    <a:pt x="15443" y="172770"/>
                  </a:lnTo>
                  <a:lnTo>
                    <a:pt x="15443" y="192112"/>
                  </a:lnTo>
                  <a:lnTo>
                    <a:pt x="15443" y="207581"/>
                  </a:lnTo>
                  <a:lnTo>
                    <a:pt x="15443" y="226923"/>
                  </a:lnTo>
                  <a:lnTo>
                    <a:pt x="211759" y="226923"/>
                  </a:lnTo>
                  <a:lnTo>
                    <a:pt x="211759" y="207581"/>
                  </a:lnTo>
                  <a:close/>
                </a:path>
                <a:path w="223520" h="227329">
                  <a:moveTo>
                    <a:pt x="223278" y="99631"/>
                  </a:moveTo>
                  <a:lnTo>
                    <a:pt x="0" y="99631"/>
                  </a:lnTo>
                  <a:lnTo>
                    <a:pt x="0" y="120408"/>
                  </a:lnTo>
                  <a:lnTo>
                    <a:pt x="223278" y="120408"/>
                  </a:lnTo>
                  <a:lnTo>
                    <a:pt x="223278" y="9963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9" name="object 79" descr="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9788593" y="3742447"/>
              <a:ext cx="223286" cy="229113"/>
            </a:xfrm>
            <a:prstGeom prst="rect">
              <a:avLst/>
            </a:prstGeom>
          </p:spPr>
        </p:pic>
      </p:grpSp>
      <p:grpSp>
        <p:nvGrpSpPr>
          <p:cNvPr id="80" name="object 80" descr=""/>
          <p:cNvGrpSpPr/>
          <p:nvPr/>
        </p:nvGrpSpPr>
        <p:grpSpPr>
          <a:xfrm>
            <a:off x="10113692" y="3743796"/>
            <a:ext cx="541655" cy="230504"/>
            <a:chOff x="10113692" y="3743796"/>
            <a:chExt cx="541655" cy="230504"/>
          </a:xfrm>
        </p:grpSpPr>
        <p:sp>
          <p:nvSpPr>
            <p:cNvPr id="81" name="object 81" descr=""/>
            <p:cNvSpPr/>
            <p:nvPr/>
          </p:nvSpPr>
          <p:spPr>
            <a:xfrm>
              <a:off x="10113683" y="3744556"/>
              <a:ext cx="223520" cy="227329"/>
            </a:xfrm>
            <a:custGeom>
              <a:avLst/>
              <a:gdLst/>
              <a:ahLst/>
              <a:cxnLst/>
              <a:rect l="l" t="t" r="r" b="b"/>
              <a:pathLst>
                <a:path w="223520" h="227329">
                  <a:moveTo>
                    <a:pt x="207060" y="596"/>
                  </a:moveTo>
                  <a:lnTo>
                    <a:pt x="181673" y="596"/>
                  </a:lnTo>
                  <a:lnTo>
                    <a:pt x="181673" y="28371"/>
                  </a:lnTo>
                  <a:lnTo>
                    <a:pt x="181673" y="48996"/>
                  </a:lnTo>
                  <a:lnTo>
                    <a:pt x="181673" y="77368"/>
                  </a:lnTo>
                  <a:lnTo>
                    <a:pt x="41617" y="77368"/>
                  </a:lnTo>
                  <a:lnTo>
                    <a:pt x="41617" y="48996"/>
                  </a:lnTo>
                  <a:lnTo>
                    <a:pt x="181673" y="48996"/>
                  </a:lnTo>
                  <a:lnTo>
                    <a:pt x="181673" y="28371"/>
                  </a:lnTo>
                  <a:lnTo>
                    <a:pt x="41617" y="28371"/>
                  </a:lnTo>
                  <a:lnTo>
                    <a:pt x="41617" y="0"/>
                  </a:lnTo>
                  <a:lnTo>
                    <a:pt x="15976" y="0"/>
                  </a:lnTo>
                  <a:lnTo>
                    <a:pt x="15976" y="28371"/>
                  </a:lnTo>
                  <a:lnTo>
                    <a:pt x="15976" y="48996"/>
                  </a:lnTo>
                  <a:lnTo>
                    <a:pt x="15976" y="77368"/>
                  </a:lnTo>
                  <a:lnTo>
                    <a:pt x="15976" y="99288"/>
                  </a:lnTo>
                  <a:lnTo>
                    <a:pt x="207060" y="99288"/>
                  </a:lnTo>
                  <a:lnTo>
                    <a:pt x="207060" y="28371"/>
                  </a:lnTo>
                  <a:lnTo>
                    <a:pt x="207060" y="596"/>
                  </a:lnTo>
                  <a:close/>
                </a:path>
                <a:path w="223520" h="227329">
                  <a:moveTo>
                    <a:pt x="211772" y="203720"/>
                  </a:moveTo>
                  <a:lnTo>
                    <a:pt x="41884" y="203720"/>
                  </a:lnTo>
                  <a:lnTo>
                    <a:pt x="41884" y="165036"/>
                  </a:lnTo>
                  <a:lnTo>
                    <a:pt x="15443" y="165036"/>
                  </a:lnTo>
                  <a:lnTo>
                    <a:pt x="15443" y="203720"/>
                  </a:lnTo>
                  <a:lnTo>
                    <a:pt x="15443" y="226923"/>
                  </a:lnTo>
                  <a:lnTo>
                    <a:pt x="211772" y="226923"/>
                  </a:lnTo>
                  <a:lnTo>
                    <a:pt x="211772" y="203720"/>
                  </a:lnTo>
                  <a:close/>
                </a:path>
                <a:path w="223520" h="227329">
                  <a:moveTo>
                    <a:pt x="223291" y="121488"/>
                  </a:moveTo>
                  <a:lnTo>
                    <a:pt x="0" y="121488"/>
                  </a:lnTo>
                  <a:lnTo>
                    <a:pt x="0" y="144157"/>
                  </a:lnTo>
                  <a:lnTo>
                    <a:pt x="98425" y="144157"/>
                  </a:lnTo>
                  <a:lnTo>
                    <a:pt x="98425" y="180047"/>
                  </a:lnTo>
                  <a:lnTo>
                    <a:pt x="124599" y="180047"/>
                  </a:lnTo>
                  <a:lnTo>
                    <a:pt x="124599" y="144157"/>
                  </a:lnTo>
                  <a:lnTo>
                    <a:pt x="223291" y="144157"/>
                  </a:lnTo>
                  <a:lnTo>
                    <a:pt x="223291" y="12148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2" name="object 82" descr="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10377815" y="3743796"/>
              <a:ext cx="196324" cy="230462"/>
            </a:xfrm>
            <a:prstGeom prst="rect">
              <a:avLst/>
            </a:prstGeom>
          </p:spPr>
        </p:pic>
        <p:sp>
          <p:nvSpPr>
            <p:cNvPr id="83" name="object 83" descr=""/>
            <p:cNvSpPr/>
            <p:nvPr/>
          </p:nvSpPr>
          <p:spPr>
            <a:xfrm>
              <a:off x="10618116" y="3933779"/>
              <a:ext cx="37465" cy="38735"/>
            </a:xfrm>
            <a:custGeom>
              <a:avLst/>
              <a:gdLst/>
              <a:ahLst/>
              <a:cxnLst/>
              <a:rect l="l" t="t" r="r" b="b"/>
              <a:pathLst>
                <a:path w="37465" h="38735">
                  <a:moveTo>
                    <a:pt x="18585" y="38320"/>
                  </a:moveTo>
                  <a:lnTo>
                    <a:pt x="11264" y="36844"/>
                  </a:lnTo>
                  <a:lnTo>
                    <a:pt x="5366" y="32788"/>
                  </a:lnTo>
                  <a:lnTo>
                    <a:pt x="1431" y="26707"/>
                  </a:lnTo>
                  <a:lnTo>
                    <a:pt x="0" y="19160"/>
                  </a:lnTo>
                  <a:lnTo>
                    <a:pt x="1431" y="11612"/>
                  </a:lnTo>
                  <a:lnTo>
                    <a:pt x="5366" y="5532"/>
                  </a:lnTo>
                  <a:lnTo>
                    <a:pt x="11264" y="1475"/>
                  </a:lnTo>
                  <a:lnTo>
                    <a:pt x="18585" y="0"/>
                  </a:lnTo>
                  <a:lnTo>
                    <a:pt x="25865" y="1475"/>
                  </a:lnTo>
                  <a:lnTo>
                    <a:pt x="31673" y="5532"/>
                  </a:lnTo>
                  <a:lnTo>
                    <a:pt x="35518" y="11612"/>
                  </a:lnTo>
                  <a:lnTo>
                    <a:pt x="36909" y="19160"/>
                  </a:lnTo>
                  <a:lnTo>
                    <a:pt x="35518" y="26707"/>
                  </a:lnTo>
                  <a:lnTo>
                    <a:pt x="31673" y="32788"/>
                  </a:lnTo>
                  <a:lnTo>
                    <a:pt x="25865" y="36844"/>
                  </a:lnTo>
                  <a:lnTo>
                    <a:pt x="18585" y="3832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84" name="object 84" descr="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9884495" y="7805502"/>
            <a:ext cx="216727" cy="227477"/>
          </a:xfrm>
          <a:prstGeom prst="rect">
            <a:avLst/>
          </a:prstGeom>
        </p:spPr>
      </p:pic>
      <p:sp>
        <p:nvSpPr>
          <p:cNvPr id="85" name="object 85" descr=""/>
          <p:cNvSpPr/>
          <p:nvPr/>
        </p:nvSpPr>
        <p:spPr>
          <a:xfrm>
            <a:off x="10317164" y="7805502"/>
            <a:ext cx="26034" cy="48260"/>
          </a:xfrm>
          <a:custGeom>
            <a:avLst/>
            <a:gdLst/>
            <a:ahLst/>
            <a:cxnLst/>
            <a:rect l="l" t="t" r="r" b="b"/>
            <a:pathLst>
              <a:path w="26034" h="48259">
                <a:moveTo>
                  <a:pt x="25913" y="48032"/>
                </a:moveTo>
                <a:lnTo>
                  <a:pt x="0" y="48032"/>
                </a:lnTo>
                <a:lnTo>
                  <a:pt x="0" y="0"/>
                </a:lnTo>
                <a:lnTo>
                  <a:pt x="25913" y="0"/>
                </a:lnTo>
                <a:lnTo>
                  <a:pt x="25913" y="4803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6" name="object 86" descr=""/>
          <p:cNvSpPr/>
          <p:nvPr/>
        </p:nvSpPr>
        <p:spPr>
          <a:xfrm>
            <a:off x="10141788" y="7809559"/>
            <a:ext cx="201295" cy="224154"/>
          </a:xfrm>
          <a:custGeom>
            <a:avLst/>
            <a:gdLst/>
            <a:ahLst/>
            <a:cxnLst/>
            <a:rect l="l" t="t" r="r" b="b"/>
            <a:pathLst>
              <a:path w="201295" h="224154">
                <a:moveTo>
                  <a:pt x="201282" y="137287"/>
                </a:moveTo>
                <a:lnTo>
                  <a:pt x="175374" y="137287"/>
                </a:lnTo>
                <a:lnTo>
                  <a:pt x="175374" y="160489"/>
                </a:lnTo>
                <a:lnTo>
                  <a:pt x="175374" y="200469"/>
                </a:lnTo>
                <a:lnTo>
                  <a:pt x="36906" y="200469"/>
                </a:lnTo>
                <a:lnTo>
                  <a:pt x="36906" y="160489"/>
                </a:lnTo>
                <a:lnTo>
                  <a:pt x="175374" y="160489"/>
                </a:lnTo>
                <a:lnTo>
                  <a:pt x="175374" y="137287"/>
                </a:lnTo>
                <a:lnTo>
                  <a:pt x="10998" y="137287"/>
                </a:lnTo>
                <a:lnTo>
                  <a:pt x="10998" y="160489"/>
                </a:lnTo>
                <a:lnTo>
                  <a:pt x="10998" y="200469"/>
                </a:lnTo>
                <a:lnTo>
                  <a:pt x="10998" y="223672"/>
                </a:lnTo>
                <a:lnTo>
                  <a:pt x="201282" y="223672"/>
                </a:lnTo>
                <a:lnTo>
                  <a:pt x="201282" y="201028"/>
                </a:lnTo>
                <a:lnTo>
                  <a:pt x="201282" y="200469"/>
                </a:lnTo>
                <a:lnTo>
                  <a:pt x="201282" y="160489"/>
                </a:lnTo>
                <a:lnTo>
                  <a:pt x="201282" y="160007"/>
                </a:lnTo>
                <a:lnTo>
                  <a:pt x="201282" y="137287"/>
                </a:lnTo>
                <a:close/>
              </a:path>
              <a:path w="201295" h="224154">
                <a:moveTo>
                  <a:pt x="201282" y="69075"/>
                </a:moveTo>
                <a:lnTo>
                  <a:pt x="175374" y="69075"/>
                </a:lnTo>
                <a:lnTo>
                  <a:pt x="175374" y="124929"/>
                </a:lnTo>
                <a:lnTo>
                  <a:pt x="201282" y="124929"/>
                </a:lnTo>
                <a:lnTo>
                  <a:pt x="201282" y="69075"/>
                </a:lnTo>
                <a:close/>
              </a:path>
              <a:path w="201295" h="224154">
                <a:moveTo>
                  <a:pt x="201282" y="44450"/>
                </a:moveTo>
                <a:lnTo>
                  <a:pt x="130606" y="44450"/>
                </a:lnTo>
                <a:lnTo>
                  <a:pt x="130606" y="32918"/>
                </a:lnTo>
                <a:lnTo>
                  <a:pt x="130606" y="0"/>
                </a:lnTo>
                <a:lnTo>
                  <a:pt x="105219" y="0"/>
                </a:lnTo>
                <a:lnTo>
                  <a:pt x="105219" y="32854"/>
                </a:lnTo>
                <a:lnTo>
                  <a:pt x="105219" y="54775"/>
                </a:lnTo>
                <a:lnTo>
                  <a:pt x="105219" y="68948"/>
                </a:lnTo>
                <a:lnTo>
                  <a:pt x="105219" y="92163"/>
                </a:lnTo>
                <a:lnTo>
                  <a:pt x="25387" y="92163"/>
                </a:lnTo>
                <a:lnTo>
                  <a:pt x="25387" y="54775"/>
                </a:lnTo>
                <a:lnTo>
                  <a:pt x="105219" y="54775"/>
                </a:lnTo>
                <a:lnTo>
                  <a:pt x="105219" y="32854"/>
                </a:lnTo>
                <a:lnTo>
                  <a:pt x="25387" y="32854"/>
                </a:lnTo>
                <a:lnTo>
                  <a:pt x="25387" y="622"/>
                </a:lnTo>
                <a:lnTo>
                  <a:pt x="0" y="622"/>
                </a:lnTo>
                <a:lnTo>
                  <a:pt x="0" y="114084"/>
                </a:lnTo>
                <a:lnTo>
                  <a:pt x="130606" y="114084"/>
                </a:lnTo>
                <a:lnTo>
                  <a:pt x="130606" y="92163"/>
                </a:lnTo>
                <a:lnTo>
                  <a:pt x="130606" y="68948"/>
                </a:lnTo>
                <a:lnTo>
                  <a:pt x="201282" y="68948"/>
                </a:lnTo>
                <a:lnTo>
                  <a:pt x="201282" y="54775"/>
                </a:lnTo>
                <a:lnTo>
                  <a:pt x="201282" y="444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7" name="object 87" descr=""/>
          <p:cNvSpPr/>
          <p:nvPr/>
        </p:nvSpPr>
        <p:spPr>
          <a:xfrm>
            <a:off x="10457972" y="7914519"/>
            <a:ext cx="92075" cy="24765"/>
          </a:xfrm>
          <a:custGeom>
            <a:avLst/>
            <a:gdLst/>
            <a:ahLst/>
            <a:cxnLst/>
            <a:rect l="l" t="t" r="r" b="b"/>
            <a:pathLst>
              <a:path w="92075" h="24765">
                <a:moveTo>
                  <a:pt x="91611" y="24285"/>
                </a:moveTo>
                <a:lnTo>
                  <a:pt x="0" y="24285"/>
                </a:lnTo>
                <a:lnTo>
                  <a:pt x="0" y="0"/>
                </a:lnTo>
                <a:lnTo>
                  <a:pt x="91611" y="0"/>
                </a:lnTo>
                <a:lnTo>
                  <a:pt x="91611" y="2428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88" name="object 88" descr=""/>
          <p:cNvGrpSpPr/>
          <p:nvPr/>
        </p:nvGrpSpPr>
        <p:grpSpPr>
          <a:xfrm>
            <a:off x="10662343" y="7805502"/>
            <a:ext cx="450215" cy="230504"/>
            <a:chOff x="10662343" y="7805502"/>
            <a:chExt cx="450215" cy="230504"/>
          </a:xfrm>
        </p:grpSpPr>
        <p:pic>
          <p:nvPicPr>
            <p:cNvPr id="89" name="object 89" descr="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10662343" y="7805502"/>
              <a:ext cx="223271" cy="230446"/>
            </a:xfrm>
            <a:prstGeom prst="rect">
              <a:avLst/>
            </a:prstGeom>
          </p:spPr>
        </p:pic>
        <p:pic>
          <p:nvPicPr>
            <p:cNvPr id="90" name="object 90" descr="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10913098" y="7805502"/>
              <a:ext cx="199451" cy="230446"/>
            </a:xfrm>
            <a:prstGeom prst="rect">
              <a:avLst/>
            </a:prstGeom>
          </p:spPr>
        </p:pic>
      </p:grpSp>
      <p:sp>
        <p:nvSpPr>
          <p:cNvPr id="91" name="object 91" descr=""/>
          <p:cNvSpPr/>
          <p:nvPr/>
        </p:nvSpPr>
        <p:spPr>
          <a:xfrm>
            <a:off x="11155464" y="7807604"/>
            <a:ext cx="475615" cy="228600"/>
          </a:xfrm>
          <a:custGeom>
            <a:avLst/>
            <a:gdLst/>
            <a:ahLst/>
            <a:cxnLst/>
            <a:rect l="l" t="t" r="r" b="b"/>
            <a:pathLst>
              <a:path w="475615" h="228600">
                <a:moveTo>
                  <a:pt x="210718" y="68326"/>
                </a:moveTo>
                <a:lnTo>
                  <a:pt x="41617" y="68326"/>
                </a:lnTo>
                <a:lnTo>
                  <a:pt x="41617" y="52857"/>
                </a:lnTo>
                <a:lnTo>
                  <a:pt x="204698" y="52857"/>
                </a:lnTo>
                <a:lnTo>
                  <a:pt x="204698" y="34810"/>
                </a:lnTo>
                <a:lnTo>
                  <a:pt x="41617" y="34810"/>
                </a:lnTo>
                <a:lnTo>
                  <a:pt x="41617" y="19329"/>
                </a:lnTo>
                <a:lnTo>
                  <a:pt x="208356" y="19329"/>
                </a:lnTo>
                <a:lnTo>
                  <a:pt x="208356" y="0"/>
                </a:lnTo>
                <a:lnTo>
                  <a:pt x="16230" y="0"/>
                </a:lnTo>
                <a:lnTo>
                  <a:pt x="16230" y="19329"/>
                </a:lnTo>
                <a:lnTo>
                  <a:pt x="16230" y="34810"/>
                </a:lnTo>
                <a:lnTo>
                  <a:pt x="16230" y="52857"/>
                </a:lnTo>
                <a:lnTo>
                  <a:pt x="16230" y="68326"/>
                </a:lnTo>
                <a:lnTo>
                  <a:pt x="16230" y="87668"/>
                </a:lnTo>
                <a:lnTo>
                  <a:pt x="210718" y="87668"/>
                </a:lnTo>
                <a:lnTo>
                  <a:pt x="210718" y="68326"/>
                </a:lnTo>
                <a:close/>
              </a:path>
              <a:path w="475615" h="228600">
                <a:moveTo>
                  <a:pt x="211759" y="206286"/>
                </a:moveTo>
                <a:lnTo>
                  <a:pt x="40576" y="206286"/>
                </a:lnTo>
                <a:lnTo>
                  <a:pt x="40576" y="192100"/>
                </a:lnTo>
                <a:lnTo>
                  <a:pt x="207835" y="192100"/>
                </a:lnTo>
                <a:lnTo>
                  <a:pt x="207835" y="174053"/>
                </a:lnTo>
                <a:lnTo>
                  <a:pt x="207835" y="158584"/>
                </a:lnTo>
                <a:lnTo>
                  <a:pt x="207835" y="140538"/>
                </a:lnTo>
                <a:lnTo>
                  <a:pt x="14922" y="140538"/>
                </a:lnTo>
                <a:lnTo>
                  <a:pt x="14922" y="158584"/>
                </a:lnTo>
                <a:lnTo>
                  <a:pt x="182702" y="158584"/>
                </a:lnTo>
                <a:lnTo>
                  <a:pt x="182702" y="174053"/>
                </a:lnTo>
                <a:lnTo>
                  <a:pt x="15443" y="174053"/>
                </a:lnTo>
                <a:lnTo>
                  <a:pt x="15443" y="192100"/>
                </a:lnTo>
                <a:lnTo>
                  <a:pt x="15443" y="206286"/>
                </a:lnTo>
                <a:lnTo>
                  <a:pt x="15443" y="225628"/>
                </a:lnTo>
                <a:lnTo>
                  <a:pt x="211759" y="225628"/>
                </a:lnTo>
                <a:lnTo>
                  <a:pt x="211759" y="206286"/>
                </a:lnTo>
                <a:close/>
              </a:path>
              <a:path w="475615" h="228600">
                <a:moveTo>
                  <a:pt x="223278" y="103949"/>
                </a:moveTo>
                <a:lnTo>
                  <a:pt x="0" y="103949"/>
                </a:lnTo>
                <a:lnTo>
                  <a:pt x="0" y="123380"/>
                </a:lnTo>
                <a:lnTo>
                  <a:pt x="223278" y="123380"/>
                </a:lnTo>
                <a:lnTo>
                  <a:pt x="223278" y="103949"/>
                </a:lnTo>
                <a:close/>
              </a:path>
              <a:path w="475615" h="228600">
                <a:moveTo>
                  <a:pt x="458584" y="0"/>
                </a:moveTo>
                <a:lnTo>
                  <a:pt x="267246" y="0"/>
                </a:lnTo>
                <a:lnTo>
                  <a:pt x="267246" y="23202"/>
                </a:lnTo>
                <a:lnTo>
                  <a:pt x="432409" y="23202"/>
                </a:lnTo>
                <a:lnTo>
                  <a:pt x="432409" y="87668"/>
                </a:lnTo>
                <a:lnTo>
                  <a:pt x="458584" y="87668"/>
                </a:lnTo>
                <a:lnTo>
                  <a:pt x="458584" y="23202"/>
                </a:lnTo>
                <a:lnTo>
                  <a:pt x="458584" y="0"/>
                </a:lnTo>
                <a:close/>
              </a:path>
              <a:path w="475615" h="228600">
                <a:moveTo>
                  <a:pt x="459371" y="152133"/>
                </a:moveTo>
                <a:lnTo>
                  <a:pt x="265417" y="152133"/>
                </a:lnTo>
                <a:lnTo>
                  <a:pt x="265417" y="175348"/>
                </a:lnTo>
                <a:lnTo>
                  <a:pt x="433197" y="175348"/>
                </a:lnTo>
                <a:lnTo>
                  <a:pt x="433197" y="228206"/>
                </a:lnTo>
                <a:lnTo>
                  <a:pt x="459371" y="228206"/>
                </a:lnTo>
                <a:lnTo>
                  <a:pt x="459371" y="175348"/>
                </a:lnTo>
                <a:lnTo>
                  <a:pt x="459371" y="152133"/>
                </a:lnTo>
                <a:close/>
              </a:path>
              <a:path w="475615" h="228600">
                <a:moveTo>
                  <a:pt x="475081" y="104228"/>
                </a:moveTo>
                <a:lnTo>
                  <a:pt x="361746" y="104228"/>
                </a:lnTo>
                <a:lnTo>
                  <a:pt x="361746" y="54838"/>
                </a:lnTo>
                <a:lnTo>
                  <a:pt x="335572" y="54838"/>
                </a:lnTo>
                <a:lnTo>
                  <a:pt x="335572" y="104228"/>
                </a:lnTo>
                <a:lnTo>
                  <a:pt x="251802" y="104228"/>
                </a:lnTo>
                <a:lnTo>
                  <a:pt x="251802" y="126885"/>
                </a:lnTo>
                <a:lnTo>
                  <a:pt x="475081" y="126885"/>
                </a:lnTo>
                <a:lnTo>
                  <a:pt x="475081" y="1042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92" name="object 92" descr=""/>
          <p:cNvGrpSpPr/>
          <p:nvPr/>
        </p:nvGrpSpPr>
        <p:grpSpPr>
          <a:xfrm>
            <a:off x="9885803" y="8587203"/>
            <a:ext cx="708025" cy="231140"/>
            <a:chOff x="9885803" y="8587203"/>
            <a:chExt cx="708025" cy="231140"/>
          </a:xfrm>
        </p:grpSpPr>
        <p:pic>
          <p:nvPicPr>
            <p:cNvPr id="93" name="object 93" descr="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9885803" y="8587203"/>
              <a:ext cx="228767" cy="230985"/>
            </a:xfrm>
            <a:prstGeom prst="rect">
              <a:avLst/>
            </a:prstGeom>
          </p:spPr>
        </p:pic>
        <p:pic>
          <p:nvPicPr>
            <p:cNvPr id="94" name="object 94" descr="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10143101" y="8587743"/>
              <a:ext cx="450729" cy="230446"/>
            </a:xfrm>
            <a:prstGeom prst="rect">
              <a:avLst/>
            </a:prstGeom>
          </p:spPr>
        </p:pic>
      </p:grpSp>
      <p:pic>
        <p:nvPicPr>
          <p:cNvPr id="95" name="object 95" descr="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10713145" y="8587743"/>
            <a:ext cx="216727" cy="227477"/>
          </a:xfrm>
          <a:prstGeom prst="rect">
            <a:avLst/>
          </a:prstGeom>
        </p:spPr>
      </p:pic>
      <p:sp>
        <p:nvSpPr>
          <p:cNvPr id="96" name="object 96" descr=""/>
          <p:cNvSpPr/>
          <p:nvPr/>
        </p:nvSpPr>
        <p:spPr>
          <a:xfrm>
            <a:off x="11145814" y="8587743"/>
            <a:ext cx="26034" cy="48260"/>
          </a:xfrm>
          <a:custGeom>
            <a:avLst/>
            <a:gdLst/>
            <a:ahLst/>
            <a:cxnLst/>
            <a:rect l="l" t="t" r="r" b="b"/>
            <a:pathLst>
              <a:path w="26034" h="48259">
                <a:moveTo>
                  <a:pt x="25913" y="48032"/>
                </a:moveTo>
                <a:lnTo>
                  <a:pt x="0" y="48032"/>
                </a:lnTo>
                <a:lnTo>
                  <a:pt x="0" y="0"/>
                </a:lnTo>
                <a:lnTo>
                  <a:pt x="25913" y="0"/>
                </a:lnTo>
                <a:lnTo>
                  <a:pt x="25913" y="4803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97" name="object 97" descr=""/>
          <p:cNvGrpSpPr/>
          <p:nvPr/>
        </p:nvGrpSpPr>
        <p:grpSpPr>
          <a:xfrm>
            <a:off x="10970442" y="8587743"/>
            <a:ext cx="457834" cy="230504"/>
            <a:chOff x="10970442" y="8587743"/>
            <a:chExt cx="457834" cy="230504"/>
          </a:xfrm>
        </p:grpSpPr>
        <p:sp>
          <p:nvSpPr>
            <p:cNvPr id="98" name="object 98" descr=""/>
            <p:cNvSpPr/>
            <p:nvPr/>
          </p:nvSpPr>
          <p:spPr>
            <a:xfrm>
              <a:off x="10970437" y="8591511"/>
              <a:ext cx="201295" cy="224790"/>
            </a:xfrm>
            <a:custGeom>
              <a:avLst/>
              <a:gdLst/>
              <a:ahLst/>
              <a:cxnLst/>
              <a:rect l="l" t="t" r="r" b="b"/>
              <a:pathLst>
                <a:path w="201295" h="224790">
                  <a:moveTo>
                    <a:pt x="130606" y="279"/>
                  </a:moveTo>
                  <a:lnTo>
                    <a:pt x="105219" y="279"/>
                  </a:lnTo>
                  <a:lnTo>
                    <a:pt x="105219" y="33210"/>
                  </a:lnTo>
                  <a:lnTo>
                    <a:pt x="130606" y="33210"/>
                  </a:lnTo>
                  <a:lnTo>
                    <a:pt x="130606" y="279"/>
                  </a:lnTo>
                  <a:close/>
                </a:path>
                <a:path w="201295" h="224790">
                  <a:moveTo>
                    <a:pt x="201282" y="137960"/>
                  </a:moveTo>
                  <a:lnTo>
                    <a:pt x="10998" y="137960"/>
                  </a:lnTo>
                  <a:lnTo>
                    <a:pt x="10998" y="159880"/>
                  </a:lnTo>
                  <a:lnTo>
                    <a:pt x="10998" y="201142"/>
                  </a:lnTo>
                  <a:lnTo>
                    <a:pt x="10998" y="224345"/>
                  </a:lnTo>
                  <a:lnTo>
                    <a:pt x="201282" y="224345"/>
                  </a:lnTo>
                  <a:lnTo>
                    <a:pt x="201282" y="201320"/>
                  </a:lnTo>
                  <a:lnTo>
                    <a:pt x="201282" y="201142"/>
                  </a:lnTo>
                  <a:lnTo>
                    <a:pt x="201282" y="160299"/>
                  </a:lnTo>
                  <a:lnTo>
                    <a:pt x="175374" y="160299"/>
                  </a:lnTo>
                  <a:lnTo>
                    <a:pt x="175374" y="201142"/>
                  </a:lnTo>
                  <a:lnTo>
                    <a:pt x="36906" y="201142"/>
                  </a:lnTo>
                  <a:lnTo>
                    <a:pt x="36906" y="159880"/>
                  </a:lnTo>
                  <a:lnTo>
                    <a:pt x="201282" y="159880"/>
                  </a:lnTo>
                  <a:lnTo>
                    <a:pt x="201282" y="137960"/>
                  </a:lnTo>
                  <a:close/>
                </a:path>
                <a:path w="201295" h="224790">
                  <a:moveTo>
                    <a:pt x="201282" y="43840"/>
                  </a:moveTo>
                  <a:lnTo>
                    <a:pt x="130606" y="43840"/>
                  </a:lnTo>
                  <a:lnTo>
                    <a:pt x="130606" y="33528"/>
                  </a:lnTo>
                  <a:lnTo>
                    <a:pt x="105219" y="33528"/>
                  </a:lnTo>
                  <a:lnTo>
                    <a:pt x="105219" y="54152"/>
                  </a:lnTo>
                  <a:lnTo>
                    <a:pt x="105219" y="69634"/>
                  </a:lnTo>
                  <a:lnTo>
                    <a:pt x="105219" y="91554"/>
                  </a:lnTo>
                  <a:lnTo>
                    <a:pt x="25387" y="91554"/>
                  </a:lnTo>
                  <a:lnTo>
                    <a:pt x="25387" y="54152"/>
                  </a:lnTo>
                  <a:lnTo>
                    <a:pt x="105219" y="54152"/>
                  </a:lnTo>
                  <a:lnTo>
                    <a:pt x="105219" y="33528"/>
                  </a:lnTo>
                  <a:lnTo>
                    <a:pt x="25387" y="33528"/>
                  </a:lnTo>
                  <a:lnTo>
                    <a:pt x="25387" y="0"/>
                  </a:lnTo>
                  <a:lnTo>
                    <a:pt x="0" y="0"/>
                  </a:lnTo>
                  <a:lnTo>
                    <a:pt x="0" y="114757"/>
                  </a:lnTo>
                  <a:lnTo>
                    <a:pt x="130606" y="114757"/>
                  </a:lnTo>
                  <a:lnTo>
                    <a:pt x="130606" y="91554"/>
                  </a:lnTo>
                  <a:lnTo>
                    <a:pt x="130606" y="69634"/>
                  </a:lnTo>
                  <a:lnTo>
                    <a:pt x="175374" y="69634"/>
                  </a:lnTo>
                  <a:lnTo>
                    <a:pt x="175374" y="125222"/>
                  </a:lnTo>
                  <a:lnTo>
                    <a:pt x="201282" y="125222"/>
                  </a:lnTo>
                  <a:lnTo>
                    <a:pt x="201282" y="69634"/>
                  </a:lnTo>
                  <a:lnTo>
                    <a:pt x="201282" y="69367"/>
                  </a:lnTo>
                  <a:lnTo>
                    <a:pt x="201282" y="54152"/>
                  </a:lnTo>
                  <a:lnTo>
                    <a:pt x="201282" y="4384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9" name="object 99" descr="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11215962" y="8587743"/>
              <a:ext cx="212015" cy="230446"/>
            </a:xfrm>
            <a:prstGeom prst="rect">
              <a:avLst/>
            </a:prstGeom>
          </p:spPr>
        </p:pic>
      </p:grpSp>
      <p:pic>
        <p:nvPicPr>
          <p:cNvPr id="100" name="object 100" descr=""/>
          <p:cNvPicPr/>
          <p:nvPr/>
        </p:nvPicPr>
        <p:blipFill>
          <a:blip r:embed="rId46" cstate="print"/>
          <a:stretch>
            <a:fillRect/>
          </a:stretch>
        </p:blipFill>
        <p:spPr>
          <a:xfrm>
            <a:off x="11546496" y="8587743"/>
            <a:ext cx="202069" cy="230446"/>
          </a:xfrm>
          <a:prstGeom prst="rect">
            <a:avLst/>
          </a:prstGeom>
        </p:spPr>
      </p:pic>
      <p:pic>
        <p:nvPicPr>
          <p:cNvPr id="101" name="object 101" descr=""/>
          <p:cNvPicPr/>
          <p:nvPr/>
        </p:nvPicPr>
        <p:blipFill>
          <a:blip r:embed="rId47" cstate="print"/>
          <a:stretch>
            <a:fillRect/>
          </a:stretch>
        </p:blipFill>
        <p:spPr>
          <a:xfrm>
            <a:off x="11801178" y="8587743"/>
            <a:ext cx="199190" cy="230446"/>
          </a:xfrm>
          <a:prstGeom prst="rect">
            <a:avLst/>
          </a:prstGeom>
        </p:spPr>
      </p:pic>
      <p:grpSp>
        <p:nvGrpSpPr>
          <p:cNvPr id="102" name="object 102" descr=""/>
          <p:cNvGrpSpPr/>
          <p:nvPr/>
        </p:nvGrpSpPr>
        <p:grpSpPr>
          <a:xfrm>
            <a:off x="12119974" y="8587743"/>
            <a:ext cx="456565" cy="230504"/>
            <a:chOff x="12119974" y="8587743"/>
            <a:chExt cx="456565" cy="230504"/>
          </a:xfrm>
        </p:grpSpPr>
        <p:pic>
          <p:nvPicPr>
            <p:cNvPr id="103" name="object 103" descr="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12119974" y="8587743"/>
              <a:ext cx="209921" cy="230446"/>
            </a:xfrm>
            <a:prstGeom prst="rect">
              <a:avLst/>
            </a:prstGeom>
          </p:spPr>
        </p:pic>
        <p:pic>
          <p:nvPicPr>
            <p:cNvPr id="104" name="object 104" descr="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12366803" y="8587743"/>
              <a:ext cx="209398" cy="230446"/>
            </a:xfrm>
            <a:prstGeom prst="rect">
              <a:avLst/>
            </a:prstGeom>
          </p:spPr>
        </p:pic>
      </p:grpSp>
      <p:grpSp>
        <p:nvGrpSpPr>
          <p:cNvPr id="105" name="object 105" descr=""/>
          <p:cNvGrpSpPr/>
          <p:nvPr/>
        </p:nvGrpSpPr>
        <p:grpSpPr>
          <a:xfrm>
            <a:off x="12702342" y="8587743"/>
            <a:ext cx="450215" cy="230504"/>
            <a:chOff x="12702342" y="8587743"/>
            <a:chExt cx="450215" cy="230504"/>
          </a:xfrm>
        </p:grpSpPr>
        <p:pic>
          <p:nvPicPr>
            <p:cNvPr id="106" name="object 106" descr="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12953097" y="8587743"/>
              <a:ext cx="199451" cy="230446"/>
            </a:xfrm>
            <a:prstGeom prst="rect">
              <a:avLst/>
            </a:prstGeom>
          </p:spPr>
        </p:pic>
        <p:pic>
          <p:nvPicPr>
            <p:cNvPr id="107" name="object 107" descr="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12702342" y="8587743"/>
              <a:ext cx="223271" cy="230446"/>
            </a:xfrm>
            <a:prstGeom prst="rect">
              <a:avLst/>
            </a:prstGeom>
          </p:spPr>
        </p:pic>
      </p:grpSp>
      <p:sp>
        <p:nvSpPr>
          <p:cNvPr id="108" name="object 108" descr=""/>
          <p:cNvSpPr/>
          <p:nvPr/>
        </p:nvSpPr>
        <p:spPr>
          <a:xfrm>
            <a:off x="13195465" y="8590229"/>
            <a:ext cx="223520" cy="226060"/>
          </a:xfrm>
          <a:custGeom>
            <a:avLst/>
            <a:gdLst/>
            <a:ahLst/>
            <a:cxnLst/>
            <a:rect l="l" t="t" r="r" b="b"/>
            <a:pathLst>
              <a:path w="223519" h="226059">
                <a:moveTo>
                  <a:pt x="210705" y="68338"/>
                </a:moveTo>
                <a:lnTo>
                  <a:pt x="41617" y="68338"/>
                </a:lnTo>
                <a:lnTo>
                  <a:pt x="41617" y="52857"/>
                </a:lnTo>
                <a:lnTo>
                  <a:pt x="204685" y="52857"/>
                </a:lnTo>
                <a:lnTo>
                  <a:pt x="204685" y="34810"/>
                </a:lnTo>
                <a:lnTo>
                  <a:pt x="41617" y="34810"/>
                </a:lnTo>
                <a:lnTo>
                  <a:pt x="41617" y="19342"/>
                </a:lnTo>
                <a:lnTo>
                  <a:pt x="208356" y="19342"/>
                </a:lnTo>
                <a:lnTo>
                  <a:pt x="208356" y="0"/>
                </a:lnTo>
                <a:lnTo>
                  <a:pt x="16230" y="0"/>
                </a:lnTo>
                <a:lnTo>
                  <a:pt x="16230" y="19342"/>
                </a:lnTo>
                <a:lnTo>
                  <a:pt x="16230" y="34810"/>
                </a:lnTo>
                <a:lnTo>
                  <a:pt x="16230" y="52857"/>
                </a:lnTo>
                <a:lnTo>
                  <a:pt x="16230" y="68338"/>
                </a:lnTo>
                <a:lnTo>
                  <a:pt x="16230" y="86385"/>
                </a:lnTo>
                <a:lnTo>
                  <a:pt x="210705" y="86385"/>
                </a:lnTo>
                <a:lnTo>
                  <a:pt x="210705" y="68338"/>
                </a:lnTo>
                <a:close/>
              </a:path>
              <a:path w="223519" h="226059">
                <a:moveTo>
                  <a:pt x="211759" y="206298"/>
                </a:moveTo>
                <a:lnTo>
                  <a:pt x="40576" y="206298"/>
                </a:lnTo>
                <a:lnTo>
                  <a:pt x="40576" y="190817"/>
                </a:lnTo>
                <a:lnTo>
                  <a:pt x="207835" y="190817"/>
                </a:lnTo>
                <a:lnTo>
                  <a:pt x="207835" y="174053"/>
                </a:lnTo>
                <a:lnTo>
                  <a:pt x="207835" y="158584"/>
                </a:lnTo>
                <a:lnTo>
                  <a:pt x="207835" y="139242"/>
                </a:lnTo>
                <a:lnTo>
                  <a:pt x="14922" y="139242"/>
                </a:lnTo>
                <a:lnTo>
                  <a:pt x="14922" y="158584"/>
                </a:lnTo>
                <a:lnTo>
                  <a:pt x="182702" y="158584"/>
                </a:lnTo>
                <a:lnTo>
                  <a:pt x="182702" y="174053"/>
                </a:lnTo>
                <a:lnTo>
                  <a:pt x="15443" y="174053"/>
                </a:lnTo>
                <a:lnTo>
                  <a:pt x="15443" y="190817"/>
                </a:lnTo>
                <a:lnTo>
                  <a:pt x="15443" y="206298"/>
                </a:lnTo>
                <a:lnTo>
                  <a:pt x="15443" y="225628"/>
                </a:lnTo>
                <a:lnTo>
                  <a:pt x="211759" y="225628"/>
                </a:lnTo>
                <a:lnTo>
                  <a:pt x="211759" y="206298"/>
                </a:lnTo>
                <a:close/>
              </a:path>
              <a:path w="223519" h="226059">
                <a:moveTo>
                  <a:pt x="223278" y="103568"/>
                </a:moveTo>
                <a:lnTo>
                  <a:pt x="0" y="103568"/>
                </a:lnTo>
                <a:lnTo>
                  <a:pt x="0" y="122999"/>
                </a:lnTo>
                <a:lnTo>
                  <a:pt x="223278" y="122999"/>
                </a:lnTo>
                <a:lnTo>
                  <a:pt x="223278" y="10356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09" name="object 109" descr=""/>
          <p:cNvGrpSpPr/>
          <p:nvPr/>
        </p:nvGrpSpPr>
        <p:grpSpPr>
          <a:xfrm>
            <a:off x="13520661" y="8587743"/>
            <a:ext cx="461009" cy="231140"/>
            <a:chOff x="13520661" y="8587743"/>
            <a:chExt cx="461009" cy="231140"/>
          </a:xfrm>
        </p:grpSpPr>
        <p:sp>
          <p:nvSpPr>
            <p:cNvPr id="110" name="object 110" descr=""/>
            <p:cNvSpPr/>
            <p:nvPr/>
          </p:nvSpPr>
          <p:spPr>
            <a:xfrm>
              <a:off x="13520649" y="8590228"/>
              <a:ext cx="223520" cy="228600"/>
            </a:xfrm>
            <a:custGeom>
              <a:avLst/>
              <a:gdLst/>
              <a:ahLst/>
              <a:cxnLst/>
              <a:rect l="l" t="t" r="r" b="b"/>
              <a:pathLst>
                <a:path w="223519" h="228600">
                  <a:moveTo>
                    <a:pt x="206781" y="0"/>
                  </a:moveTo>
                  <a:lnTo>
                    <a:pt x="15443" y="0"/>
                  </a:lnTo>
                  <a:lnTo>
                    <a:pt x="15443" y="23202"/>
                  </a:lnTo>
                  <a:lnTo>
                    <a:pt x="180606" y="23202"/>
                  </a:lnTo>
                  <a:lnTo>
                    <a:pt x="180606" y="86385"/>
                  </a:lnTo>
                  <a:lnTo>
                    <a:pt x="206781" y="86385"/>
                  </a:lnTo>
                  <a:lnTo>
                    <a:pt x="206781" y="23202"/>
                  </a:lnTo>
                  <a:lnTo>
                    <a:pt x="206781" y="0"/>
                  </a:lnTo>
                  <a:close/>
                </a:path>
                <a:path w="223519" h="228600">
                  <a:moveTo>
                    <a:pt x="207568" y="152146"/>
                  </a:moveTo>
                  <a:lnTo>
                    <a:pt x="13614" y="152146"/>
                  </a:lnTo>
                  <a:lnTo>
                    <a:pt x="13614" y="175348"/>
                  </a:lnTo>
                  <a:lnTo>
                    <a:pt x="181394" y="175348"/>
                  </a:lnTo>
                  <a:lnTo>
                    <a:pt x="181394" y="228206"/>
                  </a:lnTo>
                  <a:lnTo>
                    <a:pt x="207568" y="228206"/>
                  </a:lnTo>
                  <a:lnTo>
                    <a:pt x="207568" y="175348"/>
                  </a:lnTo>
                  <a:lnTo>
                    <a:pt x="207568" y="152146"/>
                  </a:lnTo>
                  <a:close/>
                </a:path>
                <a:path w="223519" h="228600">
                  <a:moveTo>
                    <a:pt x="223278" y="103835"/>
                  </a:moveTo>
                  <a:lnTo>
                    <a:pt x="109943" y="103835"/>
                  </a:lnTo>
                  <a:lnTo>
                    <a:pt x="109943" y="54457"/>
                  </a:lnTo>
                  <a:lnTo>
                    <a:pt x="83769" y="54457"/>
                  </a:lnTo>
                  <a:lnTo>
                    <a:pt x="83769" y="103835"/>
                  </a:lnTo>
                  <a:lnTo>
                    <a:pt x="0" y="103835"/>
                  </a:lnTo>
                  <a:lnTo>
                    <a:pt x="0" y="126504"/>
                  </a:lnTo>
                  <a:lnTo>
                    <a:pt x="223278" y="126504"/>
                  </a:lnTo>
                  <a:lnTo>
                    <a:pt x="223278" y="10383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1" name="object 111" descr="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13781885" y="8587743"/>
              <a:ext cx="199451" cy="230446"/>
            </a:xfrm>
            <a:prstGeom prst="rect">
              <a:avLst/>
            </a:prstGeom>
          </p:spPr>
        </p:pic>
      </p:grpSp>
      <p:grpSp>
        <p:nvGrpSpPr>
          <p:cNvPr id="112" name="object 112" descr=""/>
          <p:cNvGrpSpPr/>
          <p:nvPr/>
        </p:nvGrpSpPr>
        <p:grpSpPr>
          <a:xfrm>
            <a:off x="14100681" y="8586934"/>
            <a:ext cx="472440" cy="229870"/>
            <a:chOff x="14100681" y="8586934"/>
            <a:chExt cx="472440" cy="229870"/>
          </a:xfrm>
        </p:grpSpPr>
        <p:pic>
          <p:nvPicPr>
            <p:cNvPr id="113" name="object 113" descr="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14100681" y="8587743"/>
              <a:ext cx="223532" cy="228557"/>
            </a:xfrm>
            <a:prstGeom prst="rect">
              <a:avLst/>
            </a:prstGeom>
          </p:spPr>
        </p:pic>
        <p:pic>
          <p:nvPicPr>
            <p:cNvPr id="114" name="object 114" descr="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14349342" y="8586934"/>
              <a:ext cx="223271" cy="228557"/>
            </a:xfrm>
            <a:prstGeom prst="rect">
              <a:avLst/>
            </a:prstGeom>
          </p:spPr>
        </p:pic>
      </p:grpSp>
      <p:pic>
        <p:nvPicPr>
          <p:cNvPr id="115" name="object 115" descr=""/>
          <p:cNvPicPr/>
          <p:nvPr/>
        </p:nvPicPr>
        <p:blipFill>
          <a:blip r:embed="rId52" cstate="print"/>
          <a:stretch>
            <a:fillRect/>
          </a:stretch>
        </p:blipFill>
        <p:spPr>
          <a:xfrm>
            <a:off x="15002664" y="8587743"/>
            <a:ext cx="223532" cy="228557"/>
          </a:xfrm>
          <a:prstGeom prst="rect">
            <a:avLst/>
          </a:prstGeom>
        </p:spPr>
      </p:pic>
      <p:pic>
        <p:nvPicPr>
          <p:cNvPr id="116" name="object 116" descr=""/>
          <p:cNvPicPr/>
          <p:nvPr/>
        </p:nvPicPr>
        <p:blipFill>
          <a:blip r:embed="rId54" cstate="print"/>
          <a:stretch>
            <a:fillRect/>
          </a:stretch>
        </p:blipFill>
        <p:spPr>
          <a:xfrm>
            <a:off x="14674412" y="8586124"/>
            <a:ext cx="223271" cy="237462"/>
          </a:xfrm>
          <a:prstGeom prst="rect">
            <a:avLst/>
          </a:prstGeom>
        </p:spPr>
      </p:pic>
      <p:sp>
        <p:nvSpPr>
          <p:cNvPr id="117" name="object 117" descr=""/>
          <p:cNvSpPr/>
          <p:nvPr/>
        </p:nvSpPr>
        <p:spPr>
          <a:xfrm>
            <a:off x="15251317" y="8587651"/>
            <a:ext cx="223520" cy="228600"/>
          </a:xfrm>
          <a:custGeom>
            <a:avLst/>
            <a:gdLst/>
            <a:ahLst/>
            <a:cxnLst/>
            <a:rect l="l" t="t" r="r" b="b"/>
            <a:pathLst>
              <a:path w="223519" h="228600">
                <a:moveTo>
                  <a:pt x="209397" y="65747"/>
                </a:moveTo>
                <a:lnTo>
                  <a:pt x="42138" y="65747"/>
                </a:lnTo>
                <a:lnTo>
                  <a:pt x="42138" y="0"/>
                </a:lnTo>
                <a:lnTo>
                  <a:pt x="15963" y="0"/>
                </a:lnTo>
                <a:lnTo>
                  <a:pt x="15963" y="65747"/>
                </a:lnTo>
                <a:lnTo>
                  <a:pt x="15963" y="88963"/>
                </a:lnTo>
                <a:lnTo>
                  <a:pt x="209397" y="88963"/>
                </a:lnTo>
                <a:lnTo>
                  <a:pt x="209397" y="65747"/>
                </a:lnTo>
                <a:close/>
              </a:path>
              <a:path w="223519" h="228600">
                <a:moveTo>
                  <a:pt x="211759" y="203708"/>
                </a:moveTo>
                <a:lnTo>
                  <a:pt x="41884" y="203708"/>
                </a:lnTo>
                <a:lnTo>
                  <a:pt x="41884" y="158584"/>
                </a:lnTo>
                <a:lnTo>
                  <a:pt x="15443" y="158584"/>
                </a:lnTo>
                <a:lnTo>
                  <a:pt x="15443" y="203708"/>
                </a:lnTo>
                <a:lnTo>
                  <a:pt x="15443" y="228206"/>
                </a:lnTo>
                <a:lnTo>
                  <a:pt x="211759" y="228206"/>
                </a:lnTo>
                <a:lnTo>
                  <a:pt x="211759" y="203708"/>
                </a:lnTo>
                <a:close/>
              </a:path>
              <a:path w="223519" h="228600">
                <a:moveTo>
                  <a:pt x="223278" y="114782"/>
                </a:moveTo>
                <a:lnTo>
                  <a:pt x="0" y="114782"/>
                </a:lnTo>
                <a:lnTo>
                  <a:pt x="0" y="138531"/>
                </a:lnTo>
                <a:lnTo>
                  <a:pt x="223278" y="138531"/>
                </a:lnTo>
                <a:lnTo>
                  <a:pt x="223278" y="11478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8" name="object 118" descr=""/>
          <p:cNvSpPr/>
          <p:nvPr/>
        </p:nvSpPr>
        <p:spPr>
          <a:xfrm>
            <a:off x="15573768" y="8596668"/>
            <a:ext cx="71120" cy="215900"/>
          </a:xfrm>
          <a:custGeom>
            <a:avLst/>
            <a:gdLst/>
            <a:ahLst/>
            <a:cxnLst/>
            <a:rect l="l" t="t" r="r" b="b"/>
            <a:pathLst>
              <a:path w="71119" h="215900">
                <a:moveTo>
                  <a:pt x="70929" y="0"/>
                </a:moveTo>
                <a:lnTo>
                  <a:pt x="0" y="0"/>
                </a:lnTo>
                <a:lnTo>
                  <a:pt x="0" y="24498"/>
                </a:lnTo>
                <a:lnTo>
                  <a:pt x="43446" y="24498"/>
                </a:lnTo>
                <a:lnTo>
                  <a:pt x="43446" y="215328"/>
                </a:lnTo>
                <a:lnTo>
                  <a:pt x="70929" y="215328"/>
                </a:lnTo>
                <a:lnTo>
                  <a:pt x="70929" y="24498"/>
                </a:lnTo>
                <a:lnTo>
                  <a:pt x="7092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9" name="object 119" descr=""/>
          <p:cNvSpPr/>
          <p:nvPr/>
        </p:nvSpPr>
        <p:spPr>
          <a:xfrm>
            <a:off x="15769017" y="8631997"/>
            <a:ext cx="36830" cy="145415"/>
          </a:xfrm>
          <a:custGeom>
            <a:avLst/>
            <a:gdLst/>
            <a:ahLst/>
            <a:cxnLst/>
            <a:rect l="l" t="t" r="r" b="b"/>
            <a:pathLst>
              <a:path w="36830" h="145415">
                <a:moveTo>
                  <a:pt x="18322" y="37778"/>
                </a:moveTo>
                <a:lnTo>
                  <a:pt x="11042" y="36306"/>
                </a:lnTo>
                <a:lnTo>
                  <a:pt x="5234" y="32279"/>
                </a:lnTo>
                <a:lnTo>
                  <a:pt x="1390" y="26280"/>
                </a:lnTo>
                <a:lnTo>
                  <a:pt x="0" y="18889"/>
                </a:lnTo>
                <a:lnTo>
                  <a:pt x="1390" y="11497"/>
                </a:lnTo>
                <a:lnTo>
                  <a:pt x="5234" y="5498"/>
                </a:lnTo>
                <a:lnTo>
                  <a:pt x="11042" y="1471"/>
                </a:lnTo>
                <a:lnTo>
                  <a:pt x="18322" y="0"/>
                </a:lnTo>
                <a:lnTo>
                  <a:pt x="25450" y="1471"/>
                </a:lnTo>
                <a:lnTo>
                  <a:pt x="31180" y="5498"/>
                </a:lnTo>
                <a:lnTo>
                  <a:pt x="34996" y="11497"/>
                </a:lnTo>
                <a:lnTo>
                  <a:pt x="36382" y="18889"/>
                </a:lnTo>
                <a:lnTo>
                  <a:pt x="34996" y="26280"/>
                </a:lnTo>
                <a:lnTo>
                  <a:pt x="31180" y="32279"/>
                </a:lnTo>
                <a:lnTo>
                  <a:pt x="25450" y="36306"/>
                </a:lnTo>
                <a:lnTo>
                  <a:pt x="18322" y="37778"/>
                </a:lnTo>
                <a:close/>
              </a:path>
              <a:path w="36830" h="145415">
                <a:moveTo>
                  <a:pt x="18322" y="144905"/>
                </a:moveTo>
                <a:lnTo>
                  <a:pt x="11042" y="143476"/>
                </a:lnTo>
                <a:lnTo>
                  <a:pt x="5234" y="139542"/>
                </a:lnTo>
                <a:lnTo>
                  <a:pt x="1390" y="133635"/>
                </a:lnTo>
                <a:lnTo>
                  <a:pt x="0" y="126286"/>
                </a:lnTo>
                <a:lnTo>
                  <a:pt x="1390" y="118781"/>
                </a:lnTo>
                <a:lnTo>
                  <a:pt x="5234" y="112794"/>
                </a:lnTo>
                <a:lnTo>
                  <a:pt x="11042" y="108831"/>
                </a:lnTo>
                <a:lnTo>
                  <a:pt x="18322" y="107397"/>
                </a:lnTo>
                <a:lnTo>
                  <a:pt x="25450" y="108831"/>
                </a:lnTo>
                <a:lnTo>
                  <a:pt x="31180" y="112794"/>
                </a:lnTo>
                <a:lnTo>
                  <a:pt x="34996" y="118781"/>
                </a:lnTo>
                <a:lnTo>
                  <a:pt x="36382" y="126286"/>
                </a:lnTo>
                <a:lnTo>
                  <a:pt x="34996" y="133635"/>
                </a:lnTo>
                <a:lnTo>
                  <a:pt x="31180" y="139542"/>
                </a:lnTo>
                <a:lnTo>
                  <a:pt x="25450" y="143476"/>
                </a:lnTo>
                <a:lnTo>
                  <a:pt x="18322" y="14490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20" name="object 120" descr=""/>
          <p:cNvPicPr/>
          <p:nvPr/>
        </p:nvPicPr>
        <p:blipFill>
          <a:blip r:embed="rId55" cstate="print"/>
          <a:stretch>
            <a:fillRect/>
          </a:stretch>
        </p:blipFill>
        <p:spPr>
          <a:xfrm>
            <a:off x="15916687" y="8595028"/>
            <a:ext cx="180344" cy="217493"/>
          </a:xfrm>
          <a:prstGeom prst="rect">
            <a:avLst/>
          </a:prstGeom>
        </p:spPr>
      </p:pic>
      <p:pic>
        <p:nvPicPr>
          <p:cNvPr id="121" name="object 121" descr=""/>
          <p:cNvPicPr/>
          <p:nvPr/>
        </p:nvPicPr>
        <p:blipFill>
          <a:blip r:embed="rId49" cstate="print"/>
          <a:stretch>
            <a:fillRect/>
          </a:stretch>
        </p:blipFill>
        <p:spPr>
          <a:xfrm>
            <a:off x="16206973" y="8587743"/>
            <a:ext cx="209398" cy="230446"/>
          </a:xfrm>
          <a:prstGeom prst="rect">
            <a:avLst/>
          </a:prstGeom>
        </p:spPr>
      </p:pic>
      <p:grpSp>
        <p:nvGrpSpPr>
          <p:cNvPr id="122" name="object 122" descr=""/>
          <p:cNvGrpSpPr/>
          <p:nvPr/>
        </p:nvGrpSpPr>
        <p:grpSpPr>
          <a:xfrm>
            <a:off x="16532083" y="8592800"/>
            <a:ext cx="475615" cy="231140"/>
            <a:chOff x="16532083" y="8592800"/>
            <a:chExt cx="475615" cy="231140"/>
          </a:xfrm>
        </p:grpSpPr>
        <p:sp>
          <p:nvSpPr>
            <p:cNvPr id="123" name="object 123" descr=""/>
            <p:cNvSpPr/>
            <p:nvPr/>
          </p:nvSpPr>
          <p:spPr>
            <a:xfrm>
              <a:off x="16532073" y="8592807"/>
              <a:ext cx="223520" cy="231140"/>
            </a:xfrm>
            <a:custGeom>
              <a:avLst/>
              <a:gdLst/>
              <a:ahLst/>
              <a:cxnLst/>
              <a:rect l="l" t="t" r="r" b="b"/>
              <a:pathLst>
                <a:path w="223519" h="231140">
                  <a:moveTo>
                    <a:pt x="207314" y="0"/>
                  </a:moveTo>
                  <a:lnTo>
                    <a:pt x="14668" y="0"/>
                  </a:lnTo>
                  <a:lnTo>
                    <a:pt x="14668" y="25781"/>
                  </a:lnTo>
                  <a:lnTo>
                    <a:pt x="180352" y="25781"/>
                  </a:lnTo>
                  <a:lnTo>
                    <a:pt x="180352" y="105727"/>
                  </a:lnTo>
                  <a:lnTo>
                    <a:pt x="207314" y="105727"/>
                  </a:lnTo>
                  <a:lnTo>
                    <a:pt x="207314" y="25781"/>
                  </a:lnTo>
                  <a:lnTo>
                    <a:pt x="207314" y="0"/>
                  </a:lnTo>
                  <a:close/>
                </a:path>
                <a:path w="223519" h="231140">
                  <a:moveTo>
                    <a:pt x="223278" y="124739"/>
                  </a:moveTo>
                  <a:lnTo>
                    <a:pt x="0" y="124739"/>
                  </a:lnTo>
                  <a:lnTo>
                    <a:pt x="0" y="150101"/>
                  </a:lnTo>
                  <a:lnTo>
                    <a:pt x="96850" y="150101"/>
                  </a:lnTo>
                  <a:lnTo>
                    <a:pt x="96850" y="230784"/>
                  </a:lnTo>
                  <a:lnTo>
                    <a:pt x="123545" y="230784"/>
                  </a:lnTo>
                  <a:lnTo>
                    <a:pt x="123545" y="150101"/>
                  </a:lnTo>
                  <a:lnTo>
                    <a:pt x="223278" y="150101"/>
                  </a:lnTo>
                  <a:lnTo>
                    <a:pt x="223278" y="12473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4" name="object 124" descr="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16783885" y="8596378"/>
              <a:ext cx="223271" cy="210747"/>
            </a:xfrm>
            <a:prstGeom prst="rect">
              <a:avLst/>
            </a:prstGeom>
          </p:spPr>
        </p:pic>
      </p:grpSp>
      <p:pic>
        <p:nvPicPr>
          <p:cNvPr id="125" name="object 125" descr="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9884495" y="8978858"/>
            <a:ext cx="216727" cy="227477"/>
          </a:xfrm>
          <a:prstGeom prst="rect">
            <a:avLst/>
          </a:prstGeom>
        </p:spPr>
      </p:pic>
      <p:sp>
        <p:nvSpPr>
          <p:cNvPr id="126" name="object 126" descr=""/>
          <p:cNvSpPr/>
          <p:nvPr/>
        </p:nvSpPr>
        <p:spPr>
          <a:xfrm>
            <a:off x="10317164" y="8978858"/>
            <a:ext cx="26034" cy="48260"/>
          </a:xfrm>
          <a:custGeom>
            <a:avLst/>
            <a:gdLst/>
            <a:ahLst/>
            <a:cxnLst/>
            <a:rect l="l" t="t" r="r" b="b"/>
            <a:pathLst>
              <a:path w="26034" h="48259">
                <a:moveTo>
                  <a:pt x="25913" y="48032"/>
                </a:moveTo>
                <a:lnTo>
                  <a:pt x="0" y="48032"/>
                </a:lnTo>
                <a:lnTo>
                  <a:pt x="0" y="0"/>
                </a:lnTo>
                <a:lnTo>
                  <a:pt x="25913" y="0"/>
                </a:lnTo>
                <a:lnTo>
                  <a:pt x="25913" y="4803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7" name="object 127" descr=""/>
          <p:cNvSpPr/>
          <p:nvPr/>
        </p:nvSpPr>
        <p:spPr>
          <a:xfrm>
            <a:off x="10141788" y="8982912"/>
            <a:ext cx="201295" cy="224154"/>
          </a:xfrm>
          <a:custGeom>
            <a:avLst/>
            <a:gdLst/>
            <a:ahLst/>
            <a:cxnLst/>
            <a:rect l="l" t="t" r="r" b="b"/>
            <a:pathLst>
              <a:path w="201295" h="224154">
                <a:moveTo>
                  <a:pt x="201282" y="137236"/>
                </a:moveTo>
                <a:lnTo>
                  <a:pt x="175374" y="137236"/>
                </a:lnTo>
                <a:lnTo>
                  <a:pt x="175374" y="160439"/>
                </a:lnTo>
                <a:lnTo>
                  <a:pt x="175374" y="200406"/>
                </a:lnTo>
                <a:lnTo>
                  <a:pt x="36906" y="200406"/>
                </a:lnTo>
                <a:lnTo>
                  <a:pt x="36906" y="160439"/>
                </a:lnTo>
                <a:lnTo>
                  <a:pt x="175374" y="160439"/>
                </a:lnTo>
                <a:lnTo>
                  <a:pt x="175374" y="137236"/>
                </a:lnTo>
                <a:lnTo>
                  <a:pt x="10998" y="137236"/>
                </a:lnTo>
                <a:lnTo>
                  <a:pt x="10998" y="160439"/>
                </a:lnTo>
                <a:lnTo>
                  <a:pt x="10998" y="200406"/>
                </a:lnTo>
                <a:lnTo>
                  <a:pt x="10998" y="223621"/>
                </a:lnTo>
                <a:lnTo>
                  <a:pt x="201282" y="223621"/>
                </a:lnTo>
                <a:lnTo>
                  <a:pt x="201282" y="201028"/>
                </a:lnTo>
                <a:lnTo>
                  <a:pt x="201282" y="200406"/>
                </a:lnTo>
                <a:lnTo>
                  <a:pt x="201282" y="160439"/>
                </a:lnTo>
                <a:lnTo>
                  <a:pt x="201282" y="160020"/>
                </a:lnTo>
                <a:lnTo>
                  <a:pt x="201282" y="137236"/>
                </a:lnTo>
                <a:close/>
              </a:path>
              <a:path w="201295" h="224154">
                <a:moveTo>
                  <a:pt x="201282" y="69075"/>
                </a:moveTo>
                <a:lnTo>
                  <a:pt x="175374" y="69075"/>
                </a:lnTo>
                <a:lnTo>
                  <a:pt x="175374" y="124942"/>
                </a:lnTo>
                <a:lnTo>
                  <a:pt x="201282" y="124942"/>
                </a:lnTo>
                <a:lnTo>
                  <a:pt x="201282" y="69075"/>
                </a:lnTo>
                <a:close/>
              </a:path>
              <a:path w="201295" h="224154">
                <a:moveTo>
                  <a:pt x="201282" y="44399"/>
                </a:moveTo>
                <a:lnTo>
                  <a:pt x="130606" y="44399"/>
                </a:lnTo>
                <a:lnTo>
                  <a:pt x="130606" y="32918"/>
                </a:lnTo>
                <a:lnTo>
                  <a:pt x="130606" y="32791"/>
                </a:lnTo>
                <a:lnTo>
                  <a:pt x="130606" y="0"/>
                </a:lnTo>
                <a:lnTo>
                  <a:pt x="105219" y="0"/>
                </a:lnTo>
                <a:lnTo>
                  <a:pt x="105219" y="32791"/>
                </a:lnTo>
                <a:lnTo>
                  <a:pt x="105219" y="54711"/>
                </a:lnTo>
                <a:lnTo>
                  <a:pt x="105219" y="68897"/>
                </a:lnTo>
                <a:lnTo>
                  <a:pt x="105219" y="92100"/>
                </a:lnTo>
                <a:lnTo>
                  <a:pt x="25387" y="92100"/>
                </a:lnTo>
                <a:lnTo>
                  <a:pt x="25387" y="54711"/>
                </a:lnTo>
                <a:lnTo>
                  <a:pt x="105219" y="54711"/>
                </a:lnTo>
                <a:lnTo>
                  <a:pt x="105219" y="32791"/>
                </a:lnTo>
                <a:lnTo>
                  <a:pt x="25387" y="32791"/>
                </a:lnTo>
                <a:lnTo>
                  <a:pt x="25387" y="558"/>
                </a:lnTo>
                <a:lnTo>
                  <a:pt x="0" y="558"/>
                </a:lnTo>
                <a:lnTo>
                  <a:pt x="0" y="114020"/>
                </a:lnTo>
                <a:lnTo>
                  <a:pt x="130606" y="114020"/>
                </a:lnTo>
                <a:lnTo>
                  <a:pt x="130606" y="92100"/>
                </a:lnTo>
                <a:lnTo>
                  <a:pt x="130606" y="68897"/>
                </a:lnTo>
                <a:lnTo>
                  <a:pt x="201282" y="68897"/>
                </a:lnTo>
                <a:lnTo>
                  <a:pt x="201282" y="54711"/>
                </a:lnTo>
                <a:lnTo>
                  <a:pt x="201282" y="443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28" name="object 128" descr=""/>
          <p:cNvPicPr/>
          <p:nvPr/>
        </p:nvPicPr>
        <p:blipFill>
          <a:blip r:embed="rId57" cstate="print"/>
          <a:stretch>
            <a:fillRect/>
          </a:stretch>
        </p:blipFill>
        <p:spPr>
          <a:xfrm>
            <a:off x="10464516" y="8978858"/>
            <a:ext cx="208089" cy="230446"/>
          </a:xfrm>
          <a:prstGeom prst="rect">
            <a:avLst/>
          </a:prstGeom>
        </p:spPr>
      </p:pic>
      <p:pic>
        <p:nvPicPr>
          <p:cNvPr id="129" name="object 129" descr=""/>
          <p:cNvPicPr/>
          <p:nvPr/>
        </p:nvPicPr>
        <p:blipFill>
          <a:blip r:embed="rId50" cstate="print"/>
          <a:stretch>
            <a:fillRect/>
          </a:stretch>
        </p:blipFill>
        <p:spPr>
          <a:xfrm>
            <a:off x="10718935" y="8978858"/>
            <a:ext cx="199451" cy="230446"/>
          </a:xfrm>
          <a:prstGeom prst="rect">
            <a:avLst/>
          </a:prstGeom>
        </p:spPr>
      </p:pic>
      <p:grpSp>
        <p:nvGrpSpPr>
          <p:cNvPr id="130" name="object 130" descr=""/>
          <p:cNvGrpSpPr/>
          <p:nvPr/>
        </p:nvGrpSpPr>
        <p:grpSpPr>
          <a:xfrm>
            <a:off x="10961313" y="8978858"/>
            <a:ext cx="485775" cy="230504"/>
            <a:chOff x="10961313" y="8978858"/>
            <a:chExt cx="485775" cy="230504"/>
          </a:xfrm>
        </p:grpSpPr>
        <p:sp>
          <p:nvSpPr>
            <p:cNvPr id="131" name="object 131" descr=""/>
            <p:cNvSpPr/>
            <p:nvPr/>
          </p:nvSpPr>
          <p:spPr>
            <a:xfrm>
              <a:off x="10961306" y="8979611"/>
              <a:ext cx="223520" cy="227329"/>
            </a:xfrm>
            <a:custGeom>
              <a:avLst/>
              <a:gdLst/>
              <a:ahLst/>
              <a:cxnLst/>
              <a:rect l="l" t="t" r="r" b="b"/>
              <a:pathLst>
                <a:path w="223520" h="227329">
                  <a:moveTo>
                    <a:pt x="207048" y="20624"/>
                  </a:moveTo>
                  <a:lnTo>
                    <a:pt x="41351" y="20624"/>
                  </a:lnTo>
                  <a:lnTo>
                    <a:pt x="41351" y="0"/>
                  </a:lnTo>
                  <a:lnTo>
                    <a:pt x="15963" y="0"/>
                  </a:lnTo>
                  <a:lnTo>
                    <a:pt x="15963" y="20624"/>
                  </a:lnTo>
                  <a:lnTo>
                    <a:pt x="15963" y="39966"/>
                  </a:lnTo>
                  <a:lnTo>
                    <a:pt x="15963" y="60591"/>
                  </a:lnTo>
                  <a:lnTo>
                    <a:pt x="15963" y="81229"/>
                  </a:lnTo>
                  <a:lnTo>
                    <a:pt x="207048" y="81229"/>
                  </a:lnTo>
                  <a:lnTo>
                    <a:pt x="207048" y="61048"/>
                  </a:lnTo>
                  <a:lnTo>
                    <a:pt x="207048" y="60591"/>
                  </a:lnTo>
                  <a:lnTo>
                    <a:pt x="207048" y="40538"/>
                  </a:lnTo>
                  <a:lnTo>
                    <a:pt x="181648" y="40538"/>
                  </a:lnTo>
                  <a:lnTo>
                    <a:pt x="181648" y="60591"/>
                  </a:lnTo>
                  <a:lnTo>
                    <a:pt x="41351" y="60591"/>
                  </a:lnTo>
                  <a:lnTo>
                    <a:pt x="41351" y="39966"/>
                  </a:lnTo>
                  <a:lnTo>
                    <a:pt x="207048" y="39966"/>
                  </a:lnTo>
                  <a:lnTo>
                    <a:pt x="207048" y="20624"/>
                  </a:lnTo>
                  <a:close/>
                </a:path>
                <a:path w="223520" h="227329">
                  <a:moveTo>
                    <a:pt x="207048" y="609"/>
                  </a:moveTo>
                  <a:lnTo>
                    <a:pt x="181648" y="609"/>
                  </a:lnTo>
                  <a:lnTo>
                    <a:pt x="181648" y="20574"/>
                  </a:lnTo>
                  <a:lnTo>
                    <a:pt x="207048" y="20574"/>
                  </a:lnTo>
                  <a:lnTo>
                    <a:pt x="207048" y="609"/>
                  </a:lnTo>
                  <a:close/>
                </a:path>
                <a:path w="223520" h="227329">
                  <a:moveTo>
                    <a:pt x="211759" y="207581"/>
                  </a:moveTo>
                  <a:lnTo>
                    <a:pt x="40830" y="207581"/>
                  </a:lnTo>
                  <a:lnTo>
                    <a:pt x="40830" y="192112"/>
                  </a:lnTo>
                  <a:lnTo>
                    <a:pt x="207822" y="192112"/>
                  </a:lnTo>
                  <a:lnTo>
                    <a:pt x="207822" y="172770"/>
                  </a:lnTo>
                  <a:lnTo>
                    <a:pt x="207822" y="158584"/>
                  </a:lnTo>
                  <a:lnTo>
                    <a:pt x="207822" y="137960"/>
                  </a:lnTo>
                  <a:lnTo>
                    <a:pt x="14922" y="137960"/>
                  </a:lnTo>
                  <a:lnTo>
                    <a:pt x="14922" y="158584"/>
                  </a:lnTo>
                  <a:lnTo>
                    <a:pt x="182435" y="158584"/>
                  </a:lnTo>
                  <a:lnTo>
                    <a:pt x="182435" y="172770"/>
                  </a:lnTo>
                  <a:lnTo>
                    <a:pt x="15443" y="172770"/>
                  </a:lnTo>
                  <a:lnTo>
                    <a:pt x="15443" y="192112"/>
                  </a:lnTo>
                  <a:lnTo>
                    <a:pt x="15443" y="207581"/>
                  </a:lnTo>
                  <a:lnTo>
                    <a:pt x="15443" y="226923"/>
                  </a:lnTo>
                  <a:lnTo>
                    <a:pt x="211759" y="226923"/>
                  </a:lnTo>
                  <a:lnTo>
                    <a:pt x="211759" y="207581"/>
                  </a:lnTo>
                  <a:close/>
                </a:path>
                <a:path w="223520" h="227329">
                  <a:moveTo>
                    <a:pt x="223266" y="99631"/>
                  </a:moveTo>
                  <a:lnTo>
                    <a:pt x="0" y="99631"/>
                  </a:lnTo>
                  <a:lnTo>
                    <a:pt x="0" y="120408"/>
                  </a:lnTo>
                  <a:lnTo>
                    <a:pt x="223266" y="120408"/>
                  </a:lnTo>
                  <a:lnTo>
                    <a:pt x="223266" y="9963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2" name="object 132" descr="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11213115" y="8978858"/>
              <a:ext cx="233740" cy="230446"/>
            </a:xfrm>
            <a:prstGeom prst="rect">
              <a:avLst/>
            </a:prstGeom>
          </p:spPr>
        </p:pic>
      </p:grpSp>
      <p:grpSp>
        <p:nvGrpSpPr>
          <p:cNvPr id="133" name="object 133" descr=""/>
          <p:cNvGrpSpPr/>
          <p:nvPr/>
        </p:nvGrpSpPr>
        <p:grpSpPr>
          <a:xfrm>
            <a:off x="11548591" y="8978858"/>
            <a:ext cx="450215" cy="230504"/>
            <a:chOff x="11548591" y="8978858"/>
            <a:chExt cx="450215" cy="230504"/>
          </a:xfrm>
        </p:grpSpPr>
        <p:pic>
          <p:nvPicPr>
            <p:cNvPr id="134" name="object 134" descr="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11548591" y="8978858"/>
              <a:ext cx="223271" cy="230446"/>
            </a:xfrm>
            <a:prstGeom prst="rect">
              <a:avLst/>
            </a:prstGeom>
          </p:spPr>
        </p:pic>
        <p:pic>
          <p:nvPicPr>
            <p:cNvPr id="135" name="object 135" descr="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11799345" y="8978858"/>
              <a:ext cx="199451" cy="230446"/>
            </a:xfrm>
            <a:prstGeom prst="rect">
              <a:avLst/>
            </a:prstGeom>
          </p:spPr>
        </p:pic>
      </p:grpSp>
      <p:sp>
        <p:nvSpPr>
          <p:cNvPr id="136" name="object 136" descr=""/>
          <p:cNvSpPr/>
          <p:nvPr/>
        </p:nvSpPr>
        <p:spPr>
          <a:xfrm>
            <a:off x="12041721" y="8982188"/>
            <a:ext cx="223520" cy="224790"/>
          </a:xfrm>
          <a:custGeom>
            <a:avLst/>
            <a:gdLst/>
            <a:ahLst/>
            <a:cxnLst/>
            <a:rect l="l" t="t" r="r" b="b"/>
            <a:pathLst>
              <a:path w="223520" h="224790">
                <a:moveTo>
                  <a:pt x="210705" y="67043"/>
                </a:moveTo>
                <a:lnTo>
                  <a:pt x="41617" y="67043"/>
                </a:lnTo>
                <a:lnTo>
                  <a:pt x="41617" y="51574"/>
                </a:lnTo>
                <a:lnTo>
                  <a:pt x="204685" y="51574"/>
                </a:lnTo>
                <a:lnTo>
                  <a:pt x="204685" y="33515"/>
                </a:lnTo>
                <a:lnTo>
                  <a:pt x="41617" y="33515"/>
                </a:lnTo>
                <a:lnTo>
                  <a:pt x="41617" y="18046"/>
                </a:lnTo>
                <a:lnTo>
                  <a:pt x="208343" y="18046"/>
                </a:lnTo>
                <a:lnTo>
                  <a:pt x="208343" y="0"/>
                </a:lnTo>
                <a:lnTo>
                  <a:pt x="16230" y="0"/>
                </a:lnTo>
                <a:lnTo>
                  <a:pt x="16230" y="18046"/>
                </a:lnTo>
                <a:lnTo>
                  <a:pt x="16230" y="33515"/>
                </a:lnTo>
                <a:lnTo>
                  <a:pt x="16230" y="51574"/>
                </a:lnTo>
                <a:lnTo>
                  <a:pt x="16230" y="67043"/>
                </a:lnTo>
                <a:lnTo>
                  <a:pt x="16230" y="86385"/>
                </a:lnTo>
                <a:lnTo>
                  <a:pt x="210705" y="86385"/>
                </a:lnTo>
                <a:lnTo>
                  <a:pt x="210705" y="67043"/>
                </a:lnTo>
                <a:close/>
              </a:path>
              <a:path w="223520" h="224790">
                <a:moveTo>
                  <a:pt x="211747" y="205003"/>
                </a:moveTo>
                <a:lnTo>
                  <a:pt x="40563" y="205003"/>
                </a:lnTo>
                <a:lnTo>
                  <a:pt x="40563" y="190817"/>
                </a:lnTo>
                <a:lnTo>
                  <a:pt x="207822" y="190817"/>
                </a:lnTo>
                <a:lnTo>
                  <a:pt x="207822" y="172770"/>
                </a:lnTo>
                <a:lnTo>
                  <a:pt x="207822" y="157302"/>
                </a:lnTo>
                <a:lnTo>
                  <a:pt x="207822" y="139242"/>
                </a:lnTo>
                <a:lnTo>
                  <a:pt x="14922" y="139242"/>
                </a:lnTo>
                <a:lnTo>
                  <a:pt x="14922" y="157302"/>
                </a:lnTo>
                <a:lnTo>
                  <a:pt x="182702" y="157302"/>
                </a:lnTo>
                <a:lnTo>
                  <a:pt x="182702" y="172770"/>
                </a:lnTo>
                <a:lnTo>
                  <a:pt x="15443" y="172770"/>
                </a:lnTo>
                <a:lnTo>
                  <a:pt x="15443" y="190817"/>
                </a:lnTo>
                <a:lnTo>
                  <a:pt x="15443" y="205003"/>
                </a:lnTo>
                <a:lnTo>
                  <a:pt x="15443" y="224345"/>
                </a:lnTo>
                <a:lnTo>
                  <a:pt x="211747" y="224345"/>
                </a:lnTo>
                <a:lnTo>
                  <a:pt x="211747" y="205003"/>
                </a:lnTo>
                <a:close/>
              </a:path>
              <a:path w="223520" h="224790">
                <a:moveTo>
                  <a:pt x="223266" y="102730"/>
                </a:moveTo>
                <a:lnTo>
                  <a:pt x="0" y="102730"/>
                </a:lnTo>
                <a:lnTo>
                  <a:pt x="0" y="122148"/>
                </a:lnTo>
                <a:lnTo>
                  <a:pt x="223266" y="122148"/>
                </a:lnTo>
                <a:lnTo>
                  <a:pt x="223266" y="10273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7" name="object 137" descr=""/>
          <p:cNvSpPr/>
          <p:nvPr/>
        </p:nvSpPr>
        <p:spPr>
          <a:xfrm>
            <a:off x="12366904" y="8982188"/>
            <a:ext cx="223520" cy="227329"/>
          </a:xfrm>
          <a:custGeom>
            <a:avLst/>
            <a:gdLst/>
            <a:ahLst/>
            <a:cxnLst/>
            <a:rect l="l" t="t" r="r" b="b"/>
            <a:pathLst>
              <a:path w="223520" h="227329">
                <a:moveTo>
                  <a:pt x="206781" y="0"/>
                </a:moveTo>
                <a:lnTo>
                  <a:pt x="15443" y="0"/>
                </a:lnTo>
                <a:lnTo>
                  <a:pt x="15443" y="21920"/>
                </a:lnTo>
                <a:lnTo>
                  <a:pt x="180606" y="21920"/>
                </a:lnTo>
                <a:lnTo>
                  <a:pt x="180606" y="86385"/>
                </a:lnTo>
                <a:lnTo>
                  <a:pt x="206781" y="86385"/>
                </a:lnTo>
                <a:lnTo>
                  <a:pt x="206781" y="21920"/>
                </a:lnTo>
                <a:lnTo>
                  <a:pt x="206781" y="0"/>
                </a:lnTo>
                <a:close/>
              </a:path>
              <a:path w="223520" h="227329">
                <a:moveTo>
                  <a:pt x="207568" y="150850"/>
                </a:moveTo>
                <a:lnTo>
                  <a:pt x="13614" y="150850"/>
                </a:lnTo>
                <a:lnTo>
                  <a:pt x="13614" y="174053"/>
                </a:lnTo>
                <a:lnTo>
                  <a:pt x="181394" y="174053"/>
                </a:lnTo>
                <a:lnTo>
                  <a:pt x="181394" y="226923"/>
                </a:lnTo>
                <a:lnTo>
                  <a:pt x="207568" y="226923"/>
                </a:lnTo>
                <a:lnTo>
                  <a:pt x="207568" y="174053"/>
                </a:lnTo>
                <a:lnTo>
                  <a:pt x="207568" y="150850"/>
                </a:lnTo>
                <a:close/>
              </a:path>
              <a:path w="223520" h="227329">
                <a:moveTo>
                  <a:pt x="223266" y="102997"/>
                </a:moveTo>
                <a:lnTo>
                  <a:pt x="109931" y="102997"/>
                </a:lnTo>
                <a:lnTo>
                  <a:pt x="109931" y="53606"/>
                </a:lnTo>
                <a:lnTo>
                  <a:pt x="83756" y="53606"/>
                </a:lnTo>
                <a:lnTo>
                  <a:pt x="83756" y="102997"/>
                </a:lnTo>
                <a:lnTo>
                  <a:pt x="0" y="102997"/>
                </a:lnTo>
                <a:lnTo>
                  <a:pt x="0" y="125666"/>
                </a:lnTo>
                <a:lnTo>
                  <a:pt x="223266" y="125666"/>
                </a:lnTo>
                <a:lnTo>
                  <a:pt x="223266" y="10299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38" name="object 138" descr=""/>
          <p:cNvPicPr/>
          <p:nvPr/>
        </p:nvPicPr>
        <p:blipFill>
          <a:blip r:embed="rId57" cstate="print"/>
          <a:stretch>
            <a:fillRect/>
          </a:stretch>
        </p:blipFill>
        <p:spPr>
          <a:xfrm>
            <a:off x="12698677" y="8978858"/>
            <a:ext cx="208089" cy="230446"/>
          </a:xfrm>
          <a:prstGeom prst="rect">
            <a:avLst/>
          </a:prstGeom>
        </p:spPr>
      </p:pic>
      <p:pic>
        <p:nvPicPr>
          <p:cNvPr id="139" name="object 139" descr=""/>
          <p:cNvPicPr/>
          <p:nvPr/>
        </p:nvPicPr>
        <p:blipFill>
          <a:blip r:embed="rId50" cstate="print"/>
          <a:stretch>
            <a:fillRect/>
          </a:stretch>
        </p:blipFill>
        <p:spPr>
          <a:xfrm>
            <a:off x="12953096" y="8978858"/>
            <a:ext cx="199451" cy="230446"/>
          </a:xfrm>
          <a:prstGeom prst="rect">
            <a:avLst/>
          </a:prstGeom>
        </p:spPr>
      </p:pic>
      <p:grpSp>
        <p:nvGrpSpPr>
          <p:cNvPr id="140" name="object 140" descr=""/>
          <p:cNvGrpSpPr/>
          <p:nvPr/>
        </p:nvGrpSpPr>
        <p:grpSpPr>
          <a:xfrm>
            <a:off x="13195475" y="8977510"/>
            <a:ext cx="475615" cy="229235"/>
            <a:chOff x="13195475" y="8977510"/>
            <a:chExt cx="475615" cy="229235"/>
          </a:xfrm>
        </p:grpSpPr>
        <p:sp>
          <p:nvSpPr>
            <p:cNvPr id="141" name="object 141" descr=""/>
            <p:cNvSpPr/>
            <p:nvPr/>
          </p:nvSpPr>
          <p:spPr>
            <a:xfrm>
              <a:off x="13195465" y="8979611"/>
              <a:ext cx="223520" cy="227329"/>
            </a:xfrm>
            <a:custGeom>
              <a:avLst/>
              <a:gdLst/>
              <a:ahLst/>
              <a:cxnLst/>
              <a:rect l="l" t="t" r="r" b="b"/>
              <a:pathLst>
                <a:path w="223519" h="227329">
                  <a:moveTo>
                    <a:pt x="207048" y="20624"/>
                  </a:moveTo>
                  <a:lnTo>
                    <a:pt x="41363" y="20624"/>
                  </a:lnTo>
                  <a:lnTo>
                    <a:pt x="41363" y="0"/>
                  </a:lnTo>
                  <a:lnTo>
                    <a:pt x="15976" y="0"/>
                  </a:lnTo>
                  <a:lnTo>
                    <a:pt x="15976" y="20624"/>
                  </a:lnTo>
                  <a:lnTo>
                    <a:pt x="15976" y="39966"/>
                  </a:lnTo>
                  <a:lnTo>
                    <a:pt x="15976" y="60591"/>
                  </a:lnTo>
                  <a:lnTo>
                    <a:pt x="15976" y="81229"/>
                  </a:lnTo>
                  <a:lnTo>
                    <a:pt x="207048" y="81229"/>
                  </a:lnTo>
                  <a:lnTo>
                    <a:pt x="207048" y="61048"/>
                  </a:lnTo>
                  <a:lnTo>
                    <a:pt x="207048" y="60591"/>
                  </a:lnTo>
                  <a:lnTo>
                    <a:pt x="207048" y="40538"/>
                  </a:lnTo>
                  <a:lnTo>
                    <a:pt x="181660" y="40538"/>
                  </a:lnTo>
                  <a:lnTo>
                    <a:pt x="181660" y="60591"/>
                  </a:lnTo>
                  <a:lnTo>
                    <a:pt x="41363" y="60591"/>
                  </a:lnTo>
                  <a:lnTo>
                    <a:pt x="41363" y="39966"/>
                  </a:lnTo>
                  <a:lnTo>
                    <a:pt x="207048" y="39966"/>
                  </a:lnTo>
                  <a:lnTo>
                    <a:pt x="207048" y="20624"/>
                  </a:lnTo>
                  <a:close/>
                </a:path>
                <a:path w="223519" h="227329">
                  <a:moveTo>
                    <a:pt x="207048" y="609"/>
                  </a:moveTo>
                  <a:lnTo>
                    <a:pt x="181660" y="609"/>
                  </a:lnTo>
                  <a:lnTo>
                    <a:pt x="181660" y="20574"/>
                  </a:lnTo>
                  <a:lnTo>
                    <a:pt x="207048" y="20574"/>
                  </a:lnTo>
                  <a:lnTo>
                    <a:pt x="207048" y="609"/>
                  </a:lnTo>
                  <a:close/>
                </a:path>
                <a:path w="223519" h="227329">
                  <a:moveTo>
                    <a:pt x="211759" y="207581"/>
                  </a:moveTo>
                  <a:lnTo>
                    <a:pt x="40830" y="207581"/>
                  </a:lnTo>
                  <a:lnTo>
                    <a:pt x="40830" y="192112"/>
                  </a:lnTo>
                  <a:lnTo>
                    <a:pt x="207835" y="192112"/>
                  </a:lnTo>
                  <a:lnTo>
                    <a:pt x="207835" y="172770"/>
                  </a:lnTo>
                  <a:lnTo>
                    <a:pt x="207835" y="158584"/>
                  </a:lnTo>
                  <a:lnTo>
                    <a:pt x="207835" y="137960"/>
                  </a:lnTo>
                  <a:lnTo>
                    <a:pt x="14922" y="137960"/>
                  </a:lnTo>
                  <a:lnTo>
                    <a:pt x="14922" y="158584"/>
                  </a:lnTo>
                  <a:lnTo>
                    <a:pt x="182448" y="158584"/>
                  </a:lnTo>
                  <a:lnTo>
                    <a:pt x="182448" y="172770"/>
                  </a:lnTo>
                  <a:lnTo>
                    <a:pt x="15443" y="172770"/>
                  </a:lnTo>
                  <a:lnTo>
                    <a:pt x="15443" y="192112"/>
                  </a:lnTo>
                  <a:lnTo>
                    <a:pt x="15443" y="207581"/>
                  </a:lnTo>
                  <a:lnTo>
                    <a:pt x="15443" y="226923"/>
                  </a:lnTo>
                  <a:lnTo>
                    <a:pt x="211759" y="226923"/>
                  </a:lnTo>
                  <a:lnTo>
                    <a:pt x="211759" y="207581"/>
                  </a:lnTo>
                  <a:close/>
                </a:path>
                <a:path w="223519" h="227329">
                  <a:moveTo>
                    <a:pt x="223278" y="99631"/>
                  </a:moveTo>
                  <a:lnTo>
                    <a:pt x="0" y="99631"/>
                  </a:lnTo>
                  <a:lnTo>
                    <a:pt x="0" y="120408"/>
                  </a:lnTo>
                  <a:lnTo>
                    <a:pt x="223278" y="120408"/>
                  </a:lnTo>
                  <a:lnTo>
                    <a:pt x="223278" y="9963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42" name="object 142" descr="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13447276" y="8977510"/>
              <a:ext cx="223271" cy="229096"/>
            </a:xfrm>
            <a:prstGeom prst="rect">
              <a:avLst/>
            </a:prstGeom>
          </p:spPr>
        </p:pic>
      </p:grpSp>
      <p:grpSp>
        <p:nvGrpSpPr>
          <p:cNvPr id="143" name="object 143" descr=""/>
          <p:cNvGrpSpPr/>
          <p:nvPr/>
        </p:nvGrpSpPr>
        <p:grpSpPr>
          <a:xfrm>
            <a:off x="13772430" y="8978858"/>
            <a:ext cx="461009" cy="230504"/>
            <a:chOff x="13772430" y="8978858"/>
            <a:chExt cx="461009" cy="230504"/>
          </a:xfrm>
        </p:grpSpPr>
        <p:sp>
          <p:nvSpPr>
            <p:cNvPr id="144" name="object 144" descr=""/>
            <p:cNvSpPr/>
            <p:nvPr/>
          </p:nvSpPr>
          <p:spPr>
            <a:xfrm>
              <a:off x="13772426" y="8979611"/>
              <a:ext cx="223520" cy="227329"/>
            </a:xfrm>
            <a:custGeom>
              <a:avLst/>
              <a:gdLst/>
              <a:ahLst/>
              <a:cxnLst/>
              <a:rect l="l" t="t" r="r" b="b"/>
              <a:pathLst>
                <a:path w="223519" h="227329">
                  <a:moveTo>
                    <a:pt x="207035" y="609"/>
                  </a:moveTo>
                  <a:lnTo>
                    <a:pt x="181648" y="609"/>
                  </a:lnTo>
                  <a:lnTo>
                    <a:pt x="181648" y="28359"/>
                  </a:lnTo>
                  <a:lnTo>
                    <a:pt x="181648" y="48996"/>
                  </a:lnTo>
                  <a:lnTo>
                    <a:pt x="181648" y="77355"/>
                  </a:lnTo>
                  <a:lnTo>
                    <a:pt x="41617" y="77355"/>
                  </a:lnTo>
                  <a:lnTo>
                    <a:pt x="41617" y="48996"/>
                  </a:lnTo>
                  <a:lnTo>
                    <a:pt x="181648" y="48996"/>
                  </a:lnTo>
                  <a:lnTo>
                    <a:pt x="181648" y="28359"/>
                  </a:lnTo>
                  <a:lnTo>
                    <a:pt x="41617" y="28359"/>
                  </a:lnTo>
                  <a:lnTo>
                    <a:pt x="41617" y="0"/>
                  </a:lnTo>
                  <a:lnTo>
                    <a:pt x="15963" y="0"/>
                  </a:lnTo>
                  <a:lnTo>
                    <a:pt x="15963" y="28359"/>
                  </a:lnTo>
                  <a:lnTo>
                    <a:pt x="15963" y="48996"/>
                  </a:lnTo>
                  <a:lnTo>
                    <a:pt x="15963" y="77355"/>
                  </a:lnTo>
                  <a:lnTo>
                    <a:pt x="15963" y="99275"/>
                  </a:lnTo>
                  <a:lnTo>
                    <a:pt x="207035" y="99275"/>
                  </a:lnTo>
                  <a:lnTo>
                    <a:pt x="207035" y="28359"/>
                  </a:lnTo>
                  <a:lnTo>
                    <a:pt x="207035" y="609"/>
                  </a:lnTo>
                  <a:close/>
                </a:path>
                <a:path w="223519" h="227329">
                  <a:moveTo>
                    <a:pt x="211747" y="203708"/>
                  </a:moveTo>
                  <a:lnTo>
                    <a:pt x="41871" y="203708"/>
                  </a:lnTo>
                  <a:lnTo>
                    <a:pt x="41871" y="165036"/>
                  </a:lnTo>
                  <a:lnTo>
                    <a:pt x="15443" y="165036"/>
                  </a:lnTo>
                  <a:lnTo>
                    <a:pt x="15443" y="203708"/>
                  </a:lnTo>
                  <a:lnTo>
                    <a:pt x="15443" y="226923"/>
                  </a:lnTo>
                  <a:lnTo>
                    <a:pt x="211747" y="226923"/>
                  </a:lnTo>
                  <a:lnTo>
                    <a:pt x="211747" y="203708"/>
                  </a:lnTo>
                  <a:close/>
                </a:path>
                <a:path w="223519" h="227329">
                  <a:moveTo>
                    <a:pt x="223266" y="121488"/>
                  </a:moveTo>
                  <a:lnTo>
                    <a:pt x="0" y="121488"/>
                  </a:lnTo>
                  <a:lnTo>
                    <a:pt x="0" y="144157"/>
                  </a:lnTo>
                  <a:lnTo>
                    <a:pt x="98412" y="144157"/>
                  </a:lnTo>
                  <a:lnTo>
                    <a:pt x="98412" y="180047"/>
                  </a:lnTo>
                  <a:lnTo>
                    <a:pt x="124587" y="180047"/>
                  </a:lnTo>
                  <a:lnTo>
                    <a:pt x="124587" y="144157"/>
                  </a:lnTo>
                  <a:lnTo>
                    <a:pt x="223266" y="144157"/>
                  </a:lnTo>
                  <a:lnTo>
                    <a:pt x="223266" y="12148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45" name="object 145" descr="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14036534" y="8978858"/>
              <a:ext cx="196310" cy="23044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529176" y="9625270"/>
            <a:ext cx="260350" cy="180975"/>
            <a:chOff x="529176" y="9625270"/>
            <a:chExt cx="260350" cy="180975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9176" y="9625270"/>
              <a:ext cx="118550" cy="177064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7207" y="9629373"/>
              <a:ext cx="121692" cy="176848"/>
            </a:xfrm>
            <a:prstGeom prst="rect">
              <a:avLst/>
            </a:prstGeom>
          </p:spPr>
        </p:pic>
      </p:grpSp>
      <p:grpSp>
        <p:nvGrpSpPr>
          <p:cNvPr id="5" name="object 5" descr=""/>
          <p:cNvGrpSpPr/>
          <p:nvPr/>
        </p:nvGrpSpPr>
        <p:grpSpPr>
          <a:xfrm>
            <a:off x="17484504" y="9627429"/>
            <a:ext cx="260350" cy="180975"/>
            <a:chOff x="17484504" y="9627429"/>
            <a:chExt cx="260350" cy="180975"/>
          </a:xfrm>
        </p:grpSpPr>
        <p:pic>
          <p:nvPicPr>
            <p:cNvPr id="6" name="object 6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484504" y="9627429"/>
              <a:ext cx="118550" cy="177064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622534" y="9631532"/>
              <a:ext cx="121692" cy="176848"/>
            </a:xfrm>
            <a:prstGeom prst="rect">
              <a:avLst/>
            </a:prstGeom>
          </p:spPr>
        </p:pic>
      </p:grpSp>
      <p:pic>
        <p:nvPicPr>
          <p:cNvPr id="8" name="object 8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110887" y="582048"/>
            <a:ext cx="410686" cy="200665"/>
          </a:xfrm>
          <a:prstGeom prst="rect">
            <a:avLst/>
          </a:prstGeom>
        </p:spPr>
      </p:pic>
      <p:sp>
        <p:nvSpPr>
          <p:cNvPr id="9" name="object 9" descr=""/>
          <p:cNvSpPr/>
          <p:nvPr/>
        </p:nvSpPr>
        <p:spPr>
          <a:xfrm>
            <a:off x="1789592" y="695503"/>
            <a:ext cx="14251940" cy="27305"/>
          </a:xfrm>
          <a:custGeom>
            <a:avLst/>
            <a:gdLst/>
            <a:ahLst/>
            <a:cxnLst/>
            <a:rect l="l" t="t" r="r" b="b"/>
            <a:pathLst>
              <a:path w="14251940" h="27304">
                <a:moveTo>
                  <a:pt x="14251781" y="26789"/>
                </a:moveTo>
                <a:lnTo>
                  <a:pt x="0" y="26789"/>
                </a:lnTo>
                <a:lnTo>
                  <a:pt x="0" y="0"/>
                </a:lnTo>
                <a:lnTo>
                  <a:pt x="14251781" y="0"/>
                </a:lnTo>
                <a:lnTo>
                  <a:pt x="14251781" y="26789"/>
                </a:lnTo>
                <a:close/>
              </a:path>
            </a:pathLst>
          </a:custGeom>
          <a:solidFill>
            <a:srgbClr val="9E9E9E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0" name="object 10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38852" y="3442987"/>
            <a:ext cx="9243004" cy="2495611"/>
          </a:xfrm>
          <a:prstGeom prst="rect">
            <a:avLst/>
          </a:prstGeom>
        </p:spPr>
      </p:pic>
      <p:pic>
        <p:nvPicPr>
          <p:cNvPr id="11" name="object 11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1000342" y="3192391"/>
            <a:ext cx="6172200" cy="5403560"/>
          </a:xfrm>
          <a:prstGeom prst="rect">
            <a:avLst/>
          </a:prstGeom>
        </p:spPr>
      </p:pic>
      <p:grpSp>
        <p:nvGrpSpPr>
          <p:cNvPr id="12" name="object 12" descr=""/>
          <p:cNvGrpSpPr/>
          <p:nvPr/>
        </p:nvGrpSpPr>
        <p:grpSpPr>
          <a:xfrm>
            <a:off x="16302784" y="573600"/>
            <a:ext cx="354965" cy="203835"/>
            <a:chOff x="16302784" y="573600"/>
            <a:chExt cx="354965" cy="203835"/>
          </a:xfrm>
        </p:grpSpPr>
        <p:pic>
          <p:nvPicPr>
            <p:cNvPr id="13" name="object 13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302784" y="573600"/>
              <a:ext cx="173757" cy="203479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502606" y="573600"/>
              <a:ext cx="154933" cy="203479"/>
            </a:xfrm>
            <a:prstGeom prst="rect">
              <a:avLst/>
            </a:prstGeom>
          </p:spPr>
        </p:pic>
      </p:grpSp>
      <p:grpSp>
        <p:nvGrpSpPr>
          <p:cNvPr id="15" name="object 15" descr=""/>
          <p:cNvGrpSpPr/>
          <p:nvPr/>
        </p:nvGrpSpPr>
        <p:grpSpPr>
          <a:xfrm>
            <a:off x="16736207" y="565471"/>
            <a:ext cx="422909" cy="217170"/>
            <a:chOff x="16736207" y="565471"/>
            <a:chExt cx="422909" cy="217170"/>
          </a:xfrm>
        </p:grpSpPr>
        <p:pic>
          <p:nvPicPr>
            <p:cNvPr id="16" name="object 16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736207" y="565471"/>
              <a:ext cx="198614" cy="214148"/>
            </a:xfrm>
            <a:prstGeom prst="rect">
              <a:avLst/>
            </a:prstGeom>
          </p:spPr>
        </p:pic>
        <p:pic>
          <p:nvPicPr>
            <p:cNvPr id="17" name="object 17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6965230" y="565471"/>
              <a:ext cx="193546" cy="216943"/>
            </a:xfrm>
            <a:prstGeom prst="rect">
              <a:avLst/>
            </a:prstGeom>
          </p:spPr>
        </p:pic>
      </p:grpSp>
      <p:sp>
        <p:nvSpPr>
          <p:cNvPr id="18" name="object 18" descr=""/>
          <p:cNvSpPr/>
          <p:nvPr/>
        </p:nvSpPr>
        <p:spPr>
          <a:xfrm>
            <a:off x="1161893" y="1178502"/>
            <a:ext cx="501015" cy="558800"/>
          </a:xfrm>
          <a:custGeom>
            <a:avLst/>
            <a:gdLst/>
            <a:ahLst/>
            <a:cxnLst/>
            <a:rect l="l" t="t" r="r" b="b"/>
            <a:pathLst>
              <a:path w="501014" h="558800">
                <a:moveTo>
                  <a:pt x="210074" y="558562"/>
                </a:moveTo>
                <a:lnTo>
                  <a:pt x="0" y="558562"/>
                </a:lnTo>
                <a:lnTo>
                  <a:pt x="0" y="0"/>
                </a:lnTo>
                <a:lnTo>
                  <a:pt x="210074" y="0"/>
                </a:lnTo>
                <a:lnTo>
                  <a:pt x="261825" y="3369"/>
                </a:lnTo>
                <a:lnTo>
                  <a:pt x="309213" y="13224"/>
                </a:lnTo>
                <a:lnTo>
                  <a:pt x="351981" y="29181"/>
                </a:lnTo>
                <a:lnTo>
                  <a:pt x="389876" y="50858"/>
                </a:lnTo>
                <a:lnTo>
                  <a:pt x="422641" y="77873"/>
                </a:lnTo>
                <a:lnTo>
                  <a:pt x="450021" y="109842"/>
                </a:lnTo>
                <a:lnTo>
                  <a:pt x="450318" y="110341"/>
                </a:lnTo>
                <a:lnTo>
                  <a:pt x="120992" y="110341"/>
                </a:lnTo>
                <a:lnTo>
                  <a:pt x="120992" y="448220"/>
                </a:lnTo>
                <a:lnTo>
                  <a:pt x="450583" y="448220"/>
                </a:lnTo>
                <a:lnTo>
                  <a:pt x="450021" y="449163"/>
                </a:lnTo>
                <a:lnTo>
                  <a:pt x="422641" y="481031"/>
                </a:lnTo>
                <a:lnTo>
                  <a:pt x="389876" y="507944"/>
                </a:lnTo>
                <a:lnTo>
                  <a:pt x="351981" y="529528"/>
                </a:lnTo>
                <a:lnTo>
                  <a:pt x="309213" y="545408"/>
                </a:lnTo>
                <a:lnTo>
                  <a:pt x="261825" y="555211"/>
                </a:lnTo>
                <a:lnTo>
                  <a:pt x="210074" y="558562"/>
                </a:lnTo>
                <a:close/>
              </a:path>
              <a:path w="501014" h="558800">
                <a:moveTo>
                  <a:pt x="450583" y="448220"/>
                </a:moveTo>
                <a:lnTo>
                  <a:pt x="212068" y="448220"/>
                </a:lnTo>
                <a:lnTo>
                  <a:pt x="260487" y="443204"/>
                </a:lnTo>
                <a:lnTo>
                  <a:pt x="301593" y="428421"/>
                </a:lnTo>
                <a:lnTo>
                  <a:pt x="334722" y="404272"/>
                </a:lnTo>
                <a:lnTo>
                  <a:pt x="359209" y="371156"/>
                </a:lnTo>
                <a:lnTo>
                  <a:pt x="374388" y="329473"/>
                </a:lnTo>
                <a:lnTo>
                  <a:pt x="379596" y="279623"/>
                </a:lnTo>
                <a:lnTo>
                  <a:pt x="374388" y="229723"/>
                </a:lnTo>
                <a:lnTo>
                  <a:pt x="359209" y="187913"/>
                </a:lnTo>
                <a:lnTo>
                  <a:pt x="334722" y="154632"/>
                </a:lnTo>
                <a:lnTo>
                  <a:pt x="301593" y="130318"/>
                </a:lnTo>
                <a:lnTo>
                  <a:pt x="260487" y="115408"/>
                </a:lnTo>
                <a:lnTo>
                  <a:pt x="212068" y="110341"/>
                </a:lnTo>
                <a:lnTo>
                  <a:pt x="450318" y="110341"/>
                </a:lnTo>
                <a:lnTo>
                  <a:pt x="471761" y="146385"/>
                </a:lnTo>
                <a:lnTo>
                  <a:pt x="487606" y="187117"/>
                </a:lnTo>
                <a:lnTo>
                  <a:pt x="497300" y="231658"/>
                </a:lnTo>
                <a:lnTo>
                  <a:pt x="500588" y="279623"/>
                </a:lnTo>
                <a:lnTo>
                  <a:pt x="497300" y="327570"/>
                </a:lnTo>
                <a:lnTo>
                  <a:pt x="487606" y="372058"/>
                </a:lnTo>
                <a:lnTo>
                  <a:pt x="471761" y="412714"/>
                </a:lnTo>
                <a:lnTo>
                  <a:pt x="450583" y="448220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 descr=""/>
          <p:cNvSpPr/>
          <p:nvPr/>
        </p:nvSpPr>
        <p:spPr>
          <a:xfrm>
            <a:off x="1734944" y="1178502"/>
            <a:ext cx="448945" cy="558800"/>
          </a:xfrm>
          <a:custGeom>
            <a:avLst/>
            <a:gdLst/>
            <a:ahLst/>
            <a:cxnLst/>
            <a:rect l="l" t="t" r="r" b="b"/>
            <a:pathLst>
              <a:path w="448944" h="558800">
                <a:moveTo>
                  <a:pt x="255280" y="558562"/>
                </a:moveTo>
                <a:lnTo>
                  <a:pt x="0" y="558562"/>
                </a:lnTo>
                <a:lnTo>
                  <a:pt x="0" y="0"/>
                </a:lnTo>
                <a:lnTo>
                  <a:pt x="235336" y="0"/>
                </a:lnTo>
                <a:lnTo>
                  <a:pt x="291052" y="5244"/>
                </a:lnTo>
                <a:lnTo>
                  <a:pt x="337591" y="20484"/>
                </a:lnTo>
                <a:lnTo>
                  <a:pt x="374527" y="44976"/>
                </a:lnTo>
                <a:lnTo>
                  <a:pt x="401435" y="77977"/>
                </a:lnTo>
                <a:lnTo>
                  <a:pt x="412839" y="106229"/>
                </a:lnTo>
                <a:lnTo>
                  <a:pt x="120992" y="106229"/>
                </a:lnTo>
                <a:lnTo>
                  <a:pt x="120992" y="226166"/>
                </a:lnTo>
                <a:lnTo>
                  <a:pt x="405501" y="226166"/>
                </a:lnTo>
                <a:lnTo>
                  <a:pt x="385890" y="249907"/>
                </a:lnTo>
                <a:lnTo>
                  <a:pt x="360317" y="265916"/>
                </a:lnTo>
                <a:lnTo>
                  <a:pt x="396008" y="284806"/>
                </a:lnTo>
                <a:lnTo>
                  <a:pt x="423970" y="313720"/>
                </a:lnTo>
                <a:lnTo>
                  <a:pt x="430334" y="326227"/>
                </a:lnTo>
                <a:lnTo>
                  <a:pt x="120992" y="326227"/>
                </a:lnTo>
                <a:lnTo>
                  <a:pt x="120992" y="452332"/>
                </a:lnTo>
                <a:lnTo>
                  <a:pt x="436783" y="452332"/>
                </a:lnTo>
                <a:lnTo>
                  <a:pt x="425614" y="479162"/>
                </a:lnTo>
                <a:lnTo>
                  <a:pt x="397628" y="512729"/>
                </a:lnTo>
                <a:lnTo>
                  <a:pt x="359504" y="537671"/>
                </a:lnTo>
                <a:lnTo>
                  <a:pt x="311851" y="553209"/>
                </a:lnTo>
                <a:lnTo>
                  <a:pt x="255280" y="558562"/>
                </a:lnTo>
                <a:close/>
              </a:path>
              <a:path w="448944" h="558800">
                <a:moveTo>
                  <a:pt x="405501" y="226166"/>
                </a:moveTo>
                <a:lnTo>
                  <a:pt x="230017" y="226166"/>
                </a:lnTo>
                <a:lnTo>
                  <a:pt x="260691" y="222343"/>
                </a:lnTo>
                <a:lnTo>
                  <a:pt x="283450" y="211002"/>
                </a:lnTo>
                <a:lnTo>
                  <a:pt x="297608" y="192337"/>
                </a:lnTo>
                <a:lnTo>
                  <a:pt x="302480" y="166540"/>
                </a:lnTo>
                <a:lnTo>
                  <a:pt x="297608" y="140636"/>
                </a:lnTo>
                <a:lnTo>
                  <a:pt x="283450" y="121735"/>
                </a:lnTo>
                <a:lnTo>
                  <a:pt x="260691" y="110159"/>
                </a:lnTo>
                <a:lnTo>
                  <a:pt x="230017" y="106229"/>
                </a:lnTo>
                <a:lnTo>
                  <a:pt x="412839" y="106229"/>
                </a:lnTo>
                <a:lnTo>
                  <a:pt x="417892" y="118746"/>
                </a:lnTo>
                <a:lnTo>
                  <a:pt x="423472" y="166540"/>
                </a:lnTo>
                <a:lnTo>
                  <a:pt x="418839" y="196813"/>
                </a:lnTo>
                <a:lnTo>
                  <a:pt x="405855" y="225737"/>
                </a:lnTo>
                <a:lnTo>
                  <a:pt x="405501" y="226166"/>
                </a:lnTo>
                <a:close/>
              </a:path>
              <a:path w="448944" h="558800">
                <a:moveTo>
                  <a:pt x="436783" y="452332"/>
                </a:moveTo>
                <a:lnTo>
                  <a:pt x="249961" y="452332"/>
                </a:lnTo>
                <a:lnTo>
                  <a:pt x="282307" y="448263"/>
                </a:lnTo>
                <a:lnTo>
                  <a:pt x="306801" y="436226"/>
                </a:lnTo>
                <a:lnTo>
                  <a:pt x="322320" y="416480"/>
                </a:lnTo>
                <a:lnTo>
                  <a:pt x="327742" y="389280"/>
                </a:lnTo>
                <a:lnTo>
                  <a:pt x="322320" y="362080"/>
                </a:lnTo>
                <a:lnTo>
                  <a:pt x="306801" y="342333"/>
                </a:lnTo>
                <a:lnTo>
                  <a:pt x="282307" y="330296"/>
                </a:lnTo>
                <a:lnTo>
                  <a:pt x="249961" y="326227"/>
                </a:lnTo>
                <a:lnTo>
                  <a:pt x="430334" y="326227"/>
                </a:lnTo>
                <a:lnTo>
                  <a:pt x="442211" y="349572"/>
                </a:lnTo>
                <a:lnTo>
                  <a:pt x="448734" y="389280"/>
                </a:lnTo>
                <a:lnTo>
                  <a:pt x="442852" y="437752"/>
                </a:lnTo>
                <a:lnTo>
                  <a:pt x="436783" y="452332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 descr=""/>
          <p:cNvSpPr/>
          <p:nvPr/>
        </p:nvSpPr>
        <p:spPr>
          <a:xfrm>
            <a:off x="2424189" y="1161368"/>
            <a:ext cx="559435" cy="585470"/>
          </a:xfrm>
          <a:custGeom>
            <a:avLst/>
            <a:gdLst/>
            <a:ahLst/>
            <a:cxnLst/>
            <a:rect l="l" t="t" r="r" b="b"/>
            <a:pathLst>
              <a:path w="559435" h="585469">
                <a:moveTo>
                  <a:pt x="553106" y="290589"/>
                </a:moveTo>
                <a:lnTo>
                  <a:pt x="440756" y="290589"/>
                </a:lnTo>
                <a:lnTo>
                  <a:pt x="440756" y="149406"/>
                </a:lnTo>
                <a:lnTo>
                  <a:pt x="338379" y="149406"/>
                </a:lnTo>
                <a:lnTo>
                  <a:pt x="338379" y="47974"/>
                </a:lnTo>
                <a:lnTo>
                  <a:pt x="440756" y="47974"/>
                </a:lnTo>
                <a:lnTo>
                  <a:pt x="440756" y="0"/>
                </a:lnTo>
                <a:lnTo>
                  <a:pt x="553106" y="0"/>
                </a:lnTo>
                <a:lnTo>
                  <a:pt x="553106" y="290589"/>
                </a:lnTo>
                <a:close/>
              </a:path>
              <a:path w="559435" h="585469">
                <a:moveTo>
                  <a:pt x="0" y="294701"/>
                </a:moveTo>
                <a:lnTo>
                  <a:pt x="0" y="193269"/>
                </a:lnTo>
                <a:lnTo>
                  <a:pt x="41691" y="182392"/>
                </a:lnTo>
                <a:lnTo>
                  <a:pt x="77805" y="161540"/>
                </a:lnTo>
                <a:lnTo>
                  <a:pt x="107530" y="131930"/>
                </a:lnTo>
                <a:lnTo>
                  <a:pt x="130052" y="94781"/>
                </a:lnTo>
                <a:lnTo>
                  <a:pt x="144561" y="51312"/>
                </a:lnTo>
                <a:lnTo>
                  <a:pt x="150242" y="2741"/>
                </a:lnTo>
                <a:lnTo>
                  <a:pt x="263257" y="9594"/>
                </a:lnTo>
                <a:lnTo>
                  <a:pt x="262031" y="36559"/>
                </a:lnTo>
                <a:lnTo>
                  <a:pt x="258437" y="62881"/>
                </a:lnTo>
                <a:lnTo>
                  <a:pt x="252600" y="88431"/>
                </a:lnTo>
                <a:lnTo>
                  <a:pt x="244643" y="113083"/>
                </a:lnTo>
                <a:lnTo>
                  <a:pt x="373775" y="195325"/>
                </a:lnTo>
                <a:lnTo>
                  <a:pt x="196778" y="195325"/>
                </a:lnTo>
                <a:lnTo>
                  <a:pt x="166293" y="227043"/>
                </a:lnTo>
                <a:lnTo>
                  <a:pt x="130958" y="253498"/>
                </a:lnTo>
                <a:lnTo>
                  <a:pt x="91188" y="274031"/>
                </a:lnTo>
                <a:lnTo>
                  <a:pt x="47396" y="287985"/>
                </a:lnTo>
                <a:lnTo>
                  <a:pt x="0" y="294701"/>
                </a:lnTo>
                <a:close/>
              </a:path>
              <a:path w="559435" h="585469">
                <a:moveTo>
                  <a:pt x="337049" y="287162"/>
                </a:moveTo>
                <a:lnTo>
                  <a:pt x="196778" y="195325"/>
                </a:lnTo>
                <a:lnTo>
                  <a:pt x="373775" y="195325"/>
                </a:lnTo>
                <a:lnTo>
                  <a:pt x="394221" y="208347"/>
                </a:lnTo>
                <a:lnTo>
                  <a:pt x="337049" y="287162"/>
                </a:lnTo>
                <a:close/>
              </a:path>
              <a:path w="559435" h="585469">
                <a:moveTo>
                  <a:pt x="559089" y="585290"/>
                </a:moveTo>
                <a:lnTo>
                  <a:pt x="45870" y="585290"/>
                </a:lnTo>
                <a:lnTo>
                  <a:pt x="45870" y="413267"/>
                </a:lnTo>
                <a:lnTo>
                  <a:pt x="442086" y="413267"/>
                </a:lnTo>
                <a:lnTo>
                  <a:pt x="442086" y="390650"/>
                </a:lnTo>
                <a:lnTo>
                  <a:pt x="44541" y="390650"/>
                </a:lnTo>
                <a:lnTo>
                  <a:pt x="44541" y="311149"/>
                </a:lnTo>
                <a:lnTo>
                  <a:pt x="553106" y="311149"/>
                </a:lnTo>
                <a:lnTo>
                  <a:pt x="553106" y="483173"/>
                </a:lnTo>
                <a:lnTo>
                  <a:pt x="156890" y="483173"/>
                </a:lnTo>
                <a:lnTo>
                  <a:pt x="156890" y="505790"/>
                </a:lnTo>
                <a:lnTo>
                  <a:pt x="559089" y="505790"/>
                </a:lnTo>
                <a:lnTo>
                  <a:pt x="559089" y="585290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 descr=""/>
          <p:cNvSpPr/>
          <p:nvPr/>
        </p:nvSpPr>
        <p:spPr>
          <a:xfrm>
            <a:off x="3081003" y="1161368"/>
            <a:ext cx="541655" cy="592455"/>
          </a:xfrm>
          <a:custGeom>
            <a:avLst/>
            <a:gdLst/>
            <a:ahLst/>
            <a:cxnLst/>
            <a:rect l="l" t="t" r="r" b="b"/>
            <a:pathLst>
              <a:path w="541654" h="592455">
                <a:moveTo>
                  <a:pt x="535822" y="322115"/>
                </a:moveTo>
                <a:lnTo>
                  <a:pt x="425466" y="322115"/>
                </a:lnTo>
                <a:lnTo>
                  <a:pt x="425466" y="268658"/>
                </a:lnTo>
                <a:lnTo>
                  <a:pt x="364970" y="268658"/>
                </a:lnTo>
                <a:lnTo>
                  <a:pt x="364970" y="169967"/>
                </a:lnTo>
                <a:lnTo>
                  <a:pt x="425466" y="169967"/>
                </a:lnTo>
                <a:lnTo>
                  <a:pt x="425466" y="130216"/>
                </a:lnTo>
                <a:lnTo>
                  <a:pt x="364970" y="130216"/>
                </a:lnTo>
                <a:lnTo>
                  <a:pt x="364970" y="31526"/>
                </a:lnTo>
                <a:lnTo>
                  <a:pt x="425466" y="31526"/>
                </a:lnTo>
                <a:lnTo>
                  <a:pt x="425466" y="0"/>
                </a:lnTo>
                <a:lnTo>
                  <a:pt x="535822" y="0"/>
                </a:lnTo>
                <a:lnTo>
                  <a:pt x="535822" y="322115"/>
                </a:lnTo>
                <a:close/>
              </a:path>
              <a:path w="541654" h="592455">
                <a:moveTo>
                  <a:pt x="338379" y="298813"/>
                </a:moveTo>
                <a:lnTo>
                  <a:pt x="0" y="298813"/>
                </a:lnTo>
                <a:lnTo>
                  <a:pt x="0" y="6853"/>
                </a:lnTo>
                <a:lnTo>
                  <a:pt x="338379" y="6853"/>
                </a:lnTo>
                <a:lnTo>
                  <a:pt x="338379" y="102117"/>
                </a:lnTo>
                <a:lnTo>
                  <a:pt x="110355" y="102117"/>
                </a:lnTo>
                <a:lnTo>
                  <a:pt x="110355" y="203549"/>
                </a:lnTo>
                <a:lnTo>
                  <a:pt x="338379" y="203549"/>
                </a:lnTo>
                <a:lnTo>
                  <a:pt x="338379" y="298813"/>
                </a:lnTo>
                <a:close/>
              </a:path>
              <a:path w="541654" h="592455">
                <a:moveTo>
                  <a:pt x="338379" y="203549"/>
                </a:moveTo>
                <a:lnTo>
                  <a:pt x="228023" y="203549"/>
                </a:lnTo>
                <a:lnTo>
                  <a:pt x="228023" y="102117"/>
                </a:lnTo>
                <a:lnTo>
                  <a:pt x="338379" y="102117"/>
                </a:lnTo>
                <a:lnTo>
                  <a:pt x="338379" y="203549"/>
                </a:lnTo>
                <a:close/>
              </a:path>
              <a:path w="541654" h="592455">
                <a:moveTo>
                  <a:pt x="281871" y="592144"/>
                </a:moveTo>
                <a:lnTo>
                  <a:pt x="221877" y="590000"/>
                </a:lnTo>
                <a:lnTo>
                  <a:pt x="167093" y="583216"/>
                </a:lnTo>
                <a:lnTo>
                  <a:pt x="118984" y="571266"/>
                </a:lnTo>
                <a:lnTo>
                  <a:pt x="79015" y="553620"/>
                </a:lnTo>
                <a:lnTo>
                  <a:pt x="48651" y="529753"/>
                </a:lnTo>
                <a:lnTo>
                  <a:pt x="22602" y="461242"/>
                </a:lnTo>
                <a:lnTo>
                  <a:pt x="29359" y="423347"/>
                </a:lnTo>
                <a:lnTo>
                  <a:pt x="79015" y="368863"/>
                </a:lnTo>
                <a:lnTo>
                  <a:pt x="118984" y="351218"/>
                </a:lnTo>
                <a:lnTo>
                  <a:pt x="167093" y="339267"/>
                </a:lnTo>
                <a:lnTo>
                  <a:pt x="221877" y="332483"/>
                </a:lnTo>
                <a:lnTo>
                  <a:pt x="281871" y="330339"/>
                </a:lnTo>
                <a:lnTo>
                  <a:pt x="341865" y="332483"/>
                </a:lnTo>
                <a:lnTo>
                  <a:pt x="396650" y="339267"/>
                </a:lnTo>
                <a:lnTo>
                  <a:pt x="444759" y="351218"/>
                </a:lnTo>
                <a:lnTo>
                  <a:pt x="484728" y="368863"/>
                </a:lnTo>
                <a:lnTo>
                  <a:pt x="515091" y="392730"/>
                </a:lnTo>
                <a:lnTo>
                  <a:pt x="534078" y="422862"/>
                </a:lnTo>
                <a:lnTo>
                  <a:pt x="281871" y="422862"/>
                </a:lnTo>
                <a:lnTo>
                  <a:pt x="228013" y="425004"/>
                </a:lnTo>
                <a:lnTo>
                  <a:pt x="184064" y="431771"/>
                </a:lnTo>
                <a:lnTo>
                  <a:pt x="154449" y="443679"/>
                </a:lnTo>
                <a:lnTo>
                  <a:pt x="143595" y="461242"/>
                </a:lnTo>
                <a:lnTo>
                  <a:pt x="154449" y="479093"/>
                </a:lnTo>
                <a:lnTo>
                  <a:pt x="184064" y="490969"/>
                </a:lnTo>
                <a:lnTo>
                  <a:pt x="228013" y="497576"/>
                </a:lnTo>
                <a:lnTo>
                  <a:pt x="281871" y="499621"/>
                </a:lnTo>
                <a:lnTo>
                  <a:pt x="534078" y="499621"/>
                </a:lnTo>
                <a:lnTo>
                  <a:pt x="515091" y="529753"/>
                </a:lnTo>
                <a:lnTo>
                  <a:pt x="484728" y="553620"/>
                </a:lnTo>
                <a:lnTo>
                  <a:pt x="444759" y="571266"/>
                </a:lnTo>
                <a:lnTo>
                  <a:pt x="396650" y="583216"/>
                </a:lnTo>
                <a:lnTo>
                  <a:pt x="341865" y="590000"/>
                </a:lnTo>
                <a:lnTo>
                  <a:pt x="281871" y="592144"/>
                </a:lnTo>
                <a:close/>
              </a:path>
              <a:path w="541654" h="592455">
                <a:moveTo>
                  <a:pt x="534078" y="499621"/>
                </a:moveTo>
                <a:lnTo>
                  <a:pt x="281871" y="499621"/>
                </a:lnTo>
                <a:lnTo>
                  <a:pt x="335730" y="497576"/>
                </a:lnTo>
                <a:lnTo>
                  <a:pt x="379679" y="490969"/>
                </a:lnTo>
                <a:lnTo>
                  <a:pt x="409293" y="479093"/>
                </a:lnTo>
                <a:lnTo>
                  <a:pt x="420148" y="461242"/>
                </a:lnTo>
                <a:lnTo>
                  <a:pt x="409293" y="443679"/>
                </a:lnTo>
                <a:lnTo>
                  <a:pt x="379679" y="431771"/>
                </a:lnTo>
                <a:lnTo>
                  <a:pt x="335730" y="425004"/>
                </a:lnTo>
                <a:lnTo>
                  <a:pt x="281871" y="422862"/>
                </a:lnTo>
                <a:lnTo>
                  <a:pt x="534078" y="422862"/>
                </a:lnTo>
                <a:lnTo>
                  <a:pt x="534384" y="423347"/>
                </a:lnTo>
                <a:lnTo>
                  <a:pt x="541140" y="461242"/>
                </a:lnTo>
                <a:lnTo>
                  <a:pt x="534384" y="499136"/>
                </a:lnTo>
                <a:lnTo>
                  <a:pt x="534078" y="499621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2" name="object 22" descr="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112386" y="1933063"/>
            <a:ext cx="108455" cy="142611"/>
          </a:xfrm>
          <a:prstGeom prst="rect">
            <a:avLst/>
          </a:prstGeom>
        </p:spPr>
      </p:pic>
      <p:grpSp>
        <p:nvGrpSpPr>
          <p:cNvPr id="23" name="object 23" descr=""/>
          <p:cNvGrpSpPr/>
          <p:nvPr/>
        </p:nvGrpSpPr>
        <p:grpSpPr>
          <a:xfrm>
            <a:off x="1291084" y="1929680"/>
            <a:ext cx="493395" cy="149225"/>
            <a:chOff x="1291084" y="1929680"/>
            <a:chExt cx="493395" cy="149225"/>
          </a:xfrm>
        </p:grpSpPr>
        <p:pic>
          <p:nvPicPr>
            <p:cNvPr id="24" name="object 24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91084" y="1933063"/>
              <a:ext cx="112427" cy="142611"/>
            </a:xfrm>
            <a:prstGeom prst="rect">
              <a:avLst/>
            </a:prstGeom>
          </p:spPr>
        </p:pic>
        <p:pic>
          <p:nvPicPr>
            <p:cNvPr id="25" name="object 25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422854" y="1929680"/>
              <a:ext cx="361288" cy="149198"/>
            </a:xfrm>
            <a:prstGeom prst="rect">
              <a:avLst/>
            </a:prstGeom>
          </p:spPr>
        </p:pic>
      </p:grpSp>
      <p:pic>
        <p:nvPicPr>
          <p:cNvPr id="26" name="object 26" descr="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846038" y="1933063"/>
            <a:ext cx="108455" cy="142611"/>
          </a:xfrm>
          <a:prstGeom prst="rect">
            <a:avLst/>
          </a:prstGeom>
        </p:spPr>
      </p:pic>
      <p:sp>
        <p:nvSpPr>
          <p:cNvPr id="27" name="object 27" descr=""/>
          <p:cNvSpPr/>
          <p:nvPr/>
        </p:nvSpPr>
        <p:spPr>
          <a:xfrm>
            <a:off x="2024735" y="1929688"/>
            <a:ext cx="1062990" cy="149225"/>
          </a:xfrm>
          <a:custGeom>
            <a:avLst/>
            <a:gdLst/>
            <a:ahLst/>
            <a:cxnLst/>
            <a:rect l="l" t="t" r="r" b="b"/>
            <a:pathLst>
              <a:path w="1062989" h="149225">
                <a:moveTo>
                  <a:pt x="124333" y="74777"/>
                </a:moveTo>
                <a:lnTo>
                  <a:pt x="119278" y="45669"/>
                </a:lnTo>
                <a:lnTo>
                  <a:pt x="106032" y="25387"/>
                </a:lnTo>
                <a:lnTo>
                  <a:pt x="106032" y="74777"/>
                </a:lnTo>
                <a:lnTo>
                  <a:pt x="102133" y="97904"/>
                </a:lnTo>
                <a:lnTo>
                  <a:pt x="90944" y="114947"/>
                </a:lnTo>
                <a:lnTo>
                  <a:pt x="73177" y="125476"/>
                </a:lnTo>
                <a:lnTo>
                  <a:pt x="49555" y="129082"/>
                </a:lnTo>
                <a:lnTo>
                  <a:pt x="18122" y="129082"/>
                </a:lnTo>
                <a:lnTo>
                  <a:pt x="18122" y="20116"/>
                </a:lnTo>
                <a:lnTo>
                  <a:pt x="49555" y="20116"/>
                </a:lnTo>
                <a:lnTo>
                  <a:pt x="73177" y="23774"/>
                </a:lnTo>
                <a:lnTo>
                  <a:pt x="90944" y="34429"/>
                </a:lnTo>
                <a:lnTo>
                  <a:pt x="102133" y="51587"/>
                </a:lnTo>
                <a:lnTo>
                  <a:pt x="106032" y="74777"/>
                </a:lnTo>
                <a:lnTo>
                  <a:pt x="106032" y="25387"/>
                </a:lnTo>
                <a:lnTo>
                  <a:pt x="104559" y="23126"/>
                </a:lnTo>
                <a:lnTo>
                  <a:pt x="99682" y="20116"/>
                </a:lnTo>
                <a:lnTo>
                  <a:pt x="80911" y="8547"/>
                </a:lnTo>
                <a:lnTo>
                  <a:pt x="49047" y="3378"/>
                </a:lnTo>
                <a:lnTo>
                  <a:pt x="0" y="3378"/>
                </a:lnTo>
                <a:lnTo>
                  <a:pt x="0" y="145986"/>
                </a:lnTo>
                <a:lnTo>
                  <a:pt x="49047" y="145986"/>
                </a:lnTo>
                <a:lnTo>
                  <a:pt x="80911" y="140843"/>
                </a:lnTo>
                <a:lnTo>
                  <a:pt x="100101" y="129082"/>
                </a:lnTo>
                <a:lnTo>
                  <a:pt x="104559" y="126339"/>
                </a:lnTo>
                <a:lnTo>
                  <a:pt x="119278" y="103860"/>
                </a:lnTo>
                <a:lnTo>
                  <a:pt x="124333" y="74777"/>
                </a:lnTo>
                <a:close/>
              </a:path>
              <a:path w="1062989" h="149225">
                <a:moveTo>
                  <a:pt x="269925" y="145986"/>
                </a:moveTo>
                <a:lnTo>
                  <a:pt x="255879" y="110744"/>
                </a:lnTo>
                <a:lnTo>
                  <a:pt x="249288" y="94183"/>
                </a:lnTo>
                <a:lnTo>
                  <a:pt x="229857" y="45427"/>
                </a:lnTo>
                <a:lnTo>
                  <a:pt x="229857" y="94183"/>
                </a:lnTo>
                <a:lnTo>
                  <a:pt x="176149" y="94183"/>
                </a:lnTo>
                <a:lnTo>
                  <a:pt x="203085" y="25285"/>
                </a:lnTo>
                <a:lnTo>
                  <a:pt x="229857" y="94183"/>
                </a:lnTo>
                <a:lnTo>
                  <a:pt x="229857" y="45427"/>
                </a:lnTo>
                <a:lnTo>
                  <a:pt x="221830" y="25285"/>
                </a:lnTo>
                <a:lnTo>
                  <a:pt x="213106" y="3378"/>
                </a:lnTo>
                <a:lnTo>
                  <a:pt x="193941" y="3378"/>
                </a:lnTo>
                <a:lnTo>
                  <a:pt x="136944" y="145986"/>
                </a:lnTo>
                <a:lnTo>
                  <a:pt x="155943" y="145986"/>
                </a:lnTo>
                <a:lnTo>
                  <a:pt x="169760" y="110744"/>
                </a:lnTo>
                <a:lnTo>
                  <a:pt x="236245" y="110744"/>
                </a:lnTo>
                <a:lnTo>
                  <a:pt x="250063" y="145986"/>
                </a:lnTo>
                <a:lnTo>
                  <a:pt x="269925" y="145986"/>
                </a:lnTo>
                <a:close/>
              </a:path>
              <a:path w="1062989" h="149225">
                <a:moveTo>
                  <a:pt x="397548" y="3860"/>
                </a:moveTo>
                <a:lnTo>
                  <a:pt x="280111" y="3860"/>
                </a:lnTo>
                <a:lnTo>
                  <a:pt x="280111" y="20624"/>
                </a:lnTo>
                <a:lnTo>
                  <a:pt x="329857" y="20624"/>
                </a:lnTo>
                <a:lnTo>
                  <a:pt x="329857" y="145681"/>
                </a:lnTo>
                <a:lnTo>
                  <a:pt x="347980" y="145681"/>
                </a:lnTo>
                <a:lnTo>
                  <a:pt x="347980" y="20624"/>
                </a:lnTo>
                <a:lnTo>
                  <a:pt x="397548" y="20624"/>
                </a:lnTo>
                <a:lnTo>
                  <a:pt x="397548" y="3860"/>
                </a:lnTo>
                <a:close/>
              </a:path>
              <a:path w="1062989" h="149225">
                <a:moveTo>
                  <a:pt x="540715" y="145986"/>
                </a:moveTo>
                <a:lnTo>
                  <a:pt x="526669" y="110744"/>
                </a:lnTo>
                <a:lnTo>
                  <a:pt x="520077" y="94183"/>
                </a:lnTo>
                <a:lnTo>
                  <a:pt x="500646" y="45427"/>
                </a:lnTo>
                <a:lnTo>
                  <a:pt x="500646" y="94183"/>
                </a:lnTo>
                <a:lnTo>
                  <a:pt x="446938" y="94183"/>
                </a:lnTo>
                <a:lnTo>
                  <a:pt x="473887" y="25285"/>
                </a:lnTo>
                <a:lnTo>
                  <a:pt x="500646" y="94183"/>
                </a:lnTo>
                <a:lnTo>
                  <a:pt x="500646" y="45427"/>
                </a:lnTo>
                <a:lnTo>
                  <a:pt x="492620" y="25285"/>
                </a:lnTo>
                <a:lnTo>
                  <a:pt x="483895" y="3378"/>
                </a:lnTo>
                <a:lnTo>
                  <a:pt x="464731" y="3378"/>
                </a:lnTo>
                <a:lnTo>
                  <a:pt x="407733" y="145986"/>
                </a:lnTo>
                <a:lnTo>
                  <a:pt x="426732" y="145986"/>
                </a:lnTo>
                <a:lnTo>
                  <a:pt x="440550" y="110744"/>
                </a:lnTo>
                <a:lnTo>
                  <a:pt x="507047" y="110744"/>
                </a:lnTo>
                <a:lnTo>
                  <a:pt x="520852" y="145986"/>
                </a:lnTo>
                <a:lnTo>
                  <a:pt x="540715" y="145986"/>
                </a:lnTo>
                <a:close/>
              </a:path>
              <a:path w="1062989" h="149225">
                <a:moveTo>
                  <a:pt x="670064" y="105752"/>
                </a:moveTo>
                <a:lnTo>
                  <a:pt x="651764" y="75895"/>
                </a:lnTo>
                <a:lnTo>
                  <a:pt x="651764" y="105752"/>
                </a:lnTo>
                <a:lnTo>
                  <a:pt x="649579" y="116116"/>
                </a:lnTo>
                <a:lnTo>
                  <a:pt x="643305" y="123647"/>
                </a:lnTo>
                <a:lnTo>
                  <a:pt x="633399" y="128231"/>
                </a:lnTo>
                <a:lnTo>
                  <a:pt x="620331" y="129794"/>
                </a:lnTo>
                <a:lnTo>
                  <a:pt x="577329" y="129794"/>
                </a:lnTo>
                <a:lnTo>
                  <a:pt x="577329" y="81724"/>
                </a:lnTo>
                <a:lnTo>
                  <a:pt x="620331" y="81724"/>
                </a:lnTo>
                <a:lnTo>
                  <a:pt x="633399" y="83273"/>
                </a:lnTo>
                <a:lnTo>
                  <a:pt x="643305" y="87858"/>
                </a:lnTo>
                <a:lnTo>
                  <a:pt x="649579" y="95389"/>
                </a:lnTo>
                <a:lnTo>
                  <a:pt x="651764" y="105752"/>
                </a:lnTo>
                <a:lnTo>
                  <a:pt x="651764" y="75895"/>
                </a:lnTo>
                <a:lnTo>
                  <a:pt x="642099" y="72288"/>
                </a:lnTo>
                <a:lnTo>
                  <a:pt x="650684" y="68287"/>
                </a:lnTo>
                <a:lnTo>
                  <a:pt x="652729" y="66230"/>
                </a:lnTo>
                <a:lnTo>
                  <a:pt x="657466" y="61468"/>
                </a:lnTo>
                <a:lnTo>
                  <a:pt x="661911" y="52705"/>
                </a:lnTo>
                <a:lnTo>
                  <a:pt x="663511" y="42900"/>
                </a:lnTo>
                <a:lnTo>
                  <a:pt x="660336" y="26441"/>
                </a:lnTo>
                <a:lnTo>
                  <a:pt x="655218" y="19583"/>
                </a:lnTo>
                <a:lnTo>
                  <a:pt x="651052" y="13995"/>
                </a:lnTo>
                <a:lnTo>
                  <a:pt x="645198" y="10934"/>
                </a:lnTo>
                <a:lnTo>
                  <a:pt x="645198" y="42900"/>
                </a:lnTo>
                <a:lnTo>
                  <a:pt x="643204" y="52933"/>
                </a:lnTo>
                <a:lnTo>
                  <a:pt x="637362" y="60248"/>
                </a:lnTo>
                <a:lnTo>
                  <a:pt x="627938" y="64719"/>
                </a:lnTo>
                <a:lnTo>
                  <a:pt x="615149" y="66230"/>
                </a:lnTo>
                <a:lnTo>
                  <a:pt x="577329" y="66230"/>
                </a:lnTo>
                <a:lnTo>
                  <a:pt x="577329" y="19583"/>
                </a:lnTo>
                <a:lnTo>
                  <a:pt x="615149" y="19583"/>
                </a:lnTo>
                <a:lnTo>
                  <a:pt x="627938" y="21094"/>
                </a:lnTo>
                <a:lnTo>
                  <a:pt x="637362" y="25565"/>
                </a:lnTo>
                <a:lnTo>
                  <a:pt x="643204" y="32880"/>
                </a:lnTo>
                <a:lnTo>
                  <a:pt x="645198" y="42900"/>
                </a:lnTo>
                <a:lnTo>
                  <a:pt x="645198" y="10934"/>
                </a:lnTo>
                <a:lnTo>
                  <a:pt x="636041" y="6121"/>
                </a:lnTo>
                <a:lnTo>
                  <a:pt x="615670" y="3378"/>
                </a:lnTo>
                <a:lnTo>
                  <a:pt x="559193" y="3378"/>
                </a:lnTo>
                <a:lnTo>
                  <a:pt x="559193" y="145986"/>
                </a:lnTo>
                <a:lnTo>
                  <a:pt x="620852" y="145986"/>
                </a:lnTo>
                <a:lnTo>
                  <a:pt x="641654" y="143154"/>
                </a:lnTo>
                <a:lnTo>
                  <a:pt x="657123" y="135089"/>
                </a:lnTo>
                <a:lnTo>
                  <a:pt x="661136" y="129794"/>
                </a:lnTo>
                <a:lnTo>
                  <a:pt x="666750" y="122402"/>
                </a:lnTo>
                <a:lnTo>
                  <a:pt x="670064" y="105752"/>
                </a:lnTo>
                <a:close/>
              </a:path>
              <a:path w="1062989" h="149225">
                <a:moveTo>
                  <a:pt x="815136" y="145986"/>
                </a:moveTo>
                <a:lnTo>
                  <a:pt x="801090" y="110744"/>
                </a:lnTo>
                <a:lnTo>
                  <a:pt x="794499" y="94183"/>
                </a:lnTo>
                <a:lnTo>
                  <a:pt x="775068" y="45427"/>
                </a:lnTo>
                <a:lnTo>
                  <a:pt x="775068" y="94183"/>
                </a:lnTo>
                <a:lnTo>
                  <a:pt x="721360" y="94183"/>
                </a:lnTo>
                <a:lnTo>
                  <a:pt x="748309" y="25285"/>
                </a:lnTo>
                <a:lnTo>
                  <a:pt x="775068" y="94183"/>
                </a:lnTo>
                <a:lnTo>
                  <a:pt x="775068" y="45427"/>
                </a:lnTo>
                <a:lnTo>
                  <a:pt x="767041" y="25285"/>
                </a:lnTo>
                <a:lnTo>
                  <a:pt x="758317" y="3378"/>
                </a:lnTo>
                <a:lnTo>
                  <a:pt x="739152" y="3378"/>
                </a:lnTo>
                <a:lnTo>
                  <a:pt x="682155" y="145986"/>
                </a:lnTo>
                <a:lnTo>
                  <a:pt x="701154" y="145986"/>
                </a:lnTo>
                <a:lnTo>
                  <a:pt x="714971" y="110744"/>
                </a:lnTo>
                <a:lnTo>
                  <a:pt x="781456" y="110744"/>
                </a:lnTo>
                <a:lnTo>
                  <a:pt x="795274" y="145986"/>
                </a:lnTo>
                <a:lnTo>
                  <a:pt x="815136" y="145986"/>
                </a:lnTo>
                <a:close/>
              </a:path>
              <a:path w="1062989" h="149225">
                <a:moveTo>
                  <a:pt x="939660" y="107886"/>
                </a:moveTo>
                <a:lnTo>
                  <a:pt x="913790" y="72466"/>
                </a:lnTo>
                <a:lnTo>
                  <a:pt x="872921" y="60756"/>
                </a:lnTo>
                <a:lnTo>
                  <a:pt x="859764" y="55029"/>
                </a:lnTo>
                <a:lnTo>
                  <a:pt x="852131" y="47739"/>
                </a:lnTo>
                <a:lnTo>
                  <a:pt x="849680" y="38100"/>
                </a:lnTo>
                <a:lnTo>
                  <a:pt x="851928" y="29235"/>
                </a:lnTo>
                <a:lnTo>
                  <a:pt x="858532" y="22250"/>
                </a:lnTo>
                <a:lnTo>
                  <a:pt x="869200" y="17665"/>
                </a:lnTo>
                <a:lnTo>
                  <a:pt x="883704" y="16027"/>
                </a:lnTo>
                <a:lnTo>
                  <a:pt x="898283" y="18072"/>
                </a:lnTo>
                <a:lnTo>
                  <a:pt x="909472" y="23698"/>
                </a:lnTo>
                <a:lnTo>
                  <a:pt x="916978" y="32169"/>
                </a:lnTo>
                <a:lnTo>
                  <a:pt x="920483" y="42722"/>
                </a:lnTo>
                <a:lnTo>
                  <a:pt x="939139" y="42722"/>
                </a:lnTo>
                <a:lnTo>
                  <a:pt x="934161" y="25539"/>
                </a:lnTo>
                <a:lnTo>
                  <a:pt x="922604" y="12014"/>
                </a:lnTo>
                <a:lnTo>
                  <a:pt x="905675" y="3175"/>
                </a:lnTo>
                <a:lnTo>
                  <a:pt x="884567" y="0"/>
                </a:lnTo>
                <a:lnTo>
                  <a:pt x="863358" y="2616"/>
                </a:lnTo>
                <a:lnTo>
                  <a:pt x="846505" y="10172"/>
                </a:lnTo>
                <a:lnTo>
                  <a:pt x="835380" y="22161"/>
                </a:lnTo>
                <a:lnTo>
                  <a:pt x="831367" y="38100"/>
                </a:lnTo>
                <a:lnTo>
                  <a:pt x="834339" y="53708"/>
                </a:lnTo>
                <a:lnTo>
                  <a:pt x="843229" y="65455"/>
                </a:lnTo>
                <a:lnTo>
                  <a:pt x="857961" y="74028"/>
                </a:lnTo>
                <a:lnTo>
                  <a:pt x="878522" y="80111"/>
                </a:lnTo>
                <a:lnTo>
                  <a:pt x="897864" y="85178"/>
                </a:lnTo>
                <a:lnTo>
                  <a:pt x="911110" y="91071"/>
                </a:lnTo>
                <a:lnTo>
                  <a:pt x="918743" y="98691"/>
                </a:lnTo>
                <a:lnTo>
                  <a:pt x="921181" y="108953"/>
                </a:lnTo>
                <a:lnTo>
                  <a:pt x="918552" y="118719"/>
                </a:lnTo>
                <a:lnTo>
                  <a:pt x="911250" y="126314"/>
                </a:lnTo>
                <a:lnTo>
                  <a:pt x="900049" y="131241"/>
                </a:lnTo>
                <a:lnTo>
                  <a:pt x="885774" y="132994"/>
                </a:lnTo>
                <a:lnTo>
                  <a:pt x="870013" y="130810"/>
                </a:lnTo>
                <a:lnTo>
                  <a:pt x="857770" y="124688"/>
                </a:lnTo>
                <a:lnTo>
                  <a:pt x="849515" y="115341"/>
                </a:lnTo>
                <a:lnTo>
                  <a:pt x="845705" y="103441"/>
                </a:lnTo>
                <a:lnTo>
                  <a:pt x="827049" y="103441"/>
                </a:lnTo>
                <a:lnTo>
                  <a:pt x="832294" y="122237"/>
                </a:lnTo>
                <a:lnTo>
                  <a:pt x="844410" y="136664"/>
                </a:lnTo>
                <a:lnTo>
                  <a:pt x="862215" y="145923"/>
                </a:lnTo>
                <a:lnTo>
                  <a:pt x="884567" y="149199"/>
                </a:lnTo>
                <a:lnTo>
                  <a:pt x="906145" y="146342"/>
                </a:lnTo>
                <a:lnTo>
                  <a:pt x="923632" y="138163"/>
                </a:lnTo>
                <a:lnTo>
                  <a:pt x="935367" y="125158"/>
                </a:lnTo>
                <a:lnTo>
                  <a:pt x="939660" y="107886"/>
                </a:lnTo>
                <a:close/>
              </a:path>
              <a:path w="1062989" h="149225">
                <a:moveTo>
                  <a:pt x="1062443" y="128930"/>
                </a:moveTo>
                <a:lnTo>
                  <a:pt x="980757" y="128930"/>
                </a:lnTo>
                <a:lnTo>
                  <a:pt x="980757" y="81216"/>
                </a:lnTo>
                <a:lnTo>
                  <a:pt x="1054849" y="81216"/>
                </a:lnTo>
                <a:lnTo>
                  <a:pt x="1054849" y="64452"/>
                </a:lnTo>
                <a:lnTo>
                  <a:pt x="980757" y="64452"/>
                </a:lnTo>
                <a:lnTo>
                  <a:pt x="980757" y="19329"/>
                </a:lnTo>
                <a:lnTo>
                  <a:pt x="1060894" y="19329"/>
                </a:lnTo>
                <a:lnTo>
                  <a:pt x="1060894" y="3860"/>
                </a:lnTo>
                <a:lnTo>
                  <a:pt x="962621" y="3860"/>
                </a:lnTo>
                <a:lnTo>
                  <a:pt x="962621" y="19329"/>
                </a:lnTo>
                <a:lnTo>
                  <a:pt x="962621" y="64452"/>
                </a:lnTo>
                <a:lnTo>
                  <a:pt x="962621" y="81216"/>
                </a:lnTo>
                <a:lnTo>
                  <a:pt x="962621" y="128930"/>
                </a:lnTo>
                <a:lnTo>
                  <a:pt x="962621" y="145681"/>
                </a:lnTo>
                <a:lnTo>
                  <a:pt x="1062443" y="145681"/>
                </a:lnTo>
                <a:lnTo>
                  <a:pt x="1062443" y="128930"/>
                </a:lnTo>
                <a:close/>
              </a:path>
            </a:pathLst>
          </a:custGeom>
          <a:solidFill>
            <a:srgbClr val="9930AE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28" name="object 28" descr=""/>
          <p:cNvGrpSpPr/>
          <p:nvPr/>
        </p:nvGrpSpPr>
        <p:grpSpPr>
          <a:xfrm>
            <a:off x="1354174" y="6648381"/>
            <a:ext cx="468630" cy="229235"/>
            <a:chOff x="1354174" y="6648381"/>
            <a:chExt cx="468630" cy="229235"/>
          </a:xfrm>
        </p:grpSpPr>
        <p:pic>
          <p:nvPicPr>
            <p:cNvPr id="29" name="object 29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354174" y="6648381"/>
              <a:ext cx="223286" cy="229113"/>
            </a:xfrm>
            <a:prstGeom prst="rect">
              <a:avLst/>
            </a:prstGeom>
          </p:spPr>
        </p:pic>
        <p:pic>
          <p:nvPicPr>
            <p:cNvPr id="30" name="object 30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605993" y="6649730"/>
              <a:ext cx="216219" cy="227493"/>
            </a:xfrm>
            <a:prstGeom prst="rect">
              <a:avLst/>
            </a:prstGeom>
          </p:spPr>
        </p:pic>
      </p:grpSp>
      <p:sp>
        <p:nvSpPr>
          <p:cNvPr id="31" name="object 31" descr=""/>
          <p:cNvSpPr/>
          <p:nvPr/>
        </p:nvSpPr>
        <p:spPr>
          <a:xfrm>
            <a:off x="1931316" y="6758754"/>
            <a:ext cx="92075" cy="24765"/>
          </a:xfrm>
          <a:custGeom>
            <a:avLst/>
            <a:gdLst/>
            <a:ahLst/>
            <a:cxnLst/>
            <a:rect l="l" t="t" r="r" b="b"/>
            <a:pathLst>
              <a:path w="92075" h="24765">
                <a:moveTo>
                  <a:pt x="91618" y="24287"/>
                </a:moveTo>
                <a:lnTo>
                  <a:pt x="0" y="24287"/>
                </a:lnTo>
                <a:lnTo>
                  <a:pt x="0" y="0"/>
                </a:lnTo>
                <a:lnTo>
                  <a:pt x="91618" y="0"/>
                </a:lnTo>
                <a:lnTo>
                  <a:pt x="91618" y="2428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 descr=""/>
          <p:cNvSpPr/>
          <p:nvPr/>
        </p:nvSpPr>
        <p:spPr>
          <a:xfrm>
            <a:off x="2128354" y="6649732"/>
            <a:ext cx="472440" cy="230504"/>
          </a:xfrm>
          <a:custGeom>
            <a:avLst/>
            <a:gdLst/>
            <a:ahLst/>
            <a:cxnLst/>
            <a:rect l="l" t="t" r="r" b="b"/>
            <a:pathLst>
              <a:path w="472439" h="230504">
                <a:moveTo>
                  <a:pt x="152603" y="97688"/>
                </a:moveTo>
                <a:lnTo>
                  <a:pt x="118148" y="75831"/>
                </a:lnTo>
                <a:lnTo>
                  <a:pt x="84543" y="54521"/>
                </a:lnTo>
                <a:lnTo>
                  <a:pt x="86169" y="48348"/>
                </a:lnTo>
                <a:lnTo>
                  <a:pt x="87464" y="41998"/>
                </a:lnTo>
                <a:lnTo>
                  <a:pt x="88417" y="35509"/>
                </a:lnTo>
                <a:lnTo>
                  <a:pt x="89001" y="28879"/>
                </a:lnTo>
                <a:lnTo>
                  <a:pt x="145542" y="28879"/>
                </a:lnTo>
                <a:lnTo>
                  <a:pt x="145542" y="5943"/>
                </a:lnTo>
                <a:lnTo>
                  <a:pt x="2882" y="5943"/>
                </a:lnTo>
                <a:lnTo>
                  <a:pt x="2882" y="28879"/>
                </a:lnTo>
                <a:lnTo>
                  <a:pt x="63080" y="28879"/>
                </a:lnTo>
                <a:lnTo>
                  <a:pt x="56997" y="54521"/>
                </a:lnTo>
                <a:lnTo>
                  <a:pt x="44107" y="75666"/>
                </a:lnTo>
                <a:lnTo>
                  <a:pt x="24942" y="90855"/>
                </a:lnTo>
                <a:lnTo>
                  <a:pt x="0" y="98767"/>
                </a:lnTo>
                <a:lnTo>
                  <a:pt x="0" y="122796"/>
                </a:lnTo>
                <a:lnTo>
                  <a:pt x="23736" y="117576"/>
                </a:lnTo>
                <a:lnTo>
                  <a:pt x="44437" y="107607"/>
                </a:lnTo>
                <a:lnTo>
                  <a:pt x="61696" y="93497"/>
                </a:lnTo>
                <a:lnTo>
                  <a:pt x="75120" y="75831"/>
                </a:lnTo>
                <a:lnTo>
                  <a:pt x="139649" y="117576"/>
                </a:lnTo>
                <a:lnTo>
                  <a:pt x="139839" y="117576"/>
                </a:lnTo>
                <a:lnTo>
                  <a:pt x="152603" y="97688"/>
                </a:lnTo>
                <a:close/>
              </a:path>
              <a:path w="472439" h="230504">
                <a:moveTo>
                  <a:pt x="202603" y="182702"/>
                </a:moveTo>
                <a:lnTo>
                  <a:pt x="195186" y="160667"/>
                </a:lnTo>
                <a:lnTo>
                  <a:pt x="190233" y="157060"/>
                </a:lnTo>
                <a:lnTo>
                  <a:pt x="174853" y="145884"/>
                </a:lnTo>
                <a:lnTo>
                  <a:pt x="174853" y="182702"/>
                </a:lnTo>
                <a:lnTo>
                  <a:pt x="169595" y="194221"/>
                </a:lnTo>
                <a:lnTo>
                  <a:pt x="155155" y="202196"/>
                </a:lnTo>
                <a:lnTo>
                  <a:pt x="133553" y="206832"/>
                </a:lnTo>
                <a:lnTo>
                  <a:pt x="106794" y="208343"/>
                </a:lnTo>
                <a:lnTo>
                  <a:pt x="80149" y="206832"/>
                </a:lnTo>
                <a:lnTo>
                  <a:pt x="58534" y="202196"/>
                </a:lnTo>
                <a:lnTo>
                  <a:pt x="44030" y="194221"/>
                </a:lnTo>
                <a:lnTo>
                  <a:pt x="38735" y="182702"/>
                </a:lnTo>
                <a:lnTo>
                  <a:pt x="44030" y="171297"/>
                </a:lnTo>
                <a:lnTo>
                  <a:pt x="58534" y="163309"/>
                </a:lnTo>
                <a:lnTo>
                  <a:pt x="80149" y="158597"/>
                </a:lnTo>
                <a:lnTo>
                  <a:pt x="106794" y="157060"/>
                </a:lnTo>
                <a:lnTo>
                  <a:pt x="133553" y="158597"/>
                </a:lnTo>
                <a:lnTo>
                  <a:pt x="155155" y="163309"/>
                </a:lnTo>
                <a:lnTo>
                  <a:pt x="169595" y="171297"/>
                </a:lnTo>
                <a:lnTo>
                  <a:pt x="174853" y="182702"/>
                </a:lnTo>
                <a:lnTo>
                  <a:pt x="174853" y="145884"/>
                </a:lnTo>
                <a:lnTo>
                  <a:pt x="144411" y="137541"/>
                </a:lnTo>
                <a:lnTo>
                  <a:pt x="106794" y="134937"/>
                </a:lnTo>
                <a:lnTo>
                  <a:pt x="69303" y="137541"/>
                </a:lnTo>
                <a:lnTo>
                  <a:pt x="38874" y="145859"/>
                </a:lnTo>
                <a:lnTo>
                  <a:pt x="18453" y="160667"/>
                </a:lnTo>
                <a:lnTo>
                  <a:pt x="10985" y="182702"/>
                </a:lnTo>
                <a:lnTo>
                  <a:pt x="18453" y="204736"/>
                </a:lnTo>
                <a:lnTo>
                  <a:pt x="38874" y="219532"/>
                </a:lnTo>
                <a:lnTo>
                  <a:pt x="69303" y="227863"/>
                </a:lnTo>
                <a:lnTo>
                  <a:pt x="106794" y="230466"/>
                </a:lnTo>
                <a:lnTo>
                  <a:pt x="144411" y="227863"/>
                </a:lnTo>
                <a:lnTo>
                  <a:pt x="174828" y="219532"/>
                </a:lnTo>
                <a:lnTo>
                  <a:pt x="190233" y="208343"/>
                </a:lnTo>
                <a:lnTo>
                  <a:pt x="195186" y="204736"/>
                </a:lnTo>
                <a:lnTo>
                  <a:pt x="202603" y="182702"/>
                </a:lnTo>
                <a:close/>
              </a:path>
              <a:path w="472439" h="230504">
                <a:moveTo>
                  <a:pt x="230619" y="43992"/>
                </a:moveTo>
                <a:lnTo>
                  <a:pt x="199199" y="43992"/>
                </a:lnTo>
                <a:lnTo>
                  <a:pt x="199199" y="0"/>
                </a:lnTo>
                <a:lnTo>
                  <a:pt x="173291" y="0"/>
                </a:lnTo>
                <a:lnTo>
                  <a:pt x="173291" y="127381"/>
                </a:lnTo>
                <a:lnTo>
                  <a:pt x="199199" y="127381"/>
                </a:lnTo>
                <a:lnTo>
                  <a:pt x="199199" y="69354"/>
                </a:lnTo>
                <a:lnTo>
                  <a:pt x="230619" y="69354"/>
                </a:lnTo>
                <a:lnTo>
                  <a:pt x="230619" y="43992"/>
                </a:lnTo>
                <a:close/>
              </a:path>
              <a:path w="472439" h="230504">
                <a:moveTo>
                  <a:pt x="460705" y="131330"/>
                </a:moveTo>
                <a:lnTo>
                  <a:pt x="289255" y="131330"/>
                </a:lnTo>
                <a:lnTo>
                  <a:pt x="289255" y="93941"/>
                </a:lnTo>
                <a:lnTo>
                  <a:pt x="457301" y="93941"/>
                </a:lnTo>
                <a:lnTo>
                  <a:pt x="457301" y="69443"/>
                </a:lnTo>
                <a:lnTo>
                  <a:pt x="457301" y="32054"/>
                </a:lnTo>
                <a:lnTo>
                  <a:pt x="457301" y="8851"/>
                </a:lnTo>
                <a:lnTo>
                  <a:pt x="263601" y="8851"/>
                </a:lnTo>
                <a:lnTo>
                  <a:pt x="263601" y="32054"/>
                </a:lnTo>
                <a:lnTo>
                  <a:pt x="431647" y="32054"/>
                </a:lnTo>
                <a:lnTo>
                  <a:pt x="431647" y="69443"/>
                </a:lnTo>
                <a:lnTo>
                  <a:pt x="263601" y="69443"/>
                </a:lnTo>
                <a:lnTo>
                  <a:pt x="263601" y="93941"/>
                </a:lnTo>
                <a:lnTo>
                  <a:pt x="263601" y="131330"/>
                </a:lnTo>
                <a:lnTo>
                  <a:pt x="263601" y="155829"/>
                </a:lnTo>
                <a:lnTo>
                  <a:pt x="460705" y="155829"/>
                </a:lnTo>
                <a:lnTo>
                  <a:pt x="460705" y="131330"/>
                </a:lnTo>
                <a:close/>
              </a:path>
              <a:path w="472439" h="230504">
                <a:moveTo>
                  <a:pt x="471957" y="194843"/>
                </a:moveTo>
                <a:lnTo>
                  <a:pt x="248678" y="194843"/>
                </a:lnTo>
                <a:lnTo>
                  <a:pt x="248678" y="219405"/>
                </a:lnTo>
                <a:lnTo>
                  <a:pt x="471957" y="219405"/>
                </a:lnTo>
                <a:lnTo>
                  <a:pt x="471957" y="19484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3" name="object 33" descr="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1353388" y="7036797"/>
            <a:ext cx="234542" cy="231541"/>
          </a:xfrm>
          <a:prstGeom prst="rect">
            <a:avLst/>
          </a:prstGeom>
        </p:spPr>
      </p:pic>
      <p:grpSp>
        <p:nvGrpSpPr>
          <p:cNvPr id="34" name="object 34" descr=""/>
          <p:cNvGrpSpPr/>
          <p:nvPr/>
        </p:nvGrpSpPr>
        <p:grpSpPr>
          <a:xfrm>
            <a:off x="1684110" y="7040845"/>
            <a:ext cx="456565" cy="230504"/>
            <a:chOff x="1684110" y="7040845"/>
            <a:chExt cx="456565" cy="230504"/>
          </a:xfrm>
        </p:grpSpPr>
        <p:pic>
          <p:nvPicPr>
            <p:cNvPr id="35" name="object 35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684110" y="7040845"/>
              <a:ext cx="209936" cy="230462"/>
            </a:xfrm>
            <a:prstGeom prst="rect">
              <a:avLst/>
            </a:prstGeom>
          </p:spPr>
        </p:pic>
        <p:pic>
          <p:nvPicPr>
            <p:cNvPr id="36" name="object 36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930956" y="7040845"/>
              <a:ext cx="209413" cy="230462"/>
            </a:xfrm>
            <a:prstGeom prst="rect">
              <a:avLst/>
            </a:prstGeom>
          </p:spPr>
        </p:pic>
      </p:grpSp>
      <p:pic>
        <p:nvPicPr>
          <p:cNvPr id="37" name="object 37" descr="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2256156" y="7039495"/>
            <a:ext cx="223286" cy="229113"/>
          </a:xfrm>
          <a:prstGeom prst="rect">
            <a:avLst/>
          </a:prstGeom>
        </p:spPr>
      </p:pic>
      <p:grpSp>
        <p:nvGrpSpPr>
          <p:cNvPr id="38" name="object 38" descr=""/>
          <p:cNvGrpSpPr/>
          <p:nvPr/>
        </p:nvGrpSpPr>
        <p:grpSpPr>
          <a:xfrm>
            <a:off x="2507975" y="7039495"/>
            <a:ext cx="475615" cy="229235"/>
            <a:chOff x="2507975" y="7039495"/>
            <a:chExt cx="475615" cy="229235"/>
          </a:xfrm>
        </p:grpSpPr>
        <p:pic>
          <p:nvPicPr>
            <p:cNvPr id="39" name="object 39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759794" y="7039495"/>
              <a:ext cx="223286" cy="229113"/>
            </a:xfrm>
            <a:prstGeom prst="rect">
              <a:avLst/>
            </a:prstGeom>
          </p:spPr>
        </p:pic>
        <p:pic>
          <p:nvPicPr>
            <p:cNvPr id="40" name="object 40" descr="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507975" y="7040845"/>
              <a:ext cx="216219" cy="227493"/>
            </a:xfrm>
            <a:prstGeom prst="rect">
              <a:avLst/>
            </a:prstGeom>
          </p:spPr>
        </p:pic>
      </p:grpSp>
      <p:pic>
        <p:nvPicPr>
          <p:cNvPr id="41" name="object 41" descr="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3093182" y="7040845"/>
            <a:ext cx="202083" cy="230462"/>
          </a:xfrm>
          <a:prstGeom prst="rect">
            <a:avLst/>
          </a:prstGeom>
        </p:spPr>
      </p:pic>
      <p:pic>
        <p:nvPicPr>
          <p:cNvPr id="42" name="object 42" descr="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3347880" y="7040845"/>
            <a:ext cx="199204" cy="230462"/>
          </a:xfrm>
          <a:prstGeom prst="rect">
            <a:avLst/>
          </a:prstGeom>
        </p:spPr>
      </p:pic>
      <p:grpSp>
        <p:nvGrpSpPr>
          <p:cNvPr id="43" name="object 43" descr=""/>
          <p:cNvGrpSpPr/>
          <p:nvPr/>
        </p:nvGrpSpPr>
        <p:grpSpPr>
          <a:xfrm>
            <a:off x="3666650" y="7040845"/>
            <a:ext cx="456565" cy="230504"/>
            <a:chOff x="3666650" y="7040845"/>
            <a:chExt cx="456565" cy="230504"/>
          </a:xfrm>
        </p:grpSpPr>
        <p:pic>
          <p:nvPicPr>
            <p:cNvPr id="44" name="object 44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666650" y="7040845"/>
              <a:ext cx="209936" cy="230462"/>
            </a:xfrm>
            <a:prstGeom prst="rect">
              <a:avLst/>
            </a:prstGeom>
          </p:spPr>
        </p:pic>
        <p:pic>
          <p:nvPicPr>
            <p:cNvPr id="45" name="object 45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913496" y="7040845"/>
              <a:ext cx="209413" cy="230462"/>
            </a:xfrm>
            <a:prstGeom prst="rect">
              <a:avLst/>
            </a:prstGeom>
          </p:spPr>
        </p:pic>
      </p:grpSp>
      <p:sp>
        <p:nvSpPr>
          <p:cNvPr id="46" name="object 46" descr=""/>
          <p:cNvSpPr/>
          <p:nvPr/>
        </p:nvSpPr>
        <p:spPr>
          <a:xfrm>
            <a:off x="4241686" y="7040854"/>
            <a:ext cx="472440" cy="230504"/>
          </a:xfrm>
          <a:custGeom>
            <a:avLst/>
            <a:gdLst/>
            <a:ahLst/>
            <a:cxnLst/>
            <a:rect l="l" t="t" r="r" b="b"/>
            <a:pathLst>
              <a:path w="472439" h="230504">
                <a:moveTo>
                  <a:pt x="152603" y="97688"/>
                </a:moveTo>
                <a:lnTo>
                  <a:pt x="118148" y="75831"/>
                </a:lnTo>
                <a:lnTo>
                  <a:pt x="84543" y="54508"/>
                </a:lnTo>
                <a:lnTo>
                  <a:pt x="86169" y="48336"/>
                </a:lnTo>
                <a:lnTo>
                  <a:pt x="87464" y="41998"/>
                </a:lnTo>
                <a:lnTo>
                  <a:pt x="88417" y="35496"/>
                </a:lnTo>
                <a:lnTo>
                  <a:pt x="89001" y="28867"/>
                </a:lnTo>
                <a:lnTo>
                  <a:pt x="145542" y="28867"/>
                </a:lnTo>
                <a:lnTo>
                  <a:pt x="145542" y="5930"/>
                </a:lnTo>
                <a:lnTo>
                  <a:pt x="2870" y="5930"/>
                </a:lnTo>
                <a:lnTo>
                  <a:pt x="2870" y="28867"/>
                </a:lnTo>
                <a:lnTo>
                  <a:pt x="63080" y="28867"/>
                </a:lnTo>
                <a:lnTo>
                  <a:pt x="56997" y="54508"/>
                </a:lnTo>
                <a:lnTo>
                  <a:pt x="44107" y="75653"/>
                </a:lnTo>
                <a:lnTo>
                  <a:pt x="24942" y="90843"/>
                </a:lnTo>
                <a:lnTo>
                  <a:pt x="0" y="98767"/>
                </a:lnTo>
                <a:lnTo>
                  <a:pt x="0" y="122783"/>
                </a:lnTo>
                <a:lnTo>
                  <a:pt x="23736" y="117576"/>
                </a:lnTo>
                <a:lnTo>
                  <a:pt x="44437" y="107607"/>
                </a:lnTo>
                <a:lnTo>
                  <a:pt x="61696" y="93484"/>
                </a:lnTo>
                <a:lnTo>
                  <a:pt x="75120" y="75831"/>
                </a:lnTo>
                <a:lnTo>
                  <a:pt x="139649" y="117576"/>
                </a:lnTo>
                <a:lnTo>
                  <a:pt x="139839" y="117576"/>
                </a:lnTo>
                <a:lnTo>
                  <a:pt x="152603" y="97688"/>
                </a:lnTo>
                <a:close/>
              </a:path>
              <a:path w="472439" h="230504">
                <a:moveTo>
                  <a:pt x="202603" y="182689"/>
                </a:moveTo>
                <a:lnTo>
                  <a:pt x="195186" y="160655"/>
                </a:lnTo>
                <a:lnTo>
                  <a:pt x="190233" y="157060"/>
                </a:lnTo>
                <a:lnTo>
                  <a:pt x="174853" y="145884"/>
                </a:lnTo>
                <a:lnTo>
                  <a:pt x="174853" y="182689"/>
                </a:lnTo>
                <a:lnTo>
                  <a:pt x="169595" y="194208"/>
                </a:lnTo>
                <a:lnTo>
                  <a:pt x="155155" y="202196"/>
                </a:lnTo>
                <a:lnTo>
                  <a:pt x="133553" y="206832"/>
                </a:lnTo>
                <a:lnTo>
                  <a:pt x="106794" y="208330"/>
                </a:lnTo>
                <a:lnTo>
                  <a:pt x="80149" y="206832"/>
                </a:lnTo>
                <a:lnTo>
                  <a:pt x="58534" y="202196"/>
                </a:lnTo>
                <a:lnTo>
                  <a:pt x="44030" y="194208"/>
                </a:lnTo>
                <a:lnTo>
                  <a:pt x="38735" y="182689"/>
                </a:lnTo>
                <a:lnTo>
                  <a:pt x="44030" y="171284"/>
                </a:lnTo>
                <a:lnTo>
                  <a:pt x="80149" y="158597"/>
                </a:lnTo>
                <a:lnTo>
                  <a:pt x="133553" y="158597"/>
                </a:lnTo>
                <a:lnTo>
                  <a:pt x="169595" y="171284"/>
                </a:lnTo>
                <a:lnTo>
                  <a:pt x="174853" y="182689"/>
                </a:lnTo>
                <a:lnTo>
                  <a:pt x="174853" y="145884"/>
                </a:lnTo>
                <a:lnTo>
                  <a:pt x="144411" y="137528"/>
                </a:lnTo>
                <a:lnTo>
                  <a:pt x="106794" y="134924"/>
                </a:lnTo>
                <a:lnTo>
                  <a:pt x="69303" y="137528"/>
                </a:lnTo>
                <a:lnTo>
                  <a:pt x="38874" y="145859"/>
                </a:lnTo>
                <a:lnTo>
                  <a:pt x="18453" y="160655"/>
                </a:lnTo>
                <a:lnTo>
                  <a:pt x="10985" y="182689"/>
                </a:lnTo>
                <a:lnTo>
                  <a:pt x="18453" y="204724"/>
                </a:lnTo>
                <a:lnTo>
                  <a:pt x="38874" y="219532"/>
                </a:lnTo>
                <a:lnTo>
                  <a:pt x="69303" y="227850"/>
                </a:lnTo>
                <a:lnTo>
                  <a:pt x="106794" y="230454"/>
                </a:lnTo>
                <a:lnTo>
                  <a:pt x="144411" y="227850"/>
                </a:lnTo>
                <a:lnTo>
                  <a:pt x="174828" y="219532"/>
                </a:lnTo>
                <a:lnTo>
                  <a:pt x="190233" y="208330"/>
                </a:lnTo>
                <a:lnTo>
                  <a:pt x="195186" y="204724"/>
                </a:lnTo>
                <a:lnTo>
                  <a:pt x="202603" y="182689"/>
                </a:lnTo>
                <a:close/>
              </a:path>
              <a:path w="472439" h="230504">
                <a:moveTo>
                  <a:pt x="230619" y="43980"/>
                </a:moveTo>
                <a:lnTo>
                  <a:pt x="199199" y="43980"/>
                </a:lnTo>
                <a:lnTo>
                  <a:pt x="199199" y="0"/>
                </a:lnTo>
                <a:lnTo>
                  <a:pt x="173291" y="0"/>
                </a:lnTo>
                <a:lnTo>
                  <a:pt x="173291" y="127368"/>
                </a:lnTo>
                <a:lnTo>
                  <a:pt x="199199" y="127368"/>
                </a:lnTo>
                <a:lnTo>
                  <a:pt x="199199" y="69354"/>
                </a:lnTo>
                <a:lnTo>
                  <a:pt x="230619" y="69354"/>
                </a:lnTo>
                <a:lnTo>
                  <a:pt x="230619" y="43980"/>
                </a:lnTo>
                <a:close/>
              </a:path>
              <a:path w="472439" h="230504">
                <a:moveTo>
                  <a:pt x="460705" y="132168"/>
                </a:moveTo>
                <a:lnTo>
                  <a:pt x="289255" y="132168"/>
                </a:lnTo>
                <a:lnTo>
                  <a:pt x="289255" y="93497"/>
                </a:lnTo>
                <a:lnTo>
                  <a:pt x="457301" y="93497"/>
                </a:lnTo>
                <a:lnTo>
                  <a:pt x="457301" y="70281"/>
                </a:lnTo>
                <a:lnTo>
                  <a:pt x="457301" y="32893"/>
                </a:lnTo>
                <a:lnTo>
                  <a:pt x="457301" y="8394"/>
                </a:lnTo>
                <a:lnTo>
                  <a:pt x="263601" y="8394"/>
                </a:lnTo>
                <a:lnTo>
                  <a:pt x="263601" y="32893"/>
                </a:lnTo>
                <a:lnTo>
                  <a:pt x="431647" y="32893"/>
                </a:lnTo>
                <a:lnTo>
                  <a:pt x="431647" y="70281"/>
                </a:lnTo>
                <a:lnTo>
                  <a:pt x="263601" y="70281"/>
                </a:lnTo>
                <a:lnTo>
                  <a:pt x="263601" y="93497"/>
                </a:lnTo>
                <a:lnTo>
                  <a:pt x="263601" y="132168"/>
                </a:lnTo>
                <a:lnTo>
                  <a:pt x="263601" y="155384"/>
                </a:lnTo>
                <a:lnTo>
                  <a:pt x="460705" y="155384"/>
                </a:lnTo>
                <a:lnTo>
                  <a:pt x="460705" y="132168"/>
                </a:lnTo>
                <a:close/>
              </a:path>
              <a:path w="472439" h="230504">
                <a:moveTo>
                  <a:pt x="471957" y="194843"/>
                </a:moveTo>
                <a:lnTo>
                  <a:pt x="248678" y="194843"/>
                </a:lnTo>
                <a:lnTo>
                  <a:pt x="248678" y="219392"/>
                </a:lnTo>
                <a:lnTo>
                  <a:pt x="471957" y="219392"/>
                </a:lnTo>
                <a:lnTo>
                  <a:pt x="471957" y="19484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" name="object 47" descr=""/>
          <p:cNvSpPr/>
          <p:nvPr/>
        </p:nvSpPr>
        <p:spPr>
          <a:xfrm>
            <a:off x="4742180" y="7044093"/>
            <a:ext cx="223520" cy="224790"/>
          </a:xfrm>
          <a:custGeom>
            <a:avLst/>
            <a:gdLst/>
            <a:ahLst/>
            <a:cxnLst/>
            <a:rect l="l" t="t" r="r" b="b"/>
            <a:pathLst>
              <a:path w="223520" h="224790">
                <a:moveTo>
                  <a:pt x="210464" y="67043"/>
                </a:moveTo>
                <a:lnTo>
                  <a:pt x="41363" y="67043"/>
                </a:lnTo>
                <a:lnTo>
                  <a:pt x="41363" y="51574"/>
                </a:lnTo>
                <a:lnTo>
                  <a:pt x="207314" y="51574"/>
                </a:lnTo>
                <a:lnTo>
                  <a:pt x="207314" y="33528"/>
                </a:lnTo>
                <a:lnTo>
                  <a:pt x="207314" y="18046"/>
                </a:lnTo>
                <a:lnTo>
                  <a:pt x="207314" y="0"/>
                </a:lnTo>
                <a:lnTo>
                  <a:pt x="16230" y="0"/>
                </a:lnTo>
                <a:lnTo>
                  <a:pt x="16230" y="18046"/>
                </a:lnTo>
                <a:lnTo>
                  <a:pt x="182194" y="18046"/>
                </a:lnTo>
                <a:lnTo>
                  <a:pt x="182194" y="33528"/>
                </a:lnTo>
                <a:lnTo>
                  <a:pt x="16230" y="33528"/>
                </a:lnTo>
                <a:lnTo>
                  <a:pt x="16230" y="51574"/>
                </a:lnTo>
                <a:lnTo>
                  <a:pt x="16230" y="67043"/>
                </a:lnTo>
                <a:lnTo>
                  <a:pt x="16230" y="86385"/>
                </a:lnTo>
                <a:lnTo>
                  <a:pt x="210464" y="86385"/>
                </a:lnTo>
                <a:lnTo>
                  <a:pt x="210464" y="67043"/>
                </a:lnTo>
                <a:close/>
              </a:path>
              <a:path w="223520" h="224790">
                <a:moveTo>
                  <a:pt x="211772" y="205003"/>
                </a:moveTo>
                <a:lnTo>
                  <a:pt x="40576" y="205003"/>
                </a:lnTo>
                <a:lnTo>
                  <a:pt x="40576" y="190817"/>
                </a:lnTo>
                <a:lnTo>
                  <a:pt x="207848" y="190817"/>
                </a:lnTo>
                <a:lnTo>
                  <a:pt x="207848" y="172770"/>
                </a:lnTo>
                <a:lnTo>
                  <a:pt x="207848" y="157302"/>
                </a:lnTo>
                <a:lnTo>
                  <a:pt x="207848" y="139255"/>
                </a:lnTo>
                <a:lnTo>
                  <a:pt x="14922" y="139255"/>
                </a:lnTo>
                <a:lnTo>
                  <a:pt x="14922" y="157302"/>
                </a:lnTo>
                <a:lnTo>
                  <a:pt x="182714" y="157302"/>
                </a:lnTo>
                <a:lnTo>
                  <a:pt x="182714" y="172770"/>
                </a:lnTo>
                <a:lnTo>
                  <a:pt x="15443" y="172770"/>
                </a:lnTo>
                <a:lnTo>
                  <a:pt x="15443" y="190817"/>
                </a:lnTo>
                <a:lnTo>
                  <a:pt x="15443" y="205003"/>
                </a:lnTo>
                <a:lnTo>
                  <a:pt x="15443" y="224345"/>
                </a:lnTo>
                <a:lnTo>
                  <a:pt x="211772" y="224345"/>
                </a:lnTo>
                <a:lnTo>
                  <a:pt x="211772" y="205003"/>
                </a:lnTo>
                <a:close/>
              </a:path>
              <a:path w="223520" h="224790">
                <a:moveTo>
                  <a:pt x="223291" y="102819"/>
                </a:moveTo>
                <a:lnTo>
                  <a:pt x="0" y="102819"/>
                </a:lnTo>
                <a:lnTo>
                  <a:pt x="0" y="122250"/>
                </a:lnTo>
                <a:lnTo>
                  <a:pt x="223291" y="122250"/>
                </a:lnTo>
                <a:lnTo>
                  <a:pt x="223291" y="1028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48" name="object 48" descr=""/>
          <p:cNvGrpSpPr/>
          <p:nvPr/>
        </p:nvGrpSpPr>
        <p:grpSpPr>
          <a:xfrm>
            <a:off x="5075312" y="7040845"/>
            <a:ext cx="457834" cy="230504"/>
            <a:chOff x="5075312" y="7040845"/>
            <a:chExt cx="457834" cy="230504"/>
          </a:xfrm>
        </p:grpSpPr>
        <p:pic>
          <p:nvPicPr>
            <p:cNvPr id="49" name="object 49" descr="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5075312" y="7040845"/>
              <a:ext cx="225642" cy="230462"/>
            </a:xfrm>
            <a:prstGeom prst="rect">
              <a:avLst/>
            </a:prstGeom>
          </p:spPr>
        </p:pic>
        <p:pic>
          <p:nvPicPr>
            <p:cNvPr id="50" name="object 50" descr="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5324514" y="7040845"/>
              <a:ext cx="208627" cy="227493"/>
            </a:xfrm>
            <a:prstGeom prst="rect">
              <a:avLst/>
            </a:prstGeom>
          </p:spPr>
        </p:pic>
      </p:grpSp>
      <p:pic>
        <p:nvPicPr>
          <p:cNvPr id="51" name="object 51" descr="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5644216" y="7039226"/>
            <a:ext cx="223286" cy="237478"/>
          </a:xfrm>
          <a:prstGeom prst="rect">
            <a:avLst/>
          </a:prstGeom>
        </p:spPr>
      </p:pic>
      <p:grpSp>
        <p:nvGrpSpPr>
          <p:cNvPr id="52" name="object 52" descr=""/>
          <p:cNvGrpSpPr/>
          <p:nvPr/>
        </p:nvGrpSpPr>
        <p:grpSpPr>
          <a:xfrm>
            <a:off x="5972320" y="7039495"/>
            <a:ext cx="538480" cy="230504"/>
            <a:chOff x="5972320" y="7039495"/>
            <a:chExt cx="538480" cy="230504"/>
          </a:xfrm>
        </p:grpSpPr>
        <p:pic>
          <p:nvPicPr>
            <p:cNvPr id="53" name="object 53" descr="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5972320" y="7040845"/>
              <a:ext cx="223548" cy="228573"/>
            </a:xfrm>
            <a:prstGeom prst="rect">
              <a:avLst/>
            </a:prstGeom>
          </p:spPr>
        </p:pic>
        <p:pic>
          <p:nvPicPr>
            <p:cNvPr id="54" name="object 54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220998" y="7039495"/>
              <a:ext cx="223286" cy="229113"/>
            </a:xfrm>
            <a:prstGeom prst="rect">
              <a:avLst/>
            </a:prstGeom>
          </p:spPr>
        </p:pic>
        <p:sp>
          <p:nvSpPr>
            <p:cNvPr id="55" name="object 55" descr=""/>
            <p:cNvSpPr/>
            <p:nvPr/>
          </p:nvSpPr>
          <p:spPr>
            <a:xfrm>
              <a:off x="6473603" y="7230828"/>
              <a:ext cx="37465" cy="38735"/>
            </a:xfrm>
            <a:custGeom>
              <a:avLst/>
              <a:gdLst/>
              <a:ahLst/>
              <a:cxnLst/>
              <a:rect l="l" t="t" r="r" b="b"/>
              <a:pathLst>
                <a:path w="37465" h="38734">
                  <a:moveTo>
                    <a:pt x="18585" y="38320"/>
                  </a:moveTo>
                  <a:lnTo>
                    <a:pt x="11264" y="36844"/>
                  </a:lnTo>
                  <a:lnTo>
                    <a:pt x="5366" y="32788"/>
                  </a:lnTo>
                  <a:lnTo>
                    <a:pt x="1431" y="26707"/>
                  </a:lnTo>
                  <a:lnTo>
                    <a:pt x="0" y="19160"/>
                  </a:lnTo>
                  <a:lnTo>
                    <a:pt x="1431" y="11612"/>
                  </a:lnTo>
                  <a:lnTo>
                    <a:pt x="5366" y="5532"/>
                  </a:lnTo>
                  <a:lnTo>
                    <a:pt x="11264" y="1475"/>
                  </a:lnTo>
                  <a:lnTo>
                    <a:pt x="18585" y="0"/>
                  </a:lnTo>
                  <a:lnTo>
                    <a:pt x="25865" y="1475"/>
                  </a:lnTo>
                  <a:lnTo>
                    <a:pt x="31673" y="5532"/>
                  </a:lnTo>
                  <a:lnTo>
                    <a:pt x="35518" y="11612"/>
                  </a:lnTo>
                  <a:lnTo>
                    <a:pt x="36909" y="19160"/>
                  </a:lnTo>
                  <a:lnTo>
                    <a:pt x="35518" y="26707"/>
                  </a:lnTo>
                  <a:lnTo>
                    <a:pt x="31673" y="32788"/>
                  </a:lnTo>
                  <a:lnTo>
                    <a:pt x="25865" y="36844"/>
                  </a:lnTo>
                  <a:lnTo>
                    <a:pt x="18585" y="3832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6" name="object 56" descr=""/>
          <p:cNvGrpSpPr/>
          <p:nvPr/>
        </p:nvGrpSpPr>
        <p:grpSpPr>
          <a:xfrm>
            <a:off x="1354174" y="7430621"/>
            <a:ext cx="737870" cy="232410"/>
            <a:chOff x="1354174" y="7430621"/>
            <a:chExt cx="737870" cy="232410"/>
          </a:xfrm>
        </p:grpSpPr>
        <p:pic>
          <p:nvPicPr>
            <p:cNvPr id="57" name="object 57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354174" y="7430621"/>
              <a:ext cx="223286" cy="229113"/>
            </a:xfrm>
            <a:prstGeom prst="rect">
              <a:avLst/>
            </a:prstGeom>
          </p:spPr>
        </p:pic>
        <p:pic>
          <p:nvPicPr>
            <p:cNvPr id="58" name="object 58" descr="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605993" y="7431970"/>
              <a:ext cx="216219" cy="227493"/>
            </a:xfrm>
            <a:prstGeom prst="rect">
              <a:avLst/>
            </a:prstGeom>
          </p:spPr>
        </p:pic>
        <p:pic>
          <p:nvPicPr>
            <p:cNvPr id="59" name="object 59" descr="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857812" y="7431970"/>
              <a:ext cx="233757" cy="230462"/>
            </a:xfrm>
            <a:prstGeom prst="rect">
              <a:avLst/>
            </a:prstGeom>
          </p:spPr>
        </p:pic>
      </p:grpSp>
      <p:sp>
        <p:nvSpPr>
          <p:cNvPr id="60" name="object 60" descr=""/>
          <p:cNvSpPr/>
          <p:nvPr/>
        </p:nvSpPr>
        <p:spPr>
          <a:xfrm>
            <a:off x="2185962" y="7431976"/>
            <a:ext cx="472440" cy="230504"/>
          </a:xfrm>
          <a:custGeom>
            <a:avLst/>
            <a:gdLst/>
            <a:ahLst/>
            <a:cxnLst/>
            <a:rect l="l" t="t" r="r" b="b"/>
            <a:pathLst>
              <a:path w="472439" h="230504">
                <a:moveTo>
                  <a:pt x="152603" y="97688"/>
                </a:moveTo>
                <a:lnTo>
                  <a:pt x="118148" y="75831"/>
                </a:lnTo>
                <a:lnTo>
                  <a:pt x="84543" y="54508"/>
                </a:lnTo>
                <a:lnTo>
                  <a:pt x="86156" y="48348"/>
                </a:lnTo>
                <a:lnTo>
                  <a:pt x="87464" y="41998"/>
                </a:lnTo>
                <a:lnTo>
                  <a:pt x="88417" y="35496"/>
                </a:lnTo>
                <a:lnTo>
                  <a:pt x="89001" y="28879"/>
                </a:lnTo>
                <a:lnTo>
                  <a:pt x="145542" y="28879"/>
                </a:lnTo>
                <a:lnTo>
                  <a:pt x="145542" y="5943"/>
                </a:lnTo>
                <a:lnTo>
                  <a:pt x="2870" y="5943"/>
                </a:lnTo>
                <a:lnTo>
                  <a:pt x="2870" y="28879"/>
                </a:lnTo>
                <a:lnTo>
                  <a:pt x="63080" y="28879"/>
                </a:lnTo>
                <a:lnTo>
                  <a:pt x="56984" y="54508"/>
                </a:lnTo>
                <a:lnTo>
                  <a:pt x="44107" y="75666"/>
                </a:lnTo>
                <a:lnTo>
                  <a:pt x="24942" y="90843"/>
                </a:lnTo>
                <a:lnTo>
                  <a:pt x="0" y="98767"/>
                </a:lnTo>
                <a:lnTo>
                  <a:pt x="0" y="122783"/>
                </a:lnTo>
                <a:lnTo>
                  <a:pt x="23736" y="117576"/>
                </a:lnTo>
                <a:lnTo>
                  <a:pt x="44437" y="107607"/>
                </a:lnTo>
                <a:lnTo>
                  <a:pt x="61696" y="93484"/>
                </a:lnTo>
                <a:lnTo>
                  <a:pt x="75120" y="75831"/>
                </a:lnTo>
                <a:lnTo>
                  <a:pt x="139649" y="117576"/>
                </a:lnTo>
                <a:lnTo>
                  <a:pt x="139839" y="117576"/>
                </a:lnTo>
                <a:lnTo>
                  <a:pt x="152603" y="97688"/>
                </a:lnTo>
                <a:close/>
              </a:path>
              <a:path w="472439" h="230504">
                <a:moveTo>
                  <a:pt x="202603" y="182702"/>
                </a:moveTo>
                <a:lnTo>
                  <a:pt x="195186" y="160655"/>
                </a:lnTo>
                <a:lnTo>
                  <a:pt x="190233" y="157060"/>
                </a:lnTo>
                <a:lnTo>
                  <a:pt x="174853" y="145884"/>
                </a:lnTo>
                <a:lnTo>
                  <a:pt x="174853" y="182702"/>
                </a:lnTo>
                <a:lnTo>
                  <a:pt x="169595" y="194221"/>
                </a:lnTo>
                <a:lnTo>
                  <a:pt x="155155" y="202196"/>
                </a:lnTo>
                <a:lnTo>
                  <a:pt x="133553" y="206832"/>
                </a:lnTo>
                <a:lnTo>
                  <a:pt x="106794" y="208330"/>
                </a:lnTo>
                <a:lnTo>
                  <a:pt x="80149" y="206832"/>
                </a:lnTo>
                <a:lnTo>
                  <a:pt x="58534" y="202196"/>
                </a:lnTo>
                <a:lnTo>
                  <a:pt x="44030" y="194221"/>
                </a:lnTo>
                <a:lnTo>
                  <a:pt x="38735" y="182702"/>
                </a:lnTo>
                <a:lnTo>
                  <a:pt x="44030" y="171297"/>
                </a:lnTo>
                <a:lnTo>
                  <a:pt x="80149" y="158597"/>
                </a:lnTo>
                <a:lnTo>
                  <a:pt x="133553" y="158597"/>
                </a:lnTo>
                <a:lnTo>
                  <a:pt x="169595" y="171297"/>
                </a:lnTo>
                <a:lnTo>
                  <a:pt x="174853" y="182702"/>
                </a:lnTo>
                <a:lnTo>
                  <a:pt x="174853" y="145884"/>
                </a:lnTo>
                <a:lnTo>
                  <a:pt x="144411" y="137541"/>
                </a:lnTo>
                <a:lnTo>
                  <a:pt x="106794" y="134937"/>
                </a:lnTo>
                <a:lnTo>
                  <a:pt x="69303" y="137541"/>
                </a:lnTo>
                <a:lnTo>
                  <a:pt x="38874" y="145859"/>
                </a:lnTo>
                <a:lnTo>
                  <a:pt x="18453" y="160655"/>
                </a:lnTo>
                <a:lnTo>
                  <a:pt x="10985" y="182702"/>
                </a:lnTo>
                <a:lnTo>
                  <a:pt x="18453" y="204736"/>
                </a:lnTo>
                <a:lnTo>
                  <a:pt x="38874" y="219532"/>
                </a:lnTo>
                <a:lnTo>
                  <a:pt x="69303" y="227863"/>
                </a:lnTo>
                <a:lnTo>
                  <a:pt x="106794" y="230466"/>
                </a:lnTo>
                <a:lnTo>
                  <a:pt x="144411" y="227863"/>
                </a:lnTo>
                <a:lnTo>
                  <a:pt x="174828" y="219532"/>
                </a:lnTo>
                <a:lnTo>
                  <a:pt x="190233" y="208330"/>
                </a:lnTo>
                <a:lnTo>
                  <a:pt x="195186" y="204736"/>
                </a:lnTo>
                <a:lnTo>
                  <a:pt x="202603" y="182702"/>
                </a:lnTo>
                <a:close/>
              </a:path>
              <a:path w="472439" h="230504">
                <a:moveTo>
                  <a:pt x="230619" y="43992"/>
                </a:moveTo>
                <a:lnTo>
                  <a:pt x="199199" y="43992"/>
                </a:lnTo>
                <a:lnTo>
                  <a:pt x="199199" y="0"/>
                </a:lnTo>
                <a:lnTo>
                  <a:pt x="173291" y="0"/>
                </a:lnTo>
                <a:lnTo>
                  <a:pt x="173291" y="127381"/>
                </a:lnTo>
                <a:lnTo>
                  <a:pt x="199199" y="127381"/>
                </a:lnTo>
                <a:lnTo>
                  <a:pt x="199199" y="69354"/>
                </a:lnTo>
                <a:lnTo>
                  <a:pt x="230619" y="69354"/>
                </a:lnTo>
                <a:lnTo>
                  <a:pt x="230619" y="43992"/>
                </a:lnTo>
                <a:close/>
              </a:path>
              <a:path w="472439" h="230504">
                <a:moveTo>
                  <a:pt x="460705" y="131724"/>
                </a:moveTo>
                <a:lnTo>
                  <a:pt x="289242" y="131724"/>
                </a:lnTo>
                <a:lnTo>
                  <a:pt x="289242" y="93040"/>
                </a:lnTo>
                <a:lnTo>
                  <a:pt x="457301" y="93040"/>
                </a:lnTo>
                <a:lnTo>
                  <a:pt x="457301" y="69837"/>
                </a:lnTo>
                <a:lnTo>
                  <a:pt x="457301" y="32448"/>
                </a:lnTo>
                <a:lnTo>
                  <a:pt x="457301" y="7950"/>
                </a:lnTo>
                <a:lnTo>
                  <a:pt x="263601" y="7950"/>
                </a:lnTo>
                <a:lnTo>
                  <a:pt x="263601" y="32448"/>
                </a:lnTo>
                <a:lnTo>
                  <a:pt x="431647" y="32448"/>
                </a:lnTo>
                <a:lnTo>
                  <a:pt x="431647" y="69837"/>
                </a:lnTo>
                <a:lnTo>
                  <a:pt x="263601" y="69837"/>
                </a:lnTo>
                <a:lnTo>
                  <a:pt x="263601" y="93040"/>
                </a:lnTo>
                <a:lnTo>
                  <a:pt x="263601" y="131724"/>
                </a:lnTo>
                <a:lnTo>
                  <a:pt x="263601" y="156222"/>
                </a:lnTo>
                <a:lnTo>
                  <a:pt x="460705" y="156222"/>
                </a:lnTo>
                <a:lnTo>
                  <a:pt x="460705" y="131724"/>
                </a:lnTo>
                <a:close/>
              </a:path>
              <a:path w="472439" h="230504">
                <a:moveTo>
                  <a:pt x="471957" y="194843"/>
                </a:moveTo>
                <a:lnTo>
                  <a:pt x="248678" y="194843"/>
                </a:lnTo>
                <a:lnTo>
                  <a:pt x="248678" y="219392"/>
                </a:lnTo>
                <a:lnTo>
                  <a:pt x="471957" y="219392"/>
                </a:lnTo>
                <a:lnTo>
                  <a:pt x="471957" y="19484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1" name="object 61" descr=""/>
          <p:cNvSpPr/>
          <p:nvPr/>
        </p:nvSpPr>
        <p:spPr>
          <a:xfrm>
            <a:off x="2686456" y="7432179"/>
            <a:ext cx="223520" cy="227329"/>
          </a:xfrm>
          <a:custGeom>
            <a:avLst/>
            <a:gdLst/>
            <a:ahLst/>
            <a:cxnLst/>
            <a:rect l="l" t="t" r="r" b="b"/>
            <a:pathLst>
              <a:path w="223519" h="227329">
                <a:moveTo>
                  <a:pt x="209410" y="65760"/>
                </a:moveTo>
                <a:lnTo>
                  <a:pt x="42138" y="65760"/>
                </a:lnTo>
                <a:lnTo>
                  <a:pt x="42138" y="0"/>
                </a:lnTo>
                <a:lnTo>
                  <a:pt x="15963" y="0"/>
                </a:lnTo>
                <a:lnTo>
                  <a:pt x="15963" y="65760"/>
                </a:lnTo>
                <a:lnTo>
                  <a:pt x="15963" y="88976"/>
                </a:lnTo>
                <a:lnTo>
                  <a:pt x="209410" y="88976"/>
                </a:lnTo>
                <a:lnTo>
                  <a:pt x="209410" y="65760"/>
                </a:lnTo>
                <a:close/>
              </a:path>
              <a:path w="223519" h="227329">
                <a:moveTo>
                  <a:pt x="211772" y="203720"/>
                </a:moveTo>
                <a:lnTo>
                  <a:pt x="41884" y="203720"/>
                </a:lnTo>
                <a:lnTo>
                  <a:pt x="41884" y="158597"/>
                </a:lnTo>
                <a:lnTo>
                  <a:pt x="15443" y="158597"/>
                </a:lnTo>
                <a:lnTo>
                  <a:pt x="15443" y="203720"/>
                </a:lnTo>
                <a:lnTo>
                  <a:pt x="15443" y="226923"/>
                </a:lnTo>
                <a:lnTo>
                  <a:pt x="211772" y="226923"/>
                </a:lnTo>
                <a:lnTo>
                  <a:pt x="211772" y="203720"/>
                </a:lnTo>
                <a:close/>
              </a:path>
              <a:path w="223519" h="227329">
                <a:moveTo>
                  <a:pt x="223291" y="114490"/>
                </a:moveTo>
                <a:lnTo>
                  <a:pt x="0" y="114490"/>
                </a:lnTo>
                <a:lnTo>
                  <a:pt x="0" y="138239"/>
                </a:lnTo>
                <a:lnTo>
                  <a:pt x="223291" y="138239"/>
                </a:lnTo>
                <a:lnTo>
                  <a:pt x="223291" y="11449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2" name="object 62" descr=""/>
          <p:cNvSpPr/>
          <p:nvPr/>
        </p:nvSpPr>
        <p:spPr>
          <a:xfrm>
            <a:off x="3008845" y="7441209"/>
            <a:ext cx="71120" cy="215900"/>
          </a:xfrm>
          <a:custGeom>
            <a:avLst/>
            <a:gdLst/>
            <a:ahLst/>
            <a:cxnLst/>
            <a:rect l="l" t="t" r="r" b="b"/>
            <a:pathLst>
              <a:path w="71119" h="215900">
                <a:moveTo>
                  <a:pt x="70929" y="0"/>
                </a:moveTo>
                <a:lnTo>
                  <a:pt x="0" y="0"/>
                </a:lnTo>
                <a:lnTo>
                  <a:pt x="0" y="24498"/>
                </a:lnTo>
                <a:lnTo>
                  <a:pt x="43446" y="24498"/>
                </a:lnTo>
                <a:lnTo>
                  <a:pt x="43446" y="215315"/>
                </a:lnTo>
                <a:lnTo>
                  <a:pt x="70929" y="215315"/>
                </a:lnTo>
                <a:lnTo>
                  <a:pt x="70929" y="24498"/>
                </a:lnTo>
                <a:lnTo>
                  <a:pt x="7092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63" name="object 63" descr=""/>
          <p:cNvGrpSpPr/>
          <p:nvPr/>
        </p:nvGrpSpPr>
        <p:grpSpPr>
          <a:xfrm>
            <a:off x="3130830" y="7431970"/>
            <a:ext cx="501015" cy="230504"/>
            <a:chOff x="3130830" y="7431970"/>
            <a:chExt cx="501015" cy="230504"/>
          </a:xfrm>
        </p:grpSpPr>
        <p:sp>
          <p:nvSpPr>
            <p:cNvPr id="64" name="object 64" descr=""/>
            <p:cNvSpPr/>
            <p:nvPr/>
          </p:nvSpPr>
          <p:spPr>
            <a:xfrm>
              <a:off x="3130830" y="7476227"/>
              <a:ext cx="36830" cy="145415"/>
            </a:xfrm>
            <a:custGeom>
              <a:avLst/>
              <a:gdLst/>
              <a:ahLst/>
              <a:cxnLst/>
              <a:rect l="l" t="t" r="r" b="b"/>
              <a:pathLst>
                <a:path w="36830" h="145415">
                  <a:moveTo>
                    <a:pt x="18323" y="37780"/>
                  </a:moveTo>
                  <a:lnTo>
                    <a:pt x="11043" y="36309"/>
                  </a:lnTo>
                  <a:lnTo>
                    <a:pt x="5235" y="32282"/>
                  </a:lnTo>
                  <a:lnTo>
                    <a:pt x="1390" y="26282"/>
                  </a:lnTo>
                  <a:lnTo>
                    <a:pt x="0" y="18890"/>
                  </a:lnTo>
                  <a:lnTo>
                    <a:pt x="1390" y="11498"/>
                  </a:lnTo>
                  <a:lnTo>
                    <a:pt x="5235" y="5498"/>
                  </a:lnTo>
                  <a:lnTo>
                    <a:pt x="11043" y="1471"/>
                  </a:lnTo>
                  <a:lnTo>
                    <a:pt x="18323" y="0"/>
                  </a:lnTo>
                  <a:lnTo>
                    <a:pt x="25452" y="1471"/>
                  </a:lnTo>
                  <a:lnTo>
                    <a:pt x="31182" y="5498"/>
                  </a:lnTo>
                  <a:lnTo>
                    <a:pt x="34998" y="11498"/>
                  </a:lnTo>
                  <a:lnTo>
                    <a:pt x="36385" y="18890"/>
                  </a:lnTo>
                  <a:lnTo>
                    <a:pt x="34998" y="26282"/>
                  </a:lnTo>
                  <a:lnTo>
                    <a:pt x="31182" y="32282"/>
                  </a:lnTo>
                  <a:lnTo>
                    <a:pt x="25452" y="36309"/>
                  </a:lnTo>
                  <a:lnTo>
                    <a:pt x="18323" y="37780"/>
                  </a:lnTo>
                  <a:close/>
                </a:path>
                <a:path w="36830" h="145415">
                  <a:moveTo>
                    <a:pt x="18323" y="144916"/>
                  </a:moveTo>
                  <a:lnTo>
                    <a:pt x="11043" y="143486"/>
                  </a:lnTo>
                  <a:lnTo>
                    <a:pt x="5235" y="139552"/>
                  </a:lnTo>
                  <a:lnTo>
                    <a:pt x="1390" y="133645"/>
                  </a:lnTo>
                  <a:lnTo>
                    <a:pt x="0" y="126295"/>
                  </a:lnTo>
                  <a:lnTo>
                    <a:pt x="1390" y="118790"/>
                  </a:lnTo>
                  <a:lnTo>
                    <a:pt x="5235" y="112802"/>
                  </a:lnTo>
                  <a:lnTo>
                    <a:pt x="11043" y="108838"/>
                  </a:lnTo>
                  <a:lnTo>
                    <a:pt x="18323" y="107405"/>
                  </a:lnTo>
                  <a:lnTo>
                    <a:pt x="25452" y="108838"/>
                  </a:lnTo>
                  <a:lnTo>
                    <a:pt x="31182" y="112802"/>
                  </a:lnTo>
                  <a:lnTo>
                    <a:pt x="34998" y="118790"/>
                  </a:lnTo>
                  <a:lnTo>
                    <a:pt x="36385" y="126295"/>
                  </a:lnTo>
                  <a:lnTo>
                    <a:pt x="34998" y="133645"/>
                  </a:lnTo>
                  <a:lnTo>
                    <a:pt x="31182" y="139552"/>
                  </a:lnTo>
                  <a:lnTo>
                    <a:pt x="25452" y="143486"/>
                  </a:lnTo>
                  <a:lnTo>
                    <a:pt x="18323" y="14491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5" name="object 65" descr="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3205171" y="7439256"/>
              <a:ext cx="180357" cy="217509"/>
            </a:xfrm>
            <a:prstGeom prst="rect">
              <a:avLst/>
            </a:prstGeom>
          </p:spPr>
        </p:pic>
        <p:pic>
          <p:nvPicPr>
            <p:cNvPr id="66" name="object 66" descr="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3422176" y="7431970"/>
              <a:ext cx="209413" cy="230462"/>
            </a:xfrm>
            <a:prstGeom prst="rect">
              <a:avLst/>
            </a:prstGeom>
          </p:spPr>
        </p:pic>
      </p:grpSp>
      <p:grpSp>
        <p:nvGrpSpPr>
          <p:cNvPr id="67" name="object 67" descr=""/>
          <p:cNvGrpSpPr/>
          <p:nvPr/>
        </p:nvGrpSpPr>
        <p:grpSpPr>
          <a:xfrm>
            <a:off x="3747287" y="7437336"/>
            <a:ext cx="541655" cy="230504"/>
            <a:chOff x="3747287" y="7437336"/>
            <a:chExt cx="541655" cy="230504"/>
          </a:xfrm>
        </p:grpSpPr>
        <p:sp>
          <p:nvSpPr>
            <p:cNvPr id="68" name="object 68" descr=""/>
            <p:cNvSpPr/>
            <p:nvPr/>
          </p:nvSpPr>
          <p:spPr>
            <a:xfrm>
              <a:off x="3747287" y="7437348"/>
              <a:ext cx="223520" cy="230504"/>
            </a:xfrm>
            <a:custGeom>
              <a:avLst/>
              <a:gdLst/>
              <a:ahLst/>
              <a:cxnLst/>
              <a:rect l="l" t="t" r="r" b="b"/>
              <a:pathLst>
                <a:path w="223520" h="230504">
                  <a:moveTo>
                    <a:pt x="207314" y="0"/>
                  </a:moveTo>
                  <a:lnTo>
                    <a:pt x="14655" y="0"/>
                  </a:lnTo>
                  <a:lnTo>
                    <a:pt x="14655" y="24498"/>
                  </a:lnTo>
                  <a:lnTo>
                    <a:pt x="180352" y="24498"/>
                  </a:lnTo>
                  <a:lnTo>
                    <a:pt x="180352" y="105714"/>
                  </a:lnTo>
                  <a:lnTo>
                    <a:pt x="207314" y="105714"/>
                  </a:lnTo>
                  <a:lnTo>
                    <a:pt x="207314" y="24498"/>
                  </a:lnTo>
                  <a:lnTo>
                    <a:pt x="207314" y="0"/>
                  </a:lnTo>
                  <a:close/>
                </a:path>
                <a:path w="223520" h="230504">
                  <a:moveTo>
                    <a:pt x="223278" y="124434"/>
                  </a:moveTo>
                  <a:lnTo>
                    <a:pt x="0" y="124434"/>
                  </a:lnTo>
                  <a:lnTo>
                    <a:pt x="0" y="149796"/>
                  </a:lnTo>
                  <a:lnTo>
                    <a:pt x="96850" y="149796"/>
                  </a:lnTo>
                  <a:lnTo>
                    <a:pt x="96850" y="230492"/>
                  </a:lnTo>
                  <a:lnTo>
                    <a:pt x="123545" y="230492"/>
                  </a:lnTo>
                  <a:lnTo>
                    <a:pt x="123545" y="149796"/>
                  </a:lnTo>
                  <a:lnTo>
                    <a:pt x="223278" y="149796"/>
                  </a:lnTo>
                  <a:lnTo>
                    <a:pt x="223278" y="12443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9" name="object 69" descr="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3999107" y="7440606"/>
              <a:ext cx="223286" cy="210762"/>
            </a:xfrm>
            <a:prstGeom prst="rect">
              <a:avLst/>
            </a:prstGeom>
          </p:spPr>
        </p:pic>
        <p:sp>
          <p:nvSpPr>
            <p:cNvPr id="70" name="object 70" descr=""/>
            <p:cNvSpPr/>
            <p:nvPr/>
          </p:nvSpPr>
          <p:spPr>
            <a:xfrm>
              <a:off x="4251711" y="7621953"/>
              <a:ext cx="37465" cy="38735"/>
            </a:xfrm>
            <a:custGeom>
              <a:avLst/>
              <a:gdLst/>
              <a:ahLst/>
              <a:cxnLst/>
              <a:rect l="l" t="t" r="r" b="b"/>
              <a:pathLst>
                <a:path w="37464" h="38734">
                  <a:moveTo>
                    <a:pt x="18585" y="38320"/>
                  </a:moveTo>
                  <a:lnTo>
                    <a:pt x="11264" y="36844"/>
                  </a:lnTo>
                  <a:lnTo>
                    <a:pt x="5366" y="32788"/>
                  </a:lnTo>
                  <a:lnTo>
                    <a:pt x="1431" y="26707"/>
                  </a:lnTo>
                  <a:lnTo>
                    <a:pt x="0" y="19160"/>
                  </a:lnTo>
                  <a:lnTo>
                    <a:pt x="1431" y="11612"/>
                  </a:lnTo>
                  <a:lnTo>
                    <a:pt x="5366" y="5532"/>
                  </a:lnTo>
                  <a:lnTo>
                    <a:pt x="11264" y="1475"/>
                  </a:lnTo>
                  <a:lnTo>
                    <a:pt x="18585" y="0"/>
                  </a:lnTo>
                  <a:lnTo>
                    <a:pt x="25865" y="1475"/>
                  </a:lnTo>
                  <a:lnTo>
                    <a:pt x="31673" y="5532"/>
                  </a:lnTo>
                  <a:lnTo>
                    <a:pt x="35518" y="11612"/>
                  </a:lnTo>
                  <a:lnTo>
                    <a:pt x="36909" y="19160"/>
                  </a:lnTo>
                  <a:lnTo>
                    <a:pt x="35518" y="26707"/>
                  </a:lnTo>
                  <a:lnTo>
                    <a:pt x="31673" y="32788"/>
                  </a:lnTo>
                  <a:lnTo>
                    <a:pt x="25865" y="36844"/>
                  </a:lnTo>
                  <a:lnTo>
                    <a:pt x="18585" y="3832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71" name="object 71" descr="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1354174" y="7821736"/>
            <a:ext cx="223286" cy="229113"/>
          </a:xfrm>
          <a:prstGeom prst="rect">
            <a:avLst/>
          </a:prstGeom>
        </p:spPr>
      </p:pic>
      <p:pic>
        <p:nvPicPr>
          <p:cNvPr id="72" name="object 72" descr=""/>
          <p:cNvPicPr/>
          <p:nvPr/>
        </p:nvPicPr>
        <p:blipFill>
          <a:blip r:embed="rId33" cstate="print"/>
          <a:stretch>
            <a:fillRect/>
          </a:stretch>
        </p:blipFill>
        <p:spPr>
          <a:xfrm>
            <a:off x="1937860" y="7823086"/>
            <a:ext cx="208104" cy="230462"/>
          </a:xfrm>
          <a:prstGeom prst="rect">
            <a:avLst/>
          </a:prstGeom>
        </p:spPr>
      </p:pic>
      <p:pic>
        <p:nvPicPr>
          <p:cNvPr id="73" name="object 73" descr="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1605993" y="7823086"/>
            <a:ext cx="216219" cy="227493"/>
          </a:xfrm>
          <a:prstGeom prst="rect">
            <a:avLst/>
          </a:prstGeom>
        </p:spPr>
      </p:pic>
      <p:pic>
        <p:nvPicPr>
          <p:cNvPr id="74" name="object 74" descr=""/>
          <p:cNvPicPr/>
          <p:nvPr/>
        </p:nvPicPr>
        <p:blipFill>
          <a:blip r:embed="rId34" cstate="print"/>
          <a:stretch>
            <a:fillRect/>
          </a:stretch>
        </p:blipFill>
        <p:spPr>
          <a:xfrm>
            <a:off x="2192297" y="7823086"/>
            <a:ext cx="199466" cy="230462"/>
          </a:xfrm>
          <a:prstGeom prst="rect">
            <a:avLst/>
          </a:prstGeom>
        </p:spPr>
      </p:pic>
      <p:grpSp>
        <p:nvGrpSpPr>
          <p:cNvPr id="75" name="object 75" descr=""/>
          <p:cNvGrpSpPr/>
          <p:nvPr/>
        </p:nvGrpSpPr>
        <p:grpSpPr>
          <a:xfrm>
            <a:off x="2434693" y="7823086"/>
            <a:ext cx="485775" cy="230504"/>
            <a:chOff x="2434693" y="7823086"/>
            <a:chExt cx="485775" cy="230504"/>
          </a:xfrm>
        </p:grpSpPr>
        <p:sp>
          <p:nvSpPr>
            <p:cNvPr id="76" name="object 76" descr=""/>
            <p:cNvSpPr/>
            <p:nvPr/>
          </p:nvSpPr>
          <p:spPr>
            <a:xfrm>
              <a:off x="2434691" y="7824139"/>
              <a:ext cx="223520" cy="227329"/>
            </a:xfrm>
            <a:custGeom>
              <a:avLst/>
              <a:gdLst/>
              <a:ahLst/>
              <a:cxnLst/>
              <a:rect l="l" t="t" r="r" b="b"/>
              <a:pathLst>
                <a:path w="223519" h="227329">
                  <a:moveTo>
                    <a:pt x="207048" y="20637"/>
                  </a:moveTo>
                  <a:lnTo>
                    <a:pt x="41351" y="20637"/>
                  </a:lnTo>
                  <a:lnTo>
                    <a:pt x="41351" y="0"/>
                  </a:lnTo>
                  <a:lnTo>
                    <a:pt x="15963" y="0"/>
                  </a:lnTo>
                  <a:lnTo>
                    <a:pt x="15963" y="20637"/>
                  </a:lnTo>
                  <a:lnTo>
                    <a:pt x="15963" y="39979"/>
                  </a:lnTo>
                  <a:lnTo>
                    <a:pt x="15963" y="60604"/>
                  </a:lnTo>
                  <a:lnTo>
                    <a:pt x="15963" y="81229"/>
                  </a:lnTo>
                  <a:lnTo>
                    <a:pt x="207048" y="81229"/>
                  </a:lnTo>
                  <a:lnTo>
                    <a:pt x="207048" y="60756"/>
                  </a:lnTo>
                  <a:lnTo>
                    <a:pt x="207048" y="60604"/>
                  </a:lnTo>
                  <a:lnTo>
                    <a:pt x="207048" y="40246"/>
                  </a:lnTo>
                  <a:lnTo>
                    <a:pt x="181660" y="40246"/>
                  </a:lnTo>
                  <a:lnTo>
                    <a:pt x="181660" y="60604"/>
                  </a:lnTo>
                  <a:lnTo>
                    <a:pt x="41351" y="60604"/>
                  </a:lnTo>
                  <a:lnTo>
                    <a:pt x="41351" y="39979"/>
                  </a:lnTo>
                  <a:lnTo>
                    <a:pt x="207048" y="39979"/>
                  </a:lnTo>
                  <a:lnTo>
                    <a:pt x="207048" y="20637"/>
                  </a:lnTo>
                  <a:close/>
                </a:path>
                <a:path w="223519" h="227329">
                  <a:moveTo>
                    <a:pt x="207048" y="304"/>
                  </a:moveTo>
                  <a:lnTo>
                    <a:pt x="181660" y="304"/>
                  </a:lnTo>
                  <a:lnTo>
                    <a:pt x="181660" y="20269"/>
                  </a:lnTo>
                  <a:lnTo>
                    <a:pt x="207048" y="20269"/>
                  </a:lnTo>
                  <a:lnTo>
                    <a:pt x="207048" y="304"/>
                  </a:lnTo>
                  <a:close/>
                </a:path>
                <a:path w="223519" h="227329">
                  <a:moveTo>
                    <a:pt x="211759" y="207594"/>
                  </a:moveTo>
                  <a:lnTo>
                    <a:pt x="40830" y="207594"/>
                  </a:lnTo>
                  <a:lnTo>
                    <a:pt x="40830" y="192112"/>
                  </a:lnTo>
                  <a:lnTo>
                    <a:pt x="207835" y="192112"/>
                  </a:lnTo>
                  <a:lnTo>
                    <a:pt x="207835" y="172770"/>
                  </a:lnTo>
                  <a:lnTo>
                    <a:pt x="207835" y="157302"/>
                  </a:lnTo>
                  <a:lnTo>
                    <a:pt x="207835" y="137960"/>
                  </a:lnTo>
                  <a:lnTo>
                    <a:pt x="14909" y="137960"/>
                  </a:lnTo>
                  <a:lnTo>
                    <a:pt x="14909" y="157302"/>
                  </a:lnTo>
                  <a:lnTo>
                    <a:pt x="182448" y="157302"/>
                  </a:lnTo>
                  <a:lnTo>
                    <a:pt x="182448" y="172770"/>
                  </a:lnTo>
                  <a:lnTo>
                    <a:pt x="15443" y="172770"/>
                  </a:lnTo>
                  <a:lnTo>
                    <a:pt x="15443" y="192112"/>
                  </a:lnTo>
                  <a:lnTo>
                    <a:pt x="15443" y="207594"/>
                  </a:lnTo>
                  <a:lnTo>
                    <a:pt x="15443" y="226923"/>
                  </a:lnTo>
                  <a:lnTo>
                    <a:pt x="211759" y="226923"/>
                  </a:lnTo>
                  <a:lnTo>
                    <a:pt x="211759" y="207594"/>
                  </a:lnTo>
                  <a:close/>
                </a:path>
                <a:path w="223519" h="227329">
                  <a:moveTo>
                    <a:pt x="223278" y="99339"/>
                  </a:moveTo>
                  <a:lnTo>
                    <a:pt x="0" y="99339"/>
                  </a:lnTo>
                  <a:lnTo>
                    <a:pt x="0" y="120116"/>
                  </a:lnTo>
                  <a:lnTo>
                    <a:pt x="223278" y="120116"/>
                  </a:lnTo>
                  <a:lnTo>
                    <a:pt x="223278" y="9933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7" name="object 77" descr="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2686512" y="7823086"/>
              <a:ext cx="233757" cy="230462"/>
            </a:xfrm>
            <a:prstGeom prst="rect">
              <a:avLst/>
            </a:prstGeom>
          </p:spPr>
        </p:pic>
      </p:grpSp>
      <p:sp>
        <p:nvSpPr>
          <p:cNvPr id="78" name="object 78" descr=""/>
          <p:cNvSpPr/>
          <p:nvPr/>
        </p:nvSpPr>
        <p:spPr>
          <a:xfrm>
            <a:off x="3014599" y="7823098"/>
            <a:ext cx="472440" cy="230504"/>
          </a:xfrm>
          <a:custGeom>
            <a:avLst/>
            <a:gdLst/>
            <a:ahLst/>
            <a:cxnLst/>
            <a:rect l="l" t="t" r="r" b="b"/>
            <a:pathLst>
              <a:path w="472439" h="230504">
                <a:moveTo>
                  <a:pt x="152615" y="97688"/>
                </a:moveTo>
                <a:lnTo>
                  <a:pt x="118160" y="75831"/>
                </a:lnTo>
                <a:lnTo>
                  <a:pt x="84556" y="54508"/>
                </a:lnTo>
                <a:lnTo>
                  <a:pt x="86169" y="48336"/>
                </a:lnTo>
                <a:lnTo>
                  <a:pt x="87464" y="41986"/>
                </a:lnTo>
                <a:lnTo>
                  <a:pt x="88417" y="35496"/>
                </a:lnTo>
                <a:lnTo>
                  <a:pt x="89001" y="28867"/>
                </a:lnTo>
                <a:lnTo>
                  <a:pt x="145542" y="28867"/>
                </a:lnTo>
                <a:lnTo>
                  <a:pt x="145542" y="5930"/>
                </a:lnTo>
                <a:lnTo>
                  <a:pt x="2882" y="5930"/>
                </a:lnTo>
                <a:lnTo>
                  <a:pt x="2882" y="28867"/>
                </a:lnTo>
                <a:lnTo>
                  <a:pt x="63080" y="28867"/>
                </a:lnTo>
                <a:lnTo>
                  <a:pt x="56997" y="54508"/>
                </a:lnTo>
                <a:lnTo>
                  <a:pt x="44107" y="75653"/>
                </a:lnTo>
                <a:lnTo>
                  <a:pt x="24955" y="90843"/>
                </a:lnTo>
                <a:lnTo>
                  <a:pt x="0" y="98767"/>
                </a:lnTo>
                <a:lnTo>
                  <a:pt x="0" y="122783"/>
                </a:lnTo>
                <a:lnTo>
                  <a:pt x="23736" y="117563"/>
                </a:lnTo>
                <a:lnTo>
                  <a:pt x="44437" y="107607"/>
                </a:lnTo>
                <a:lnTo>
                  <a:pt x="61696" y="93484"/>
                </a:lnTo>
                <a:lnTo>
                  <a:pt x="75133" y="75831"/>
                </a:lnTo>
                <a:lnTo>
                  <a:pt x="139649" y="117563"/>
                </a:lnTo>
                <a:lnTo>
                  <a:pt x="139839" y="117563"/>
                </a:lnTo>
                <a:lnTo>
                  <a:pt x="152615" y="97688"/>
                </a:lnTo>
                <a:close/>
              </a:path>
              <a:path w="472439" h="230504">
                <a:moveTo>
                  <a:pt x="202603" y="182689"/>
                </a:moveTo>
                <a:lnTo>
                  <a:pt x="195186" y="160655"/>
                </a:lnTo>
                <a:lnTo>
                  <a:pt x="190233" y="157048"/>
                </a:lnTo>
                <a:lnTo>
                  <a:pt x="174866" y="145897"/>
                </a:lnTo>
                <a:lnTo>
                  <a:pt x="174866" y="182689"/>
                </a:lnTo>
                <a:lnTo>
                  <a:pt x="169595" y="194208"/>
                </a:lnTo>
                <a:lnTo>
                  <a:pt x="155168" y="202184"/>
                </a:lnTo>
                <a:lnTo>
                  <a:pt x="133553" y="206832"/>
                </a:lnTo>
                <a:lnTo>
                  <a:pt x="106807" y="208330"/>
                </a:lnTo>
                <a:lnTo>
                  <a:pt x="80149" y="206832"/>
                </a:lnTo>
                <a:lnTo>
                  <a:pt x="58534" y="202184"/>
                </a:lnTo>
                <a:lnTo>
                  <a:pt x="44043" y="194208"/>
                </a:lnTo>
                <a:lnTo>
                  <a:pt x="38747" y="182689"/>
                </a:lnTo>
                <a:lnTo>
                  <a:pt x="44043" y="171284"/>
                </a:lnTo>
                <a:lnTo>
                  <a:pt x="58534" y="163296"/>
                </a:lnTo>
                <a:lnTo>
                  <a:pt x="80149" y="158597"/>
                </a:lnTo>
                <a:lnTo>
                  <a:pt x="106807" y="157048"/>
                </a:lnTo>
                <a:lnTo>
                  <a:pt x="133553" y="158597"/>
                </a:lnTo>
                <a:lnTo>
                  <a:pt x="155168" y="163296"/>
                </a:lnTo>
                <a:lnTo>
                  <a:pt x="169595" y="171284"/>
                </a:lnTo>
                <a:lnTo>
                  <a:pt x="174866" y="182689"/>
                </a:lnTo>
                <a:lnTo>
                  <a:pt x="174866" y="145897"/>
                </a:lnTo>
                <a:lnTo>
                  <a:pt x="144411" y="137528"/>
                </a:lnTo>
                <a:lnTo>
                  <a:pt x="106807" y="134924"/>
                </a:lnTo>
                <a:lnTo>
                  <a:pt x="69303" y="137528"/>
                </a:lnTo>
                <a:lnTo>
                  <a:pt x="38874" y="145859"/>
                </a:lnTo>
                <a:lnTo>
                  <a:pt x="18453" y="160655"/>
                </a:lnTo>
                <a:lnTo>
                  <a:pt x="10998" y="182689"/>
                </a:lnTo>
                <a:lnTo>
                  <a:pt x="18453" y="204724"/>
                </a:lnTo>
                <a:lnTo>
                  <a:pt x="38874" y="219532"/>
                </a:lnTo>
                <a:lnTo>
                  <a:pt x="69303" y="227850"/>
                </a:lnTo>
                <a:lnTo>
                  <a:pt x="106807" y="230454"/>
                </a:lnTo>
                <a:lnTo>
                  <a:pt x="144411" y="227850"/>
                </a:lnTo>
                <a:lnTo>
                  <a:pt x="174828" y="219532"/>
                </a:lnTo>
                <a:lnTo>
                  <a:pt x="190233" y="208330"/>
                </a:lnTo>
                <a:lnTo>
                  <a:pt x="195186" y="204724"/>
                </a:lnTo>
                <a:lnTo>
                  <a:pt x="202603" y="182689"/>
                </a:lnTo>
                <a:close/>
              </a:path>
              <a:path w="472439" h="230504">
                <a:moveTo>
                  <a:pt x="230619" y="43980"/>
                </a:moveTo>
                <a:lnTo>
                  <a:pt x="199199" y="43980"/>
                </a:lnTo>
                <a:lnTo>
                  <a:pt x="199199" y="0"/>
                </a:lnTo>
                <a:lnTo>
                  <a:pt x="173291" y="0"/>
                </a:lnTo>
                <a:lnTo>
                  <a:pt x="173291" y="127368"/>
                </a:lnTo>
                <a:lnTo>
                  <a:pt x="199199" y="127368"/>
                </a:lnTo>
                <a:lnTo>
                  <a:pt x="199199" y="69354"/>
                </a:lnTo>
                <a:lnTo>
                  <a:pt x="230619" y="69354"/>
                </a:lnTo>
                <a:lnTo>
                  <a:pt x="230619" y="43980"/>
                </a:lnTo>
                <a:close/>
              </a:path>
              <a:path w="472439" h="230504">
                <a:moveTo>
                  <a:pt x="460705" y="131267"/>
                </a:moveTo>
                <a:lnTo>
                  <a:pt x="289255" y="131267"/>
                </a:lnTo>
                <a:lnTo>
                  <a:pt x="289255" y="93878"/>
                </a:lnTo>
                <a:lnTo>
                  <a:pt x="457301" y="93878"/>
                </a:lnTo>
                <a:lnTo>
                  <a:pt x="457301" y="69380"/>
                </a:lnTo>
                <a:lnTo>
                  <a:pt x="457301" y="31991"/>
                </a:lnTo>
                <a:lnTo>
                  <a:pt x="457301" y="8788"/>
                </a:lnTo>
                <a:lnTo>
                  <a:pt x="263601" y="8788"/>
                </a:lnTo>
                <a:lnTo>
                  <a:pt x="263601" y="31991"/>
                </a:lnTo>
                <a:lnTo>
                  <a:pt x="431647" y="31991"/>
                </a:lnTo>
                <a:lnTo>
                  <a:pt x="431647" y="69380"/>
                </a:lnTo>
                <a:lnTo>
                  <a:pt x="263601" y="69380"/>
                </a:lnTo>
                <a:lnTo>
                  <a:pt x="263601" y="93878"/>
                </a:lnTo>
                <a:lnTo>
                  <a:pt x="263601" y="131267"/>
                </a:lnTo>
                <a:lnTo>
                  <a:pt x="263601" y="155765"/>
                </a:lnTo>
                <a:lnTo>
                  <a:pt x="460705" y="155765"/>
                </a:lnTo>
                <a:lnTo>
                  <a:pt x="460705" y="131267"/>
                </a:lnTo>
                <a:close/>
              </a:path>
              <a:path w="472439" h="230504">
                <a:moveTo>
                  <a:pt x="471970" y="194830"/>
                </a:moveTo>
                <a:lnTo>
                  <a:pt x="248678" y="194830"/>
                </a:lnTo>
                <a:lnTo>
                  <a:pt x="248678" y="219392"/>
                </a:lnTo>
                <a:lnTo>
                  <a:pt x="471970" y="219392"/>
                </a:lnTo>
                <a:lnTo>
                  <a:pt x="471970" y="19483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79" name="object 79" descr=""/>
          <p:cNvPicPr/>
          <p:nvPr/>
        </p:nvPicPr>
        <p:blipFill>
          <a:blip r:embed="rId33" cstate="print"/>
          <a:stretch>
            <a:fillRect/>
          </a:stretch>
        </p:blipFill>
        <p:spPr>
          <a:xfrm>
            <a:off x="3595150" y="7823086"/>
            <a:ext cx="208104" cy="230462"/>
          </a:xfrm>
          <a:prstGeom prst="rect">
            <a:avLst/>
          </a:prstGeom>
        </p:spPr>
      </p:pic>
      <p:pic>
        <p:nvPicPr>
          <p:cNvPr id="80" name="object 80" descr=""/>
          <p:cNvPicPr/>
          <p:nvPr/>
        </p:nvPicPr>
        <p:blipFill>
          <a:blip r:embed="rId34" cstate="print"/>
          <a:stretch>
            <a:fillRect/>
          </a:stretch>
        </p:blipFill>
        <p:spPr>
          <a:xfrm>
            <a:off x="3849587" y="7823086"/>
            <a:ext cx="199466" cy="230462"/>
          </a:xfrm>
          <a:prstGeom prst="rect">
            <a:avLst/>
          </a:prstGeom>
        </p:spPr>
      </p:pic>
      <p:grpSp>
        <p:nvGrpSpPr>
          <p:cNvPr id="81" name="object 81" descr=""/>
          <p:cNvGrpSpPr/>
          <p:nvPr/>
        </p:nvGrpSpPr>
        <p:grpSpPr>
          <a:xfrm>
            <a:off x="4091983" y="7821736"/>
            <a:ext cx="475615" cy="229870"/>
            <a:chOff x="4091983" y="7821736"/>
            <a:chExt cx="475615" cy="229870"/>
          </a:xfrm>
        </p:grpSpPr>
        <p:sp>
          <p:nvSpPr>
            <p:cNvPr id="82" name="object 82" descr=""/>
            <p:cNvSpPr/>
            <p:nvPr/>
          </p:nvSpPr>
          <p:spPr>
            <a:xfrm>
              <a:off x="4091978" y="7824139"/>
              <a:ext cx="223520" cy="227329"/>
            </a:xfrm>
            <a:custGeom>
              <a:avLst/>
              <a:gdLst/>
              <a:ahLst/>
              <a:cxnLst/>
              <a:rect l="l" t="t" r="r" b="b"/>
              <a:pathLst>
                <a:path w="223520" h="227329">
                  <a:moveTo>
                    <a:pt x="207060" y="20637"/>
                  </a:moveTo>
                  <a:lnTo>
                    <a:pt x="41363" y="20637"/>
                  </a:lnTo>
                  <a:lnTo>
                    <a:pt x="41363" y="0"/>
                  </a:lnTo>
                  <a:lnTo>
                    <a:pt x="15963" y="0"/>
                  </a:lnTo>
                  <a:lnTo>
                    <a:pt x="15963" y="20637"/>
                  </a:lnTo>
                  <a:lnTo>
                    <a:pt x="15963" y="39979"/>
                  </a:lnTo>
                  <a:lnTo>
                    <a:pt x="15963" y="60604"/>
                  </a:lnTo>
                  <a:lnTo>
                    <a:pt x="15963" y="81229"/>
                  </a:lnTo>
                  <a:lnTo>
                    <a:pt x="207060" y="81229"/>
                  </a:lnTo>
                  <a:lnTo>
                    <a:pt x="207060" y="60756"/>
                  </a:lnTo>
                  <a:lnTo>
                    <a:pt x="207060" y="60604"/>
                  </a:lnTo>
                  <a:lnTo>
                    <a:pt x="207060" y="40246"/>
                  </a:lnTo>
                  <a:lnTo>
                    <a:pt x="181660" y="40246"/>
                  </a:lnTo>
                  <a:lnTo>
                    <a:pt x="181660" y="60604"/>
                  </a:lnTo>
                  <a:lnTo>
                    <a:pt x="41363" y="60604"/>
                  </a:lnTo>
                  <a:lnTo>
                    <a:pt x="41363" y="39979"/>
                  </a:lnTo>
                  <a:lnTo>
                    <a:pt x="207060" y="39979"/>
                  </a:lnTo>
                  <a:lnTo>
                    <a:pt x="207060" y="20637"/>
                  </a:lnTo>
                  <a:close/>
                </a:path>
                <a:path w="223520" h="227329">
                  <a:moveTo>
                    <a:pt x="207060" y="304"/>
                  </a:moveTo>
                  <a:lnTo>
                    <a:pt x="181660" y="304"/>
                  </a:lnTo>
                  <a:lnTo>
                    <a:pt x="181660" y="20269"/>
                  </a:lnTo>
                  <a:lnTo>
                    <a:pt x="207060" y="20269"/>
                  </a:lnTo>
                  <a:lnTo>
                    <a:pt x="207060" y="304"/>
                  </a:lnTo>
                  <a:close/>
                </a:path>
                <a:path w="223520" h="227329">
                  <a:moveTo>
                    <a:pt x="211772" y="207594"/>
                  </a:moveTo>
                  <a:lnTo>
                    <a:pt x="40830" y="207594"/>
                  </a:lnTo>
                  <a:lnTo>
                    <a:pt x="40830" y="192112"/>
                  </a:lnTo>
                  <a:lnTo>
                    <a:pt x="207835" y="192112"/>
                  </a:lnTo>
                  <a:lnTo>
                    <a:pt x="207835" y="172770"/>
                  </a:lnTo>
                  <a:lnTo>
                    <a:pt x="207835" y="157302"/>
                  </a:lnTo>
                  <a:lnTo>
                    <a:pt x="207835" y="137960"/>
                  </a:lnTo>
                  <a:lnTo>
                    <a:pt x="14922" y="137960"/>
                  </a:lnTo>
                  <a:lnTo>
                    <a:pt x="14922" y="157302"/>
                  </a:lnTo>
                  <a:lnTo>
                    <a:pt x="182448" y="157302"/>
                  </a:lnTo>
                  <a:lnTo>
                    <a:pt x="182448" y="172770"/>
                  </a:lnTo>
                  <a:lnTo>
                    <a:pt x="15443" y="172770"/>
                  </a:lnTo>
                  <a:lnTo>
                    <a:pt x="15443" y="192112"/>
                  </a:lnTo>
                  <a:lnTo>
                    <a:pt x="15443" y="207594"/>
                  </a:lnTo>
                  <a:lnTo>
                    <a:pt x="15443" y="226923"/>
                  </a:lnTo>
                  <a:lnTo>
                    <a:pt x="211772" y="226923"/>
                  </a:lnTo>
                  <a:lnTo>
                    <a:pt x="211772" y="207594"/>
                  </a:lnTo>
                  <a:close/>
                </a:path>
                <a:path w="223520" h="227329">
                  <a:moveTo>
                    <a:pt x="223291" y="99339"/>
                  </a:moveTo>
                  <a:lnTo>
                    <a:pt x="0" y="99339"/>
                  </a:lnTo>
                  <a:lnTo>
                    <a:pt x="0" y="120116"/>
                  </a:lnTo>
                  <a:lnTo>
                    <a:pt x="223291" y="120116"/>
                  </a:lnTo>
                  <a:lnTo>
                    <a:pt x="223291" y="9933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3" name="object 83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343802" y="7821736"/>
              <a:ext cx="223286" cy="229113"/>
            </a:xfrm>
            <a:prstGeom prst="rect">
              <a:avLst/>
            </a:prstGeom>
          </p:spPr>
        </p:pic>
      </p:grpSp>
      <p:grpSp>
        <p:nvGrpSpPr>
          <p:cNvPr id="84" name="object 84" descr=""/>
          <p:cNvGrpSpPr/>
          <p:nvPr/>
        </p:nvGrpSpPr>
        <p:grpSpPr>
          <a:xfrm>
            <a:off x="4668902" y="7823086"/>
            <a:ext cx="541655" cy="230504"/>
            <a:chOff x="4668902" y="7823086"/>
            <a:chExt cx="541655" cy="230504"/>
          </a:xfrm>
        </p:grpSpPr>
        <p:sp>
          <p:nvSpPr>
            <p:cNvPr id="85" name="object 85" descr=""/>
            <p:cNvSpPr/>
            <p:nvPr/>
          </p:nvSpPr>
          <p:spPr>
            <a:xfrm>
              <a:off x="4668901" y="7824139"/>
              <a:ext cx="223520" cy="227329"/>
            </a:xfrm>
            <a:custGeom>
              <a:avLst/>
              <a:gdLst/>
              <a:ahLst/>
              <a:cxnLst/>
              <a:rect l="l" t="t" r="r" b="b"/>
              <a:pathLst>
                <a:path w="223520" h="227329">
                  <a:moveTo>
                    <a:pt x="207048" y="28371"/>
                  </a:moveTo>
                  <a:lnTo>
                    <a:pt x="41617" y="28371"/>
                  </a:lnTo>
                  <a:lnTo>
                    <a:pt x="41617" y="0"/>
                  </a:lnTo>
                  <a:lnTo>
                    <a:pt x="15963" y="0"/>
                  </a:lnTo>
                  <a:lnTo>
                    <a:pt x="15963" y="28371"/>
                  </a:lnTo>
                  <a:lnTo>
                    <a:pt x="15963" y="48996"/>
                  </a:lnTo>
                  <a:lnTo>
                    <a:pt x="15963" y="77368"/>
                  </a:lnTo>
                  <a:lnTo>
                    <a:pt x="15963" y="97993"/>
                  </a:lnTo>
                  <a:lnTo>
                    <a:pt x="207048" y="97993"/>
                  </a:lnTo>
                  <a:lnTo>
                    <a:pt x="207048" y="77368"/>
                  </a:lnTo>
                  <a:lnTo>
                    <a:pt x="41617" y="77368"/>
                  </a:lnTo>
                  <a:lnTo>
                    <a:pt x="41617" y="48996"/>
                  </a:lnTo>
                  <a:lnTo>
                    <a:pt x="181660" y="48996"/>
                  </a:lnTo>
                  <a:lnTo>
                    <a:pt x="181660" y="77216"/>
                  </a:lnTo>
                  <a:lnTo>
                    <a:pt x="207048" y="77216"/>
                  </a:lnTo>
                  <a:lnTo>
                    <a:pt x="207048" y="48996"/>
                  </a:lnTo>
                  <a:lnTo>
                    <a:pt x="207048" y="48602"/>
                  </a:lnTo>
                  <a:lnTo>
                    <a:pt x="207048" y="28371"/>
                  </a:lnTo>
                  <a:close/>
                </a:path>
                <a:path w="223520" h="227329">
                  <a:moveTo>
                    <a:pt x="207048" y="304"/>
                  </a:moveTo>
                  <a:lnTo>
                    <a:pt x="181660" y="304"/>
                  </a:lnTo>
                  <a:lnTo>
                    <a:pt x="181660" y="28092"/>
                  </a:lnTo>
                  <a:lnTo>
                    <a:pt x="207048" y="28092"/>
                  </a:lnTo>
                  <a:lnTo>
                    <a:pt x="207048" y="304"/>
                  </a:lnTo>
                  <a:close/>
                </a:path>
                <a:path w="223520" h="227329">
                  <a:moveTo>
                    <a:pt x="211759" y="203720"/>
                  </a:moveTo>
                  <a:lnTo>
                    <a:pt x="41871" y="203720"/>
                  </a:lnTo>
                  <a:lnTo>
                    <a:pt x="41871" y="165036"/>
                  </a:lnTo>
                  <a:lnTo>
                    <a:pt x="15443" y="165036"/>
                  </a:lnTo>
                  <a:lnTo>
                    <a:pt x="15443" y="203720"/>
                  </a:lnTo>
                  <a:lnTo>
                    <a:pt x="15443" y="226923"/>
                  </a:lnTo>
                  <a:lnTo>
                    <a:pt x="211759" y="226923"/>
                  </a:lnTo>
                  <a:lnTo>
                    <a:pt x="211759" y="203720"/>
                  </a:lnTo>
                  <a:close/>
                </a:path>
                <a:path w="223520" h="227329">
                  <a:moveTo>
                    <a:pt x="223278" y="121196"/>
                  </a:moveTo>
                  <a:lnTo>
                    <a:pt x="0" y="121196"/>
                  </a:lnTo>
                  <a:lnTo>
                    <a:pt x="0" y="143865"/>
                  </a:lnTo>
                  <a:lnTo>
                    <a:pt x="98425" y="143865"/>
                  </a:lnTo>
                  <a:lnTo>
                    <a:pt x="98425" y="179755"/>
                  </a:lnTo>
                  <a:lnTo>
                    <a:pt x="124599" y="179755"/>
                  </a:lnTo>
                  <a:lnTo>
                    <a:pt x="124599" y="143865"/>
                  </a:lnTo>
                  <a:lnTo>
                    <a:pt x="223278" y="143865"/>
                  </a:lnTo>
                  <a:lnTo>
                    <a:pt x="223278" y="1211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6" name="object 86" descr="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4933025" y="7823086"/>
              <a:ext cx="196324" cy="230462"/>
            </a:xfrm>
            <a:prstGeom prst="rect">
              <a:avLst/>
            </a:prstGeom>
          </p:spPr>
        </p:pic>
        <p:sp>
          <p:nvSpPr>
            <p:cNvPr id="87" name="object 87" descr=""/>
            <p:cNvSpPr/>
            <p:nvPr/>
          </p:nvSpPr>
          <p:spPr>
            <a:xfrm>
              <a:off x="5173327" y="8013069"/>
              <a:ext cx="37465" cy="38735"/>
            </a:xfrm>
            <a:custGeom>
              <a:avLst/>
              <a:gdLst/>
              <a:ahLst/>
              <a:cxnLst/>
              <a:rect l="l" t="t" r="r" b="b"/>
              <a:pathLst>
                <a:path w="37464" h="38734">
                  <a:moveTo>
                    <a:pt x="18585" y="38320"/>
                  </a:moveTo>
                  <a:lnTo>
                    <a:pt x="11264" y="36844"/>
                  </a:lnTo>
                  <a:lnTo>
                    <a:pt x="5366" y="32788"/>
                  </a:lnTo>
                  <a:lnTo>
                    <a:pt x="1431" y="26707"/>
                  </a:lnTo>
                  <a:lnTo>
                    <a:pt x="0" y="19160"/>
                  </a:lnTo>
                  <a:lnTo>
                    <a:pt x="1431" y="11612"/>
                  </a:lnTo>
                  <a:lnTo>
                    <a:pt x="5366" y="5532"/>
                  </a:lnTo>
                  <a:lnTo>
                    <a:pt x="11264" y="1475"/>
                  </a:lnTo>
                  <a:lnTo>
                    <a:pt x="18585" y="0"/>
                  </a:lnTo>
                  <a:lnTo>
                    <a:pt x="25865" y="1475"/>
                  </a:lnTo>
                  <a:lnTo>
                    <a:pt x="31673" y="5532"/>
                  </a:lnTo>
                  <a:lnTo>
                    <a:pt x="35518" y="11612"/>
                  </a:lnTo>
                  <a:lnTo>
                    <a:pt x="36909" y="19160"/>
                  </a:lnTo>
                  <a:lnTo>
                    <a:pt x="35518" y="26707"/>
                  </a:lnTo>
                  <a:lnTo>
                    <a:pt x="31673" y="32788"/>
                  </a:lnTo>
                  <a:lnTo>
                    <a:pt x="25865" y="36844"/>
                  </a:lnTo>
                  <a:lnTo>
                    <a:pt x="18585" y="3832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88" name="object 88" descr=""/>
          <p:cNvPicPr/>
          <p:nvPr/>
        </p:nvPicPr>
        <p:blipFill>
          <a:blip r:embed="rId34" cstate="print"/>
          <a:stretch>
            <a:fillRect/>
          </a:stretch>
        </p:blipFill>
        <p:spPr>
          <a:xfrm>
            <a:off x="1363597" y="8214211"/>
            <a:ext cx="199466" cy="230462"/>
          </a:xfrm>
          <a:prstGeom prst="rect">
            <a:avLst/>
          </a:prstGeom>
        </p:spPr>
      </p:pic>
      <p:pic>
        <p:nvPicPr>
          <p:cNvPr id="89" name="object 89" descr=""/>
          <p:cNvPicPr/>
          <p:nvPr/>
        </p:nvPicPr>
        <p:blipFill>
          <a:blip r:embed="rId36" cstate="print"/>
          <a:stretch>
            <a:fillRect/>
          </a:stretch>
        </p:blipFill>
        <p:spPr>
          <a:xfrm>
            <a:off x="1684110" y="8214211"/>
            <a:ext cx="211245" cy="230462"/>
          </a:xfrm>
          <a:prstGeom prst="rect">
            <a:avLst/>
          </a:prstGeom>
        </p:spPr>
      </p:pic>
      <p:sp>
        <p:nvSpPr>
          <p:cNvPr id="90" name="object 90" descr=""/>
          <p:cNvSpPr/>
          <p:nvPr/>
        </p:nvSpPr>
        <p:spPr>
          <a:xfrm>
            <a:off x="2007374" y="8214220"/>
            <a:ext cx="472440" cy="230504"/>
          </a:xfrm>
          <a:custGeom>
            <a:avLst/>
            <a:gdLst/>
            <a:ahLst/>
            <a:cxnLst/>
            <a:rect l="l" t="t" r="r" b="b"/>
            <a:pathLst>
              <a:path w="472439" h="230504">
                <a:moveTo>
                  <a:pt x="152603" y="97688"/>
                </a:moveTo>
                <a:lnTo>
                  <a:pt x="118148" y="75831"/>
                </a:lnTo>
                <a:lnTo>
                  <a:pt x="84543" y="54508"/>
                </a:lnTo>
                <a:lnTo>
                  <a:pt x="86169" y="48336"/>
                </a:lnTo>
                <a:lnTo>
                  <a:pt x="87464" y="41998"/>
                </a:lnTo>
                <a:lnTo>
                  <a:pt x="88417" y="35496"/>
                </a:lnTo>
                <a:lnTo>
                  <a:pt x="89001" y="28867"/>
                </a:lnTo>
                <a:lnTo>
                  <a:pt x="145542" y="28867"/>
                </a:lnTo>
                <a:lnTo>
                  <a:pt x="145542" y="5930"/>
                </a:lnTo>
                <a:lnTo>
                  <a:pt x="2882" y="5930"/>
                </a:lnTo>
                <a:lnTo>
                  <a:pt x="2882" y="28867"/>
                </a:lnTo>
                <a:lnTo>
                  <a:pt x="63080" y="28867"/>
                </a:lnTo>
                <a:lnTo>
                  <a:pt x="56997" y="54508"/>
                </a:lnTo>
                <a:lnTo>
                  <a:pt x="44107" y="75653"/>
                </a:lnTo>
                <a:lnTo>
                  <a:pt x="24942" y="90843"/>
                </a:lnTo>
                <a:lnTo>
                  <a:pt x="0" y="98767"/>
                </a:lnTo>
                <a:lnTo>
                  <a:pt x="0" y="122783"/>
                </a:lnTo>
                <a:lnTo>
                  <a:pt x="23736" y="117576"/>
                </a:lnTo>
                <a:lnTo>
                  <a:pt x="44437" y="107607"/>
                </a:lnTo>
                <a:lnTo>
                  <a:pt x="61696" y="93484"/>
                </a:lnTo>
                <a:lnTo>
                  <a:pt x="75120" y="75831"/>
                </a:lnTo>
                <a:lnTo>
                  <a:pt x="139649" y="117576"/>
                </a:lnTo>
                <a:lnTo>
                  <a:pt x="139839" y="117576"/>
                </a:lnTo>
                <a:lnTo>
                  <a:pt x="152603" y="97688"/>
                </a:lnTo>
                <a:close/>
              </a:path>
              <a:path w="472439" h="230504">
                <a:moveTo>
                  <a:pt x="202603" y="182689"/>
                </a:moveTo>
                <a:lnTo>
                  <a:pt x="195186" y="160655"/>
                </a:lnTo>
                <a:lnTo>
                  <a:pt x="190233" y="157060"/>
                </a:lnTo>
                <a:lnTo>
                  <a:pt x="174853" y="145884"/>
                </a:lnTo>
                <a:lnTo>
                  <a:pt x="174853" y="182689"/>
                </a:lnTo>
                <a:lnTo>
                  <a:pt x="169595" y="194208"/>
                </a:lnTo>
                <a:lnTo>
                  <a:pt x="155155" y="202196"/>
                </a:lnTo>
                <a:lnTo>
                  <a:pt x="133553" y="206832"/>
                </a:lnTo>
                <a:lnTo>
                  <a:pt x="106794" y="208330"/>
                </a:lnTo>
                <a:lnTo>
                  <a:pt x="80149" y="206832"/>
                </a:lnTo>
                <a:lnTo>
                  <a:pt x="58534" y="202196"/>
                </a:lnTo>
                <a:lnTo>
                  <a:pt x="44030" y="194208"/>
                </a:lnTo>
                <a:lnTo>
                  <a:pt x="38735" y="182689"/>
                </a:lnTo>
                <a:lnTo>
                  <a:pt x="44030" y="171284"/>
                </a:lnTo>
                <a:lnTo>
                  <a:pt x="80149" y="158597"/>
                </a:lnTo>
                <a:lnTo>
                  <a:pt x="133553" y="158597"/>
                </a:lnTo>
                <a:lnTo>
                  <a:pt x="169595" y="171284"/>
                </a:lnTo>
                <a:lnTo>
                  <a:pt x="174853" y="182689"/>
                </a:lnTo>
                <a:lnTo>
                  <a:pt x="174853" y="145884"/>
                </a:lnTo>
                <a:lnTo>
                  <a:pt x="144411" y="137528"/>
                </a:lnTo>
                <a:lnTo>
                  <a:pt x="106794" y="134924"/>
                </a:lnTo>
                <a:lnTo>
                  <a:pt x="69303" y="137528"/>
                </a:lnTo>
                <a:lnTo>
                  <a:pt x="38874" y="145859"/>
                </a:lnTo>
                <a:lnTo>
                  <a:pt x="18453" y="160655"/>
                </a:lnTo>
                <a:lnTo>
                  <a:pt x="10998" y="182689"/>
                </a:lnTo>
                <a:lnTo>
                  <a:pt x="18453" y="204724"/>
                </a:lnTo>
                <a:lnTo>
                  <a:pt x="38874" y="219532"/>
                </a:lnTo>
                <a:lnTo>
                  <a:pt x="69303" y="227850"/>
                </a:lnTo>
                <a:lnTo>
                  <a:pt x="106794" y="230454"/>
                </a:lnTo>
                <a:lnTo>
                  <a:pt x="144411" y="227850"/>
                </a:lnTo>
                <a:lnTo>
                  <a:pt x="174828" y="219532"/>
                </a:lnTo>
                <a:lnTo>
                  <a:pt x="190233" y="208330"/>
                </a:lnTo>
                <a:lnTo>
                  <a:pt x="195186" y="204724"/>
                </a:lnTo>
                <a:lnTo>
                  <a:pt x="202603" y="182689"/>
                </a:lnTo>
                <a:close/>
              </a:path>
              <a:path w="472439" h="230504">
                <a:moveTo>
                  <a:pt x="230619" y="43980"/>
                </a:moveTo>
                <a:lnTo>
                  <a:pt x="199199" y="43980"/>
                </a:lnTo>
                <a:lnTo>
                  <a:pt x="199199" y="0"/>
                </a:lnTo>
                <a:lnTo>
                  <a:pt x="173291" y="0"/>
                </a:lnTo>
                <a:lnTo>
                  <a:pt x="173291" y="127368"/>
                </a:lnTo>
                <a:lnTo>
                  <a:pt x="199199" y="127368"/>
                </a:lnTo>
                <a:lnTo>
                  <a:pt x="199199" y="69354"/>
                </a:lnTo>
                <a:lnTo>
                  <a:pt x="230619" y="69354"/>
                </a:lnTo>
                <a:lnTo>
                  <a:pt x="230619" y="43980"/>
                </a:lnTo>
                <a:close/>
              </a:path>
              <a:path w="472439" h="230504">
                <a:moveTo>
                  <a:pt x="460705" y="132105"/>
                </a:moveTo>
                <a:lnTo>
                  <a:pt x="289255" y="132105"/>
                </a:lnTo>
                <a:lnTo>
                  <a:pt x="289255" y="93421"/>
                </a:lnTo>
                <a:lnTo>
                  <a:pt x="457301" y="93421"/>
                </a:lnTo>
                <a:lnTo>
                  <a:pt x="457301" y="70218"/>
                </a:lnTo>
                <a:lnTo>
                  <a:pt x="457301" y="32829"/>
                </a:lnTo>
                <a:lnTo>
                  <a:pt x="457301" y="8331"/>
                </a:lnTo>
                <a:lnTo>
                  <a:pt x="263601" y="8331"/>
                </a:lnTo>
                <a:lnTo>
                  <a:pt x="263601" y="32829"/>
                </a:lnTo>
                <a:lnTo>
                  <a:pt x="431647" y="32829"/>
                </a:lnTo>
                <a:lnTo>
                  <a:pt x="431647" y="70218"/>
                </a:lnTo>
                <a:lnTo>
                  <a:pt x="263601" y="70218"/>
                </a:lnTo>
                <a:lnTo>
                  <a:pt x="263601" y="93421"/>
                </a:lnTo>
                <a:lnTo>
                  <a:pt x="263601" y="132105"/>
                </a:lnTo>
                <a:lnTo>
                  <a:pt x="263601" y="155321"/>
                </a:lnTo>
                <a:lnTo>
                  <a:pt x="460705" y="155321"/>
                </a:lnTo>
                <a:lnTo>
                  <a:pt x="460705" y="132105"/>
                </a:lnTo>
                <a:close/>
              </a:path>
              <a:path w="472439" h="230504">
                <a:moveTo>
                  <a:pt x="471957" y="194843"/>
                </a:moveTo>
                <a:lnTo>
                  <a:pt x="248678" y="194843"/>
                </a:lnTo>
                <a:lnTo>
                  <a:pt x="248678" y="219392"/>
                </a:lnTo>
                <a:lnTo>
                  <a:pt x="471957" y="219392"/>
                </a:lnTo>
                <a:lnTo>
                  <a:pt x="471957" y="19484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1" name="object 91" descr=""/>
          <p:cNvSpPr/>
          <p:nvPr/>
        </p:nvSpPr>
        <p:spPr>
          <a:xfrm>
            <a:off x="2507869" y="8214817"/>
            <a:ext cx="223520" cy="227329"/>
          </a:xfrm>
          <a:custGeom>
            <a:avLst/>
            <a:gdLst/>
            <a:ahLst/>
            <a:cxnLst/>
            <a:rect l="l" t="t" r="r" b="b"/>
            <a:pathLst>
              <a:path w="223519" h="227329">
                <a:moveTo>
                  <a:pt x="209410" y="64465"/>
                </a:moveTo>
                <a:lnTo>
                  <a:pt x="42151" y="64465"/>
                </a:lnTo>
                <a:lnTo>
                  <a:pt x="42151" y="0"/>
                </a:lnTo>
                <a:lnTo>
                  <a:pt x="15963" y="0"/>
                </a:lnTo>
                <a:lnTo>
                  <a:pt x="15963" y="64465"/>
                </a:lnTo>
                <a:lnTo>
                  <a:pt x="15963" y="88963"/>
                </a:lnTo>
                <a:lnTo>
                  <a:pt x="209410" y="88963"/>
                </a:lnTo>
                <a:lnTo>
                  <a:pt x="209410" y="64465"/>
                </a:lnTo>
                <a:close/>
              </a:path>
              <a:path w="223519" h="227329">
                <a:moveTo>
                  <a:pt x="211772" y="203708"/>
                </a:moveTo>
                <a:lnTo>
                  <a:pt x="41884" y="203708"/>
                </a:lnTo>
                <a:lnTo>
                  <a:pt x="41884" y="158584"/>
                </a:lnTo>
                <a:lnTo>
                  <a:pt x="15443" y="158584"/>
                </a:lnTo>
                <a:lnTo>
                  <a:pt x="15443" y="203708"/>
                </a:lnTo>
                <a:lnTo>
                  <a:pt x="15443" y="226923"/>
                </a:lnTo>
                <a:lnTo>
                  <a:pt x="211772" y="226923"/>
                </a:lnTo>
                <a:lnTo>
                  <a:pt x="211772" y="203708"/>
                </a:lnTo>
                <a:close/>
              </a:path>
              <a:path w="223519" h="227329">
                <a:moveTo>
                  <a:pt x="223291" y="114096"/>
                </a:moveTo>
                <a:lnTo>
                  <a:pt x="0" y="114096"/>
                </a:lnTo>
                <a:lnTo>
                  <a:pt x="0" y="137845"/>
                </a:lnTo>
                <a:lnTo>
                  <a:pt x="223291" y="137845"/>
                </a:lnTo>
                <a:lnTo>
                  <a:pt x="223291" y="1140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92" name="object 92" descr=""/>
          <p:cNvPicPr/>
          <p:nvPr/>
        </p:nvPicPr>
        <p:blipFill>
          <a:blip r:embed="rId37" cstate="print"/>
          <a:stretch>
            <a:fillRect/>
          </a:stretch>
        </p:blipFill>
        <p:spPr>
          <a:xfrm>
            <a:off x="2833297" y="8214211"/>
            <a:ext cx="286110" cy="252051"/>
          </a:xfrm>
          <a:prstGeom prst="rect">
            <a:avLst/>
          </a:prstGeom>
        </p:spPr>
      </p:pic>
      <p:sp>
        <p:nvSpPr>
          <p:cNvPr id="93" name="object 93" descr=""/>
          <p:cNvSpPr/>
          <p:nvPr/>
        </p:nvSpPr>
        <p:spPr>
          <a:xfrm>
            <a:off x="3397796" y="8214817"/>
            <a:ext cx="57785" cy="114935"/>
          </a:xfrm>
          <a:custGeom>
            <a:avLst/>
            <a:gdLst/>
            <a:ahLst/>
            <a:cxnLst/>
            <a:rect l="l" t="t" r="r" b="b"/>
            <a:pathLst>
              <a:path w="57785" h="114934">
                <a:moveTo>
                  <a:pt x="57327" y="41262"/>
                </a:moveTo>
                <a:lnTo>
                  <a:pt x="25908" y="41262"/>
                </a:lnTo>
                <a:lnTo>
                  <a:pt x="25908" y="0"/>
                </a:lnTo>
                <a:lnTo>
                  <a:pt x="0" y="0"/>
                </a:lnTo>
                <a:lnTo>
                  <a:pt x="0" y="41262"/>
                </a:lnTo>
                <a:lnTo>
                  <a:pt x="0" y="65760"/>
                </a:lnTo>
                <a:lnTo>
                  <a:pt x="0" y="114744"/>
                </a:lnTo>
                <a:lnTo>
                  <a:pt x="25908" y="114744"/>
                </a:lnTo>
                <a:lnTo>
                  <a:pt x="25908" y="65760"/>
                </a:lnTo>
                <a:lnTo>
                  <a:pt x="57327" y="65760"/>
                </a:lnTo>
                <a:lnTo>
                  <a:pt x="57327" y="4126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4" name="object 94" descr=""/>
          <p:cNvSpPr/>
          <p:nvPr/>
        </p:nvSpPr>
        <p:spPr>
          <a:xfrm>
            <a:off x="3229216" y="8218271"/>
            <a:ext cx="200025" cy="223520"/>
          </a:xfrm>
          <a:custGeom>
            <a:avLst/>
            <a:gdLst/>
            <a:ahLst/>
            <a:cxnLst/>
            <a:rect l="l" t="t" r="r" b="b"/>
            <a:pathLst>
              <a:path w="200025" h="223520">
                <a:moveTo>
                  <a:pt x="130619" y="49923"/>
                </a:moveTo>
                <a:lnTo>
                  <a:pt x="105232" y="49923"/>
                </a:lnTo>
                <a:lnTo>
                  <a:pt x="105232" y="81495"/>
                </a:lnTo>
                <a:lnTo>
                  <a:pt x="130619" y="81495"/>
                </a:lnTo>
                <a:lnTo>
                  <a:pt x="130619" y="49923"/>
                </a:lnTo>
                <a:close/>
              </a:path>
              <a:path w="200025" h="223520">
                <a:moveTo>
                  <a:pt x="130619" y="28778"/>
                </a:moveTo>
                <a:lnTo>
                  <a:pt x="25387" y="28778"/>
                </a:lnTo>
                <a:lnTo>
                  <a:pt x="25387" y="406"/>
                </a:lnTo>
                <a:lnTo>
                  <a:pt x="0" y="406"/>
                </a:lnTo>
                <a:lnTo>
                  <a:pt x="0" y="28778"/>
                </a:lnTo>
                <a:lnTo>
                  <a:pt x="0" y="49403"/>
                </a:lnTo>
                <a:lnTo>
                  <a:pt x="0" y="81635"/>
                </a:lnTo>
                <a:lnTo>
                  <a:pt x="0" y="103555"/>
                </a:lnTo>
                <a:lnTo>
                  <a:pt x="130619" y="103555"/>
                </a:lnTo>
                <a:lnTo>
                  <a:pt x="130619" y="81635"/>
                </a:lnTo>
                <a:lnTo>
                  <a:pt x="25387" y="81635"/>
                </a:lnTo>
                <a:lnTo>
                  <a:pt x="25387" y="49403"/>
                </a:lnTo>
                <a:lnTo>
                  <a:pt x="130619" y="49403"/>
                </a:lnTo>
                <a:lnTo>
                  <a:pt x="130619" y="28778"/>
                </a:lnTo>
                <a:close/>
              </a:path>
              <a:path w="200025" h="223520">
                <a:moveTo>
                  <a:pt x="130619" y="0"/>
                </a:moveTo>
                <a:lnTo>
                  <a:pt x="105232" y="0"/>
                </a:lnTo>
                <a:lnTo>
                  <a:pt x="105232" y="28600"/>
                </a:lnTo>
                <a:lnTo>
                  <a:pt x="130619" y="28600"/>
                </a:lnTo>
                <a:lnTo>
                  <a:pt x="130619" y="0"/>
                </a:lnTo>
                <a:close/>
              </a:path>
              <a:path w="200025" h="223520">
                <a:moveTo>
                  <a:pt x="199986" y="202831"/>
                </a:moveTo>
                <a:lnTo>
                  <a:pt x="33502" y="202831"/>
                </a:lnTo>
                <a:lnTo>
                  <a:pt x="33502" y="183502"/>
                </a:lnTo>
                <a:lnTo>
                  <a:pt x="194487" y="183502"/>
                </a:lnTo>
                <a:lnTo>
                  <a:pt x="194487" y="164160"/>
                </a:lnTo>
                <a:lnTo>
                  <a:pt x="194487" y="144818"/>
                </a:lnTo>
                <a:lnTo>
                  <a:pt x="194487" y="124193"/>
                </a:lnTo>
                <a:lnTo>
                  <a:pt x="7327" y="124193"/>
                </a:lnTo>
                <a:lnTo>
                  <a:pt x="7327" y="144818"/>
                </a:lnTo>
                <a:lnTo>
                  <a:pt x="168846" y="144818"/>
                </a:lnTo>
                <a:lnTo>
                  <a:pt x="168846" y="164160"/>
                </a:lnTo>
                <a:lnTo>
                  <a:pt x="7848" y="164160"/>
                </a:lnTo>
                <a:lnTo>
                  <a:pt x="7848" y="183502"/>
                </a:lnTo>
                <a:lnTo>
                  <a:pt x="7848" y="202831"/>
                </a:lnTo>
                <a:lnTo>
                  <a:pt x="7848" y="223469"/>
                </a:lnTo>
                <a:lnTo>
                  <a:pt x="199986" y="223469"/>
                </a:lnTo>
                <a:lnTo>
                  <a:pt x="199986" y="20283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5" name="object 95" descr=""/>
          <p:cNvSpPr/>
          <p:nvPr/>
        </p:nvSpPr>
        <p:spPr>
          <a:xfrm>
            <a:off x="3483127" y="8214220"/>
            <a:ext cx="528320" cy="252095"/>
          </a:xfrm>
          <a:custGeom>
            <a:avLst/>
            <a:gdLst/>
            <a:ahLst/>
            <a:cxnLst/>
            <a:rect l="l" t="t" r="r" b="b"/>
            <a:pathLst>
              <a:path w="528320" h="252095">
                <a:moveTo>
                  <a:pt x="147116" y="181343"/>
                </a:moveTo>
                <a:lnTo>
                  <a:pt x="135318" y="185877"/>
                </a:lnTo>
                <a:lnTo>
                  <a:pt x="121043" y="189268"/>
                </a:lnTo>
                <a:lnTo>
                  <a:pt x="105333" y="191401"/>
                </a:lnTo>
                <a:lnTo>
                  <a:pt x="89268" y="192138"/>
                </a:lnTo>
                <a:lnTo>
                  <a:pt x="26174" y="192138"/>
                </a:lnTo>
                <a:lnTo>
                  <a:pt x="26174" y="123050"/>
                </a:lnTo>
                <a:lnTo>
                  <a:pt x="124079" y="123050"/>
                </a:lnTo>
                <a:lnTo>
                  <a:pt x="124079" y="8369"/>
                </a:lnTo>
                <a:lnTo>
                  <a:pt x="0" y="8369"/>
                </a:lnTo>
                <a:lnTo>
                  <a:pt x="0" y="32918"/>
                </a:lnTo>
                <a:lnTo>
                  <a:pt x="98171" y="32918"/>
                </a:lnTo>
                <a:lnTo>
                  <a:pt x="98171" y="98501"/>
                </a:lnTo>
                <a:lnTo>
                  <a:pt x="533" y="98501"/>
                </a:lnTo>
                <a:lnTo>
                  <a:pt x="533" y="216700"/>
                </a:lnTo>
                <a:lnTo>
                  <a:pt x="88747" y="216700"/>
                </a:lnTo>
                <a:lnTo>
                  <a:pt x="105003" y="215950"/>
                </a:lnTo>
                <a:lnTo>
                  <a:pt x="120878" y="213791"/>
                </a:lnTo>
                <a:lnTo>
                  <a:pt x="135267" y="210324"/>
                </a:lnTo>
                <a:lnTo>
                  <a:pt x="147116" y="205638"/>
                </a:lnTo>
                <a:lnTo>
                  <a:pt x="147116" y="192138"/>
                </a:lnTo>
                <a:lnTo>
                  <a:pt x="147116" y="181343"/>
                </a:lnTo>
                <a:close/>
              </a:path>
              <a:path w="528320" h="252095">
                <a:moveTo>
                  <a:pt x="223812" y="93370"/>
                </a:moveTo>
                <a:lnTo>
                  <a:pt x="192405" y="93370"/>
                </a:lnTo>
                <a:lnTo>
                  <a:pt x="192405" y="0"/>
                </a:lnTo>
                <a:lnTo>
                  <a:pt x="166484" y="0"/>
                </a:lnTo>
                <a:lnTo>
                  <a:pt x="166484" y="230454"/>
                </a:lnTo>
                <a:lnTo>
                  <a:pt x="192405" y="230454"/>
                </a:lnTo>
                <a:lnTo>
                  <a:pt x="192405" y="119011"/>
                </a:lnTo>
                <a:lnTo>
                  <a:pt x="223812" y="119011"/>
                </a:lnTo>
                <a:lnTo>
                  <a:pt x="223812" y="93370"/>
                </a:lnTo>
                <a:close/>
              </a:path>
              <a:path w="528320" h="252095">
                <a:moveTo>
                  <a:pt x="453123" y="119214"/>
                </a:moveTo>
                <a:lnTo>
                  <a:pt x="282968" y="119214"/>
                </a:lnTo>
                <a:lnTo>
                  <a:pt x="282968" y="32829"/>
                </a:lnTo>
                <a:lnTo>
                  <a:pt x="450507" y="32829"/>
                </a:lnTo>
                <a:lnTo>
                  <a:pt x="450507" y="8331"/>
                </a:lnTo>
                <a:lnTo>
                  <a:pt x="256540" y="8331"/>
                </a:lnTo>
                <a:lnTo>
                  <a:pt x="256540" y="32829"/>
                </a:lnTo>
                <a:lnTo>
                  <a:pt x="256540" y="119214"/>
                </a:lnTo>
                <a:lnTo>
                  <a:pt x="256540" y="144995"/>
                </a:lnTo>
                <a:lnTo>
                  <a:pt x="453123" y="144995"/>
                </a:lnTo>
                <a:lnTo>
                  <a:pt x="453123" y="119214"/>
                </a:lnTo>
                <a:close/>
              </a:path>
              <a:path w="528320" h="252095">
                <a:moveTo>
                  <a:pt x="465162" y="194297"/>
                </a:moveTo>
                <a:lnTo>
                  <a:pt x="241871" y="194297"/>
                </a:lnTo>
                <a:lnTo>
                  <a:pt x="241871" y="219392"/>
                </a:lnTo>
                <a:lnTo>
                  <a:pt x="465162" y="219392"/>
                </a:lnTo>
                <a:lnTo>
                  <a:pt x="465162" y="194297"/>
                </a:lnTo>
                <a:close/>
              </a:path>
              <a:path w="528320" h="252095">
                <a:moveTo>
                  <a:pt x="528243" y="191058"/>
                </a:moveTo>
                <a:lnTo>
                  <a:pt x="502069" y="191058"/>
                </a:lnTo>
                <a:lnTo>
                  <a:pt x="493699" y="252044"/>
                </a:lnTo>
                <a:lnTo>
                  <a:pt x="515162" y="252044"/>
                </a:lnTo>
                <a:lnTo>
                  <a:pt x="528243" y="19105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96" name="object 96" descr=""/>
          <p:cNvGrpSpPr/>
          <p:nvPr/>
        </p:nvGrpSpPr>
        <p:grpSpPr>
          <a:xfrm>
            <a:off x="4114963" y="8210163"/>
            <a:ext cx="537210" cy="256540"/>
            <a:chOff x="4114963" y="8210163"/>
            <a:chExt cx="537210" cy="256540"/>
          </a:xfrm>
        </p:grpSpPr>
        <p:pic>
          <p:nvPicPr>
            <p:cNvPr id="97" name="object 97" descr="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4114963" y="8210163"/>
              <a:ext cx="207057" cy="231541"/>
            </a:xfrm>
            <a:prstGeom prst="rect">
              <a:avLst/>
            </a:prstGeom>
          </p:spPr>
        </p:pic>
        <p:pic>
          <p:nvPicPr>
            <p:cNvPr id="98" name="object 98" descr="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4364426" y="8210163"/>
              <a:ext cx="287157" cy="256099"/>
            </a:xfrm>
            <a:prstGeom prst="rect">
              <a:avLst/>
            </a:prstGeom>
          </p:spPr>
        </p:pic>
      </p:grpSp>
      <p:grpSp>
        <p:nvGrpSpPr>
          <p:cNvPr id="99" name="object 99" descr=""/>
          <p:cNvGrpSpPr/>
          <p:nvPr/>
        </p:nvGrpSpPr>
        <p:grpSpPr>
          <a:xfrm>
            <a:off x="4755477" y="8214211"/>
            <a:ext cx="470534" cy="227965"/>
            <a:chOff x="4755477" y="8214211"/>
            <a:chExt cx="470534" cy="227965"/>
          </a:xfrm>
        </p:grpSpPr>
        <p:pic>
          <p:nvPicPr>
            <p:cNvPr id="100" name="object 100" descr="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4755477" y="8214211"/>
              <a:ext cx="231925" cy="227493"/>
            </a:xfrm>
            <a:prstGeom prst="rect">
              <a:avLst/>
            </a:prstGeom>
          </p:spPr>
        </p:pic>
        <p:pic>
          <p:nvPicPr>
            <p:cNvPr id="101" name="object 101" descr="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5008605" y="8214211"/>
              <a:ext cx="217266" cy="227493"/>
            </a:xfrm>
            <a:prstGeom prst="rect">
              <a:avLst/>
            </a:prstGeom>
          </p:spPr>
        </p:pic>
      </p:grpSp>
      <p:sp>
        <p:nvSpPr>
          <p:cNvPr id="102" name="object 102" descr=""/>
          <p:cNvSpPr/>
          <p:nvPr/>
        </p:nvSpPr>
        <p:spPr>
          <a:xfrm>
            <a:off x="5439997" y="8214211"/>
            <a:ext cx="26034" cy="230504"/>
          </a:xfrm>
          <a:custGeom>
            <a:avLst/>
            <a:gdLst/>
            <a:ahLst/>
            <a:cxnLst/>
            <a:rect l="l" t="t" r="r" b="b"/>
            <a:pathLst>
              <a:path w="26035" h="230504">
                <a:moveTo>
                  <a:pt x="25914" y="230462"/>
                </a:moveTo>
                <a:lnTo>
                  <a:pt x="0" y="230462"/>
                </a:lnTo>
                <a:lnTo>
                  <a:pt x="0" y="0"/>
                </a:lnTo>
                <a:lnTo>
                  <a:pt x="25914" y="0"/>
                </a:lnTo>
                <a:lnTo>
                  <a:pt x="25914" y="23046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3" name="object 103" descr=""/>
          <p:cNvSpPr/>
          <p:nvPr/>
        </p:nvSpPr>
        <p:spPr>
          <a:xfrm>
            <a:off x="5270106" y="8220964"/>
            <a:ext cx="127000" cy="210820"/>
          </a:xfrm>
          <a:custGeom>
            <a:avLst/>
            <a:gdLst/>
            <a:ahLst/>
            <a:cxnLst/>
            <a:rect l="l" t="t" r="r" b="b"/>
            <a:pathLst>
              <a:path w="127000" h="210820">
                <a:moveTo>
                  <a:pt x="126695" y="103898"/>
                </a:moveTo>
                <a:lnTo>
                  <a:pt x="101041" y="103898"/>
                </a:lnTo>
                <a:lnTo>
                  <a:pt x="101041" y="185394"/>
                </a:lnTo>
                <a:lnTo>
                  <a:pt x="126695" y="185394"/>
                </a:lnTo>
                <a:lnTo>
                  <a:pt x="126695" y="103898"/>
                </a:lnTo>
                <a:close/>
              </a:path>
              <a:path w="127000" h="210820">
                <a:moveTo>
                  <a:pt x="126695" y="0"/>
                </a:moveTo>
                <a:lnTo>
                  <a:pt x="101041" y="0"/>
                </a:lnTo>
                <a:lnTo>
                  <a:pt x="101041" y="78943"/>
                </a:lnTo>
                <a:lnTo>
                  <a:pt x="25654" y="78943"/>
                </a:lnTo>
                <a:lnTo>
                  <a:pt x="25654" y="292"/>
                </a:lnTo>
                <a:lnTo>
                  <a:pt x="0" y="292"/>
                </a:lnTo>
                <a:lnTo>
                  <a:pt x="0" y="78943"/>
                </a:lnTo>
                <a:lnTo>
                  <a:pt x="0" y="103441"/>
                </a:lnTo>
                <a:lnTo>
                  <a:pt x="0" y="185966"/>
                </a:lnTo>
                <a:lnTo>
                  <a:pt x="0" y="210464"/>
                </a:lnTo>
                <a:lnTo>
                  <a:pt x="126695" y="210464"/>
                </a:lnTo>
                <a:lnTo>
                  <a:pt x="126695" y="185966"/>
                </a:lnTo>
                <a:lnTo>
                  <a:pt x="25654" y="185966"/>
                </a:lnTo>
                <a:lnTo>
                  <a:pt x="25654" y="103441"/>
                </a:lnTo>
                <a:lnTo>
                  <a:pt x="126695" y="103441"/>
                </a:lnTo>
                <a:lnTo>
                  <a:pt x="126695" y="79336"/>
                </a:lnTo>
                <a:lnTo>
                  <a:pt x="126695" y="78943"/>
                </a:lnTo>
                <a:lnTo>
                  <a:pt x="12669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04" name="object 104" descr=""/>
          <p:cNvGrpSpPr/>
          <p:nvPr/>
        </p:nvGrpSpPr>
        <p:grpSpPr>
          <a:xfrm>
            <a:off x="5582433" y="8216910"/>
            <a:ext cx="727075" cy="228600"/>
            <a:chOff x="5582433" y="8216910"/>
            <a:chExt cx="727075" cy="228600"/>
          </a:xfrm>
        </p:grpSpPr>
        <p:pic>
          <p:nvPicPr>
            <p:cNvPr id="105" name="object 105" descr="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5582433" y="8216910"/>
              <a:ext cx="223286" cy="228573"/>
            </a:xfrm>
            <a:prstGeom prst="rect">
              <a:avLst/>
            </a:prstGeom>
          </p:spPr>
        </p:pic>
        <p:pic>
          <p:nvPicPr>
            <p:cNvPr id="106" name="object 106" descr="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5834252" y="8219068"/>
              <a:ext cx="223286" cy="214540"/>
            </a:xfrm>
            <a:prstGeom prst="rect">
              <a:avLst/>
            </a:prstGeom>
          </p:spPr>
        </p:pic>
        <p:sp>
          <p:nvSpPr>
            <p:cNvPr id="107" name="object 107" descr=""/>
            <p:cNvSpPr/>
            <p:nvPr/>
          </p:nvSpPr>
          <p:spPr>
            <a:xfrm>
              <a:off x="6086068" y="8222551"/>
              <a:ext cx="223520" cy="211454"/>
            </a:xfrm>
            <a:custGeom>
              <a:avLst/>
              <a:gdLst/>
              <a:ahLst/>
              <a:cxnLst/>
              <a:rect l="l" t="t" r="r" b="b"/>
              <a:pathLst>
                <a:path w="223520" h="211454">
                  <a:moveTo>
                    <a:pt x="223278" y="186956"/>
                  </a:moveTo>
                  <a:lnTo>
                    <a:pt x="124333" y="186956"/>
                  </a:lnTo>
                  <a:lnTo>
                    <a:pt x="124333" y="143116"/>
                  </a:lnTo>
                  <a:lnTo>
                    <a:pt x="212026" y="143116"/>
                  </a:lnTo>
                  <a:lnTo>
                    <a:pt x="212026" y="119913"/>
                  </a:lnTo>
                  <a:lnTo>
                    <a:pt x="40830" y="119913"/>
                  </a:lnTo>
                  <a:lnTo>
                    <a:pt x="40830" y="82511"/>
                  </a:lnTo>
                  <a:lnTo>
                    <a:pt x="208622" y="82511"/>
                  </a:lnTo>
                  <a:lnTo>
                    <a:pt x="208622" y="59309"/>
                  </a:lnTo>
                  <a:lnTo>
                    <a:pt x="208622" y="23202"/>
                  </a:lnTo>
                  <a:lnTo>
                    <a:pt x="208622" y="0"/>
                  </a:lnTo>
                  <a:lnTo>
                    <a:pt x="14922" y="0"/>
                  </a:lnTo>
                  <a:lnTo>
                    <a:pt x="14922" y="23202"/>
                  </a:lnTo>
                  <a:lnTo>
                    <a:pt x="182968" y="23202"/>
                  </a:lnTo>
                  <a:lnTo>
                    <a:pt x="182968" y="59309"/>
                  </a:lnTo>
                  <a:lnTo>
                    <a:pt x="14922" y="59309"/>
                  </a:lnTo>
                  <a:lnTo>
                    <a:pt x="14922" y="82511"/>
                  </a:lnTo>
                  <a:lnTo>
                    <a:pt x="14922" y="119913"/>
                  </a:lnTo>
                  <a:lnTo>
                    <a:pt x="14922" y="143116"/>
                  </a:lnTo>
                  <a:lnTo>
                    <a:pt x="97904" y="143116"/>
                  </a:lnTo>
                  <a:lnTo>
                    <a:pt x="97904" y="186956"/>
                  </a:lnTo>
                  <a:lnTo>
                    <a:pt x="0" y="186956"/>
                  </a:lnTo>
                  <a:lnTo>
                    <a:pt x="0" y="211455"/>
                  </a:lnTo>
                  <a:lnTo>
                    <a:pt x="223278" y="211455"/>
                  </a:lnTo>
                  <a:lnTo>
                    <a:pt x="223278" y="18695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08" name="object 108" descr=""/>
          <p:cNvGrpSpPr/>
          <p:nvPr/>
        </p:nvGrpSpPr>
        <p:grpSpPr>
          <a:xfrm>
            <a:off x="6410288" y="8210163"/>
            <a:ext cx="465455" cy="234950"/>
            <a:chOff x="6410288" y="8210163"/>
            <a:chExt cx="465455" cy="234950"/>
          </a:xfrm>
        </p:grpSpPr>
        <p:pic>
          <p:nvPicPr>
            <p:cNvPr id="109" name="object 109" descr="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6410288" y="8210163"/>
              <a:ext cx="234542" cy="231541"/>
            </a:xfrm>
            <a:prstGeom prst="rect">
              <a:avLst/>
            </a:prstGeom>
          </p:spPr>
        </p:pic>
        <p:pic>
          <p:nvPicPr>
            <p:cNvPr id="110" name="object 110" descr="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6667343" y="8214211"/>
              <a:ext cx="207842" cy="230462"/>
            </a:xfrm>
            <a:prstGeom prst="rect">
              <a:avLst/>
            </a:prstGeom>
          </p:spPr>
        </p:pic>
      </p:grpSp>
      <p:pic>
        <p:nvPicPr>
          <p:cNvPr id="111" name="object 111" descr=""/>
          <p:cNvPicPr/>
          <p:nvPr/>
        </p:nvPicPr>
        <p:blipFill>
          <a:blip r:embed="rId46" cstate="print"/>
          <a:stretch>
            <a:fillRect/>
          </a:stretch>
        </p:blipFill>
        <p:spPr>
          <a:xfrm>
            <a:off x="7174908" y="8214211"/>
            <a:ext cx="202083" cy="230462"/>
          </a:xfrm>
          <a:prstGeom prst="rect">
            <a:avLst/>
          </a:prstGeom>
        </p:spPr>
      </p:pic>
      <p:pic>
        <p:nvPicPr>
          <p:cNvPr id="112" name="object 112" descr=""/>
          <p:cNvPicPr/>
          <p:nvPr/>
        </p:nvPicPr>
        <p:blipFill>
          <a:blip r:embed="rId47" cstate="print"/>
          <a:stretch>
            <a:fillRect/>
          </a:stretch>
        </p:blipFill>
        <p:spPr>
          <a:xfrm>
            <a:off x="6914712" y="8214211"/>
            <a:ext cx="209151" cy="230462"/>
          </a:xfrm>
          <a:prstGeom prst="rect">
            <a:avLst/>
          </a:prstGeom>
        </p:spPr>
      </p:pic>
      <p:grpSp>
        <p:nvGrpSpPr>
          <p:cNvPr id="113" name="object 113" descr=""/>
          <p:cNvGrpSpPr/>
          <p:nvPr/>
        </p:nvGrpSpPr>
        <p:grpSpPr>
          <a:xfrm>
            <a:off x="7494773" y="8214211"/>
            <a:ext cx="975994" cy="228600"/>
            <a:chOff x="7494773" y="8214211"/>
            <a:chExt cx="975994" cy="228600"/>
          </a:xfrm>
        </p:grpSpPr>
        <p:pic>
          <p:nvPicPr>
            <p:cNvPr id="114" name="object 114" descr="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7743451" y="8219068"/>
              <a:ext cx="223286" cy="214540"/>
            </a:xfrm>
            <a:prstGeom prst="rect">
              <a:avLst/>
            </a:prstGeom>
          </p:spPr>
        </p:pic>
        <p:pic>
          <p:nvPicPr>
            <p:cNvPr id="115" name="object 115" descr="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7494773" y="8214211"/>
              <a:ext cx="223548" cy="228573"/>
            </a:xfrm>
            <a:prstGeom prst="rect">
              <a:avLst/>
            </a:prstGeom>
          </p:spPr>
        </p:pic>
        <p:sp>
          <p:nvSpPr>
            <p:cNvPr id="116" name="object 116" descr=""/>
            <p:cNvSpPr/>
            <p:nvPr/>
          </p:nvSpPr>
          <p:spPr>
            <a:xfrm>
              <a:off x="7995259" y="8222551"/>
              <a:ext cx="475615" cy="211454"/>
            </a:xfrm>
            <a:custGeom>
              <a:avLst/>
              <a:gdLst/>
              <a:ahLst/>
              <a:cxnLst/>
              <a:rect l="l" t="t" r="r" b="b"/>
              <a:pathLst>
                <a:path w="475615" h="211454">
                  <a:moveTo>
                    <a:pt x="208368" y="0"/>
                  </a:moveTo>
                  <a:lnTo>
                    <a:pt x="14668" y="0"/>
                  </a:lnTo>
                  <a:lnTo>
                    <a:pt x="14668" y="24498"/>
                  </a:lnTo>
                  <a:lnTo>
                    <a:pt x="14668" y="110883"/>
                  </a:lnTo>
                  <a:lnTo>
                    <a:pt x="14668" y="136664"/>
                  </a:lnTo>
                  <a:lnTo>
                    <a:pt x="208368" y="136664"/>
                  </a:lnTo>
                  <a:lnTo>
                    <a:pt x="208368" y="111213"/>
                  </a:lnTo>
                  <a:lnTo>
                    <a:pt x="208368" y="110883"/>
                  </a:lnTo>
                  <a:lnTo>
                    <a:pt x="208368" y="25133"/>
                  </a:lnTo>
                  <a:lnTo>
                    <a:pt x="182460" y="25133"/>
                  </a:lnTo>
                  <a:lnTo>
                    <a:pt x="182460" y="110883"/>
                  </a:lnTo>
                  <a:lnTo>
                    <a:pt x="40576" y="110883"/>
                  </a:lnTo>
                  <a:lnTo>
                    <a:pt x="40576" y="24498"/>
                  </a:lnTo>
                  <a:lnTo>
                    <a:pt x="208368" y="24498"/>
                  </a:lnTo>
                  <a:lnTo>
                    <a:pt x="208368" y="0"/>
                  </a:lnTo>
                  <a:close/>
                </a:path>
                <a:path w="475615" h="211454">
                  <a:moveTo>
                    <a:pt x="223291" y="185966"/>
                  </a:moveTo>
                  <a:lnTo>
                    <a:pt x="0" y="185966"/>
                  </a:lnTo>
                  <a:lnTo>
                    <a:pt x="0" y="211061"/>
                  </a:lnTo>
                  <a:lnTo>
                    <a:pt x="223291" y="211061"/>
                  </a:lnTo>
                  <a:lnTo>
                    <a:pt x="223291" y="185966"/>
                  </a:lnTo>
                  <a:close/>
                </a:path>
                <a:path w="475615" h="211454">
                  <a:moveTo>
                    <a:pt x="475107" y="186956"/>
                  </a:moveTo>
                  <a:lnTo>
                    <a:pt x="376161" y="186956"/>
                  </a:lnTo>
                  <a:lnTo>
                    <a:pt x="376161" y="143116"/>
                  </a:lnTo>
                  <a:lnTo>
                    <a:pt x="463854" y="143116"/>
                  </a:lnTo>
                  <a:lnTo>
                    <a:pt x="463854" y="119913"/>
                  </a:lnTo>
                  <a:lnTo>
                    <a:pt x="292658" y="119913"/>
                  </a:lnTo>
                  <a:lnTo>
                    <a:pt x="292658" y="82511"/>
                  </a:lnTo>
                  <a:lnTo>
                    <a:pt x="460451" y="82511"/>
                  </a:lnTo>
                  <a:lnTo>
                    <a:pt x="460451" y="59309"/>
                  </a:lnTo>
                  <a:lnTo>
                    <a:pt x="460451" y="23202"/>
                  </a:lnTo>
                  <a:lnTo>
                    <a:pt x="460451" y="0"/>
                  </a:lnTo>
                  <a:lnTo>
                    <a:pt x="266750" y="0"/>
                  </a:lnTo>
                  <a:lnTo>
                    <a:pt x="266750" y="23202"/>
                  </a:lnTo>
                  <a:lnTo>
                    <a:pt x="434797" y="23202"/>
                  </a:lnTo>
                  <a:lnTo>
                    <a:pt x="434797" y="59309"/>
                  </a:lnTo>
                  <a:lnTo>
                    <a:pt x="266750" y="59309"/>
                  </a:lnTo>
                  <a:lnTo>
                    <a:pt x="266750" y="82511"/>
                  </a:lnTo>
                  <a:lnTo>
                    <a:pt x="266750" y="119913"/>
                  </a:lnTo>
                  <a:lnTo>
                    <a:pt x="266750" y="143116"/>
                  </a:lnTo>
                  <a:lnTo>
                    <a:pt x="349719" y="143116"/>
                  </a:lnTo>
                  <a:lnTo>
                    <a:pt x="349719" y="186956"/>
                  </a:lnTo>
                  <a:lnTo>
                    <a:pt x="251828" y="186956"/>
                  </a:lnTo>
                  <a:lnTo>
                    <a:pt x="251828" y="211455"/>
                  </a:lnTo>
                  <a:lnTo>
                    <a:pt x="475107" y="211455"/>
                  </a:lnTo>
                  <a:lnTo>
                    <a:pt x="475107" y="18695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7" name="object 117" descr=""/>
          <p:cNvSpPr/>
          <p:nvPr/>
        </p:nvSpPr>
        <p:spPr>
          <a:xfrm>
            <a:off x="8572043" y="8221256"/>
            <a:ext cx="475615" cy="212725"/>
          </a:xfrm>
          <a:custGeom>
            <a:avLst/>
            <a:gdLst/>
            <a:ahLst/>
            <a:cxnLst/>
            <a:rect l="l" t="t" r="r" b="b"/>
            <a:pathLst>
              <a:path w="475615" h="212725">
                <a:moveTo>
                  <a:pt x="206794" y="0"/>
                </a:moveTo>
                <a:lnTo>
                  <a:pt x="14401" y="0"/>
                </a:lnTo>
                <a:lnTo>
                  <a:pt x="14401" y="24498"/>
                </a:lnTo>
                <a:lnTo>
                  <a:pt x="180365" y="24498"/>
                </a:lnTo>
                <a:lnTo>
                  <a:pt x="180365" y="78651"/>
                </a:lnTo>
                <a:lnTo>
                  <a:pt x="14401" y="78651"/>
                </a:lnTo>
                <a:lnTo>
                  <a:pt x="14401" y="103149"/>
                </a:lnTo>
                <a:lnTo>
                  <a:pt x="180365" y="103149"/>
                </a:lnTo>
                <a:lnTo>
                  <a:pt x="180365" y="161175"/>
                </a:lnTo>
                <a:lnTo>
                  <a:pt x="206794" y="161175"/>
                </a:lnTo>
                <a:lnTo>
                  <a:pt x="206794" y="103149"/>
                </a:lnTo>
                <a:lnTo>
                  <a:pt x="206794" y="78651"/>
                </a:lnTo>
                <a:lnTo>
                  <a:pt x="206794" y="24498"/>
                </a:lnTo>
                <a:lnTo>
                  <a:pt x="206794" y="0"/>
                </a:lnTo>
                <a:close/>
              </a:path>
              <a:path w="475615" h="212725">
                <a:moveTo>
                  <a:pt x="223291" y="187261"/>
                </a:moveTo>
                <a:lnTo>
                  <a:pt x="110731" y="187261"/>
                </a:lnTo>
                <a:lnTo>
                  <a:pt x="110731" y="134645"/>
                </a:lnTo>
                <a:lnTo>
                  <a:pt x="84556" y="134645"/>
                </a:lnTo>
                <a:lnTo>
                  <a:pt x="84556" y="187261"/>
                </a:lnTo>
                <a:lnTo>
                  <a:pt x="0" y="187261"/>
                </a:lnTo>
                <a:lnTo>
                  <a:pt x="0" y="212356"/>
                </a:lnTo>
                <a:lnTo>
                  <a:pt x="223291" y="212356"/>
                </a:lnTo>
                <a:lnTo>
                  <a:pt x="223291" y="187261"/>
                </a:lnTo>
                <a:close/>
              </a:path>
              <a:path w="475615" h="212725">
                <a:moveTo>
                  <a:pt x="463067" y="112179"/>
                </a:moveTo>
                <a:lnTo>
                  <a:pt x="292912" y="112179"/>
                </a:lnTo>
                <a:lnTo>
                  <a:pt x="292912" y="25793"/>
                </a:lnTo>
                <a:lnTo>
                  <a:pt x="460451" y="25793"/>
                </a:lnTo>
                <a:lnTo>
                  <a:pt x="460451" y="1295"/>
                </a:lnTo>
                <a:lnTo>
                  <a:pt x="266484" y="1295"/>
                </a:lnTo>
                <a:lnTo>
                  <a:pt x="266484" y="25793"/>
                </a:lnTo>
                <a:lnTo>
                  <a:pt x="266484" y="112179"/>
                </a:lnTo>
                <a:lnTo>
                  <a:pt x="266484" y="137960"/>
                </a:lnTo>
                <a:lnTo>
                  <a:pt x="463067" y="137960"/>
                </a:lnTo>
                <a:lnTo>
                  <a:pt x="463067" y="112179"/>
                </a:lnTo>
                <a:close/>
              </a:path>
              <a:path w="475615" h="212725">
                <a:moveTo>
                  <a:pt x="475107" y="187261"/>
                </a:moveTo>
                <a:lnTo>
                  <a:pt x="251815" y="187261"/>
                </a:lnTo>
                <a:lnTo>
                  <a:pt x="251815" y="212356"/>
                </a:lnTo>
                <a:lnTo>
                  <a:pt x="475107" y="212356"/>
                </a:lnTo>
                <a:lnTo>
                  <a:pt x="475107" y="18726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18" name="object 118" descr=""/>
          <p:cNvPicPr/>
          <p:nvPr/>
        </p:nvPicPr>
        <p:blipFill>
          <a:blip r:embed="rId33" cstate="print"/>
          <a:stretch>
            <a:fillRect/>
          </a:stretch>
        </p:blipFill>
        <p:spPr>
          <a:xfrm>
            <a:off x="9155728" y="8214211"/>
            <a:ext cx="208104" cy="230462"/>
          </a:xfrm>
          <a:prstGeom prst="rect">
            <a:avLst/>
          </a:prstGeom>
        </p:spPr>
      </p:pic>
      <p:pic>
        <p:nvPicPr>
          <p:cNvPr id="119" name="object 119" descr=""/>
          <p:cNvPicPr/>
          <p:nvPr/>
        </p:nvPicPr>
        <p:blipFill>
          <a:blip r:embed="rId34" cstate="print"/>
          <a:stretch>
            <a:fillRect/>
          </a:stretch>
        </p:blipFill>
        <p:spPr>
          <a:xfrm>
            <a:off x="9410165" y="8214211"/>
            <a:ext cx="199466" cy="230462"/>
          </a:xfrm>
          <a:prstGeom prst="rect">
            <a:avLst/>
          </a:prstGeom>
        </p:spPr>
      </p:pic>
      <p:sp>
        <p:nvSpPr>
          <p:cNvPr id="120" name="object 120" descr=""/>
          <p:cNvSpPr/>
          <p:nvPr/>
        </p:nvSpPr>
        <p:spPr>
          <a:xfrm>
            <a:off x="9652558" y="8215566"/>
            <a:ext cx="475615" cy="226695"/>
          </a:xfrm>
          <a:custGeom>
            <a:avLst/>
            <a:gdLst/>
            <a:ahLst/>
            <a:cxnLst/>
            <a:rect l="l" t="t" r="r" b="b"/>
            <a:pathLst>
              <a:path w="475615" h="226695">
                <a:moveTo>
                  <a:pt x="207048" y="0"/>
                </a:moveTo>
                <a:lnTo>
                  <a:pt x="181660" y="0"/>
                </a:lnTo>
                <a:lnTo>
                  <a:pt x="181660" y="19875"/>
                </a:lnTo>
                <a:lnTo>
                  <a:pt x="181660" y="40513"/>
                </a:lnTo>
                <a:lnTo>
                  <a:pt x="181660" y="59842"/>
                </a:lnTo>
                <a:lnTo>
                  <a:pt x="41351" y="59842"/>
                </a:lnTo>
                <a:lnTo>
                  <a:pt x="41351" y="40513"/>
                </a:lnTo>
                <a:lnTo>
                  <a:pt x="181660" y="40513"/>
                </a:lnTo>
                <a:lnTo>
                  <a:pt x="181660" y="19875"/>
                </a:lnTo>
                <a:lnTo>
                  <a:pt x="41351" y="19875"/>
                </a:lnTo>
                <a:lnTo>
                  <a:pt x="41351" y="533"/>
                </a:lnTo>
                <a:lnTo>
                  <a:pt x="15963" y="533"/>
                </a:lnTo>
                <a:lnTo>
                  <a:pt x="15963" y="19875"/>
                </a:lnTo>
                <a:lnTo>
                  <a:pt x="15963" y="40513"/>
                </a:lnTo>
                <a:lnTo>
                  <a:pt x="15963" y="59842"/>
                </a:lnTo>
                <a:lnTo>
                  <a:pt x="15963" y="80479"/>
                </a:lnTo>
                <a:lnTo>
                  <a:pt x="207048" y="80479"/>
                </a:lnTo>
                <a:lnTo>
                  <a:pt x="207048" y="19875"/>
                </a:lnTo>
                <a:lnTo>
                  <a:pt x="207048" y="0"/>
                </a:lnTo>
                <a:close/>
              </a:path>
              <a:path w="475615" h="226695">
                <a:moveTo>
                  <a:pt x="211759" y="206832"/>
                </a:moveTo>
                <a:lnTo>
                  <a:pt x="40830" y="206832"/>
                </a:lnTo>
                <a:lnTo>
                  <a:pt x="40830" y="191363"/>
                </a:lnTo>
                <a:lnTo>
                  <a:pt x="207835" y="191363"/>
                </a:lnTo>
                <a:lnTo>
                  <a:pt x="207835" y="173304"/>
                </a:lnTo>
                <a:lnTo>
                  <a:pt x="207835" y="157835"/>
                </a:lnTo>
                <a:lnTo>
                  <a:pt x="207835" y="138493"/>
                </a:lnTo>
                <a:lnTo>
                  <a:pt x="14922" y="138493"/>
                </a:lnTo>
                <a:lnTo>
                  <a:pt x="14922" y="157835"/>
                </a:lnTo>
                <a:lnTo>
                  <a:pt x="182448" y="157835"/>
                </a:lnTo>
                <a:lnTo>
                  <a:pt x="182448" y="173304"/>
                </a:lnTo>
                <a:lnTo>
                  <a:pt x="15443" y="173304"/>
                </a:lnTo>
                <a:lnTo>
                  <a:pt x="15443" y="191363"/>
                </a:lnTo>
                <a:lnTo>
                  <a:pt x="15443" y="206832"/>
                </a:lnTo>
                <a:lnTo>
                  <a:pt x="15443" y="226174"/>
                </a:lnTo>
                <a:lnTo>
                  <a:pt x="211759" y="226174"/>
                </a:lnTo>
                <a:lnTo>
                  <a:pt x="211759" y="206832"/>
                </a:lnTo>
                <a:close/>
              </a:path>
              <a:path w="475615" h="226695">
                <a:moveTo>
                  <a:pt x="223278" y="99034"/>
                </a:moveTo>
                <a:lnTo>
                  <a:pt x="0" y="99034"/>
                </a:lnTo>
                <a:lnTo>
                  <a:pt x="0" y="119824"/>
                </a:lnTo>
                <a:lnTo>
                  <a:pt x="223278" y="119824"/>
                </a:lnTo>
                <a:lnTo>
                  <a:pt x="223278" y="99034"/>
                </a:lnTo>
                <a:close/>
              </a:path>
              <a:path w="475615" h="226695">
                <a:moveTo>
                  <a:pt x="475107" y="193941"/>
                </a:moveTo>
                <a:lnTo>
                  <a:pt x="376148" y="193941"/>
                </a:lnTo>
                <a:lnTo>
                  <a:pt x="376148" y="150101"/>
                </a:lnTo>
                <a:lnTo>
                  <a:pt x="463842" y="150101"/>
                </a:lnTo>
                <a:lnTo>
                  <a:pt x="463842" y="126898"/>
                </a:lnTo>
                <a:lnTo>
                  <a:pt x="292646" y="126898"/>
                </a:lnTo>
                <a:lnTo>
                  <a:pt x="292646" y="89496"/>
                </a:lnTo>
                <a:lnTo>
                  <a:pt x="460438" y="89496"/>
                </a:lnTo>
                <a:lnTo>
                  <a:pt x="460438" y="66294"/>
                </a:lnTo>
                <a:lnTo>
                  <a:pt x="460438" y="30187"/>
                </a:lnTo>
                <a:lnTo>
                  <a:pt x="460438" y="6985"/>
                </a:lnTo>
                <a:lnTo>
                  <a:pt x="266738" y="6985"/>
                </a:lnTo>
                <a:lnTo>
                  <a:pt x="266738" y="30187"/>
                </a:lnTo>
                <a:lnTo>
                  <a:pt x="434784" y="30187"/>
                </a:lnTo>
                <a:lnTo>
                  <a:pt x="434784" y="66294"/>
                </a:lnTo>
                <a:lnTo>
                  <a:pt x="266738" y="66294"/>
                </a:lnTo>
                <a:lnTo>
                  <a:pt x="266738" y="89496"/>
                </a:lnTo>
                <a:lnTo>
                  <a:pt x="266738" y="126898"/>
                </a:lnTo>
                <a:lnTo>
                  <a:pt x="266738" y="150101"/>
                </a:lnTo>
                <a:lnTo>
                  <a:pt x="349719" y="150101"/>
                </a:lnTo>
                <a:lnTo>
                  <a:pt x="349719" y="193941"/>
                </a:lnTo>
                <a:lnTo>
                  <a:pt x="251815" y="193941"/>
                </a:lnTo>
                <a:lnTo>
                  <a:pt x="251815" y="218440"/>
                </a:lnTo>
                <a:lnTo>
                  <a:pt x="475107" y="218440"/>
                </a:lnTo>
                <a:lnTo>
                  <a:pt x="475107" y="19394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21" name="object 121" descr=""/>
          <p:cNvGrpSpPr/>
          <p:nvPr/>
        </p:nvGrpSpPr>
        <p:grpSpPr>
          <a:xfrm>
            <a:off x="10232621" y="8214211"/>
            <a:ext cx="538480" cy="230504"/>
            <a:chOff x="10232621" y="8214211"/>
            <a:chExt cx="538480" cy="230504"/>
          </a:xfrm>
        </p:grpSpPr>
        <p:pic>
          <p:nvPicPr>
            <p:cNvPr id="122" name="object 122" descr="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10232621" y="8214211"/>
              <a:ext cx="460970" cy="230462"/>
            </a:xfrm>
            <a:prstGeom prst="rect">
              <a:avLst/>
            </a:prstGeom>
          </p:spPr>
        </p:pic>
        <p:sp>
          <p:nvSpPr>
            <p:cNvPr id="123" name="object 123" descr=""/>
            <p:cNvSpPr/>
            <p:nvPr/>
          </p:nvSpPr>
          <p:spPr>
            <a:xfrm>
              <a:off x="10733904" y="8404194"/>
              <a:ext cx="37465" cy="38735"/>
            </a:xfrm>
            <a:custGeom>
              <a:avLst/>
              <a:gdLst/>
              <a:ahLst/>
              <a:cxnLst/>
              <a:rect l="l" t="t" r="r" b="b"/>
              <a:pathLst>
                <a:path w="37465" h="38734">
                  <a:moveTo>
                    <a:pt x="18585" y="38320"/>
                  </a:moveTo>
                  <a:lnTo>
                    <a:pt x="11264" y="36844"/>
                  </a:lnTo>
                  <a:lnTo>
                    <a:pt x="5366" y="32788"/>
                  </a:lnTo>
                  <a:lnTo>
                    <a:pt x="1431" y="26707"/>
                  </a:lnTo>
                  <a:lnTo>
                    <a:pt x="0" y="19160"/>
                  </a:lnTo>
                  <a:lnTo>
                    <a:pt x="1431" y="11612"/>
                  </a:lnTo>
                  <a:lnTo>
                    <a:pt x="5366" y="5532"/>
                  </a:lnTo>
                  <a:lnTo>
                    <a:pt x="11264" y="1475"/>
                  </a:lnTo>
                  <a:lnTo>
                    <a:pt x="18585" y="0"/>
                  </a:lnTo>
                  <a:lnTo>
                    <a:pt x="25865" y="1475"/>
                  </a:lnTo>
                  <a:lnTo>
                    <a:pt x="31673" y="5532"/>
                  </a:lnTo>
                  <a:lnTo>
                    <a:pt x="35518" y="11612"/>
                  </a:lnTo>
                  <a:lnTo>
                    <a:pt x="36909" y="19160"/>
                  </a:lnTo>
                  <a:lnTo>
                    <a:pt x="35518" y="26707"/>
                  </a:lnTo>
                  <a:lnTo>
                    <a:pt x="31673" y="32788"/>
                  </a:lnTo>
                  <a:lnTo>
                    <a:pt x="25865" y="36844"/>
                  </a:lnTo>
                  <a:lnTo>
                    <a:pt x="18585" y="3832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4" name="object 124" descr=""/>
          <p:cNvSpPr/>
          <p:nvPr/>
        </p:nvSpPr>
        <p:spPr>
          <a:xfrm>
            <a:off x="11017872" y="2856369"/>
            <a:ext cx="472440" cy="230504"/>
          </a:xfrm>
          <a:custGeom>
            <a:avLst/>
            <a:gdLst/>
            <a:ahLst/>
            <a:cxnLst/>
            <a:rect l="l" t="t" r="r" b="b"/>
            <a:pathLst>
              <a:path w="472440" h="230505">
                <a:moveTo>
                  <a:pt x="152603" y="97688"/>
                </a:moveTo>
                <a:lnTo>
                  <a:pt x="118148" y="75831"/>
                </a:lnTo>
                <a:lnTo>
                  <a:pt x="84543" y="54508"/>
                </a:lnTo>
                <a:lnTo>
                  <a:pt x="86156" y="48336"/>
                </a:lnTo>
                <a:lnTo>
                  <a:pt x="87452" y="41998"/>
                </a:lnTo>
                <a:lnTo>
                  <a:pt x="88404" y="35496"/>
                </a:lnTo>
                <a:lnTo>
                  <a:pt x="88988" y="28879"/>
                </a:lnTo>
                <a:lnTo>
                  <a:pt x="145529" y="28879"/>
                </a:lnTo>
                <a:lnTo>
                  <a:pt x="145529" y="5943"/>
                </a:lnTo>
                <a:lnTo>
                  <a:pt x="2882" y="5943"/>
                </a:lnTo>
                <a:lnTo>
                  <a:pt x="2882" y="28879"/>
                </a:lnTo>
                <a:lnTo>
                  <a:pt x="63080" y="28879"/>
                </a:lnTo>
                <a:lnTo>
                  <a:pt x="56984" y="54508"/>
                </a:lnTo>
                <a:lnTo>
                  <a:pt x="44107" y="75653"/>
                </a:lnTo>
                <a:lnTo>
                  <a:pt x="24942" y="90843"/>
                </a:lnTo>
                <a:lnTo>
                  <a:pt x="0" y="98767"/>
                </a:lnTo>
                <a:lnTo>
                  <a:pt x="0" y="122783"/>
                </a:lnTo>
                <a:lnTo>
                  <a:pt x="23736" y="117563"/>
                </a:lnTo>
                <a:lnTo>
                  <a:pt x="44437" y="107594"/>
                </a:lnTo>
                <a:lnTo>
                  <a:pt x="61696" y="93484"/>
                </a:lnTo>
                <a:lnTo>
                  <a:pt x="75120" y="75831"/>
                </a:lnTo>
                <a:lnTo>
                  <a:pt x="139649" y="117563"/>
                </a:lnTo>
                <a:lnTo>
                  <a:pt x="139827" y="117563"/>
                </a:lnTo>
                <a:lnTo>
                  <a:pt x="152603" y="97688"/>
                </a:lnTo>
                <a:close/>
              </a:path>
              <a:path w="472440" h="230505">
                <a:moveTo>
                  <a:pt x="202590" y="182689"/>
                </a:moveTo>
                <a:lnTo>
                  <a:pt x="195173" y="160655"/>
                </a:lnTo>
                <a:lnTo>
                  <a:pt x="190220" y="157048"/>
                </a:lnTo>
                <a:lnTo>
                  <a:pt x="174853" y="145884"/>
                </a:lnTo>
                <a:lnTo>
                  <a:pt x="174853" y="182689"/>
                </a:lnTo>
                <a:lnTo>
                  <a:pt x="169583" y="194208"/>
                </a:lnTo>
                <a:lnTo>
                  <a:pt x="155155" y="202184"/>
                </a:lnTo>
                <a:lnTo>
                  <a:pt x="133553" y="206819"/>
                </a:lnTo>
                <a:lnTo>
                  <a:pt x="106794" y="208318"/>
                </a:lnTo>
                <a:lnTo>
                  <a:pt x="80149" y="206819"/>
                </a:lnTo>
                <a:lnTo>
                  <a:pt x="58534" y="202184"/>
                </a:lnTo>
                <a:lnTo>
                  <a:pt x="44030" y="194208"/>
                </a:lnTo>
                <a:lnTo>
                  <a:pt x="38735" y="182689"/>
                </a:lnTo>
                <a:lnTo>
                  <a:pt x="44030" y="171284"/>
                </a:lnTo>
                <a:lnTo>
                  <a:pt x="58534" y="163283"/>
                </a:lnTo>
                <a:lnTo>
                  <a:pt x="80149" y="158584"/>
                </a:lnTo>
                <a:lnTo>
                  <a:pt x="106794" y="157048"/>
                </a:lnTo>
                <a:lnTo>
                  <a:pt x="133553" y="158584"/>
                </a:lnTo>
                <a:lnTo>
                  <a:pt x="155155" y="163283"/>
                </a:lnTo>
                <a:lnTo>
                  <a:pt x="169583" y="171284"/>
                </a:lnTo>
                <a:lnTo>
                  <a:pt x="174853" y="182689"/>
                </a:lnTo>
                <a:lnTo>
                  <a:pt x="174853" y="145884"/>
                </a:lnTo>
                <a:lnTo>
                  <a:pt x="144399" y="137528"/>
                </a:lnTo>
                <a:lnTo>
                  <a:pt x="106794" y="134924"/>
                </a:lnTo>
                <a:lnTo>
                  <a:pt x="69303" y="137528"/>
                </a:lnTo>
                <a:lnTo>
                  <a:pt x="38874" y="145846"/>
                </a:lnTo>
                <a:lnTo>
                  <a:pt x="18453" y="160655"/>
                </a:lnTo>
                <a:lnTo>
                  <a:pt x="10998" y="182689"/>
                </a:lnTo>
                <a:lnTo>
                  <a:pt x="18453" y="204724"/>
                </a:lnTo>
                <a:lnTo>
                  <a:pt x="38874" y="219519"/>
                </a:lnTo>
                <a:lnTo>
                  <a:pt x="69303" y="227838"/>
                </a:lnTo>
                <a:lnTo>
                  <a:pt x="106794" y="230441"/>
                </a:lnTo>
                <a:lnTo>
                  <a:pt x="144399" y="227838"/>
                </a:lnTo>
                <a:lnTo>
                  <a:pt x="174815" y="219519"/>
                </a:lnTo>
                <a:lnTo>
                  <a:pt x="190220" y="208318"/>
                </a:lnTo>
                <a:lnTo>
                  <a:pt x="195173" y="204724"/>
                </a:lnTo>
                <a:lnTo>
                  <a:pt x="202590" y="182689"/>
                </a:lnTo>
                <a:close/>
              </a:path>
              <a:path w="472440" h="230505">
                <a:moveTo>
                  <a:pt x="230606" y="43980"/>
                </a:moveTo>
                <a:lnTo>
                  <a:pt x="199186" y="43980"/>
                </a:lnTo>
                <a:lnTo>
                  <a:pt x="199186" y="0"/>
                </a:lnTo>
                <a:lnTo>
                  <a:pt x="173278" y="0"/>
                </a:lnTo>
                <a:lnTo>
                  <a:pt x="173278" y="127368"/>
                </a:lnTo>
                <a:lnTo>
                  <a:pt x="199186" y="127368"/>
                </a:lnTo>
                <a:lnTo>
                  <a:pt x="199186" y="69354"/>
                </a:lnTo>
                <a:lnTo>
                  <a:pt x="230606" y="69354"/>
                </a:lnTo>
                <a:lnTo>
                  <a:pt x="230606" y="43980"/>
                </a:lnTo>
                <a:close/>
              </a:path>
              <a:path w="472440" h="230505">
                <a:moveTo>
                  <a:pt x="460679" y="131165"/>
                </a:moveTo>
                <a:lnTo>
                  <a:pt x="289229" y="131165"/>
                </a:lnTo>
                <a:lnTo>
                  <a:pt x="289229" y="93776"/>
                </a:lnTo>
                <a:lnTo>
                  <a:pt x="457276" y="93776"/>
                </a:lnTo>
                <a:lnTo>
                  <a:pt x="457276" y="69278"/>
                </a:lnTo>
                <a:lnTo>
                  <a:pt x="457276" y="31889"/>
                </a:lnTo>
                <a:lnTo>
                  <a:pt x="457276" y="8686"/>
                </a:lnTo>
                <a:lnTo>
                  <a:pt x="263575" y="8686"/>
                </a:lnTo>
                <a:lnTo>
                  <a:pt x="263575" y="31889"/>
                </a:lnTo>
                <a:lnTo>
                  <a:pt x="431622" y="31889"/>
                </a:lnTo>
                <a:lnTo>
                  <a:pt x="431622" y="69278"/>
                </a:lnTo>
                <a:lnTo>
                  <a:pt x="263575" y="69278"/>
                </a:lnTo>
                <a:lnTo>
                  <a:pt x="263575" y="93776"/>
                </a:lnTo>
                <a:lnTo>
                  <a:pt x="263575" y="131165"/>
                </a:lnTo>
                <a:lnTo>
                  <a:pt x="263575" y="155663"/>
                </a:lnTo>
                <a:lnTo>
                  <a:pt x="460679" y="155663"/>
                </a:lnTo>
                <a:lnTo>
                  <a:pt x="460679" y="131165"/>
                </a:lnTo>
                <a:close/>
              </a:path>
              <a:path w="472440" h="230505">
                <a:moveTo>
                  <a:pt x="471932" y="194830"/>
                </a:moveTo>
                <a:lnTo>
                  <a:pt x="248666" y="194830"/>
                </a:lnTo>
                <a:lnTo>
                  <a:pt x="248666" y="219379"/>
                </a:lnTo>
                <a:lnTo>
                  <a:pt x="471932" y="219379"/>
                </a:lnTo>
                <a:lnTo>
                  <a:pt x="471932" y="19483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5" name="object 125" descr=""/>
          <p:cNvSpPr/>
          <p:nvPr/>
        </p:nvSpPr>
        <p:spPr>
          <a:xfrm>
            <a:off x="11591607" y="2862477"/>
            <a:ext cx="475615" cy="213360"/>
          </a:xfrm>
          <a:custGeom>
            <a:avLst/>
            <a:gdLst/>
            <a:ahLst/>
            <a:cxnLst/>
            <a:rect l="l" t="t" r="r" b="b"/>
            <a:pathLst>
              <a:path w="475615" h="213360">
                <a:moveTo>
                  <a:pt x="206781" y="0"/>
                </a:moveTo>
                <a:lnTo>
                  <a:pt x="14401" y="0"/>
                </a:lnTo>
                <a:lnTo>
                  <a:pt x="14401" y="25781"/>
                </a:lnTo>
                <a:lnTo>
                  <a:pt x="180352" y="25781"/>
                </a:lnTo>
                <a:lnTo>
                  <a:pt x="180352" y="79933"/>
                </a:lnTo>
                <a:lnTo>
                  <a:pt x="14401" y="79933"/>
                </a:lnTo>
                <a:lnTo>
                  <a:pt x="14401" y="104432"/>
                </a:lnTo>
                <a:lnTo>
                  <a:pt x="180352" y="104432"/>
                </a:lnTo>
                <a:lnTo>
                  <a:pt x="180352" y="161163"/>
                </a:lnTo>
                <a:lnTo>
                  <a:pt x="206781" y="161163"/>
                </a:lnTo>
                <a:lnTo>
                  <a:pt x="206781" y="104432"/>
                </a:lnTo>
                <a:lnTo>
                  <a:pt x="206781" y="79933"/>
                </a:lnTo>
                <a:lnTo>
                  <a:pt x="206781" y="25781"/>
                </a:lnTo>
                <a:lnTo>
                  <a:pt x="206781" y="0"/>
                </a:lnTo>
                <a:close/>
              </a:path>
              <a:path w="475615" h="213360">
                <a:moveTo>
                  <a:pt x="223278" y="188175"/>
                </a:moveTo>
                <a:lnTo>
                  <a:pt x="110718" y="188175"/>
                </a:lnTo>
                <a:lnTo>
                  <a:pt x="110718" y="135559"/>
                </a:lnTo>
                <a:lnTo>
                  <a:pt x="84543" y="135559"/>
                </a:lnTo>
                <a:lnTo>
                  <a:pt x="84543" y="188175"/>
                </a:lnTo>
                <a:lnTo>
                  <a:pt x="0" y="188175"/>
                </a:lnTo>
                <a:lnTo>
                  <a:pt x="0" y="213271"/>
                </a:lnTo>
                <a:lnTo>
                  <a:pt x="223278" y="213271"/>
                </a:lnTo>
                <a:lnTo>
                  <a:pt x="223278" y="188175"/>
                </a:lnTo>
                <a:close/>
              </a:path>
              <a:path w="475615" h="213360">
                <a:moveTo>
                  <a:pt x="463042" y="113461"/>
                </a:moveTo>
                <a:lnTo>
                  <a:pt x="292900" y="113461"/>
                </a:lnTo>
                <a:lnTo>
                  <a:pt x="292900" y="27063"/>
                </a:lnTo>
                <a:lnTo>
                  <a:pt x="460413" y="27063"/>
                </a:lnTo>
                <a:lnTo>
                  <a:pt x="460413" y="2578"/>
                </a:lnTo>
                <a:lnTo>
                  <a:pt x="266458" y="2578"/>
                </a:lnTo>
                <a:lnTo>
                  <a:pt x="266458" y="27063"/>
                </a:lnTo>
                <a:lnTo>
                  <a:pt x="266458" y="113461"/>
                </a:lnTo>
                <a:lnTo>
                  <a:pt x="266458" y="137947"/>
                </a:lnTo>
                <a:lnTo>
                  <a:pt x="463042" y="137947"/>
                </a:lnTo>
                <a:lnTo>
                  <a:pt x="463042" y="113461"/>
                </a:lnTo>
                <a:close/>
              </a:path>
              <a:path w="475615" h="213360">
                <a:moveTo>
                  <a:pt x="475081" y="188175"/>
                </a:moveTo>
                <a:lnTo>
                  <a:pt x="251802" y="188175"/>
                </a:lnTo>
                <a:lnTo>
                  <a:pt x="251802" y="213271"/>
                </a:lnTo>
                <a:lnTo>
                  <a:pt x="475081" y="213271"/>
                </a:lnTo>
                <a:lnTo>
                  <a:pt x="475081" y="18817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26" name="object 126" descr=""/>
          <p:cNvPicPr/>
          <p:nvPr/>
        </p:nvPicPr>
        <p:blipFill>
          <a:blip r:embed="rId33" cstate="print"/>
          <a:stretch>
            <a:fillRect/>
          </a:stretch>
        </p:blipFill>
        <p:spPr>
          <a:xfrm>
            <a:off x="12175294" y="2856364"/>
            <a:ext cx="208089" cy="230446"/>
          </a:xfrm>
          <a:prstGeom prst="rect">
            <a:avLst/>
          </a:prstGeom>
        </p:spPr>
      </p:pic>
      <p:pic>
        <p:nvPicPr>
          <p:cNvPr id="127" name="object 127" descr=""/>
          <p:cNvPicPr/>
          <p:nvPr/>
        </p:nvPicPr>
        <p:blipFill>
          <a:blip r:embed="rId34" cstate="print"/>
          <a:stretch>
            <a:fillRect/>
          </a:stretch>
        </p:blipFill>
        <p:spPr>
          <a:xfrm>
            <a:off x="12429714" y="2856364"/>
            <a:ext cx="199451" cy="230446"/>
          </a:xfrm>
          <a:prstGeom prst="rect">
            <a:avLst/>
          </a:prstGeom>
        </p:spPr>
      </p:pic>
      <p:sp>
        <p:nvSpPr>
          <p:cNvPr id="128" name="object 128" descr=""/>
          <p:cNvSpPr/>
          <p:nvPr/>
        </p:nvSpPr>
        <p:spPr>
          <a:xfrm>
            <a:off x="12672086" y="2857309"/>
            <a:ext cx="289560" cy="227329"/>
          </a:xfrm>
          <a:custGeom>
            <a:avLst/>
            <a:gdLst/>
            <a:ahLst/>
            <a:cxnLst/>
            <a:rect l="l" t="t" r="r" b="b"/>
            <a:pathLst>
              <a:path w="289559" h="227330">
                <a:moveTo>
                  <a:pt x="207048" y="20637"/>
                </a:moveTo>
                <a:lnTo>
                  <a:pt x="41351" y="20637"/>
                </a:lnTo>
                <a:lnTo>
                  <a:pt x="41351" y="0"/>
                </a:lnTo>
                <a:lnTo>
                  <a:pt x="15963" y="0"/>
                </a:lnTo>
                <a:lnTo>
                  <a:pt x="15963" y="20637"/>
                </a:lnTo>
                <a:lnTo>
                  <a:pt x="15963" y="39979"/>
                </a:lnTo>
                <a:lnTo>
                  <a:pt x="15963" y="60604"/>
                </a:lnTo>
                <a:lnTo>
                  <a:pt x="15963" y="81229"/>
                </a:lnTo>
                <a:lnTo>
                  <a:pt x="207048" y="81229"/>
                </a:lnTo>
                <a:lnTo>
                  <a:pt x="207048" y="60858"/>
                </a:lnTo>
                <a:lnTo>
                  <a:pt x="207048" y="60604"/>
                </a:lnTo>
                <a:lnTo>
                  <a:pt x="207048" y="40347"/>
                </a:lnTo>
                <a:lnTo>
                  <a:pt x="181648" y="40347"/>
                </a:lnTo>
                <a:lnTo>
                  <a:pt x="181648" y="60604"/>
                </a:lnTo>
                <a:lnTo>
                  <a:pt x="41351" y="60604"/>
                </a:lnTo>
                <a:lnTo>
                  <a:pt x="41351" y="39979"/>
                </a:lnTo>
                <a:lnTo>
                  <a:pt x="207048" y="39979"/>
                </a:lnTo>
                <a:lnTo>
                  <a:pt x="207048" y="20637"/>
                </a:lnTo>
                <a:close/>
              </a:path>
              <a:path w="289559" h="227330">
                <a:moveTo>
                  <a:pt x="207048" y="406"/>
                </a:moveTo>
                <a:lnTo>
                  <a:pt x="181648" y="406"/>
                </a:lnTo>
                <a:lnTo>
                  <a:pt x="181648" y="20383"/>
                </a:lnTo>
                <a:lnTo>
                  <a:pt x="207048" y="20383"/>
                </a:lnTo>
                <a:lnTo>
                  <a:pt x="207048" y="406"/>
                </a:lnTo>
                <a:close/>
              </a:path>
              <a:path w="289559" h="227330">
                <a:moveTo>
                  <a:pt x="211759" y="207594"/>
                </a:moveTo>
                <a:lnTo>
                  <a:pt x="40830" y="207594"/>
                </a:lnTo>
                <a:lnTo>
                  <a:pt x="40830" y="192112"/>
                </a:lnTo>
                <a:lnTo>
                  <a:pt x="207822" y="192112"/>
                </a:lnTo>
                <a:lnTo>
                  <a:pt x="207822" y="172770"/>
                </a:lnTo>
                <a:lnTo>
                  <a:pt x="207822" y="158597"/>
                </a:lnTo>
                <a:lnTo>
                  <a:pt x="207822" y="137960"/>
                </a:lnTo>
                <a:lnTo>
                  <a:pt x="14922" y="137960"/>
                </a:lnTo>
                <a:lnTo>
                  <a:pt x="14922" y="158597"/>
                </a:lnTo>
                <a:lnTo>
                  <a:pt x="182435" y="158597"/>
                </a:lnTo>
                <a:lnTo>
                  <a:pt x="182435" y="172770"/>
                </a:lnTo>
                <a:lnTo>
                  <a:pt x="15443" y="172770"/>
                </a:lnTo>
                <a:lnTo>
                  <a:pt x="15443" y="192112"/>
                </a:lnTo>
                <a:lnTo>
                  <a:pt x="15443" y="207594"/>
                </a:lnTo>
                <a:lnTo>
                  <a:pt x="15443" y="226923"/>
                </a:lnTo>
                <a:lnTo>
                  <a:pt x="211759" y="226923"/>
                </a:lnTo>
                <a:lnTo>
                  <a:pt x="211759" y="207594"/>
                </a:lnTo>
                <a:close/>
              </a:path>
              <a:path w="289559" h="227330">
                <a:moveTo>
                  <a:pt x="223266" y="99441"/>
                </a:moveTo>
                <a:lnTo>
                  <a:pt x="0" y="99441"/>
                </a:lnTo>
                <a:lnTo>
                  <a:pt x="0" y="120218"/>
                </a:lnTo>
                <a:lnTo>
                  <a:pt x="223266" y="120218"/>
                </a:lnTo>
                <a:lnTo>
                  <a:pt x="223266" y="99441"/>
                </a:lnTo>
                <a:close/>
              </a:path>
              <a:path w="289559" h="227330">
                <a:moveTo>
                  <a:pt x="289229" y="169595"/>
                </a:moveTo>
                <a:lnTo>
                  <a:pt x="287845" y="162102"/>
                </a:lnTo>
                <a:lnTo>
                  <a:pt x="284035" y="156108"/>
                </a:lnTo>
                <a:lnTo>
                  <a:pt x="278295" y="152146"/>
                </a:lnTo>
                <a:lnTo>
                  <a:pt x="271170" y="150710"/>
                </a:lnTo>
                <a:lnTo>
                  <a:pt x="263893" y="152146"/>
                </a:lnTo>
                <a:lnTo>
                  <a:pt x="258089" y="156108"/>
                </a:lnTo>
                <a:lnTo>
                  <a:pt x="254241" y="162102"/>
                </a:lnTo>
                <a:lnTo>
                  <a:pt x="252844" y="169595"/>
                </a:lnTo>
                <a:lnTo>
                  <a:pt x="254241" y="176949"/>
                </a:lnTo>
                <a:lnTo>
                  <a:pt x="258089" y="182854"/>
                </a:lnTo>
                <a:lnTo>
                  <a:pt x="263893" y="186791"/>
                </a:lnTo>
                <a:lnTo>
                  <a:pt x="271170" y="188226"/>
                </a:lnTo>
                <a:lnTo>
                  <a:pt x="278295" y="186791"/>
                </a:lnTo>
                <a:lnTo>
                  <a:pt x="284035" y="182854"/>
                </a:lnTo>
                <a:lnTo>
                  <a:pt x="287845" y="176949"/>
                </a:lnTo>
                <a:lnTo>
                  <a:pt x="289229" y="169595"/>
                </a:lnTo>
                <a:close/>
              </a:path>
              <a:path w="289559" h="227330">
                <a:moveTo>
                  <a:pt x="289229" y="62204"/>
                </a:moveTo>
                <a:lnTo>
                  <a:pt x="287845" y="54813"/>
                </a:lnTo>
                <a:lnTo>
                  <a:pt x="284035" y="48818"/>
                </a:lnTo>
                <a:lnTo>
                  <a:pt x="278295" y="44792"/>
                </a:lnTo>
                <a:lnTo>
                  <a:pt x="271170" y="43319"/>
                </a:lnTo>
                <a:lnTo>
                  <a:pt x="263893" y="44792"/>
                </a:lnTo>
                <a:lnTo>
                  <a:pt x="258089" y="48818"/>
                </a:lnTo>
                <a:lnTo>
                  <a:pt x="254241" y="54813"/>
                </a:lnTo>
                <a:lnTo>
                  <a:pt x="252844" y="62204"/>
                </a:lnTo>
                <a:lnTo>
                  <a:pt x="254241" y="69596"/>
                </a:lnTo>
                <a:lnTo>
                  <a:pt x="258089" y="75590"/>
                </a:lnTo>
                <a:lnTo>
                  <a:pt x="263893" y="79616"/>
                </a:lnTo>
                <a:lnTo>
                  <a:pt x="271170" y="81089"/>
                </a:lnTo>
                <a:lnTo>
                  <a:pt x="278295" y="79616"/>
                </a:lnTo>
                <a:lnTo>
                  <a:pt x="284035" y="75590"/>
                </a:lnTo>
                <a:lnTo>
                  <a:pt x="287845" y="69596"/>
                </a:lnTo>
                <a:lnTo>
                  <a:pt x="289229" y="622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3214" y="9625270"/>
            <a:ext cx="250925" cy="177064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488541" y="9627429"/>
            <a:ext cx="250925" cy="177064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10887" y="582048"/>
            <a:ext cx="410686" cy="200665"/>
          </a:xfrm>
          <a:prstGeom prst="rect">
            <a:avLst/>
          </a:prstGeom>
        </p:spPr>
      </p:pic>
      <p:sp>
        <p:nvSpPr>
          <p:cNvPr id="5" name="object 5" descr=""/>
          <p:cNvSpPr/>
          <p:nvPr/>
        </p:nvSpPr>
        <p:spPr>
          <a:xfrm>
            <a:off x="1789592" y="695503"/>
            <a:ext cx="14251940" cy="27305"/>
          </a:xfrm>
          <a:custGeom>
            <a:avLst/>
            <a:gdLst/>
            <a:ahLst/>
            <a:cxnLst/>
            <a:rect l="l" t="t" r="r" b="b"/>
            <a:pathLst>
              <a:path w="14251940" h="27304">
                <a:moveTo>
                  <a:pt x="14251781" y="26789"/>
                </a:moveTo>
                <a:lnTo>
                  <a:pt x="0" y="26789"/>
                </a:lnTo>
                <a:lnTo>
                  <a:pt x="0" y="0"/>
                </a:lnTo>
                <a:lnTo>
                  <a:pt x="14251781" y="0"/>
                </a:lnTo>
                <a:lnTo>
                  <a:pt x="14251781" y="26789"/>
                </a:lnTo>
                <a:close/>
              </a:path>
            </a:pathLst>
          </a:custGeom>
          <a:solidFill>
            <a:srgbClr val="9E9E9E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6" name="object 6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789592" y="2152159"/>
            <a:ext cx="6172200" cy="6122050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109133" y="8434411"/>
            <a:ext cx="3370721" cy="1463036"/>
          </a:xfrm>
          <a:prstGeom prst="rect">
            <a:avLst/>
          </a:prstGeom>
        </p:spPr>
      </p:pic>
      <p:grpSp>
        <p:nvGrpSpPr>
          <p:cNvPr id="8" name="object 8" descr=""/>
          <p:cNvGrpSpPr/>
          <p:nvPr/>
        </p:nvGrpSpPr>
        <p:grpSpPr>
          <a:xfrm>
            <a:off x="16302784" y="573600"/>
            <a:ext cx="354965" cy="203835"/>
            <a:chOff x="16302784" y="573600"/>
            <a:chExt cx="354965" cy="203835"/>
          </a:xfrm>
        </p:grpSpPr>
        <p:pic>
          <p:nvPicPr>
            <p:cNvPr id="9" name="object 9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302784" y="573600"/>
              <a:ext cx="173757" cy="203479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502606" y="573600"/>
              <a:ext cx="154933" cy="203479"/>
            </a:xfrm>
            <a:prstGeom prst="rect">
              <a:avLst/>
            </a:prstGeom>
          </p:spPr>
        </p:pic>
      </p:grpSp>
      <p:grpSp>
        <p:nvGrpSpPr>
          <p:cNvPr id="11" name="object 11" descr=""/>
          <p:cNvGrpSpPr/>
          <p:nvPr/>
        </p:nvGrpSpPr>
        <p:grpSpPr>
          <a:xfrm>
            <a:off x="16736207" y="565471"/>
            <a:ext cx="422909" cy="217170"/>
            <a:chOff x="16736207" y="565471"/>
            <a:chExt cx="422909" cy="217170"/>
          </a:xfrm>
        </p:grpSpPr>
        <p:pic>
          <p:nvPicPr>
            <p:cNvPr id="12" name="object 12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736207" y="565471"/>
              <a:ext cx="198614" cy="214148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965230" y="565471"/>
              <a:ext cx="193546" cy="216943"/>
            </a:xfrm>
            <a:prstGeom prst="rect">
              <a:avLst/>
            </a:prstGeom>
          </p:spPr>
        </p:pic>
      </p:grpSp>
      <p:sp>
        <p:nvSpPr>
          <p:cNvPr id="14" name="object 14" descr=""/>
          <p:cNvSpPr/>
          <p:nvPr/>
        </p:nvSpPr>
        <p:spPr>
          <a:xfrm>
            <a:off x="1161893" y="1178502"/>
            <a:ext cx="501015" cy="558800"/>
          </a:xfrm>
          <a:custGeom>
            <a:avLst/>
            <a:gdLst/>
            <a:ahLst/>
            <a:cxnLst/>
            <a:rect l="l" t="t" r="r" b="b"/>
            <a:pathLst>
              <a:path w="501014" h="558800">
                <a:moveTo>
                  <a:pt x="210074" y="558562"/>
                </a:moveTo>
                <a:lnTo>
                  <a:pt x="0" y="558562"/>
                </a:lnTo>
                <a:lnTo>
                  <a:pt x="0" y="0"/>
                </a:lnTo>
                <a:lnTo>
                  <a:pt x="210074" y="0"/>
                </a:lnTo>
                <a:lnTo>
                  <a:pt x="261825" y="3369"/>
                </a:lnTo>
                <a:lnTo>
                  <a:pt x="309213" y="13224"/>
                </a:lnTo>
                <a:lnTo>
                  <a:pt x="351981" y="29181"/>
                </a:lnTo>
                <a:lnTo>
                  <a:pt x="389876" y="50858"/>
                </a:lnTo>
                <a:lnTo>
                  <a:pt x="422641" y="77873"/>
                </a:lnTo>
                <a:lnTo>
                  <a:pt x="450021" y="109842"/>
                </a:lnTo>
                <a:lnTo>
                  <a:pt x="450318" y="110341"/>
                </a:lnTo>
                <a:lnTo>
                  <a:pt x="120992" y="110341"/>
                </a:lnTo>
                <a:lnTo>
                  <a:pt x="120992" y="448220"/>
                </a:lnTo>
                <a:lnTo>
                  <a:pt x="450583" y="448220"/>
                </a:lnTo>
                <a:lnTo>
                  <a:pt x="450021" y="449163"/>
                </a:lnTo>
                <a:lnTo>
                  <a:pt x="422641" y="481031"/>
                </a:lnTo>
                <a:lnTo>
                  <a:pt x="389876" y="507944"/>
                </a:lnTo>
                <a:lnTo>
                  <a:pt x="351981" y="529528"/>
                </a:lnTo>
                <a:lnTo>
                  <a:pt x="309213" y="545408"/>
                </a:lnTo>
                <a:lnTo>
                  <a:pt x="261825" y="555211"/>
                </a:lnTo>
                <a:lnTo>
                  <a:pt x="210074" y="558562"/>
                </a:lnTo>
                <a:close/>
              </a:path>
              <a:path w="501014" h="558800">
                <a:moveTo>
                  <a:pt x="450583" y="448220"/>
                </a:moveTo>
                <a:lnTo>
                  <a:pt x="212068" y="448220"/>
                </a:lnTo>
                <a:lnTo>
                  <a:pt x="260487" y="443204"/>
                </a:lnTo>
                <a:lnTo>
                  <a:pt x="301593" y="428421"/>
                </a:lnTo>
                <a:lnTo>
                  <a:pt x="334722" y="404272"/>
                </a:lnTo>
                <a:lnTo>
                  <a:pt x="359209" y="371156"/>
                </a:lnTo>
                <a:lnTo>
                  <a:pt x="374388" y="329473"/>
                </a:lnTo>
                <a:lnTo>
                  <a:pt x="379596" y="279623"/>
                </a:lnTo>
                <a:lnTo>
                  <a:pt x="374388" y="229723"/>
                </a:lnTo>
                <a:lnTo>
                  <a:pt x="359209" y="187913"/>
                </a:lnTo>
                <a:lnTo>
                  <a:pt x="334722" y="154632"/>
                </a:lnTo>
                <a:lnTo>
                  <a:pt x="301593" y="130318"/>
                </a:lnTo>
                <a:lnTo>
                  <a:pt x="260487" y="115408"/>
                </a:lnTo>
                <a:lnTo>
                  <a:pt x="212068" y="110341"/>
                </a:lnTo>
                <a:lnTo>
                  <a:pt x="450318" y="110341"/>
                </a:lnTo>
                <a:lnTo>
                  <a:pt x="471761" y="146385"/>
                </a:lnTo>
                <a:lnTo>
                  <a:pt x="487606" y="187117"/>
                </a:lnTo>
                <a:lnTo>
                  <a:pt x="497300" y="231658"/>
                </a:lnTo>
                <a:lnTo>
                  <a:pt x="500588" y="279623"/>
                </a:lnTo>
                <a:lnTo>
                  <a:pt x="497300" y="327570"/>
                </a:lnTo>
                <a:lnTo>
                  <a:pt x="487606" y="372058"/>
                </a:lnTo>
                <a:lnTo>
                  <a:pt x="471761" y="412714"/>
                </a:lnTo>
                <a:lnTo>
                  <a:pt x="450583" y="448220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 descr=""/>
          <p:cNvSpPr/>
          <p:nvPr/>
        </p:nvSpPr>
        <p:spPr>
          <a:xfrm>
            <a:off x="1734944" y="1178502"/>
            <a:ext cx="448945" cy="558800"/>
          </a:xfrm>
          <a:custGeom>
            <a:avLst/>
            <a:gdLst/>
            <a:ahLst/>
            <a:cxnLst/>
            <a:rect l="l" t="t" r="r" b="b"/>
            <a:pathLst>
              <a:path w="448944" h="558800">
                <a:moveTo>
                  <a:pt x="255280" y="558562"/>
                </a:moveTo>
                <a:lnTo>
                  <a:pt x="0" y="558562"/>
                </a:lnTo>
                <a:lnTo>
                  <a:pt x="0" y="0"/>
                </a:lnTo>
                <a:lnTo>
                  <a:pt x="235336" y="0"/>
                </a:lnTo>
                <a:lnTo>
                  <a:pt x="291052" y="5244"/>
                </a:lnTo>
                <a:lnTo>
                  <a:pt x="337591" y="20484"/>
                </a:lnTo>
                <a:lnTo>
                  <a:pt x="374527" y="44976"/>
                </a:lnTo>
                <a:lnTo>
                  <a:pt x="401435" y="77977"/>
                </a:lnTo>
                <a:lnTo>
                  <a:pt x="412839" y="106229"/>
                </a:lnTo>
                <a:lnTo>
                  <a:pt x="120992" y="106229"/>
                </a:lnTo>
                <a:lnTo>
                  <a:pt x="120992" y="226166"/>
                </a:lnTo>
                <a:lnTo>
                  <a:pt x="405501" y="226166"/>
                </a:lnTo>
                <a:lnTo>
                  <a:pt x="385890" y="249907"/>
                </a:lnTo>
                <a:lnTo>
                  <a:pt x="360317" y="265916"/>
                </a:lnTo>
                <a:lnTo>
                  <a:pt x="396008" y="284806"/>
                </a:lnTo>
                <a:lnTo>
                  <a:pt x="423970" y="313720"/>
                </a:lnTo>
                <a:lnTo>
                  <a:pt x="430334" y="326227"/>
                </a:lnTo>
                <a:lnTo>
                  <a:pt x="120992" y="326227"/>
                </a:lnTo>
                <a:lnTo>
                  <a:pt x="120992" y="452332"/>
                </a:lnTo>
                <a:lnTo>
                  <a:pt x="436783" y="452332"/>
                </a:lnTo>
                <a:lnTo>
                  <a:pt x="425614" y="479162"/>
                </a:lnTo>
                <a:lnTo>
                  <a:pt x="397628" y="512729"/>
                </a:lnTo>
                <a:lnTo>
                  <a:pt x="359504" y="537671"/>
                </a:lnTo>
                <a:lnTo>
                  <a:pt x="311851" y="553209"/>
                </a:lnTo>
                <a:lnTo>
                  <a:pt x="255280" y="558562"/>
                </a:lnTo>
                <a:close/>
              </a:path>
              <a:path w="448944" h="558800">
                <a:moveTo>
                  <a:pt x="405501" y="226166"/>
                </a:moveTo>
                <a:lnTo>
                  <a:pt x="230017" y="226166"/>
                </a:lnTo>
                <a:lnTo>
                  <a:pt x="260691" y="222343"/>
                </a:lnTo>
                <a:lnTo>
                  <a:pt x="283450" y="211002"/>
                </a:lnTo>
                <a:lnTo>
                  <a:pt x="297608" y="192337"/>
                </a:lnTo>
                <a:lnTo>
                  <a:pt x="302480" y="166540"/>
                </a:lnTo>
                <a:lnTo>
                  <a:pt x="297608" y="140636"/>
                </a:lnTo>
                <a:lnTo>
                  <a:pt x="283450" y="121735"/>
                </a:lnTo>
                <a:lnTo>
                  <a:pt x="260691" y="110159"/>
                </a:lnTo>
                <a:lnTo>
                  <a:pt x="230017" y="106229"/>
                </a:lnTo>
                <a:lnTo>
                  <a:pt x="412839" y="106229"/>
                </a:lnTo>
                <a:lnTo>
                  <a:pt x="417892" y="118746"/>
                </a:lnTo>
                <a:lnTo>
                  <a:pt x="423472" y="166540"/>
                </a:lnTo>
                <a:lnTo>
                  <a:pt x="418839" y="196813"/>
                </a:lnTo>
                <a:lnTo>
                  <a:pt x="405855" y="225737"/>
                </a:lnTo>
                <a:lnTo>
                  <a:pt x="405501" y="226166"/>
                </a:lnTo>
                <a:close/>
              </a:path>
              <a:path w="448944" h="558800">
                <a:moveTo>
                  <a:pt x="436783" y="452332"/>
                </a:moveTo>
                <a:lnTo>
                  <a:pt x="249961" y="452332"/>
                </a:lnTo>
                <a:lnTo>
                  <a:pt x="282307" y="448263"/>
                </a:lnTo>
                <a:lnTo>
                  <a:pt x="306801" y="436226"/>
                </a:lnTo>
                <a:lnTo>
                  <a:pt x="322320" y="416480"/>
                </a:lnTo>
                <a:lnTo>
                  <a:pt x="327742" y="389280"/>
                </a:lnTo>
                <a:lnTo>
                  <a:pt x="322320" y="362080"/>
                </a:lnTo>
                <a:lnTo>
                  <a:pt x="306801" y="342333"/>
                </a:lnTo>
                <a:lnTo>
                  <a:pt x="282307" y="330296"/>
                </a:lnTo>
                <a:lnTo>
                  <a:pt x="249961" y="326227"/>
                </a:lnTo>
                <a:lnTo>
                  <a:pt x="430334" y="326227"/>
                </a:lnTo>
                <a:lnTo>
                  <a:pt x="442211" y="349572"/>
                </a:lnTo>
                <a:lnTo>
                  <a:pt x="448734" y="389280"/>
                </a:lnTo>
                <a:lnTo>
                  <a:pt x="442852" y="437752"/>
                </a:lnTo>
                <a:lnTo>
                  <a:pt x="436783" y="452332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 descr=""/>
          <p:cNvSpPr/>
          <p:nvPr/>
        </p:nvSpPr>
        <p:spPr>
          <a:xfrm>
            <a:off x="2424189" y="1161368"/>
            <a:ext cx="559435" cy="585470"/>
          </a:xfrm>
          <a:custGeom>
            <a:avLst/>
            <a:gdLst/>
            <a:ahLst/>
            <a:cxnLst/>
            <a:rect l="l" t="t" r="r" b="b"/>
            <a:pathLst>
              <a:path w="559435" h="585469">
                <a:moveTo>
                  <a:pt x="553106" y="290589"/>
                </a:moveTo>
                <a:lnTo>
                  <a:pt x="440756" y="290589"/>
                </a:lnTo>
                <a:lnTo>
                  <a:pt x="440756" y="149406"/>
                </a:lnTo>
                <a:lnTo>
                  <a:pt x="338379" y="149406"/>
                </a:lnTo>
                <a:lnTo>
                  <a:pt x="338379" y="47974"/>
                </a:lnTo>
                <a:lnTo>
                  <a:pt x="440756" y="47974"/>
                </a:lnTo>
                <a:lnTo>
                  <a:pt x="440756" y="0"/>
                </a:lnTo>
                <a:lnTo>
                  <a:pt x="553106" y="0"/>
                </a:lnTo>
                <a:lnTo>
                  <a:pt x="553106" y="290589"/>
                </a:lnTo>
                <a:close/>
              </a:path>
              <a:path w="559435" h="585469">
                <a:moveTo>
                  <a:pt x="0" y="294701"/>
                </a:moveTo>
                <a:lnTo>
                  <a:pt x="0" y="193269"/>
                </a:lnTo>
                <a:lnTo>
                  <a:pt x="41691" y="182392"/>
                </a:lnTo>
                <a:lnTo>
                  <a:pt x="77805" y="161540"/>
                </a:lnTo>
                <a:lnTo>
                  <a:pt x="107530" y="131930"/>
                </a:lnTo>
                <a:lnTo>
                  <a:pt x="130052" y="94781"/>
                </a:lnTo>
                <a:lnTo>
                  <a:pt x="144561" y="51312"/>
                </a:lnTo>
                <a:lnTo>
                  <a:pt x="150242" y="2741"/>
                </a:lnTo>
                <a:lnTo>
                  <a:pt x="263257" y="9594"/>
                </a:lnTo>
                <a:lnTo>
                  <a:pt x="262031" y="36559"/>
                </a:lnTo>
                <a:lnTo>
                  <a:pt x="258437" y="62881"/>
                </a:lnTo>
                <a:lnTo>
                  <a:pt x="252600" y="88431"/>
                </a:lnTo>
                <a:lnTo>
                  <a:pt x="244643" y="113083"/>
                </a:lnTo>
                <a:lnTo>
                  <a:pt x="373775" y="195325"/>
                </a:lnTo>
                <a:lnTo>
                  <a:pt x="196778" y="195325"/>
                </a:lnTo>
                <a:lnTo>
                  <a:pt x="166293" y="227043"/>
                </a:lnTo>
                <a:lnTo>
                  <a:pt x="130958" y="253498"/>
                </a:lnTo>
                <a:lnTo>
                  <a:pt x="91188" y="274031"/>
                </a:lnTo>
                <a:lnTo>
                  <a:pt x="47396" y="287985"/>
                </a:lnTo>
                <a:lnTo>
                  <a:pt x="0" y="294701"/>
                </a:lnTo>
                <a:close/>
              </a:path>
              <a:path w="559435" h="585469">
                <a:moveTo>
                  <a:pt x="337049" y="287162"/>
                </a:moveTo>
                <a:lnTo>
                  <a:pt x="196778" y="195325"/>
                </a:lnTo>
                <a:lnTo>
                  <a:pt x="373775" y="195325"/>
                </a:lnTo>
                <a:lnTo>
                  <a:pt x="394221" y="208347"/>
                </a:lnTo>
                <a:lnTo>
                  <a:pt x="337049" y="287162"/>
                </a:lnTo>
                <a:close/>
              </a:path>
              <a:path w="559435" h="585469">
                <a:moveTo>
                  <a:pt x="559089" y="585290"/>
                </a:moveTo>
                <a:lnTo>
                  <a:pt x="45870" y="585290"/>
                </a:lnTo>
                <a:lnTo>
                  <a:pt x="45870" y="413267"/>
                </a:lnTo>
                <a:lnTo>
                  <a:pt x="442086" y="413267"/>
                </a:lnTo>
                <a:lnTo>
                  <a:pt x="442086" y="390650"/>
                </a:lnTo>
                <a:lnTo>
                  <a:pt x="44541" y="390650"/>
                </a:lnTo>
                <a:lnTo>
                  <a:pt x="44541" y="311149"/>
                </a:lnTo>
                <a:lnTo>
                  <a:pt x="553106" y="311149"/>
                </a:lnTo>
                <a:lnTo>
                  <a:pt x="553106" y="483173"/>
                </a:lnTo>
                <a:lnTo>
                  <a:pt x="156890" y="483173"/>
                </a:lnTo>
                <a:lnTo>
                  <a:pt x="156890" y="505790"/>
                </a:lnTo>
                <a:lnTo>
                  <a:pt x="559089" y="505790"/>
                </a:lnTo>
                <a:lnTo>
                  <a:pt x="559089" y="585290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 descr=""/>
          <p:cNvSpPr/>
          <p:nvPr/>
        </p:nvSpPr>
        <p:spPr>
          <a:xfrm>
            <a:off x="3081003" y="1161368"/>
            <a:ext cx="541655" cy="592455"/>
          </a:xfrm>
          <a:custGeom>
            <a:avLst/>
            <a:gdLst/>
            <a:ahLst/>
            <a:cxnLst/>
            <a:rect l="l" t="t" r="r" b="b"/>
            <a:pathLst>
              <a:path w="541654" h="592455">
                <a:moveTo>
                  <a:pt x="535822" y="322115"/>
                </a:moveTo>
                <a:lnTo>
                  <a:pt x="425466" y="322115"/>
                </a:lnTo>
                <a:lnTo>
                  <a:pt x="425466" y="268658"/>
                </a:lnTo>
                <a:lnTo>
                  <a:pt x="364970" y="268658"/>
                </a:lnTo>
                <a:lnTo>
                  <a:pt x="364970" y="169967"/>
                </a:lnTo>
                <a:lnTo>
                  <a:pt x="425466" y="169967"/>
                </a:lnTo>
                <a:lnTo>
                  <a:pt x="425466" y="130216"/>
                </a:lnTo>
                <a:lnTo>
                  <a:pt x="364970" y="130216"/>
                </a:lnTo>
                <a:lnTo>
                  <a:pt x="364970" y="31526"/>
                </a:lnTo>
                <a:lnTo>
                  <a:pt x="425466" y="31526"/>
                </a:lnTo>
                <a:lnTo>
                  <a:pt x="425466" y="0"/>
                </a:lnTo>
                <a:lnTo>
                  <a:pt x="535822" y="0"/>
                </a:lnTo>
                <a:lnTo>
                  <a:pt x="535822" y="322115"/>
                </a:lnTo>
                <a:close/>
              </a:path>
              <a:path w="541654" h="592455">
                <a:moveTo>
                  <a:pt x="338379" y="298813"/>
                </a:moveTo>
                <a:lnTo>
                  <a:pt x="0" y="298813"/>
                </a:lnTo>
                <a:lnTo>
                  <a:pt x="0" y="6853"/>
                </a:lnTo>
                <a:lnTo>
                  <a:pt x="338379" y="6853"/>
                </a:lnTo>
                <a:lnTo>
                  <a:pt x="338379" y="102117"/>
                </a:lnTo>
                <a:lnTo>
                  <a:pt x="110355" y="102117"/>
                </a:lnTo>
                <a:lnTo>
                  <a:pt x="110355" y="203549"/>
                </a:lnTo>
                <a:lnTo>
                  <a:pt x="338379" y="203549"/>
                </a:lnTo>
                <a:lnTo>
                  <a:pt x="338379" y="298813"/>
                </a:lnTo>
                <a:close/>
              </a:path>
              <a:path w="541654" h="592455">
                <a:moveTo>
                  <a:pt x="338379" y="203549"/>
                </a:moveTo>
                <a:lnTo>
                  <a:pt x="228023" y="203549"/>
                </a:lnTo>
                <a:lnTo>
                  <a:pt x="228023" y="102117"/>
                </a:lnTo>
                <a:lnTo>
                  <a:pt x="338379" y="102117"/>
                </a:lnTo>
                <a:lnTo>
                  <a:pt x="338379" y="203549"/>
                </a:lnTo>
                <a:close/>
              </a:path>
              <a:path w="541654" h="592455">
                <a:moveTo>
                  <a:pt x="281871" y="592144"/>
                </a:moveTo>
                <a:lnTo>
                  <a:pt x="221877" y="590000"/>
                </a:lnTo>
                <a:lnTo>
                  <a:pt x="167093" y="583216"/>
                </a:lnTo>
                <a:lnTo>
                  <a:pt x="118984" y="571266"/>
                </a:lnTo>
                <a:lnTo>
                  <a:pt x="79015" y="553620"/>
                </a:lnTo>
                <a:lnTo>
                  <a:pt x="48651" y="529753"/>
                </a:lnTo>
                <a:lnTo>
                  <a:pt x="22602" y="461242"/>
                </a:lnTo>
                <a:lnTo>
                  <a:pt x="29359" y="423347"/>
                </a:lnTo>
                <a:lnTo>
                  <a:pt x="79015" y="368863"/>
                </a:lnTo>
                <a:lnTo>
                  <a:pt x="118984" y="351218"/>
                </a:lnTo>
                <a:lnTo>
                  <a:pt x="167093" y="339267"/>
                </a:lnTo>
                <a:lnTo>
                  <a:pt x="221877" y="332483"/>
                </a:lnTo>
                <a:lnTo>
                  <a:pt x="281871" y="330339"/>
                </a:lnTo>
                <a:lnTo>
                  <a:pt x="341865" y="332483"/>
                </a:lnTo>
                <a:lnTo>
                  <a:pt x="396650" y="339267"/>
                </a:lnTo>
                <a:lnTo>
                  <a:pt x="444759" y="351218"/>
                </a:lnTo>
                <a:lnTo>
                  <a:pt x="484728" y="368863"/>
                </a:lnTo>
                <a:lnTo>
                  <a:pt x="515091" y="392730"/>
                </a:lnTo>
                <a:lnTo>
                  <a:pt x="534078" y="422862"/>
                </a:lnTo>
                <a:lnTo>
                  <a:pt x="281871" y="422862"/>
                </a:lnTo>
                <a:lnTo>
                  <a:pt x="228013" y="425004"/>
                </a:lnTo>
                <a:lnTo>
                  <a:pt x="184064" y="431771"/>
                </a:lnTo>
                <a:lnTo>
                  <a:pt x="154449" y="443679"/>
                </a:lnTo>
                <a:lnTo>
                  <a:pt x="143595" y="461242"/>
                </a:lnTo>
                <a:lnTo>
                  <a:pt x="154449" y="479093"/>
                </a:lnTo>
                <a:lnTo>
                  <a:pt x="184064" y="490969"/>
                </a:lnTo>
                <a:lnTo>
                  <a:pt x="228013" y="497576"/>
                </a:lnTo>
                <a:lnTo>
                  <a:pt x="281871" y="499621"/>
                </a:lnTo>
                <a:lnTo>
                  <a:pt x="534078" y="499621"/>
                </a:lnTo>
                <a:lnTo>
                  <a:pt x="515091" y="529753"/>
                </a:lnTo>
                <a:lnTo>
                  <a:pt x="484728" y="553620"/>
                </a:lnTo>
                <a:lnTo>
                  <a:pt x="444759" y="571266"/>
                </a:lnTo>
                <a:lnTo>
                  <a:pt x="396650" y="583216"/>
                </a:lnTo>
                <a:lnTo>
                  <a:pt x="341865" y="590000"/>
                </a:lnTo>
                <a:lnTo>
                  <a:pt x="281871" y="592144"/>
                </a:lnTo>
                <a:close/>
              </a:path>
              <a:path w="541654" h="592455">
                <a:moveTo>
                  <a:pt x="534078" y="499621"/>
                </a:moveTo>
                <a:lnTo>
                  <a:pt x="281871" y="499621"/>
                </a:lnTo>
                <a:lnTo>
                  <a:pt x="335730" y="497576"/>
                </a:lnTo>
                <a:lnTo>
                  <a:pt x="379679" y="490969"/>
                </a:lnTo>
                <a:lnTo>
                  <a:pt x="409293" y="479093"/>
                </a:lnTo>
                <a:lnTo>
                  <a:pt x="420148" y="461242"/>
                </a:lnTo>
                <a:lnTo>
                  <a:pt x="409293" y="443679"/>
                </a:lnTo>
                <a:lnTo>
                  <a:pt x="379679" y="431771"/>
                </a:lnTo>
                <a:lnTo>
                  <a:pt x="335730" y="425004"/>
                </a:lnTo>
                <a:lnTo>
                  <a:pt x="281871" y="422862"/>
                </a:lnTo>
                <a:lnTo>
                  <a:pt x="534078" y="422862"/>
                </a:lnTo>
                <a:lnTo>
                  <a:pt x="534384" y="423347"/>
                </a:lnTo>
                <a:lnTo>
                  <a:pt x="541140" y="461242"/>
                </a:lnTo>
                <a:lnTo>
                  <a:pt x="534384" y="499136"/>
                </a:lnTo>
                <a:lnTo>
                  <a:pt x="534078" y="499621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8" name="object 18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112386" y="1933063"/>
            <a:ext cx="108455" cy="142611"/>
          </a:xfrm>
          <a:prstGeom prst="rect">
            <a:avLst/>
          </a:prstGeom>
        </p:spPr>
      </p:pic>
      <p:grpSp>
        <p:nvGrpSpPr>
          <p:cNvPr id="19" name="object 19" descr=""/>
          <p:cNvGrpSpPr/>
          <p:nvPr/>
        </p:nvGrpSpPr>
        <p:grpSpPr>
          <a:xfrm>
            <a:off x="1291084" y="1929680"/>
            <a:ext cx="493395" cy="149225"/>
            <a:chOff x="1291084" y="1929680"/>
            <a:chExt cx="493395" cy="149225"/>
          </a:xfrm>
        </p:grpSpPr>
        <p:pic>
          <p:nvPicPr>
            <p:cNvPr id="20" name="object 20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91084" y="1933063"/>
              <a:ext cx="112427" cy="142611"/>
            </a:xfrm>
            <a:prstGeom prst="rect">
              <a:avLst/>
            </a:prstGeom>
          </p:spPr>
        </p:pic>
        <p:pic>
          <p:nvPicPr>
            <p:cNvPr id="21" name="object 21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22854" y="1929680"/>
              <a:ext cx="361288" cy="149198"/>
            </a:xfrm>
            <a:prstGeom prst="rect">
              <a:avLst/>
            </a:prstGeom>
          </p:spPr>
        </p:pic>
      </p:grpSp>
      <p:pic>
        <p:nvPicPr>
          <p:cNvPr id="22" name="object 22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846038" y="1933063"/>
            <a:ext cx="108455" cy="142611"/>
          </a:xfrm>
          <a:prstGeom prst="rect">
            <a:avLst/>
          </a:prstGeom>
        </p:spPr>
      </p:pic>
      <p:sp>
        <p:nvSpPr>
          <p:cNvPr id="23" name="object 23" descr=""/>
          <p:cNvSpPr/>
          <p:nvPr/>
        </p:nvSpPr>
        <p:spPr>
          <a:xfrm>
            <a:off x="2024735" y="1929688"/>
            <a:ext cx="1062990" cy="149225"/>
          </a:xfrm>
          <a:custGeom>
            <a:avLst/>
            <a:gdLst/>
            <a:ahLst/>
            <a:cxnLst/>
            <a:rect l="l" t="t" r="r" b="b"/>
            <a:pathLst>
              <a:path w="1062989" h="149225">
                <a:moveTo>
                  <a:pt x="124333" y="74777"/>
                </a:moveTo>
                <a:lnTo>
                  <a:pt x="119278" y="45669"/>
                </a:lnTo>
                <a:lnTo>
                  <a:pt x="106032" y="25387"/>
                </a:lnTo>
                <a:lnTo>
                  <a:pt x="106032" y="74777"/>
                </a:lnTo>
                <a:lnTo>
                  <a:pt x="102133" y="97904"/>
                </a:lnTo>
                <a:lnTo>
                  <a:pt x="90944" y="114947"/>
                </a:lnTo>
                <a:lnTo>
                  <a:pt x="73177" y="125476"/>
                </a:lnTo>
                <a:lnTo>
                  <a:pt x="49555" y="129082"/>
                </a:lnTo>
                <a:lnTo>
                  <a:pt x="18122" y="129082"/>
                </a:lnTo>
                <a:lnTo>
                  <a:pt x="18122" y="20116"/>
                </a:lnTo>
                <a:lnTo>
                  <a:pt x="49555" y="20116"/>
                </a:lnTo>
                <a:lnTo>
                  <a:pt x="73177" y="23774"/>
                </a:lnTo>
                <a:lnTo>
                  <a:pt x="90944" y="34429"/>
                </a:lnTo>
                <a:lnTo>
                  <a:pt x="102133" y="51587"/>
                </a:lnTo>
                <a:lnTo>
                  <a:pt x="106032" y="74777"/>
                </a:lnTo>
                <a:lnTo>
                  <a:pt x="106032" y="25387"/>
                </a:lnTo>
                <a:lnTo>
                  <a:pt x="104559" y="23126"/>
                </a:lnTo>
                <a:lnTo>
                  <a:pt x="99682" y="20116"/>
                </a:lnTo>
                <a:lnTo>
                  <a:pt x="80911" y="8547"/>
                </a:lnTo>
                <a:lnTo>
                  <a:pt x="49047" y="3378"/>
                </a:lnTo>
                <a:lnTo>
                  <a:pt x="0" y="3378"/>
                </a:lnTo>
                <a:lnTo>
                  <a:pt x="0" y="145986"/>
                </a:lnTo>
                <a:lnTo>
                  <a:pt x="49047" y="145986"/>
                </a:lnTo>
                <a:lnTo>
                  <a:pt x="80911" y="140843"/>
                </a:lnTo>
                <a:lnTo>
                  <a:pt x="100101" y="129082"/>
                </a:lnTo>
                <a:lnTo>
                  <a:pt x="104559" y="126339"/>
                </a:lnTo>
                <a:lnTo>
                  <a:pt x="119278" y="103860"/>
                </a:lnTo>
                <a:lnTo>
                  <a:pt x="124333" y="74777"/>
                </a:lnTo>
                <a:close/>
              </a:path>
              <a:path w="1062989" h="149225">
                <a:moveTo>
                  <a:pt x="269925" y="145986"/>
                </a:moveTo>
                <a:lnTo>
                  <a:pt x="255879" y="110744"/>
                </a:lnTo>
                <a:lnTo>
                  <a:pt x="249288" y="94183"/>
                </a:lnTo>
                <a:lnTo>
                  <a:pt x="229857" y="45427"/>
                </a:lnTo>
                <a:lnTo>
                  <a:pt x="229857" y="94183"/>
                </a:lnTo>
                <a:lnTo>
                  <a:pt x="176149" y="94183"/>
                </a:lnTo>
                <a:lnTo>
                  <a:pt x="203085" y="25285"/>
                </a:lnTo>
                <a:lnTo>
                  <a:pt x="229857" y="94183"/>
                </a:lnTo>
                <a:lnTo>
                  <a:pt x="229857" y="45427"/>
                </a:lnTo>
                <a:lnTo>
                  <a:pt x="221830" y="25285"/>
                </a:lnTo>
                <a:lnTo>
                  <a:pt x="213106" y="3378"/>
                </a:lnTo>
                <a:lnTo>
                  <a:pt x="193941" y="3378"/>
                </a:lnTo>
                <a:lnTo>
                  <a:pt x="136944" y="145986"/>
                </a:lnTo>
                <a:lnTo>
                  <a:pt x="155943" y="145986"/>
                </a:lnTo>
                <a:lnTo>
                  <a:pt x="169760" y="110744"/>
                </a:lnTo>
                <a:lnTo>
                  <a:pt x="236245" y="110744"/>
                </a:lnTo>
                <a:lnTo>
                  <a:pt x="250063" y="145986"/>
                </a:lnTo>
                <a:lnTo>
                  <a:pt x="269925" y="145986"/>
                </a:lnTo>
                <a:close/>
              </a:path>
              <a:path w="1062989" h="149225">
                <a:moveTo>
                  <a:pt x="397548" y="3860"/>
                </a:moveTo>
                <a:lnTo>
                  <a:pt x="280111" y="3860"/>
                </a:lnTo>
                <a:lnTo>
                  <a:pt x="280111" y="20624"/>
                </a:lnTo>
                <a:lnTo>
                  <a:pt x="329857" y="20624"/>
                </a:lnTo>
                <a:lnTo>
                  <a:pt x="329857" y="145681"/>
                </a:lnTo>
                <a:lnTo>
                  <a:pt x="347980" y="145681"/>
                </a:lnTo>
                <a:lnTo>
                  <a:pt x="347980" y="20624"/>
                </a:lnTo>
                <a:lnTo>
                  <a:pt x="397548" y="20624"/>
                </a:lnTo>
                <a:lnTo>
                  <a:pt x="397548" y="3860"/>
                </a:lnTo>
                <a:close/>
              </a:path>
              <a:path w="1062989" h="149225">
                <a:moveTo>
                  <a:pt x="540715" y="145986"/>
                </a:moveTo>
                <a:lnTo>
                  <a:pt x="526669" y="110744"/>
                </a:lnTo>
                <a:lnTo>
                  <a:pt x="520077" y="94183"/>
                </a:lnTo>
                <a:lnTo>
                  <a:pt x="500646" y="45427"/>
                </a:lnTo>
                <a:lnTo>
                  <a:pt x="500646" y="94183"/>
                </a:lnTo>
                <a:lnTo>
                  <a:pt x="446938" y="94183"/>
                </a:lnTo>
                <a:lnTo>
                  <a:pt x="473887" y="25285"/>
                </a:lnTo>
                <a:lnTo>
                  <a:pt x="500646" y="94183"/>
                </a:lnTo>
                <a:lnTo>
                  <a:pt x="500646" y="45427"/>
                </a:lnTo>
                <a:lnTo>
                  <a:pt x="492620" y="25285"/>
                </a:lnTo>
                <a:lnTo>
                  <a:pt x="483895" y="3378"/>
                </a:lnTo>
                <a:lnTo>
                  <a:pt x="464731" y="3378"/>
                </a:lnTo>
                <a:lnTo>
                  <a:pt x="407733" y="145986"/>
                </a:lnTo>
                <a:lnTo>
                  <a:pt x="426732" y="145986"/>
                </a:lnTo>
                <a:lnTo>
                  <a:pt x="440550" y="110744"/>
                </a:lnTo>
                <a:lnTo>
                  <a:pt x="507047" y="110744"/>
                </a:lnTo>
                <a:lnTo>
                  <a:pt x="520852" y="145986"/>
                </a:lnTo>
                <a:lnTo>
                  <a:pt x="540715" y="145986"/>
                </a:lnTo>
                <a:close/>
              </a:path>
              <a:path w="1062989" h="149225">
                <a:moveTo>
                  <a:pt x="670064" y="105752"/>
                </a:moveTo>
                <a:lnTo>
                  <a:pt x="651764" y="75895"/>
                </a:lnTo>
                <a:lnTo>
                  <a:pt x="651764" y="105752"/>
                </a:lnTo>
                <a:lnTo>
                  <a:pt x="649579" y="116116"/>
                </a:lnTo>
                <a:lnTo>
                  <a:pt x="643305" y="123647"/>
                </a:lnTo>
                <a:lnTo>
                  <a:pt x="633399" y="128231"/>
                </a:lnTo>
                <a:lnTo>
                  <a:pt x="620331" y="129794"/>
                </a:lnTo>
                <a:lnTo>
                  <a:pt x="577329" y="129794"/>
                </a:lnTo>
                <a:lnTo>
                  <a:pt x="577329" y="81724"/>
                </a:lnTo>
                <a:lnTo>
                  <a:pt x="620331" y="81724"/>
                </a:lnTo>
                <a:lnTo>
                  <a:pt x="633399" y="83273"/>
                </a:lnTo>
                <a:lnTo>
                  <a:pt x="643305" y="87858"/>
                </a:lnTo>
                <a:lnTo>
                  <a:pt x="649579" y="95389"/>
                </a:lnTo>
                <a:lnTo>
                  <a:pt x="651764" y="105752"/>
                </a:lnTo>
                <a:lnTo>
                  <a:pt x="651764" y="75895"/>
                </a:lnTo>
                <a:lnTo>
                  <a:pt x="642099" y="72288"/>
                </a:lnTo>
                <a:lnTo>
                  <a:pt x="650684" y="68287"/>
                </a:lnTo>
                <a:lnTo>
                  <a:pt x="652729" y="66230"/>
                </a:lnTo>
                <a:lnTo>
                  <a:pt x="657466" y="61468"/>
                </a:lnTo>
                <a:lnTo>
                  <a:pt x="661911" y="52705"/>
                </a:lnTo>
                <a:lnTo>
                  <a:pt x="663511" y="42900"/>
                </a:lnTo>
                <a:lnTo>
                  <a:pt x="660336" y="26441"/>
                </a:lnTo>
                <a:lnTo>
                  <a:pt x="655218" y="19583"/>
                </a:lnTo>
                <a:lnTo>
                  <a:pt x="651052" y="13995"/>
                </a:lnTo>
                <a:lnTo>
                  <a:pt x="645198" y="10934"/>
                </a:lnTo>
                <a:lnTo>
                  <a:pt x="645198" y="42900"/>
                </a:lnTo>
                <a:lnTo>
                  <a:pt x="643204" y="52933"/>
                </a:lnTo>
                <a:lnTo>
                  <a:pt x="637362" y="60248"/>
                </a:lnTo>
                <a:lnTo>
                  <a:pt x="627938" y="64719"/>
                </a:lnTo>
                <a:lnTo>
                  <a:pt x="615149" y="66230"/>
                </a:lnTo>
                <a:lnTo>
                  <a:pt x="577329" y="66230"/>
                </a:lnTo>
                <a:lnTo>
                  <a:pt x="577329" y="19583"/>
                </a:lnTo>
                <a:lnTo>
                  <a:pt x="615149" y="19583"/>
                </a:lnTo>
                <a:lnTo>
                  <a:pt x="627938" y="21094"/>
                </a:lnTo>
                <a:lnTo>
                  <a:pt x="637362" y="25565"/>
                </a:lnTo>
                <a:lnTo>
                  <a:pt x="643204" y="32880"/>
                </a:lnTo>
                <a:lnTo>
                  <a:pt x="645198" y="42900"/>
                </a:lnTo>
                <a:lnTo>
                  <a:pt x="645198" y="10934"/>
                </a:lnTo>
                <a:lnTo>
                  <a:pt x="636041" y="6121"/>
                </a:lnTo>
                <a:lnTo>
                  <a:pt x="615670" y="3378"/>
                </a:lnTo>
                <a:lnTo>
                  <a:pt x="559193" y="3378"/>
                </a:lnTo>
                <a:lnTo>
                  <a:pt x="559193" y="145986"/>
                </a:lnTo>
                <a:lnTo>
                  <a:pt x="620852" y="145986"/>
                </a:lnTo>
                <a:lnTo>
                  <a:pt x="641654" y="143154"/>
                </a:lnTo>
                <a:lnTo>
                  <a:pt x="657123" y="135089"/>
                </a:lnTo>
                <a:lnTo>
                  <a:pt x="661136" y="129794"/>
                </a:lnTo>
                <a:lnTo>
                  <a:pt x="666750" y="122402"/>
                </a:lnTo>
                <a:lnTo>
                  <a:pt x="670064" y="105752"/>
                </a:lnTo>
                <a:close/>
              </a:path>
              <a:path w="1062989" h="149225">
                <a:moveTo>
                  <a:pt x="815136" y="145986"/>
                </a:moveTo>
                <a:lnTo>
                  <a:pt x="801090" y="110744"/>
                </a:lnTo>
                <a:lnTo>
                  <a:pt x="794499" y="94183"/>
                </a:lnTo>
                <a:lnTo>
                  <a:pt x="775068" y="45427"/>
                </a:lnTo>
                <a:lnTo>
                  <a:pt x="775068" y="94183"/>
                </a:lnTo>
                <a:lnTo>
                  <a:pt x="721360" y="94183"/>
                </a:lnTo>
                <a:lnTo>
                  <a:pt x="748309" y="25285"/>
                </a:lnTo>
                <a:lnTo>
                  <a:pt x="775068" y="94183"/>
                </a:lnTo>
                <a:lnTo>
                  <a:pt x="775068" y="45427"/>
                </a:lnTo>
                <a:lnTo>
                  <a:pt x="767041" y="25285"/>
                </a:lnTo>
                <a:lnTo>
                  <a:pt x="758317" y="3378"/>
                </a:lnTo>
                <a:lnTo>
                  <a:pt x="739152" y="3378"/>
                </a:lnTo>
                <a:lnTo>
                  <a:pt x="682155" y="145986"/>
                </a:lnTo>
                <a:lnTo>
                  <a:pt x="701154" y="145986"/>
                </a:lnTo>
                <a:lnTo>
                  <a:pt x="714971" y="110744"/>
                </a:lnTo>
                <a:lnTo>
                  <a:pt x="781456" y="110744"/>
                </a:lnTo>
                <a:lnTo>
                  <a:pt x="795274" y="145986"/>
                </a:lnTo>
                <a:lnTo>
                  <a:pt x="815136" y="145986"/>
                </a:lnTo>
                <a:close/>
              </a:path>
              <a:path w="1062989" h="149225">
                <a:moveTo>
                  <a:pt x="939660" y="107886"/>
                </a:moveTo>
                <a:lnTo>
                  <a:pt x="913790" y="72466"/>
                </a:lnTo>
                <a:lnTo>
                  <a:pt x="872921" y="60756"/>
                </a:lnTo>
                <a:lnTo>
                  <a:pt x="859764" y="55029"/>
                </a:lnTo>
                <a:lnTo>
                  <a:pt x="852131" y="47739"/>
                </a:lnTo>
                <a:lnTo>
                  <a:pt x="849680" y="38100"/>
                </a:lnTo>
                <a:lnTo>
                  <a:pt x="851928" y="29235"/>
                </a:lnTo>
                <a:lnTo>
                  <a:pt x="858532" y="22250"/>
                </a:lnTo>
                <a:lnTo>
                  <a:pt x="869200" y="17665"/>
                </a:lnTo>
                <a:lnTo>
                  <a:pt x="883704" y="16027"/>
                </a:lnTo>
                <a:lnTo>
                  <a:pt x="898283" y="18072"/>
                </a:lnTo>
                <a:lnTo>
                  <a:pt x="909472" y="23698"/>
                </a:lnTo>
                <a:lnTo>
                  <a:pt x="916978" y="32169"/>
                </a:lnTo>
                <a:lnTo>
                  <a:pt x="920483" y="42722"/>
                </a:lnTo>
                <a:lnTo>
                  <a:pt x="939139" y="42722"/>
                </a:lnTo>
                <a:lnTo>
                  <a:pt x="934161" y="25539"/>
                </a:lnTo>
                <a:lnTo>
                  <a:pt x="922604" y="12014"/>
                </a:lnTo>
                <a:lnTo>
                  <a:pt x="905675" y="3175"/>
                </a:lnTo>
                <a:lnTo>
                  <a:pt x="884567" y="0"/>
                </a:lnTo>
                <a:lnTo>
                  <a:pt x="863358" y="2616"/>
                </a:lnTo>
                <a:lnTo>
                  <a:pt x="846505" y="10172"/>
                </a:lnTo>
                <a:lnTo>
                  <a:pt x="835380" y="22161"/>
                </a:lnTo>
                <a:lnTo>
                  <a:pt x="831367" y="38100"/>
                </a:lnTo>
                <a:lnTo>
                  <a:pt x="834339" y="53708"/>
                </a:lnTo>
                <a:lnTo>
                  <a:pt x="843229" y="65455"/>
                </a:lnTo>
                <a:lnTo>
                  <a:pt x="857961" y="74028"/>
                </a:lnTo>
                <a:lnTo>
                  <a:pt x="878522" y="80111"/>
                </a:lnTo>
                <a:lnTo>
                  <a:pt x="897864" y="85178"/>
                </a:lnTo>
                <a:lnTo>
                  <a:pt x="911110" y="91071"/>
                </a:lnTo>
                <a:lnTo>
                  <a:pt x="918743" y="98691"/>
                </a:lnTo>
                <a:lnTo>
                  <a:pt x="921181" y="108953"/>
                </a:lnTo>
                <a:lnTo>
                  <a:pt x="918552" y="118719"/>
                </a:lnTo>
                <a:lnTo>
                  <a:pt x="911250" y="126314"/>
                </a:lnTo>
                <a:lnTo>
                  <a:pt x="900049" y="131241"/>
                </a:lnTo>
                <a:lnTo>
                  <a:pt x="885774" y="132994"/>
                </a:lnTo>
                <a:lnTo>
                  <a:pt x="870013" y="130810"/>
                </a:lnTo>
                <a:lnTo>
                  <a:pt x="857770" y="124688"/>
                </a:lnTo>
                <a:lnTo>
                  <a:pt x="849515" y="115341"/>
                </a:lnTo>
                <a:lnTo>
                  <a:pt x="845705" y="103441"/>
                </a:lnTo>
                <a:lnTo>
                  <a:pt x="827049" y="103441"/>
                </a:lnTo>
                <a:lnTo>
                  <a:pt x="832294" y="122237"/>
                </a:lnTo>
                <a:lnTo>
                  <a:pt x="844410" y="136664"/>
                </a:lnTo>
                <a:lnTo>
                  <a:pt x="862215" y="145923"/>
                </a:lnTo>
                <a:lnTo>
                  <a:pt x="884567" y="149199"/>
                </a:lnTo>
                <a:lnTo>
                  <a:pt x="906145" y="146342"/>
                </a:lnTo>
                <a:lnTo>
                  <a:pt x="923632" y="138163"/>
                </a:lnTo>
                <a:lnTo>
                  <a:pt x="935367" y="125158"/>
                </a:lnTo>
                <a:lnTo>
                  <a:pt x="939660" y="107886"/>
                </a:lnTo>
                <a:close/>
              </a:path>
              <a:path w="1062989" h="149225">
                <a:moveTo>
                  <a:pt x="1062443" y="128930"/>
                </a:moveTo>
                <a:lnTo>
                  <a:pt x="980757" y="128930"/>
                </a:lnTo>
                <a:lnTo>
                  <a:pt x="980757" y="81216"/>
                </a:lnTo>
                <a:lnTo>
                  <a:pt x="1054849" y="81216"/>
                </a:lnTo>
                <a:lnTo>
                  <a:pt x="1054849" y="64452"/>
                </a:lnTo>
                <a:lnTo>
                  <a:pt x="980757" y="64452"/>
                </a:lnTo>
                <a:lnTo>
                  <a:pt x="980757" y="19329"/>
                </a:lnTo>
                <a:lnTo>
                  <a:pt x="1060894" y="19329"/>
                </a:lnTo>
                <a:lnTo>
                  <a:pt x="1060894" y="3860"/>
                </a:lnTo>
                <a:lnTo>
                  <a:pt x="962621" y="3860"/>
                </a:lnTo>
                <a:lnTo>
                  <a:pt x="962621" y="19329"/>
                </a:lnTo>
                <a:lnTo>
                  <a:pt x="962621" y="64452"/>
                </a:lnTo>
                <a:lnTo>
                  <a:pt x="962621" y="81216"/>
                </a:lnTo>
                <a:lnTo>
                  <a:pt x="962621" y="128930"/>
                </a:lnTo>
                <a:lnTo>
                  <a:pt x="962621" y="145681"/>
                </a:lnTo>
                <a:lnTo>
                  <a:pt x="1062443" y="145681"/>
                </a:lnTo>
                <a:lnTo>
                  <a:pt x="1062443" y="128930"/>
                </a:lnTo>
                <a:close/>
              </a:path>
            </a:pathLst>
          </a:custGeom>
          <a:solidFill>
            <a:srgbClr val="9930AE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24" name="object 24" descr=""/>
          <p:cNvGrpSpPr/>
          <p:nvPr/>
        </p:nvGrpSpPr>
        <p:grpSpPr>
          <a:xfrm>
            <a:off x="8131527" y="2508093"/>
            <a:ext cx="408940" cy="194310"/>
            <a:chOff x="8131527" y="2508093"/>
            <a:chExt cx="408940" cy="194310"/>
          </a:xfrm>
        </p:grpSpPr>
        <p:pic>
          <p:nvPicPr>
            <p:cNvPr id="25" name="object 25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131527" y="2508093"/>
              <a:ext cx="194995" cy="194081"/>
            </a:xfrm>
            <a:prstGeom prst="rect">
              <a:avLst/>
            </a:prstGeom>
          </p:spPr>
        </p:pic>
        <p:pic>
          <p:nvPicPr>
            <p:cNvPr id="26" name="object 26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351440" y="2509236"/>
              <a:ext cx="188823" cy="192709"/>
            </a:xfrm>
            <a:prstGeom prst="rect">
              <a:avLst/>
            </a:prstGeom>
          </p:spPr>
        </p:pic>
      </p:grpSp>
      <p:sp>
        <p:nvSpPr>
          <p:cNvPr id="27" name="object 27" descr=""/>
          <p:cNvSpPr/>
          <p:nvPr/>
        </p:nvSpPr>
        <p:spPr>
          <a:xfrm>
            <a:off x="8635543" y="2601591"/>
            <a:ext cx="80010" cy="20955"/>
          </a:xfrm>
          <a:custGeom>
            <a:avLst/>
            <a:gdLst/>
            <a:ahLst/>
            <a:cxnLst/>
            <a:rect l="l" t="t" r="r" b="b"/>
            <a:pathLst>
              <a:path w="80009" h="20955">
                <a:moveTo>
                  <a:pt x="80010" y="20573"/>
                </a:moveTo>
                <a:lnTo>
                  <a:pt x="0" y="20573"/>
                </a:lnTo>
                <a:lnTo>
                  <a:pt x="0" y="0"/>
                </a:lnTo>
                <a:lnTo>
                  <a:pt x="80010" y="0"/>
                </a:lnTo>
                <a:lnTo>
                  <a:pt x="80010" y="2057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28" name="object 28" descr=""/>
          <p:cNvGrpSpPr/>
          <p:nvPr/>
        </p:nvGrpSpPr>
        <p:grpSpPr>
          <a:xfrm>
            <a:off x="8811145" y="2509236"/>
            <a:ext cx="848994" cy="195580"/>
            <a:chOff x="8811145" y="2509236"/>
            <a:chExt cx="848994" cy="195580"/>
          </a:xfrm>
        </p:grpSpPr>
        <p:pic>
          <p:nvPicPr>
            <p:cNvPr id="29" name="object 29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811145" y="2509236"/>
              <a:ext cx="197967" cy="195224"/>
            </a:xfrm>
            <a:prstGeom prst="rect">
              <a:avLst/>
            </a:prstGeom>
          </p:spPr>
        </p:pic>
        <p:pic>
          <p:nvPicPr>
            <p:cNvPr id="30" name="object 30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036088" y="2509236"/>
              <a:ext cx="170992" cy="195224"/>
            </a:xfrm>
            <a:prstGeom prst="rect">
              <a:avLst/>
            </a:prstGeom>
          </p:spPr>
        </p:pic>
        <p:pic>
          <p:nvPicPr>
            <p:cNvPr id="31" name="object 31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244800" y="2510151"/>
              <a:ext cx="194995" cy="184937"/>
            </a:xfrm>
            <a:prstGeom prst="rect">
              <a:avLst/>
            </a:prstGeom>
          </p:spPr>
        </p:pic>
        <p:sp>
          <p:nvSpPr>
            <p:cNvPr id="32" name="object 32" descr=""/>
            <p:cNvSpPr/>
            <p:nvPr/>
          </p:nvSpPr>
          <p:spPr>
            <a:xfrm>
              <a:off x="9464713" y="2516860"/>
              <a:ext cx="195580" cy="178435"/>
            </a:xfrm>
            <a:custGeom>
              <a:avLst/>
              <a:gdLst/>
              <a:ahLst/>
              <a:cxnLst/>
              <a:rect l="l" t="t" r="r" b="b"/>
              <a:pathLst>
                <a:path w="195579" h="178435">
                  <a:moveTo>
                    <a:pt x="185166" y="104140"/>
                  </a:moveTo>
                  <a:lnTo>
                    <a:pt x="35661" y="104140"/>
                  </a:lnTo>
                  <a:lnTo>
                    <a:pt x="35661" y="71120"/>
                  </a:lnTo>
                  <a:lnTo>
                    <a:pt x="179679" y="71120"/>
                  </a:lnTo>
                  <a:lnTo>
                    <a:pt x="179679" y="52070"/>
                  </a:lnTo>
                  <a:lnTo>
                    <a:pt x="35661" y="52070"/>
                  </a:lnTo>
                  <a:lnTo>
                    <a:pt x="35661" y="20320"/>
                  </a:lnTo>
                  <a:lnTo>
                    <a:pt x="182194" y="20320"/>
                  </a:lnTo>
                  <a:lnTo>
                    <a:pt x="182194" y="0"/>
                  </a:lnTo>
                  <a:lnTo>
                    <a:pt x="13030" y="0"/>
                  </a:lnTo>
                  <a:lnTo>
                    <a:pt x="13030" y="20320"/>
                  </a:lnTo>
                  <a:lnTo>
                    <a:pt x="13030" y="52070"/>
                  </a:lnTo>
                  <a:lnTo>
                    <a:pt x="13030" y="71120"/>
                  </a:lnTo>
                  <a:lnTo>
                    <a:pt x="13030" y="104140"/>
                  </a:lnTo>
                  <a:lnTo>
                    <a:pt x="13030" y="124460"/>
                  </a:lnTo>
                  <a:lnTo>
                    <a:pt x="185166" y="124460"/>
                  </a:lnTo>
                  <a:lnTo>
                    <a:pt x="185166" y="104140"/>
                  </a:lnTo>
                  <a:close/>
                </a:path>
                <a:path w="195579" h="178435">
                  <a:moveTo>
                    <a:pt x="194995" y="157429"/>
                  </a:moveTo>
                  <a:lnTo>
                    <a:pt x="0" y="157429"/>
                  </a:lnTo>
                  <a:lnTo>
                    <a:pt x="0" y="178231"/>
                  </a:lnTo>
                  <a:lnTo>
                    <a:pt x="194995" y="178231"/>
                  </a:lnTo>
                  <a:lnTo>
                    <a:pt x="194995" y="15742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3" name="object 33" descr=""/>
          <p:cNvSpPr/>
          <p:nvPr/>
        </p:nvSpPr>
        <p:spPr>
          <a:xfrm>
            <a:off x="9748777" y="2601591"/>
            <a:ext cx="80010" cy="20955"/>
          </a:xfrm>
          <a:custGeom>
            <a:avLst/>
            <a:gdLst/>
            <a:ahLst/>
            <a:cxnLst/>
            <a:rect l="l" t="t" r="r" b="b"/>
            <a:pathLst>
              <a:path w="80009" h="20955">
                <a:moveTo>
                  <a:pt x="80010" y="20573"/>
                </a:moveTo>
                <a:lnTo>
                  <a:pt x="0" y="20573"/>
                </a:lnTo>
                <a:lnTo>
                  <a:pt x="0" y="0"/>
                </a:lnTo>
                <a:lnTo>
                  <a:pt x="80010" y="0"/>
                </a:lnTo>
                <a:lnTo>
                  <a:pt x="80010" y="2057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4" name="object 34" descr=""/>
          <p:cNvGrpSpPr/>
          <p:nvPr/>
        </p:nvGrpSpPr>
        <p:grpSpPr>
          <a:xfrm>
            <a:off x="9914550" y="2504664"/>
            <a:ext cx="555625" cy="218440"/>
            <a:chOff x="9914550" y="2504664"/>
            <a:chExt cx="555625" cy="218440"/>
          </a:xfrm>
        </p:grpSpPr>
        <p:pic>
          <p:nvPicPr>
            <p:cNvPr id="35" name="object 35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914550" y="2504664"/>
              <a:ext cx="67894" cy="203911"/>
            </a:xfrm>
            <a:prstGeom prst="rect">
              <a:avLst/>
            </a:prstGeom>
          </p:spPr>
        </p:pic>
        <p:pic>
          <p:nvPicPr>
            <p:cNvPr id="36" name="object 36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0007133" y="2507865"/>
              <a:ext cx="407822" cy="201168"/>
            </a:xfrm>
            <a:prstGeom prst="rect">
              <a:avLst/>
            </a:prstGeom>
          </p:spPr>
        </p:pic>
        <p:sp>
          <p:nvSpPr>
            <p:cNvPr id="37" name="object 37" descr=""/>
            <p:cNvSpPr/>
            <p:nvPr/>
          </p:nvSpPr>
          <p:spPr>
            <a:xfrm>
              <a:off x="10439873" y="2671085"/>
              <a:ext cx="30480" cy="52069"/>
            </a:xfrm>
            <a:custGeom>
              <a:avLst/>
              <a:gdLst/>
              <a:ahLst/>
              <a:cxnLst/>
              <a:rect l="l" t="t" r="r" b="b"/>
              <a:pathLst>
                <a:path w="30479" h="52069">
                  <a:moveTo>
                    <a:pt x="18745" y="51663"/>
                  </a:moveTo>
                  <a:lnTo>
                    <a:pt x="0" y="51663"/>
                  </a:lnTo>
                  <a:lnTo>
                    <a:pt x="7315" y="0"/>
                  </a:lnTo>
                  <a:lnTo>
                    <a:pt x="30175" y="0"/>
                  </a:lnTo>
                  <a:lnTo>
                    <a:pt x="18745" y="5166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8" name="object 38" descr=""/>
          <p:cNvGrpSpPr/>
          <p:nvPr/>
        </p:nvGrpSpPr>
        <p:grpSpPr>
          <a:xfrm>
            <a:off x="10561955" y="2509236"/>
            <a:ext cx="467359" cy="213995"/>
            <a:chOff x="10561955" y="2509236"/>
            <a:chExt cx="467359" cy="213995"/>
          </a:xfrm>
        </p:grpSpPr>
        <p:pic>
          <p:nvPicPr>
            <p:cNvPr id="39" name="object 39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0561955" y="2509236"/>
              <a:ext cx="412165" cy="195579"/>
            </a:xfrm>
            <a:prstGeom prst="rect">
              <a:avLst/>
            </a:prstGeom>
          </p:spPr>
        </p:pic>
        <p:sp>
          <p:nvSpPr>
            <p:cNvPr id="40" name="object 40" descr=""/>
            <p:cNvSpPr/>
            <p:nvPr/>
          </p:nvSpPr>
          <p:spPr>
            <a:xfrm>
              <a:off x="10999038" y="2671085"/>
              <a:ext cx="30480" cy="52069"/>
            </a:xfrm>
            <a:custGeom>
              <a:avLst/>
              <a:gdLst/>
              <a:ahLst/>
              <a:cxnLst/>
              <a:rect l="l" t="t" r="r" b="b"/>
              <a:pathLst>
                <a:path w="30479" h="52069">
                  <a:moveTo>
                    <a:pt x="18745" y="51663"/>
                  </a:moveTo>
                  <a:lnTo>
                    <a:pt x="0" y="51663"/>
                  </a:lnTo>
                  <a:lnTo>
                    <a:pt x="7315" y="0"/>
                  </a:lnTo>
                  <a:lnTo>
                    <a:pt x="30175" y="0"/>
                  </a:lnTo>
                  <a:lnTo>
                    <a:pt x="18745" y="5166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41" name="object 41" descr="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11121101" y="2509236"/>
            <a:ext cx="467258" cy="213512"/>
          </a:xfrm>
          <a:prstGeom prst="rect">
            <a:avLst/>
          </a:prstGeom>
        </p:spPr>
      </p:pic>
      <p:pic>
        <p:nvPicPr>
          <p:cNvPr id="42" name="object 42" descr="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11678876" y="2509236"/>
            <a:ext cx="186994" cy="192709"/>
          </a:xfrm>
          <a:prstGeom prst="rect">
            <a:avLst/>
          </a:prstGeom>
        </p:spPr>
      </p:pic>
      <p:sp>
        <p:nvSpPr>
          <p:cNvPr id="43" name="object 43" descr=""/>
          <p:cNvSpPr/>
          <p:nvPr/>
        </p:nvSpPr>
        <p:spPr>
          <a:xfrm>
            <a:off x="11897411" y="2504668"/>
            <a:ext cx="280670" cy="204470"/>
          </a:xfrm>
          <a:custGeom>
            <a:avLst/>
            <a:gdLst/>
            <a:ahLst/>
            <a:cxnLst/>
            <a:rect l="l" t="t" r="r" b="b"/>
            <a:pathLst>
              <a:path w="280670" h="204469">
                <a:moveTo>
                  <a:pt x="180594" y="7112"/>
                </a:moveTo>
                <a:lnTo>
                  <a:pt x="13487" y="7112"/>
                </a:lnTo>
                <a:lnTo>
                  <a:pt x="13487" y="26162"/>
                </a:lnTo>
                <a:lnTo>
                  <a:pt x="157734" y="26162"/>
                </a:lnTo>
                <a:lnTo>
                  <a:pt x="157734" y="80772"/>
                </a:lnTo>
                <a:lnTo>
                  <a:pt x="180594" y="80772"/>
                </a:lnTo>
                <a:lnTo>
                  <a:pt x="180594" y="26162"/>
                </a:lnTo>
                <a:lnTo>
                  <a:pt x="180594" y="7112"/>
                </a:lnTo>
                <a:close/>
              </a:path>
              <a:path w="280670" h="204469">
                <a:moveTo>
                  <a:pt x="181279" y="135382"/>
                </a:moveTo>
                <a:lnTo>
                  <a:pt x="11887" y="135382"/>
                </a:lnTo>
                <a:lnTo>
                  <a:pt x="11887" y="154432"/>
                </a:lnTo>
                <a:lnTo>
                  <a:pt x="158419" y="154432"/>
                </a:lnTo>
                <a:lnTo>
                  <a:pt x="158419" y="200152"/>
                </a:lnTo>
                <a:lnTo>
                  <a:pt x="181279" y="200152"/>
                </a:lnTo>
                <a:lnTo>
                  <a:pt x="181279" y="154432"/>
                </a:lnTo>
                <a:lnTo>
                  <a:pt x="181279" y="135382"/>
                </a:lnTo>
                <a:close/>
              </a:path>
              <a:path w="280670" h="204469">
                <a:moveTo>
                  <a:pt x="194995" y="94640"/>
                </a:moveTo>
                <a:lnTo>
                  <a:pt x="96012" y="94640"/>
                </a:lnTo>
                <a:lnTo>
                  <a:pt x="96012" y="52806"/>
                </a:lnTo>
                <a:lnTo>
                  <a:pt x="73152" y="52806"/>
                </a:lnTo>
                <a:lnTo>
                  <a:pt x="73152" y="94640"/>
                </a:lnTo>
                <a:lnTo>
                  <a:pt x="0" y="94640"/>
                </a:lnTo>
                <a:lnTo>
                  <a:pt x="0" y="113842"/>
                </a:lnTo>
                <a:lnTo>
                  <a:pt x="194995" y="113842"/>
                </a:lnTo>
                <a:lnTo>
                  <a:pt x="194995" y="94640"/>
                </a:lnTo>
                <a:close/>
              </a:path>
              <a:path w="280670" h="204469">
                <a:moveTo>
                  <a:pt x="280263" y="101955"/>
                </a:moveTo>
                <a:lnTo>
                  <a:pt x="277215" y="72339"/>
                </a:lnTo>
                <a:lnTo>
                  <a:pt x="268605" y="45669"/>
                </a:lnTo>
                <a:lnTo>
                  <a:pt x="255193" y="21653"/>
                </a:lnTo>
                <a:lnTo>
                  <a:pt x="237744" y="0"/>
                </a:lnTo>
                <a:lnTo>
                  <a:pt x="212598" y="0"/>
                </a:lnTo>
                <a:lnTo>
                  <a:pt x="230619" y="21526"/>
                </a:lnTo>
                <a:lnTo>
                  <a:pt x="244627" y="45834"/>
                </a:lnTo>
                <a:lnTo>
                  <a:pt x="253720" y="72720"/>
                </a:lnTo>
                <a:lnTo>
                  <a:pt x="256946" y="101955"/>
                </a:lnTo>
                <a:lnTo>
                  <a:pt x="253720" y="131203"/>
                </a:lnTo>
                <a:lnTo>
                  <a:pt x="244627" y="158076"/>
                </a:lnTo>
                <a:lnTo>
                  <a:pt x="230619" y="182384"/>
                </a:lnTo>
                <a:lnTo>
                  <a:pt x="212598" y="203911"/>
                </a:lnTo>
                <a:lnTo>
                  <a:pt x="237744" y="203911"/>
                </a:lnTo>
                <a:lnTo>
                  <a:pt x="255193" y="182257"/>
                </a:lnTo>
                <a:lnTo>
                  <a:pt x="268605" y="158254"/>
                </a:lnTo>
                <a:lnTo>
                  <a:pt x="277215" y="131584"/>
                </a:lnTo>
                <a:lnTo>
                  <a:pt x="280263" y="1019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object 44" descr=""/>
          <p:cNvSpPr/>
          <p:nvPr/>
        </p:nvSpPr>
        <p:spPr>
          <a:xfrm>
            <a:off x="8131756" y="3241556"/>
            <a:ext cx="80010" cy="20955"/>
          </a:xfrm>
          <a:custGeom>
            <a:avLst/>
            <a:gdLst/>
            <a:ahLst/>
            <a:cxnLst/>
            <a:rect l="l" t="t" r="r" b="b"/>
            <a:pathLst>
              <a:path w="80009" h="20954">
                <a:moveTo>
                  <a:pt x="80009" y="20573"/>
                </a:moveTo>
                <a:lnTo>
                  <a:pt x="0" y="20573"/>
                </a:lnTo>
                <a:lnTo>
                  <a:pt x="0" y="0"/>
                </a:lnTo>
                <a:lnTo>
                  <a:pt x="80009" y="0"/>
                </a:lnTo>
                <a:lnTo>
                  <a:pt x="80009" y="2057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45" name="object 45" descr=""/>
          <p:cNvGrpSpPr/>
          <p:nvPr/>
        </p:nvGrpSpPr>
        <p:grpSpPr>
          <a:xfrm>
            <a:off x="8305387" y="3148745"/>
            <a:ext cx="618490" cy="196215"/>
            <a:chOff x="8305387" y="3148745"/>
            <a:chExt cx="618490" cy="196215"/>
          </a:xfrm>
        </p:grpSpPr>
        <p:pic>
          <p:nvPicPr>
            <p:cNvPr id="46" name="object 46" descr="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8305387" y="3148745"/>
              <a:ext cx="199796" cy="195681"/>
            </a:xfrm>
            <a:prstGeom prst="rect">
              <a:avLst/>
            </a:prstGeom>
          </p:spPr>
        </p:pic>
        <p:pic>
          <p:nvPicPr>
            <p:cNvPr id="47" name="object 47" descr="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8530101" y="3149202"/>
              <a:ext cx="393649" cy="195224"/>
            </a:xfrm>
            <a:prstGeom prst="rect">
              <a:avLst/>
            </a:prstGeom>
          </p:spPr>
        </p:pic>
      </p:grpSp>
      <p:grpSp>
        <p:nvGrpSpPr>
          <p:cNvPr id="48" name="object 48" descr=""/>
          <p:cNvGrpSpPr/>
          <p:nvPr/>
        </p:nvGrpSpPr>
        <p:grpSpPr>
          <a:xfrm>
            <a:off x="9024791" y="3148059"/>
            <a:ext cx="628015" cy="196850"/>
            <a:chOff x="9024791" y="3148059"/>
            <a:chExt cx="628015" cy="196850"/>
          </a:xfrm>
        </p:grpSpPr>
        <p:pic>
          <p:nvPicPr>
            <p:cNvPr id="49" name="object 49" descr="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9024791" y="3148059"/>
              <a:ext cx="194995" cy="194081"/>
            </a:xfrm>
            <a:prstGeom prst="rect">
              <a:avLst/>
            </a:prstGeom>
          </p:spPr>
        </p:pic>
        <p:pic>
          <p:nvPicPr>
            <p:cNvPr id="50" name="object 50" descr="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9244704" y="3149202"/>
              <a:ext cx="188823" cy="192709"/>
            </a:xfrm>
            <a:prstGeom prst="rect">
              <a:avLst/>
            </a:prstGeom>
          </p:spPr>
        </p:pic>
        <p:pic>
          <p:nvPicPr>
            <p:cNvPr id="51" name="object 51" descr="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9467132" y="3149202"/>
              <a:ext cx="185166" cy="195224"/>
            </a:xfrm>
            <a:prstGeom prst="rect">
              <a:avLst/>
            </a:prstGeom>
          </p:spPr>
        </p:pic>
      </p:grpSp>
      <p:pic>
        <p:nvPicPr>
          <p:cNvPr id="52" name="object 52" descr="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9755864" y="3149202"/>
            <a:ext cx="176479" cy="195224"/>
          </a:xfrm>
          <a:prstGeom prst="rect">
            <a:avLst/>
          </a:prstGeom>
        </p:spPr>
      </p:pic>
      <p:pic>
        <p:nvPicPr>
          <p:cNvPr id="53" name="object 53" descr="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9978292" y="3149202"/>
            <a:ext cx="173964" cy="195224"/>
          </a:xfrm>
          <a:prstGeom prst="rect">
            <a:avLst/>
          </a:prstGeom>
        </p:spPr>
      </p:pic>
      <p:grpSp>
        <p:nvGrpSpPr>
          <p:cNvPr id="54" name="object 54" descr=""/>
          <p:cNvGrpSpPr/>
          <p:nvPr/>
        </p:nvGrpSpPr>
        <p:grpSpPr>
          <a:xfrm>
            <a:off x="10260708" y="3149202"/>
            <a:ext cx="394970" cy="195580"/>
            <a:chOff x="10260708" y="3149202"/>
            <a:chExt cx="394970" cy="195580"/>
          </a:xfrm>
        </p:grpSpPr>
        <p:pic>
          <p:nvPicPr>
            <p:cNvPr id="55" name="object 55" descr="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0260708" y="3149202"/>
              <a:ext cx="177393" cy="195224"/>
            </a:xfrm>
            <a:prstGeom prst="rect">
              <a:avLst/>
            </a:prstGeom>
          </p:spPr>
        </p:pic>
        <p:pic>
          <p:nvPicPr>
            <p:cNvPr id="56" name="object 56" descr="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0472392" y="3149202"/>
              <a:ext cx="182880" cy="195224"/>
            </a:xfrm>
            <a:prstGeom prst="rect">
              <a:avLst/>
            </a:prstGeom>
          </p:spPr>
        </p:pic>
      </p:grpSp>
      <p:grpSp>
        <p:nvGrpSpPr>
          <p:cNvPr id="57" name="object 57" descr=""/>
          <p:cNvGrpSpPr/>
          <p:nvPr/>
        </p:nvGrpSpPr>
        <p:grpSpPr>
          <a:xfrm>
            <a:off x="10762437" y="3149202"/>
            <a:ext cx="1078230" cy="195580"/>
            <a:chOff x="10762437" y="3149202"/>
            <a:chExt cx="1078230" cy="195580"/>
          </a:xfrm>
        </p:grpSpPr>
        <p:pic>
          <p:nvPicPr>
            <p:cNvPr id="58" name="object 58" descr="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0762437" y="3149202"/>
              <a:ext cx="197967" cy="195224"/>
            </a:xfrm>
            <a:prstGeom prst="rect">
              <a:avLst/>
            </a:prstGeom>
          </p:spPr>
        </p:pic>
        <p:pic>
          <p:nvPicPr>
            <p:cNvPr id="59" name="object 59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987380" y="3149202"/>
              <a:ext cx="170992" cy="195224"/>
            </a:xfrm>
            <a:prstGeom prst="rect">
              <a:avLst/>
            </a:prstGeom>
          </p:spPr>
        </p:pic>
        <p:pic>
          <p:nvPicPr>
            <p:cNvPr id="60" name="object 60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1196091" y="3150116"/>
              <a:ext cx="194995" cy="184937"/>
            </a:xfrm>
            <a:prstGeom prst="rect">
              <a:avLst/>
            </a:prstGeom>
          </p:spPr>
        </p:pic>
        <p:sp>
          <p:nvSpPr>
            <p:cNvPr id="61" name="object 61" descr=""/>
            <p:cNvSpPr/>
            <p:nvPr/>
          </p:nvSpPr>
          <p:spPr>
            <a:xfrm>
              <a:off x="11416004" y="3155670"/>
              <a:ext cx="195580" cy="179705"/>
            </a:xfrm>
            <a:custGeom>
              <a:avLst/>
              <a:gdLst/>
              <a:ahLst/>
              <a:cxnLst/>
              <a:rect l="l" t="t" r="r" b="b"/>
              <a:pathLst>
                <a:path w="195579" h="179704">
                  <a:moveTo>
                    <a:pt x="185166" y="105410"/>
                  </a:moveTo>
                  <a:lnTo>
                    <a:pt x="35661" y="105410"/>
                  </a:lnTo>
                  <a:lnTo>
                    <a:pt x="35661" y="72390"/>
                  </a:lnTo>
                  <a:lnTo>
                    <a:pt x="179679" y="72390"/>
                  </a:lnTo>
                  <a:lnTo>
                    <a:pt x="179679" y="53340"/>
                  </a:lnTo>
                  <a:lnTo>
                    <a:pt x="35661" y="53340"/>
                  </a:lnTo>
                  <a:lnTo>
                    <a:pt x="35661" y="21590"/>
                  </a:lnTo>
                  <a:lnTo>
                    <a:pt x="182194" y="21590"/>
                  </a:lnTo>
                  <a:lnTo>
                    <a:pt x="182194" y="0"/>
                  </a:lnTo>
                  <a:lnTo>
                    <a:pt x="13030" y="0"/>
                  </a:lnTo>
                  <a:lnTo>
                    <a:pt x="13030" y="21590"/>
                  </a:lnTo>
                  <a:lnTo>
                    <a:pt x="13030" y="53340"/>
                  </a:lnTo>
                  <a:lnTo>
                    <a:pt x="13030" y="72390"/>
                  </a:lnTo>
                  <a:lnTo>
                    <a:pt x="13030" y="105410"/>
                  </a:lnTo>
                  <a:lnTo>
                    <a:pt x="13030" y="125730"/>
                  </a:lnTo>
                  <a:lnTo>
                    <a:pt x="185166" y="125730"/>
                  </a:lnTo>
                  <a:lnTo>
                    <a:pt x="185166" y="105410"/>
                  </a:lnTo>
                  <a:close/>
                </a:path>
                <a:path w="195579" h="179704">
                  <a:moveTo>
                    <a:pt x="194995" y="158584"/>
                  </a:moveTo>
                  <a:lnTo>
                    <a:pt x="0" y="158584"/>
                  </a:lnTo>
                  <a:lnTo>
                    <a:pt x="0" y="179387"/>
                  </a:lnTo>
                  <a:lnTo>
                    <a:pt x="194995" y="179387"/>
                  </a:lnTo>
                  <a:lnTo>
                    <a:pt x="194995" y="15858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2" name="object 62" descr="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1643004" y="3149202"/>
              <a:ext cx="197053" cy="195224"/>
            </a:xfrm>
            <a:prstGeom prst="rect">
              <a:avLst/>
            </a:prstGeom>
          </p:spPr>
        </p:pic>
      </p:grpSp>
      <p:grpSp>
        <p:nvGrpSpPr>
          <p:cNvPr id="63" name="object 63" descr=""/>
          <p:cNvGrpSpPr/>
          <p:nvPr/>
        </p:nvGrpSpPr>
        <p:grpSpPr>
          <a:xfrm>
            <a:off x="11922544" y="3145773"/>
            <a:ext cx="641350" cy="198755"/>
            <a:chOff x="11922544" y="3145773"/>
            <a:chExt cx="641350" cy="198755"/>
          </a:xfrm>
        </p:grpSpPr>
        <p:pic>
          <p:nvPicPr>
            <p:cNvPr id="64" name="object 64" descr="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1922544" y="3145773"/>
              <a:ext cx="201396" cy="196138"/>
            </a:xfrm>
            <a:prstGeom prst="rect">
              <a:avLst/>
            </a:prstGeom>
          </p:spPr>
        </p:pic>
        <p:pic>
          <p:nvPicPr>
            <p:cNvPr id="65" name="object 65" descr="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2147029" y="3149202"/>
              <a:ext cx="176479" cy="195224"/>
            </a:xfrm>
            <a:prstGeom prst="rect">
              <a:avLst/>
            </a:prstGeom>
          </p:spPr>
        </p:pic>
        <p:pic>
          <p:nvPicPr>
            <p:cNvPr id="66" name="object 66" descr="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12358941" y="3145773"/>
              <a:ext cx="204825" cy="196138"/>
            </a:xfrm>
            <a:prstGeom prst="rect">
              <a:avLst/>
            </a:prstGeom>
          </p:spPr>
        </p:pic>
      </p:grpSp>
      <p:pic>
        <p:nvPicPr>
          <p:cNvPr id="67" name="object 67" descr=""/>
          <p:cNvPicPr/>
          <p:nvPr/>
        </p:nvPicPr>
        <p:blipFill>
          <a:blip r:embed="rId37" cstate="print"/>
          <a:stretch>
            <a:fillRect/>
          </a:stretch>
        </p:blipFill>
        <p:spPr>
          <a:xfrm>
            <a:off x="12643549" y="3147830"/>
            <a:ext cx="194995" cy="201168"/>
          </a:xfrm>
          <a:prstGeom prst="rect">
            <a:avLst/>
          </a:prstGeom>
        </p:spPr>
      </p:pic>
      <p:grpSp>
        <p:nvGrpSpPr>
          <p:cNvPr id="68" name="object 68" descr=""/>
          <p:cNvGrpSpPr/>
          <p:nvPr/>
        </p:nvGrpSpPr>
        <p:grpSpPr>
          <a:xfrm>
            <a:off x="12930261" y="3148059"/>
            <a:ext cx="470534" cy="194945"/>
            <a:chOff x="12930261" y="3148059"/>
            <a:chExt cx="470534" cy="194945"/>
          </a:xfrm>
        </p:grpSpPr>
        <p:pic>
          <p:nvPicPr>
            <p:cNvPr id="69" name="object 69" descr="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12930261" y="3149202"/>
              <a:ext cx="195224" cy="193624"/>
            </a:xfrm>
            <a:prstGeom prst="rect">
              <a:avLst/>
            </a:prstGeom>
          </p:spPr>
        </p:pic>
        <p:pic>
          <p:nvPicPr>
            <p:cNvPr id="70" name="object 70" descr="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3147431" y="3148059"/>
              <a:ext cx="194995" cy="194081"/>
            </a:xfrm>
            <a:prstGeom prst="rect">
              <a:avLst/>
            </a:prstGeom>
          </p:spPr>
        </p:pic>
        <p:sp>
          <p:nvSpPr>
            <p:cNvPr id="71" name="object 71" descr=""/>
            <p:cNvSpPr/>
            <p:nvPr/>
          </p:nvSpPr>
          <p:spPr>
            <a:xfrm>
              <a:off x="13368030" y="3310136"/>
              <a:ext cx="32384" cy="33020"/>
            </a:xfrm>
            <a:custGeom>
              <a:avLst/>
              <a:gdLst/>
              <a:ahLst/>
              <a:cxnLst/>
              <a:rect l="l" t="t" r="r" b="b"/>
              <a:pathLst>
                <a:path w="32384" h="33020">
                  <a:moveTo>
                    <a:pt x="25374" y="32461"/>
                  </a:moveTo>
                  <a:lnTo>
                    <a:pt x="16230" y="32461"/>
                  </a:lnTo>
                  <a:lnTo>
                    <a:pt x="7086" y="32461"/>
                  </a:lnTo>
                  <a:lnTo>
                    <a:pt x="0" y="25374"/>
                  </a:lnTo>
                  <a:lnTo>
                    <a:pt x="0" y="7086"/>
                  </a:lnTo>
                  <a:lnTo>
                    <a:pt x="7086" y="0"/>
                  </a:lnTo>
                  <a:lnTo>
                    <a:pt x="25374" y="0"/>
                  </a:lnTo>
                  <a:lnTo>
                    <a:pt x="32232" y="7086"/>
                  </a:lnTo>
                  <a:lnTo>
                    <a:pt x="32232" y="25374"/>
                  </a:lnTo>
                  <a:lnTo>
                    <a:pt x="25374" y="3246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2" name="object 72" descr=""/>
          <p:cNvSpPr/>
          <p:nvPr/>
        </p:nvSpPr>
        <p:spPr>
          <a:xfrm>
            <a:off x="8131756" y="3561530"/>
            <a:ext cx="80010" cy="20955"/>
          </a:xfrm>
          <a:custGeom>
            <a:avLst/>
            <a:gdLst/>
            <a:ahLst/>
            <a:cxnLst/>
            <a:rect l="l" t="t" r="r" b="b"/>
            <a:pathLst>
              <a:path w="80009" h="20954">
                <a:moveTo>
                  <a:pt x="80009" y="20573"/>
                </a:moveTo>
                <a:lnTo>
                  <a:pt x="0" y="20573"/>
                </a:lnTo>
                <a:lnTo>
                  <a:pt x="0" y="0"/>
                </a:lnTo>
                <a:lnTo>
                  <a:pt x="80009" y="0"/>
                </a:lnTo>
                <a:lnTo>
                  <a:pt x="80009" y="2057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73" name="object 73" descr=""/>
          <p:cNvGrpSpPr/>
          <p:nvPr/>
        </p:nvGrpSpPr>
        <p:grpSpPr>
          <a:xfrm>
            <a:off x="8301044" y="3468032"/>
            <a:ext cx="408940" cy="194310"/>
            <a:chOff x="8301044" y="3468032"/>
            <a:chExt cx="408940" cy="194310"/>
          </a:xfrm>
        </p:grpSpPr>
        <p:pic>
          <p:nvPicPr>
            <p:cNvPr id="74" name="object 74" descr="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8301044" y="3468032"/>
              <a:ext cx="194995" cy="194081"/>
            </a:xfrm>
            <a:prstGeom prst="rect">
              <a:avLst/>
            </a:prstGeom>
          </p:spPr>
        </p:pic>
        <p:pic>
          <p:nvPicPr>
            <p:cNvPr id="75" name="object 75" descr="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8520957" y="3469175"/>
              <a:ext cx="188823" cy="192709"/>
            </a:xfrm>
            <a:prstGeom prst="rect">
              <a:avLst/>
            </a:prstGeom>
          </p:spPr>
        </p:pic>
      </p:grpSp>
      <p:grpSp>
        <p:nvGrpSpPr>
          <p:cNvPr id="76" name="object 76" descr=""/>
          <p:cNvGrpSpPr/>
          <p:nvPr/>
        </p:nvGrpSpPr>
        <p:grpSpPr>
          <a:xfrm>
            <a:off x="8810918" y="3469175"/>
            <a:ext cx="396875" cy="195580"/>
            <a:chOff x="8810918" y="3469175"/>
            <a:chExt cx="396875" cy="195580"/>
          </a:xfrm>
        </p:grpSpPr>
        <p:pic>
          <p:nvPicPr>
            <p:cNvPr id="77" name="object 77" descr="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8810918" y="3469175"/>
              <a:ext cx="181737" cy="195224"/>
            </a:xfrm>
            <a:prstGeom prst="rect">
              <a:avLst/>
            </a:prstGeom>
          </p:spPr>
        </p:pic>
        <p:pic>
          <p:nvPicPr>
            <p:cNvPr id="78" name="object 78" descr="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9033117" y="3469175"/>
              <a:ext cx="174193" cy="195224"/>
            </a:xfrm>
            <a:prstGeom prst="rect">
              <a:avLst/>
            </a:prstGeom>
          </p:spPr>
        </p:pic>
      </p:grpSp>
      <p:grpSp>
        <p:nvGrpSpPr>
          <p:cNvPr id="79" name="object 79" descr=""/>
          <p:cNvGrpSpPr/>
          <p:nvPr/>
        </p:nvGrpSpPr>
        <p:grpSpPr>
          <a:xfrm>
            <a:off x="9244800" y="3469175"/>
            <a:ext cx="424180" cy="195580"/>
            <a:chOff x="9244800" y="3469175"/>
            <a:chExt cx="424180" cy="195580"/>
          </a:xfrm>
        </p:grpSpPr>
        <p:sp>
          <p:nvSpPr>
            <p:cNvPr id="80" name="object 80" descr=""/>
            <p:cNvSpPr/>
            <p:nvPr/>
          </p:nvSpPr>
          <p:spPr>
            <a:xfrm>
              <a:off x="9244800" y="3470325"/>
              <a:ext cx="195580" cy="192405"/>
            </a:xfrm>
            <a:custGeom>
              <a:avLst/>
              <a:gdLst/>
              <a:ahLst/>
              <a:cxnLst/>
              <a:rect l="l" t="t" r="r" b="b"/>
              <a:pathLst>
                <a:path w="195579" h="192404">
                  <a:moveTo>
                    <a:pt x="180822" y="0"/>
                  </a:moveTo>
                  <a:lnTo>
                    <a:pt x="158648" y="0"/>
                  </a:lnTo>
                  <a:lnTo>
                    <a:pt x="158648" y="16814"/>
                  </a:lnTo>
                  <a:lnTo>
                    <a:pt x="36118" y="16814"/>
                  </a:lnTo>
                  <a:lnTo>
                    <a:pt x="36118" y="304"/>
                  </a:lnTo>
                  <a:lnTo>
                    <a:pt x="13944" y="304"/>
                  </a:lnTo>
                  <a:lnTo>
                    <a:pt x="13944" y="16814"/>
                  </a:lnTo>
                  <a:lnTo>
                    <a:pt x="13944" y="33324"/>
                  </a:lnTo>
                  <a:lnTo>
                    <a:pt x="13944" y="51104"/>
                  </a:lnTo>
                  <a:lnTo>
                    <a:pt x="13944" y="68884"/>
                  </a:lnTo>
                  <a:lnTo>
                    <a:pt x="180822" y="68884"/>
                  </a:lnTo>
                  <a:lnTo>
                    <a:pt x="180822" y="51206"/>
                  </a:lnTo>
                  <a:lnTo>
                    <a:pt x="180822" y="33832"/>
                  </a:lnTo>
                  <a:lnTo>
                    <a:pt x="158648" y="33832"/>
                  </a:lnTo>
                  <a:lnTo>
                    <a:pt x="158648" y="51104"/>
                  </a:lnTo>
                  <a:lnTo>
                    <a:pt x="36118" y="51104"/>
                  </a:lnTo>
                  <a:lnTo>
                    <a:pt x="36118" y="33324"/>
                  </a:lnTo>
                  <a:lnTo>
                    <a:pt x="180822" y="33324"/>
                  </a:lnTo>
                  <a:lnTo>
                    <a:pt x="180822" y="16916"/>
                  </a:lnTo>
                  <a:lnTo>
                    <a:pt x="180822" y="0"/>
                  </a:lnTo>
                  <a:close/>
                </a:path>
                <a:path w="195579" h="192404">
                  <a:moveTo>
                    <a:pt x="184937" y="175564"/>
                  </a:moveTo>
                  <a:lnTo>
                    <a:pt x="35661" y="175564"/>
                  </a:lnTo>
                  <a:lnTo>
                    <a:pt x="35661" y="162864"/>
                  </a:lnTo>
                  <a:lnTo>
                    <a:pt x="181508" y="162864"/>
                  </a:lnTo>
                  <a:lnTo>
                    <a:pt x="181508" y="146354"/>
                  </a:lnTo>
                  <a:lnTo>
                    <a:pt x="181508" y="133654"/>
                  </a:lnTo>
                  <a:lnTo>
                    <a:pt x="181508" y="117144"/>
                  </a:lnTo>
                  <a:lnTo>
                    <a:pt x="13030" y="117144"/>
                  </a:lnTo>
                  <a:lnTo>
                    <a:pt x="13030" y="133654"/>
                  </a:lnTo>
                  <a:lnTo>
                    <a:pt x="159334" y="133654"/>
                  </a:lnTo>
                  <a:lnTo>
                    <a:pt x="159334" y="146354"/>
                  </a:lnTo>
                  <a:lnTo>
                    <a:pt x="13487" y="146354"/>
                  </a:lnTo>
                  <a:lnTo>
                    <a:pt x="13487" y="162864"/>
                  </a:lnTo>
                  <a:lnTo>
                    <a:pt x="13487" y="175564"/>
                  </a:lnTo>
                  <a:lnTo>
                    <a:pt x="13487" y="192074"/>
                  </a:lnTo>
                  <a:lnTo>
                    <a:pt x="184937" y="192074"/>
                  </a:lnTo>
                  <a:lnTo>
                    <a:pt x="184937" y="175564"/>
                  </a:lnTo>
                  <a:close/>
                </a:path>
                <a:path w="195579" h="192404">
                  <a:moveTo>
                    <a:pt x="194995" y="83896"/>
                  </a:moveTo>
                  <a:lnTo>
                    <a:pt x="0" y="83896"/>
                  </a:lnTo>
                  <a:lnTo>
                    <a:pt x="0" y="101498"/>
                  </a:lnTo>
                  <a:lnTo>
                    <a:pt x="194995" y="101498"/>
                  </a:lnTo>
                  <a:lnTo>
                    <a:pt x="194995" y="838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1" name="object 81" descr="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9464714" y="3469175"/>
              <a:ext cx="204139" cy="195224"/>
            </a:xfrm>
            <a:prstGeom prst="rect">
              <a:avLst/>
            </a:prstGeom>
          </p:spPr>
        </p:pic>
      </p:grpSp>
      <p:grpSp>
        <p:nvGrpSpPr>
          <p:cNvPr id="82" name="object 82" descr=""/>
          <p:cNvGrpSpPr/>
          <p:nvPr/>
        </p:nvGrpSpPr>
        <p:grpSpPr>
          <a:xfrm>
            <a:off x="9754721" y="3469175"/>
            <a:ext cx="848994" cy="195580"/>
            <a:chOff x="9754721" y="3469175"/>
            <a:chExt cx="848994" cy="195580"/>
          </a:xfrm>
        </p:grpSpPr>
        <p:pic>
          <p:nvPicPr>
            <p:cNvPr id="83" name="object 83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754721" y="3469175"/>
              <a:ext cx="197967" cy="195224"/>
            </a:xfrm>
            <a:prstGeom prst="rect">
              <a:avLst/>
            </a:prstGeom>
          </p:spPr>
        </p:pic>
        <p:pic>
          <p:nvPicPr>
            <p:cNvPr id="84" name="object 84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979664" y="3469175"/>
              <a:ext cx="170992" cy="195224"/>
            </a:xfrm>
            <a:prstGeom prst="rect">
              <a:avLst/>
            </a:prstGeom>
          </p:spPr>
        </p:pic>
        <p:pic>
          <p:nvPicPr>
            <p:cNvPr id="85" name="object 85" descr="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10188375" y="3470090"/>
              <a:ext cx="194995" cy="184937"/>
            </a:xfrm>
            <a:prstGeom prst="rect">
              <a:avLst/>
            </a:prstGeom>
          </p:spPr>
        </p:pic>
        <p:sp>
          <p:nvSpPr>
            <p:cNvPr id="86" name="object 86" descr=""/>
            <p:cNvSpPr/>
            <p:nvPr/>
          </p:nvSpPr>
          <p:spPr>
            <a:xfrm>
              <a:off x="10408285" y="3475710"/>
              <a:ext cx="195580" cy="179705"/>
            </a:xfrm>
            <a:custGeom>
              <a:avLst/>
              <a:gdLst/>
              <a:ahLst/>
              <a:cxnLst/>
              <a:rect l="l" t="t" r="r" b="b"/>
              <a:pathLst>
                <a:path w="195579" h="179704">
                  <a:moveTo>
                    <a:pt x="185166" y="105410"/>
                  </a:moveTo>
                  <a:lnTo>
                    <a:pt x="35661" y="105410"/>
                  </a:lnTo>
                  <a:lnTo>
                    <a:pt x="35661" y="72390"/>
                  </a:lnTo>
                  <a:lnTo>
                    <a:pt x="179679" y="72390"/>
                  </a:lnTo>
                  <a:lnTo>
                    <a:pt x="179679" y="53340"/>
                  </a:lnTo>
                  <a:lnTo>
                    <a:pt x="35661" y="53340"/>
                  </a:lnTo>
                  <a:lnTo>
                    <a:pt x="35661" y="20320"/>
                  </a:lnTo>
                  <a:lnTo>
                    <a:pt x="182194" y="20320"/>
                  </a:lnTo>
                  <a:lnTo>
                    <a:pt x="182194" y="0"/>
                  </a:lnTo>
                  <a:lnTo>
                    <a:pt x="13030" y="0"/>
                  </a:lnTo>
                  <a:lnTo>
                    <a:pt x="13030" y="20320"/>
                  </a:lnTo>
                  <a:lnTo>
                    <a:pt x="13030" y="53340"/>
                  </a:lnTo>
                  <a:lnTo>
                    <a:pt x="13030" y="72390"/>
                  </a:lnTo>
                  <a:lnTo>
                    <a:pt x="13030" y="105410"/>
                  </a:lnTo>
                  <a:lnTo>
                    <a:pt x="13030" y="125730"/>
                  </a:lnTo>
                  <a:lnTo>
                    <a:pt x="185166" y="125730"/>
                  </a:lnTo>
                  <a:lnTo>
                    <a:pt x="185166" y="105410"/>
                  </a:lnTo>
                  <a:close/>
                </a:path>
                <a:path w="195579" h="179704">
                  <a:moveTo>
                    <a:pt x="194995" y="158521"/>
                  </a:moveTo>
                  <a:lnTo>
                    <a:pt x="0" y="158521"/>
                  </a:lnTo>
                  <a:lnTo>
                    <a:pt x="0" y="179324"/>
                  </a:lnTo>
                  <a:lnTo>
                    <a:pt x="194995" y="179324"/>
                  </a:lnTo>
                  <a:lnTo>
                    <a:pt x="194995" y="15852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87" name="object 87" descr=""/>
          <p:cNvGrpSpPr/>
          <p:nvPr/>
        </p:nvGrpSpPr>
        <p:grpSpPr>
          <a:xfrm>
            <a:off x="10698210" y="3469175"/>
            <a:ext cx="396875" cy="195580"/>
            <a:chOff x="10698210" y="3469175"/>
            <a:chExt cx="396875" cy="195580"/>
          </a:xfrm>
        </p:grpSpPr>
        <p:pic>
          <p:nvPicPr>
            <p:cNvPr id="88" name="object 88" descr="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10698210" y="3469175"/>
              <a:ext cx="181737" cy="195224"/>
            </a:xfrm>
            <a:prstGeom prst="rect">
              <a:avLst/>
            </a:prstGeom>
          </p:spPr>
        </p:pic>
        <p:pic>
          <p:nvPicPr>
            <p:cNvPr id="89" name="object 89" descr="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10920409" y="3469175"/>
              <a:ext cx="174193" cy="195224"/>
            </a:xfrm>
            <a:prstGeom prst="rect">
              <a:avLst/>
            </a:prstGeom>
          </p:spPr>
        </p:pic>
      </p:grpSp>
      <p:grpSp>
        <p:nvGrpSpPr>
          <p:cNvPr id="90" name="object 90" descr=""/>
          <p:cNvGrpSpPr/>
          <p:nvPr/>
        </p:nvGrpSpPr>
        <p:grpSpPr>
          <a:xfrm>
            <a:off x="11132093" y="3468489"/>
            <a:ext cx="415290" cy="194310"/>
            <a:chOff x="11132093" y="3468489"/>
            <a:chExt cx="415290" cy="194310"/>
          </a:xfrm>
        </p:grpSpPr>
        <p:sp>
          <p:nvSpPr>
            <p:cNvPr id="91" name="object 91" descr=""/>
            <p:cNvSpPr/>
            <p:nvPr/>
          </p:nvSpPr>
          <p:spPr>
            <a:xfrm>
              <a:off x="11132083" y="3470325"/>
              <a:ext cx="195580" cy="192405"/>
            </a:xfrm>
            <a:custGeom>
              <a:avLst/>
              <a:gdLst/>
              <a:ahLst/>
              <a:cxnLst/>
              <a:rect l="l" t="t" r="r" b="b"/>
              <a:pathLst>
                <a:path w="195579" h="192404">
                  <a:moveTo>
                    <a:pt x="180822" y="0"/>
                  </a:moveTo>
                  <a:lnTo>
                    <a:pt x="158648" y="0"/>
                  </a:lnTo>
                  <a:lnTo>
                    <a:pt x="158648" y="16814"/>
                  </a:lnTo>
                  <a:lnTo>
                    <a:pt x="36118" y="16814"/>
                  </a:lnTo>
                  <a:lnTo>
                    <a:pt x="36118" y="304"/>
                  </a:lnTo>
                  <a:lnTo>
                    <a:pt x="13944" y="304"/>
                  </a:lnTo>
                  <a:lnTo>
                    <a:pt x="13944" y="16814"/>
                  </a:lnTo>
                  <a:lnTo>
                    <a:pt x="13944" y="33324"/>
                  </a:lnTo>
                  <a:lnTo>
                    <a:pt x="13944" y="51104"/>
                  </a:lnTo>
                  <a:lnTo>
                    <a:pt x="13944" y="68884"/>
                  </a:lnTo>
                  <a:lnTo>
                    <a:pt x="180822" y="68884"/>
                  </a:lnTo>
                  <a:lnTo>
                    <a:pt x="180822" y="51206"/>
                  </a:lnTo>
                  <a:lnTo>
                    <a:pt x="180822" y="33832"/>
                  </a:lnTo>
                  <a:lnTo>
                    <a:pt x="158648" y="33832"/>
                  </a:lnTo>
                  <a:lnTo>
                    <a:pt x="158648" y="51104"/>
                  </a:lnTo>
                  <a:lnTo>
                    <a:pt x="36118" y="51104"/>
                  </a:lnTo>
                  <a:lnTo>
                    <a:pt x="36118" y="33324"/>
                  </a:lnTo>
                  <a:lnTo>
                    <a:pt x="180822" y="33324"/>
                  </a:lnTo>
                  <a:lnTo>
                    <a:pt x="180822" y="16916"/>
                  </a:lnTo>
                  <a:lnTo>
                    <a:pt x="180822" y="0"/>
                  </a:lnTo>
                  <a:close/>
                </a:path>
                <a:path w="195579" h="192404">
                  <a:moveTo>
                    <a:pt x="184937" y="175564"/>
                  </a:moveTo>
                  <a:lnTo>
                    <a:pt x="35661" y="175564"/>
                  </a:lnTo>
                  <a:lnTo>
                    <a:pt x="35661" y="162864"/>
                  </a:lnTo>
                  <a:lnTo>
                    <a:pt x="181508" y="162864"/>
                  </a:lnTo>
                  <a:lnTo>
                    <a:pt x="181508" y="146354"/>
                  </a:lnTo>
                  <a:lnTo>
                    <a:pt x="181508" y="133654"/>
                  </a:lnTo>
                  <a:lnTo>
                    <a:pt x="181508" y="117144"/>
                  </a:lnTo>
                  <a:lnTo>
                    <a:pt x="13030" y="117144"/>
                  </a:lnTo>
                  <a:lnTo>
                    <a:pt x="13030" y="133654"/>
                  </a:lnTo>
                  <a:lnTo>
                    <a:pt x="159334" y="133654"/>
                  </a:lnTo>
                  <a:lnTo>
                    <a:pt x="159334" y="146354"/>
                  </a:lnTo>
                  <a:lnTo>
                    <a:pt x="13487" y="146354"/>
                  </a:lnTo>
                  <a:lnTo>
                    <a:pt x="13487" y="162864"/>
                  </a:lnTo>
                  <a:lnTo>
                    <a:pt x="13487" y="175564"/>
                  </a:lnTo>
                  <a:lnTo>
                    <a:pt x="13487" y="192074"/>
                  </a:lnTo>
                  <a:lnTo>
                    <a:pt x="184937" y="192074"/>
                  </a:lnTo>
                  <a:lnTo>
                    <a:pt x="184937" y="175564"/>
                  </a:lnTo>
                  <a:close/>
                </a:path>
                <a:path w="195579" h="192404">
                  <a:moveTo>
                    <a:pt x="194995" y="83896"/>
                  </a:moveTo>
                  <a:lnTo>
                    <a:pt x="0" y="83896"/>
                  </a:lnTo>
                  <a:lnTo>
                    <a:pt x="0" y="101498"/>
                  </a:lnTo>
                  <a:lnTo>
                    <a:pt x="194995" y="101498"/>
                  </a:lnTo>
                  <a:lnTo>
                    <a:pt x="194995" y="838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2" name="object 92" descr="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11352006" y="3468489"/>
              <a:ext cx="194995" cy="193624"/>
            </a:xfrm>
            <a:prstGeom prst="rect">
              <a:avLst/>
            </a:prstGeom>
          </p:spPr>
        </p:pic>
      </p:grpSp>
      <p:grpSp>
        <p:nvGrpSpPr>
          <p:cNvPr id="93" name="object 93" descr=""/>
          <p:cNvGrpSpPr/>
          <p:nvPr/>
        </p:nvGrpSpPr>
        <p:grpSpPr>
          <a:xfrm>
            <a:off x="11635832" y="3469175"/>
            <a:ext cx="473075" cy="195580"/>
            <a:chOff x="11635832" y="3469175"/>
            <a:chExt cx="473075" cy="195580"/>
          </a:xfrm>
        </p:grpSpPr>
        <p:sp>
          <p:nvSpPr>
            <p:cNvPr id="94" name="object 94" descr=""/>
            <p:cNvSpPr/>
            <p:nvPr/>
          </p:nvSpPr>
          <p:spPr>
            <a:xfrm>
              <a:off x="11635829" y="3470325"/>
              <a:ext cx="195580" cy="192405"/>
            </a:xfrm>
            <a:custGeom>
              <a:avLst/>
              <a:gdLst/>
              <a:ahLst/>
              <a:cxnLst/>
              <a:rect l="l" t="t" r="r" b="b"/>
              <a:pathLst>
                <a:path w="195579" h="192404">
                  <a:moveTo>
                    <a:pt x="180822" y="0"/>
                  </a:moveTo>
                  <a:lnTo>
                    <a:pt x="158648" y="0"/>
                  </a:lnTo>
                  <a:lnTo>
                    <a:pt x="158648" y="23164"/>
                  </a:lnTo>
                  <a:lnTo>
                    <a:pt x="158648" y="40944"/>
                  </a:lnTo>
                  <a:lnTo>
                    <a:pt x="158648" y="65074"/>
                  </a:lnTo>
                  <a:lnTo>
                    <a:pt x="36347" y="65074"/>
                  </a:lnTo>
                  <a:lnTo>
                    <a:pt x="36347" y="40944"/>
                  </a:lnTo>
                  <a:lnTo>
                    <a:pt x="158648" y="40944"/>
                  </a:lnTo>
                  <a:lnTo>
                    <a:pt x="158648" y="23164"/>
                  </a:lnTo>
                  <a:lnTo>
                    <a:pt x="36347" y="23164"/>
                  </a:lnTo>
                  <a:lnTo>
                    <a:pt x="36347" y="304"/>
                  </a:lnTo>
                  <a:lnTo>
                    <a:pt x="13944" y="304"/>
                  </a:lnTo>
                  <a:lnTo>
                    <a:pt x="13944" y="23164"/>
                  </a:lnTo>
                  <a:lnTo>
                    <a:pt x="13944" y="40944"/>
                  </a:lnTo>
                  <a:lnTo>
                    <a:pt x="13944" y="65074"/>
                  </a:lnTo>
                  <a:lnTo>
                    <a:pt x="13944" y="82854"/>
                  </a:lnTo>
                  <a:lnTo>
                    <a:pt x="180822" y="82854"/>
                  </a:lnTo>
                  <a:lnTo>
                    <a:pt x="180822" y="23164"/>
                  </a:lnTo>
                  <a:lnTo>
                    <a:pt x="180822" y="0"/>
                  </a:lnTo>
                  <a:close/>
                </a:path>
                <a:path w="195579" h="192404">
                  <a:moveTo>
                    <a:pt x="184937" y="173024"/>
                  </a:moveTo>
                  <a:lnTo>
                    <a:pt x="36576" y="173024"/>
                  </a:lnTo>
                  <a:lnTo>
                    <a:pt x="36576" y="138734"/>
                  </a:lnTo>
                  <a:lnTo>
                    <a:pt x="13487" y="138734"/>
                  </a:lnTo>
                  <a:lnTo>
                    <a:pt x="13487" y="173024"/>
                  </a:lnTo>
                  <a:lnTo>
                    <a:pt x="13487" y="192074"/>
                  </a:lnTo>
                  <a:lnTo>
                    <a:pt x="184937" y="192074"/>
                  </a:lnTo>
                  <a:lnTo>
                    <a:pt x="184937" y="173024"/>
                  </a:lnTo>
                  <a:close/>
                </a:path>
                <a:path w="195579" h="192404">
                  <a:moveTo>
                    <a:pt x="194995" y="102412"/>
                  </a:moveTo>
                  <a:lnTo>
                    <a:pt x="0" y="102412"/>
                  </a:lnTo>
                  <a:lnTo>
                    <a:pt x="0" y="121615"/>
                  </a:lnTo>
                  <a:lnTo>
                    <a:pt x="85953" y="121615"/>
                  </a:lnTo>
                  <a:lnTo>
                    <a:pt x="85953" y="152019"/>
                  </a:lnTo>
                  <a:lnTo>
                    <a:pt x="108813" y="152019"/>
                  </a:lnTo>
                  <a:lnTo>
                    <a:pt x="108813" y="121615"/>
                  </a:lnTo>
                  <a:lnTo>
                    <a:pt x="194995" y="121615"/>
                  </a:lnTo>
                  <a:lnTo>
                    <a:pt x="194995" y="10241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5" name="object 95" descr="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11866489" y="3469175"/>
              <a:ext cx="171450" cy="195224"/>
            </a:xfrm>
            <a:prstGeom prst="rect">
              <a:avLst/>
            </a:prstGeom>
          </p:spPr>
        </p:pic>
        <p:sp>
          <p:nvSpPr>
            <p:cNvPr id="96" name="object 96" descr=""/>
            <p:cNvSpPr/>
            <p:nvPr/>
          </p:nvSpPr>
          <p:spPr>
            <a:xfrm>
              <a:off x="12076344" y="3630110"/>
              <a:ext cx="32384" cy="33020"/>
            </a:xfrm>
            <a:custGeom>
              <a:avLst/>
              <a:gdLst/>
              <a:ahLst/>
              <a:cxnLst/>
              <a:rect l="l" t="t" r="r" b="b"/>
              <a:pathLst>
                <a:path w="32384" h="33020">
                  <a:moveTo>
                    <a:pt x="25374" y="32461"/>
                  </a:moveTo>
                  <a:lnTo>
                    <a:pt x="16230" y="32461"/>
                  </a:lnTo>
                  <a:lnTo>
                    <a:pt x="7086" y="32461"/>
                  </a:lnTo>
                  <a:lnTo>
                    <a:pt x="0" y="25374"/>
                  </a:lnTo>
                  <a:lnTo>
                    <a:pt x="0" y="7086"/>
                  </a:lnTo>
                  <a:lnTo>
                    <a:pt x="7086" y="0"/>
                  </a:lnTo>
                  <a:lnTo>
                    <a:pt x="25374" y="0"/>
                  </a:lnTo>
                  <a:lnTo>
                    <a:pt x="32232" y="7086"/>
                  </a:lnTo>
                  <a:lnTo>
                    <a:pt x="32232" y="25374"/>
                  </a:lnTo>
                  <a:lnTo>
                    <a:pt x="25374" y="3246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7" name="object 97" descr=""/>
          <p:cNvSpPr/>
          <p:nvPr/>
        </p:nvSpPr>
        <p:spPr>
          <a:xfrm>
            <a:off x="8131756" y="3881513"/>
            <a:ext cx="80010" cy="20955"/>
          </a:xfrm>
          <a:custGeom>
            <a:avLst/>
            <a:gdLst/>
            <a:ahLst/>
            <a:cxnLst/>
            <a:rect l="l" t="t" r="r" b="b"/>
            <a:pathLst>
              <a:path w="80009" h="20954">
                <a:moveTo>
                  <a:pt x="80009" y="20574"/>
                </a:moveTo>
                <a:lnTo>
                  <a:pt x="0" y="20574"/>
                </a:lnTo>
                <a:lnTo>
                  <a:pt x="0" y="0"/>
                </a:lnTo>
                <a:lnTo>
                  <a:pt x="80009" y="0"/>
                </a:lnTo>
                <a:lnTo>
                  <a:pt x="80009" y="205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98" name="object 98" descr=""/>
          <p:cNvGrpSpPr/>
          <p:nvPr/>
        </p:nvGrpSpPr>
        <p:grpSpPr>
          <a:xfrm>
            <a:off x="8301044" y="3785729"/>
            <a:ext cx="424180" cy="196215"/>
            <a:chOff x="8301044" y="3785729"/>
            <a:chExt cx="424180" cy="196215"/>
          </a:xfrm>
        </p:grpSpPr>
        <p:sp>
          <p:nvSpPr>
            <p:cNvPr id="99" name="object 99" descr=""/>
            <p:cNvSpPr/>
            <p:nvPr/>
          </p:nvSpPr>
          <p:spPr>
            <a:xfrm>
              <a:off x="8301037" y="3795750"/>
              <a:ext cx="195580" cy="179705"/>
            </a:xfrm>
            <a:custGeom>
              <a:avLst/>
              <a:gdLst/>
              <a:ahLst/>
              <a:cxnLst/>
              <a:rect l="l" t="t" r="r" b="b"/>
              <a:pathLst>
                <a:path w="195579" h="179704">
                  <a:moveTo>
                    <a:pt x="90754" y="0"/>
                  </a:moveTo>
                  <a:lnTo>
                    <a:pt x="11201" y="0"/>
                  </a:lnTo>
                  <a:lnTo>
                    <a:pt x="11201" y="21590"/>
                  </a:lnTo>
                  <a:lnTo>
                    <a:pt x="11201" y="90170"/>
                  </a:lnTo>
                  <a:lnTo>
                    <a:pt x="11201" y="111760"/>
                  </a:lnTo>
                  <a:lnTo>
                    <a:pt x="90525" y="111760"/>
                  </a:lnTo>
                  <a:lnTo>
                    <a:pt x="90525" y="90170"/>
                  </a:lnTo>
                  <a:lnTo>
                    <a:pt x="33832" y="90170"/>
                  </a:lnTo>
                  <a:lnTo>
                    <a:pt x="33832" y="21590"/>
                  </a:lnTo>
                  <a:lnTo>
                    <a:pt x="90754" y="21590"/>
                  </a:lnTo>
                  <a:lnTo>
                    <a:pt x="90754" y="0"/>
                  </a:lnTo>
                  <a:close/>
                </a:path>
                <a:path w="195579" h="179704">
                  <a:moveTo>
                    <a:pt x="183794" y="90170"/>
                  </a:moveTo>
                  <a:lnTo>
                    <a:pt x="124587" y="90170"/>
                  </a:lnTo>
                  <a:lnTo>
                    <a:pt x="124587" y="21590"/>
                  </a:lnTo>
                  <a:lnTo>
                    <a:pt x="182194" y="21590"/>
                  </a:lnTo>
                  <a:lnTo>
                    <a:pt x="182194" y="0"/>
                  </a:lnTo>
                  <a:lnTo>
                    <a:pt x="102184" y="0"/>
                  </a:lnTo>
                  <a:lnTo>
                    <a:pt x="102184" y="21590"/>
                  </a:lnTo>
                  <a:lnTo>
                    <a:pt x="102184" y="90170"/>
                  </a:lnTo>
                  <a:lnTo>
                    <a:pt x="102184" y="111760"/>
                  </a:lnTo>
                  <a:lnTo>
                    <a:pt x="183794" y="111760"/>
                  </a:lnTo>
                  <a:lnTo>
                    <a:pt x="183794" y="90170"/>
                  </a:lnTo>
                  <a:close/>
                </a:path>
                <a:path w="195579" h="179704">
                  <a:moveTo>
                    <a:pt x="194995" y="158229"/>
                  </a:moveTo>
                  <a:lnTo>
                    <a:pt x="108813" y="158229"/>
                  </a:lnTo>
                  <a:lnTo>
                    <a:pt x="108813" y="120967"/>
                  </a:lnTo>
                  <a:lnTo>
                    <a:pt x="86182" y="120967"/>
                  </a:lnTo>
                  <a:lnTo>
                    <a:pt x="86182" y="158229"/>
                  </a:lnTo>
                  <a:lnTo>
                    <a:pt x="0" y="158229"/>
                  </a:lnTo>
                  <a:lnTo>
                    <a:pt x="0" y="179260"/>
                  </a:lnTo>
                  <a:lnTo>
                    <a:pt x="194995" y="179260"/>
                  </a:lnTo>
                  <a:lnTo>
                    <a:pt x="194995" y="15822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0" name="object 100" descr="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8520271" y="3785729"/>
              <a:ext cx="204825" cy="196138"/>
            </a:xfrm>
            <a:prstGeom prst="rect">
              <a:avLst/>
            </a:prstGeom>
          </p:spPr>
        </p:pic>
      </p:grpSp>
      <p:pic>
        <p:nvPicPr>
          <p:cNvPr id="101" name="object 101" descr=""/>
          <p:cNvPicPr/>
          <p:nvPr/>
        </p:nvPicPr>
        <p:blipFill>
          <a:blip r:embed="rId47" cstate="print"/>
          <a:stretch>
            <a:fillRect/>
          </a:stretch>
        </p:blipFill>
        <p:spPr>
          <a:xfrm>
            <a:off x="8804288" y="3785729"/>
            <a:ext cx="204825" cy="196138"/>
          </a:xfrm>
          <a:prstGeom prst="rect">
            <a:avLst/>
          </a:prstGeom>
        </p:spPr>
      </p:pic>
      <p:grpSp>
        <p:nvGrpSpPr>
          <p:cNvPr id="102" name="object 102" descr=""/>
          <p:cNvGrpSpPr/>
          <p:nvPr/>
        </p:nvGrpSpPr>
        <p:grpSpPr>
          <a:xfrm>
            <a:off x="9097019" y="3789158"/>
            <a:ext cx="394970" cy="195580"/>
            <a:chOff x="9097019" y="3789158"/>
            <a:chExt cx="394970" cy="195580"/>
          </a:xfrm>
        </p:grpSpPr>
        <p:pic>
          <p:nvPicPr>
            <p:cNvPr id="103" name="object 103" descr="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9097019" y="3789158"/>
              <a:ext cx="177393" cy="195224"/>
            </a:xfrm>
            <a:prstGeom prst="rect">
              <a:avLst/>
            </a:prstGeom>
          </p:spPr>
        </p:pic>
        <p:pic>
          <p:nvPicPr>
            <p:cNvPr id="104" name="object 104" descr="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9308703" y="3789158"/>
              <a:ext cx="182880" cy="195224"/>
            </a:xfrm>
            <a:prstGeom prst="rect">
              <a:avLst/>
            </a:prstGeom>
          </p:spPr>
        </p:pic>
      </p:grpSp>
      <p:grpSp>
        <p:nvGrpSpPr>
          <p:cNvPr id="105" name="object 105" descr=""/>
          <p:cNvGrpSpPr/>
          <p:nvPr/>
        </p:nvGrpSpPr>
        <p:grpSpPr>
          <a:xfrm>
            <a:off x="9598892" y="3789158"/>
            <a:ext cx="1078230" cy="195580"/>
            <a:chOff x="9598892" y="3789158"/>
            <a:chExt cx="1078230" cy="195580"/>
          </a:xfrm>
        </p:grpSpPr>
        <p:pic>
          <p:nvPicPr>
            <p:cNvPr id="106" name="object 106" descr="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9598892" y="3789158"/>
              <a:ext cx="197967" cy="195224"/>
            </a:xfrm>
            <a:prstGeom prst="rect">
              <a:avLst/>
            </a:prstGeom>
          </p:spPr>
        </p:pic>
        <p:pic>
          <p:nvPicPr>
            <p:cNvPr id="107" name="object 107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823834" y="3789158"/>
              <a:ext cx="170992" cy="195224"/>
            </a:xfrm>
            <a:prstGeom prst="rect">
              <a:avLst/>
            </a:prstGeom>
          </p:spPr>
        </p:pic>
        <p:pic>
          <p:nvPicPr>
            <p:cNvPr id="108" name="object 108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0032546" y="3790073"/>
              <a:ext cx="194995" cy="184937"/>
            </a:xfrm>
            <a:prstGeom prst="rect">
              <a:avLst/>
            </a:prstGeom>
          </p:spPr>
        </p:pic>
        <p:sp>
          <p:nvSpPr>
            <p:cNvPr id="109" name="object 109" descr=""/>
            <p:cNvSpPr/>
            <p:nvPr/>
          </p:nvSpPr>
          <p:spPr>
            <a:xfrm>
              <a:off x="10252456" y="3795750"/>
              <a:ext cx="195580" cy="179705"/>
            </a:xfrm>
            <a:custGeom>
              <a:avLst/>
              <a:gdLst/>
              <a:ahLst/>
              <a:cxnLst/>
              <a:rect l="l" t="t" r="r" b="b"/>
              <a:pathLst>
                <a:path w="195579" h="179704">
                  <a:moveTo>
                    <a:pt x="185166" y="105410"/>
                  </a:moveTo>
                  <a:lnTo>
                    <a:pt x="35661" y="105410"/>
                  </a:lnTo>
                  <a:lnTo>
                    <a:pt x="35661" y="72390"/>
                  </a:lnTo>
                  <a:lnTo>
                    <a:pt x="179679" y="72390"/>
                  </a:lnTo>
                  <a:lnTo>
                    <a:pt x="179679" y="53340"/>
                  </a:lnTo>
                  <a:lnTo>
                    <a:pt x="35661" y="53340"/>
                  </a:lnTo>
                  <a:lnTo>
                    <a:pt x="35661" y="20320"/>
                  </a:lnTo>
                  <a:lnTo>
                    <a:pt x="182194" y="20320"/>
                  </a:lnTo>
                  <a:lnTo>
                    <a:pt x="182194" y="0"/>
                  </a:lnTo>
                  <a:lnTo>
                    <a:pt x="13030" y="0"/>
                  </a:lnTo>
                  <a:lnTo>
                    <a:pt x="13030" y="20320"/>
                  </a:lnTo>
                  <a:lnTo>
                    <a:pt x="13030" y="53340"/>
                  </a:lnTo>
                  <a:lnTo>
                    <a:pt x="13030" y="72390"/>
                  </a:lnTo>
                  <a:lnTo>
                    <a:pt x="13030" y="105410"/>
                  </a:lnTo>
                  <a:lnTo>
                    <a:pt x="13030" y="125730"/>
                  </a:lnTo>
                  <a:lnTo>
                    <a:pt x="185166" y="125730"/>
                  </a:lnTo>
                  <a:lnTo>
                    <a:pt x="185166" y="105410"/>
                  </a:lnTo>
                  <a:close/>
                </a:path>
                <a:path w="195579" h="179704">
                  <a:moveTo>
                    <a:pt x="194995" y="158457"/>
                  </a:moveTo>
                  <a:lnTo>
                    <a:pt x="0" y="158457"/>
                  </a:lnTo>
                  <a:lnTo>
                    <a:pt x="0" y="179260"/>
                  </a:lnTo>
                  <a:lnTo>
                    <a:pt x="194995" y="179260"/>
                  </a:lnTo>
                  <a:lnTo>
                    <a:pt x="194995" y="15845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0" name="object 110" descr="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10479459" y="3789158"/>
              <a:ext cx="197053" cy="195224"/>
            </a:xfrm>
            <a:prstGeom prst="rect">
              <a:avLst/>
            </a:prstGeom>
          </p:spPr>
        </p:pic>
      </p:grpSp>
      <p:pic>
        <p:nvPicPr>
          <p:cNvPr id="111" name="object 111" descr=""/>
          <p:cNvPicPr/>
          <p:nvPr/>
        </p:nvPicPr>
        <p:blipFill>
          <a:blip r:embed="rId35" cstate="print"/>
          <a:stretch>
            <a:fillRect/>
          </a:stretch>
        </p:blipFill>
        <p:spPr>
          <a:xfrm>
            <a:off x="10763580" y="3789158"/>
            <a:ext cx="176479" cy="195224"/>
          </a:xfrm>
          <a:prstGeom prst="rect">
            <a:avLst/>
          </a:prstGeom>
        </p:spPr>
      </p:pic>
      <p:pic>
        <p:nvPicPr>
          <p:cNvPr id="112" name="object 112" descr=""/>
          <p:cNvPicPr/>
          <p:nvPr/>
        </p:nvPicPr>
        <p:blipFill>
          <a:blip r:embed="rId50" cstate="print"/>
          <a:stretch>
            <a:fillRect/>
          </a:stretch>
        </p:blipFill>
        <p:spPr>
          <a:xfrm>
            <a:off x="10986008" y="3789158"/>
            <a:ext cx="173964" cy="195224"/>
          </a:xfrm>
          <a:prstGeom prst="rect">
            <a:avLst/>
          </a:prstGeom>
        </p:spPr>
      </p:pic>
      <p:grpSp>
        <p:nvGrpSpPr>
          <p:cNvPr id="113" name="object 113" descr=""/>
          <p:cNvGrpSpPr/>
          <p:nvPr/>
        </p:nvGrpSpPr>
        <p:grpSpPr>
          <a:xfrm>
            <a:off x="11260042" y="3788015"/>
            <a:ext cx="628015" cy="196850"/>
            <a:chOff x="11260042" y="3788015"/>
            <a:chExt cx="628015" cy="196850"/>
          </a:xfrm>
        </p:grpSpPr>
        <p:pic>
          <p:nvPicPr>
            <p:cNvPr id="114" name="object 114" descr="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1260042" y="3788015"/>
              <a:ext cx="194995" cy="194081"/>
            </a:xfrm>
            <a:prstGeom prst="rect">
              <a:avLst/>
            </a:prstGeom>
          </p:spPr>
        </p:pic>
        <p:pic>
          <p:nvPicPr>
            <p:cNvPr id="115" name="object 115" descr="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11479956" y="3789158"/>
              <a:ext cx="188823" cy="192709"/>
            </a:xfrm>
            <a:prstGeom prst="rect">
              <a:avLst/>
            </a:prstGeom>
          </p:spPr>
        </p:pic>
        <p:pic>
          <p:nvPicPr>
            <p:cNvPr id="116" name="object 116" descr="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1702383" y="3789158"/>
              <a:ext cx="185166" cy="195224"/>
            </a:xfrm>
            <a:prstGeom prst="rect">
              <a:avLst/>
            </a:prstGeom>
          </p:spPr>
        </p:pic>
      </p:grpSp>
      <p:pic>
        <p:nvPicPr>
          <p:cNvPr id="117" name="object 117" descr=""/>
          <p:cNvPicPr/>
          <p:nvPr/>
        </p:nvPicPr>
        <p:blipFill>
          <a:blip r:embed="rId52" cstate="print"/>
          <a:stretch>
            <a:fillRect/>
          </a:stretch>
        </p:blipFill>
        <p:spPr>
          <a:xfrm>
            <a:off x="11986543" y="3785729"/>
            <a:ext cx="201396" cy="196138"/>
          </a:xfrm>
          <a:prstGeom prst="rect">
            <a:avLst/>
          </a:prstGeom>
        </p:spPr>
      </p:pic>
      <p:grpSp>
        <p:nvGrpSpPr>
          <p:cNvPr id="118" name="object 118" descr=""/>
          <p:cNvGrpSpPr/>
          <p:nvPr/>
        </p:nvGrpSpPr>
        <p:grpSpPr>
          <a:xfrm>
            <a:off x="12211028" y="3785729"/>
            <a:ext cx="417195" cy="198755"/>
            <a:chOff x="12211028" y="3785729"/>
            <a:chExt cx="417195" cy="198755"/>
          </a:xfrm>
        </p:grpSpPr>
        <p:pic>
          <p:nvPicPr>
            <p:cNvPr id="119" name="object 119" descr="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12422940" y="3785729"/>
              <a:ext cx="204825" cy="196138"/>
            </a:xfrm>
            <a:prstGeom prst="rect">
              <a:avLst/>
            </a:prstGeom>
          </p:spPr>
        </p:pic>
        <p:pic>
          <p:nvPicPr>
            <p:cNvPr id="120" name="object 120" descr="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2211028" y="3789158"/>
              <a:ext cx="176479" cy="195224"/>
            </a:xfrm>
            <a:prstGeom prst="rect">
              <a:avLst/>
            </a:prstGeom>
          </p:spPr>
        </p:pic>
      </p:grpSp>
      <p:pic>
        <p:nvPicPr>
          <p:cNvPr id="121" name="object 121" descr=""/>
          <p:cNvPicPr/>
          <p:nvPr/>
        </p:nvPicPr>
        <p:blipFill>
          <a:blip r:embed="rId53" cstate="print"/>
          <a:stretch>
            <a:fillRect/>
          </a:stretch>
        </p:blipFill>
        <p:spPr>
          <a:xfrm>
            <a:off x="12707547" y="3787787"/>
            <a:ext cx="194995" cy="201168"/>
          </a:xfrm>
          <a:prstGeom prst="rect">
            <a:avLst/>
          </a:prstGeom>
        </p:spPr>
      </p:pic>
      <p:grpSp>
        <p:nvGrpSpPr>
          <p:cNvPr id="122" name="object 122" descr=""/>
          <p:cNvGrpSpPr/>
          <p:nvPr/>
        </p:nvGrpSpPr>
        <p:grpSpPr>
          <a:xfrm>
            <a:off x="12994250" y="3788015"/>
            <a:ext cx="470534" cy="194945"/>
            <a:chOff x="12994250" y="3788015"/>
            <a:chExt cx="470534" cy="194945"/>
          </a:xfrm>
        </p:grpSpPr>
        <p:pic>
          <p:nvPicPr>
            <p:cNvPr id="123" name="object 123" descr="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12994250" y="3789158"/>
              <a:ext cx="195224" cy="193624"/>
            </a:xfrm>
            <a:prstGeom prst="rect">
              <a:avLst/>
            </a:prstGeom>
          </p:spPr>
        </p:pic>
        <p:pic>
          <p:nvPicPr>
            <p:cNvPr id="124" name="object 124" descr="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3211420" y="3788015"/>
              <a:ext cx="194995" cy="194081"/>
            </a:xfrm>
            <a:prstGeom prst="rect">
              <a:avLst/>
            </a:prstGeom>
          </p:spPr>
        </p:pic>
        <p:sp>
          <p:nvSpPr>
            <p:cNvPr id="125" name="object 125" descr=""/>
            <p:cNvSpPr/>
            <p:nvPr/>
          </p:nvSpPr>
          <p:spPr>
            <a:xfrm>
              <a:off x="13432019" y="3950093"/>
              <a:ext cx="32384" cy="33020"/>
            </a:xfrm>
            <a:custGeom>
              <a:avLst/>
              <a:gdLst/>
              <a:ahLst/>
              <a:cxnLst/>
              <a:rect l="l" t="t" r="r" b="b"/>
              <a:pathLst>
                <a:path w="32384" h="33020">
                  <a:moveTo>
                    <a:pt x="25374" y="32461"/>
                  </a:moveTo>
                  <a:lnTo>
                    <a:pt x="16230" y="32461"/>
                  </a:lnTo>
                  <a:lnTo>
                    <a:pt x="7086" y="32461"/>
                  </a:lnTo>
                  <a:lnTo>
                    <a:pt x="0" y="25374"/>
                  </a:lnTo>
                  <a:lnTo>
                    <a:pt x="0" y="7086"/>
                  </a:lnTo>
                  <a:lnTo>
                    <a:pt x="7086" y="0"/>
                  </a:lnTo>
                  <a:lnTo>
                    <a:pt x="25374" y="0"/>
                  </a:lnTo>
                  <a:lnTo>
                    <a:pt x="32232" y="7086"/>
                  </a:lnTo>
                  <a:lnTo>
                    <a:pt x="32232" y="25374"/>
                  </a:lnTo>
                  <a:lnTo>
                    <a:pt x="25374" y="3246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26" name="object 126" descr=""/>
          <p:cNvPicPr/>
          <p:nvPr/>
        </p:nvPicPr>
        <p:blipFill>
          <a:blip r:embed="rId55" cstate="print"/>
          <a:stretch>
            <a:fillRect/>
          </a:stretch>
        </p:blipFill>
        <p:spPr>
          <a:xfrm>
            <a:off x="13561169" y="3795330"/>
            <a:ext cx="157505" cy="184251"/>
          </a:xfrm>
          <a:prstGeom prst="rect">
            <a:avLst/>
          </a:prstGeom>
        </p:spPr>
      </p:pic>
      <p:sp>
        <p:nvSpPr>
          <p:cNvPr id="127" name="object 127" descr=""/>
          <p:cNvSpPr/>
          <p:nvPr/>
        </p:nvSpPr>
        <p:spPr>
          <a:xfrm>
            <a:off x="13815590" y="3826648"/>
            <a:ext cx="32384" cy="123189"/>
          </a:xfrm>
          <a:custGeom>
            <a:avLst/>
            <a:gdLst/>
            <a:ahLst/>
            <a:cxnLst/>
            <a:rect l="l" t="t" r="r" b="b"/>
            <a:pathLst>
              <a:path w="32384" h="123189">
                <a:moveTo>
                  <a:pt x="24917" y="32004"/>
                </a:moveTo>
                <a:lnTo>
                  <a:pt x="6858" y="32004"/>
                </a:lnTo>
                <a:lnTo>
                  <a:pt x="0" y="24917"/>
                </a:lnTo>
                <a:lnTo>
                  <a:pt x="0" y="7086"/>
                </a:lnTo>
                <a:lnTo>
                  <a:pt x="6858" y="0"/>
                </a:lnTo>
                <a:lnTo>
                  <a:pt x="24917" y="0"/>
                </a:lnTo>
                <a:lnTo>
                  <a:pt x="31775" y="7086"/>
                </a:lnTo>
                <a:lnTo>
                  <a:pt x="31775" y="24917"/>
                </a:lnTo>
                <a:lnTo>
                  <a:pt x="24917" y="32004"/>
                </a:lnTo>
                <a:close/>
              </a:path>
              <a:path w="32384" h="123189">
                <a:moveTo>
                  <a:pt x="24917" y="122758"/>
                </a:moveTo>
                <a:lnTo>
                  <a:pt x="6858" y="122758"/>
                </a:lnTo>
                <a:lnTo>
                  <a:pt x="0" y="115900"/>
                </a:lnTo>
                <a:lnTo>
                  <a:pt x="0" y="97840"/>
                </a:lnTo>
                <a:lnTo>
                  <a:pt x="6858" y="90982"/>
                </a:lnTo>
                <a:lnTo>
                  <a:pt x="24917" y="90982"/>
                </a:lnTo>
                <a:lnTo>
                  <a:pt x="31775" y="97840"/>
                </a:lnTo>
                <a:lnTo>
                  <a:pt x="31775" y="115900"/>
                </a:lnTo>
                <a:lnTo>
                  <a:pt x="24917" y="12275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28" name="object 128" descr=""/>
          <p:cNvPicPr/>
          <p:nvPr/>
        </p:nvPicPr>
        <p:blipFill>
          <a:blip r:embed="rId56" cstate="print"/>
          <a:stretch>
            <a:fillRect/>
          </a:stretch>
        </p:blipFill>
        <p:spPr>
          <a:xfrm>
            <a:off x="13944550" y="3795330"/>
            <a:ext cx="157505" cy="184251"/>
          </a:xfrm>
          <a:prstGeom prst="rect">
            <a:avLst/>
          </a:prstGeom>
        </p:spPr>
      </p:pic>
      <p:pic>
        <p:nvPicPr>
          <p:cNvPr id="129" name="object 129" descr=""/>
          <p:cNvPicPr/>
          <p:nvPr/>
        </p:nvPicPr>
        <p:blipFill>
          <a:blip r:embed="rId57" cstate="print"/>
          <a:stretch>
            <a:fillRect/>
          </a:stretch>
        </p:blipFill>
        <p:spPr>
          <a:xfrm>
            <a:off x="14198057" y="3789158"/>
            <a:ext cx="182880" cy="195224"/>
          </a:xfrm>
          <a:prstGeom prst="rect">
            <a:avLst/>
          </a:prstGeom>
        </p:spPr>
      </p:pic>
      <p:grpSp>
        <p:nvGrpSpPr>
          <p:cNvPr id="130" name="object 130" descr=""/>
          <p:cNvGrpSpPr/>
          <p:nvPr/>
        </p:nvGrpSpPr>
        <p:grpSpPr>
          <a:xfrm>
            <a:off x="14482026" y="3793206"/>
            <a:ext cx="415290" cy="196215"/>
            <a:chOff x="14482026" y="3793206"/>
            <a:chExt cx="415290" cy="196215"/>
          </a:xfrm>
        </p:grpSpPr>
        <p:sp>
          <p:nvSpPr>
            <p:cNvPr id="131" name="object 131" descr=""/>
            <p:cNvSpPr/>
            <p:nvPr/>
          </p:nvSpPr>
          <p:spPr>
            <a:xfrm>
              <a:off x="14482026" y="3793210"/>
              <a:ext cx="195580" cy="196215"/>
            </a:xfrm>
            <a:custGeom>
              <a:avLst/>
              <a:gdLst/>
              <a:ahLst/>
              <a:cxnLst/>
              <a:rect l="l" t="t" r="r" b="b"/>
              <a:pathLst>
                <a:path w="195580" h="196214">
                  <a:moveTo>
                    <a:pt x="181051" y="0"/>
                  </a:moveTo>
                  <a:lnTo>
                    <a:pt x="12801" y="0"/>
                  </a:lnTo>
                  <a:lnTo>
                    <a:pt x="12801" y="21590"/>
                  </a:lnTo>
                  <a:lnTo>
                    <a:pt x="157505" y="21590"/>
                  </a:lnTo>
                  <a:lnTo>
                    <a:pt x="157505" y="90170"/>
                  </a:lnTo>
                  <a:lnTo>
                    <a:pt x="181051" y="90170"/>
                  </a:lnTo>
                  <a:lnTo>
                    <a:pt x="181051" y="21590"/>
                  </a:lnTo>
                  <a:lnTo>
                    <a:pt x="181051" y="0"/>
                  </a:lnTo>
                  <a:close/>
                </a:path>
                <a:path w="195580" h="196214">
                  <a:moveTo>
                    <a:pt x="194995" y="105905"/>
                  </a:moveTo>
                  <a:lnTo>
                    <a:pt x="0" y="105905"/>
                  </a:lnTo>
                  <a:lnTo>
                    <a:pt x="0" y="127393"/>
                  </a:lnTo>
                  <a:lnTo>
                    <a:pt x="84582" y="127393"/>
                  </a:lnTo>
                  <a:lnTo>
                    <a:pt x="84582" y="195745"/>
                  </a:lnTo>
                  <a:lnTo>
                    <a:pt x="107899" y="195745"/>
                  </a:lnTo>
                  <a:lnTo>
                    <a:pt x="107899" y="127393"/>
                  </a:lnTo>
                  <a:lnTo>
                    <a:pt x="194995" y="127393"/>
                  </a:lnTo>
                  <a:lnTo>
                    <a:pt x="194995" y="10590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2" name="object 132" descr="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14701939" y="3796473"/>
              <a:ext cx="194995" cy="178536"/>
            </a:xfrm>
            <a:prstGeom prst="rect">
              <a:avLst/>
            </a:prstGeom>
          </p:spPr>
        </p:pic>
      </p:grpSp>
      <p:sp>
        <p:nvSpPr>
          <p:cNvPr id="133" name="object 133" descr=""/>
          <p:cNvSpPr/>
          <p:nvPr/>
        </p:nvSpPr>
        <p:spPr>
          <a:xfrm>
            <a:off x="8131756" y="4201495"/>
            <a:ext cx="80010" cy="20955"/>
          </a:xfrm>
          <a:custGeom>
            <a:avLst/>
            <a:gdLst/>
            <a:ahLst/>
            <a:cxnLst/>
            <a:rect l="l" t="t" r="r" b="b"/>
            <a:pathLst>
              <a:path w="80009" h="20954">
                <a:moveTo>
                  <a:pt x="80009" y="20574"/>
                </a:moveTo>
                <a:lnTo>
                  <a:pt x="0" y="20574"/>
                </a:lnTo>
                <a:lnTo>
                  <a:pt x="0" y="0"/>
                </a:lnTo>
                <a:lnTo>
                  <a:pt x="80009" y="0"/>
                </a:lnTo>
                <a:lnTo>
                  <a:pt x="80009" y="205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34" name="object 134" descr=""/>
          <p:cNvGrpSpPr/>
          <p:nvPr/>
        </p:nvGrpSpPr>
        <p:grpSpPr>
          <a:xfrm>
            <a:off x="8301044" y="4107998"/>
            <a:ext cx="408940" cy="194310"/>
            <a:chOff x="8301044" y="4107998"/>
            <a:chExt cx="408940" cy="194310"/>
          </a:xfrm>
        </p:grpSpPr>
        <p:pic>
          <p:nvPicPr>
            <p:cNvPr id="135" name="object 135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301044" y="4107998"/>
              <a:ext cx="194995" cy="194081"/>
            </a:xfrm>
            <a:prstGeom prst="rect">
              <a:avLst/>
            </a:prstGeom>
          </p:spPr>
        </p:pic>
        <p:pic>
          <p:nvPicPr>
            <p:cNvPr id="136" name="object 136" descr="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8520957" y="4109141"/>
              <a:ext cx="188823" cy="192709"/>
            </a:xfrm>
            <a:prstGeom prst="rect">
              <a:avLst/>
            </a:prstGeom>
          </p:spPr>
        </p:pic>
      </p:grpSp>
      <p:grpSp>
        <p:nvGrpSpPr>
          <p:cNvPr id="137" name="object 137" descr=""/>
          <p:cNvGrpSpPr/>
          <p:nvPr/>
        </p:nvGrpSpPr>
        <p:grpSpPr>
          <a:xfrm>
            <a:off x="8810918" y="4109141"/>
            <a:ext cx="396875" cy="195580"/>
            <a:chOff x="8810918" y="4109141"/>
            <a:chExt cx="396875" cy="195580"/>
          </a:xfrm>
        </p:grpSpPr>
        <p:pic>
          <p:nvPicPr>
            <p:cNvPr id="138" name="object 138" descr="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9033117" y="4109141"/>
              <a:ext cx="174193" cy="195224"/>
            </a:xfrm>
            <a:prstGeom prst="rect">
              <a:avLst/>
            </a:prstGeom>
          </p:spPr>
        </p:pic>
        <p:pic>
          <p:nvPicPr>
            <p:cNvPr id="139" name="object 139" descr="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8810918" y="4109141"/>
              <a:ext cx="181737" cy="195224"/>
            </a:xfrm>
            <a:prstGeom prst="rect">
              <a:avLst/>
            </a:prstGeom>
          </p:spPr>
        </p:pic>
      </p:grpSp>
      <p:grpSp>
        <p:nvGrpSpPr>
          <p:cNvPr id="140" name="object 140" descr=""/>
          <p:cNvGrpSpPr/>
          <p:nvPr/>
        </p:nvGrpSpPr>
        <p:grpSpPr>
          <a:xfrm>
            <a:off x="9244800" y="4109141"/>
            <a:ext cx="424180" cy="195580"/>
            <a:chOff x="9244800" y="4109141"/>
            <a:chExt cx="424180" cy="195580"/>
          </a:xfrm>
        </p:grpSpPr>
        <p:sp>
          <p:nvSpPr>
            <p:cNvPr id="141" name="object 141" descr=""/>
            <p:cNvSpPr/>
            <p:nvPr/>
          </p:nvSpPr>
          <p:spPr>
            <a:xfrm>
              <a:off x="9244800" y="4110291"/>
              <a:ext cx="195580" cy="192405"/>
            </a:xfrm>
            <a:custGeom>
              <a:avLst/>
              <a:gdLst/>
              <a:ahLst/>
              <a:cxnLst/>
              <a:rect l="l" t="t" r="r" b="b"/>
              <a:pathLst>
                <a:path w="195579" h="192404">
                  <a:moveTo>
                    <a:pt x="180822" y="33832"/>
                  </a:moveTo>
                  <a:lnTo>
                    <a:pt x="158648" y="33832"/>
                  </a:lnTo>
                  <a:lnTo>
                    <a:pt x="158648" y="51206"/>
                  </a:lnTo>
                  <a:lnTo>
                    <a:pt x="180822" y="51206"/>
                  </a:lnTo>
                  <a:lnTo>
                    <a:pt x="180822" y="33832"/>
                  </a:lnTo>
                  <a:close/>
                </a:path>
                <a:path w="195579" h="192404">
                  <a:moveTo>
                    <a:pt x="180822" y="16929"/>
                  </a:moveTo>
                  <a:lnTo>
                    <a:pt x="36118" y="16929"/>
                  </a:lnTo>
                  <a:lnTo>
                    <a:pt x="36118" y="419"/>
                  </a:lnTo>
                  <a:lnTo>
                    <a:pt x="13944" y="419"/>
                  </a:lnTo>
                  <a:lnTo>
                    <a:pt x="13944" y="16929"/>
                  </a:lnTo>
                  <a:lnTo>
                    <a:pt x="13944" y="33439"/>
                  </a:lnTo>
                  <a:lnTo>
                    <a:pt x="13944" y="51219"/>
                  </a:lnTo>
                  <a:lnTo>
                    <a:pt x="13944" y="67729"/>
                  </a:lnTo>
                  <a:lnTo>
                    <a:pt x="180822" y="67729"/>
                  </a:lnTo>
                  <a:lnTo>
                    <a:pt x="180822" y="51219"/>
                  </a:lnTo>
                  <a:lnTo>
                    <a:pt x="36118" y="51219"/>
                  </a:lnTo>
                  <a:lnTo>
                    <a:pt x="36118" y="33439"/>
                  </a:lnTo>
                  <a:lnTo>
                    <a:pt x="180822" y="33439"/>
                  </a:lnTo>
                  <a:lnTo>
                    <a:pt x="180822" y="16929"/>
                  </a:lnTo>
                  <a:close/>
                </a:path>
                <a:path w="195579" h="192404">
                  <a:moveTo>
                    <a:pt x="180822" y="0"/>
                  </a:moveTo>
                  <a:lnTo>
                    <a:pt x="158648" y="0"/>
                  </a:lnTo>
                  <a:lnTo>
                    <a:pt x="158648" y="16916"/>
                  </a:lnTo>
                  <a:lnTo>
                    <a:pt x="180822" y="16916"/>
                  </a:lnTo>
                  <a:lnTo>
                    <a:pt x="180822" y="0"/>
                  </a:lnTo>
                  <a:close/>
                </a:path>
                <a:path w="195579" h="192404">
                  <a:moveTo>
                    <a:pt x="184937" y="175679"/>
                  </a:moveTo>
                  <a:lnTo>
                    <a:pt x="35661" y="175679"/>
                  </a:lnTo>
                  <a:lnTo>
                    <a:pt x="35661" y="161709"/>
                  </a:lnTo>
                  <a:lnTo>
                    <a:pt x="181508" y="161709"/>
                  </a:lnTo>
                  <a:lnTo>
                    <a:pt x="181508" y="146469"/>
                  </a:lnTo>
                  <a:lnTo>
                    <a:pt x="181508" y="133769"/>
                  </a:lnTo>
                  <a:lnTo>
                    <a:pt x="181508" y="117259"/>
                  </a:lnTo>
                  <a:lnTo>
                    <a:pt x="13030" y="117259"/>
                  </a:lnTo>
                  <a:lnTo>
                    <a:pt x="13030" y="133769"/>
                  </a:lnTo>
                  <a:lnTo>
                    <a:pt x="159334" y="133769"/>
                  </a:lnTo>
                  <a:lnTo>
                    <a:pt x="159334" y="146469"/>
                  </a:lnTo>
                  <a:lnTo>
                    <a:pt x="13487" y="146469"/>
                  </a:lnTo>
                  <a:lnTo>
                    <a:pt x="13487" y="161709"/>
                  </a:lnTo>
                  <a:lnTo>
                    <a:pt x="13487" y="175679"/>
                  </a:lnTo>
                  <a:lnTo>
                    <a:pt x="13487" y="192189"/>
                  </a:lnTo>
                  <a:lnTo>
                    <a:pt x="184937" y="192189"/>
                  </a:lnTo>
                  <a:lnTo>
                    <a:pt x="184937" y="175679"/>
                  </a:lnTo>
                  <a:close/>
                </a:path>
                <a:path w="195579" h="192404">
                  <a:moveTo>
                    <a:pt x="194995" y="83896"/>
                  </a:moveTo>
                  <a:lnTo>
                    <a:pt x="0" y="83896"/>
                  </a:lnTo>
                  <a:lnTo>
                    <a:pt x="0" y="101498"/>
                  </a:lnTo>
                  <a:lnTo>
                    <a:pt x="194995" y="101498"/>
                  </a:lnTo>
                  <a:lnTo>
                    <a:pt x="194995" y="838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42" name="object 142" descr="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9464714" y="4109141"/>
              <a:ext cx="204139" cy="195224"/>
            </a:xfrm>
            <a:prstGeom prst="rect">
              <a:avLst/>
            </a:prstGeom>
          </p:spPr>
        </p:pic>
      </p:grpSp>
      <p:grpSp>
        <p:nvGrpSpPr>
          <p:cNvPr id="143" name="object 143" descr=""/>
          <p:cNvGrpSpPr/>
          <p:nvPr/>
        </p:nvGrpSpPr>
        <p:grpSpPr>
          <a:xfrm>
            <a:off x="9754721" y="4109141"/>
            <a:ext cx="848994" cy="195580"/>
            <a:chOff x="9754721" y="4109141"/>
            <a:chExt cx="848994" cy="195580"/>
          </a:xfrm>
        </p:grpSpPr>
        <p:pic>
          <p:nvPicPr>
            <p:cNvPr id="144" name="object 144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754721" y="4109141"/>
              <a:ext cx="197967" cy="195224"/>
            </a:xfrm>
            <a:prstGeom prst="rect">
              <a:avLst/>
            </a:prstGeom>
          </p:spPr>
        </p:pic>
        <p:pic>
          <p:nvPicPr>
            <p:cNvPr id="145" name="object 145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979664" y="4109141"/>
              <a:ext cx="170992" cy="195224"/>
            </a:xfrm>
            <a:prstGeom prst="rect">
              <a:avLst/>
            </a:prstGeom>
          </p:spPr>
        </p:pic>
        <p:pic>
          <p:nvPicPr>
            <p:cNvPr id="146" name="object 146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0188375" y="4110055"/>
              <a:ext cx="194995" cy="184937"/>
            </a:xfrm>
            <a:prstGeom prst="rect">
              <a:avLst/>
            </a:prstGeom>
          </p:spPr>
        </p:pic>
        <p:sp>
          <p:nvSpPr>
            <p:cNvPr id="147" name="object 147" descr=""/>
            <p:cNvSpPr/>
            <p:nvPr/>
          </p:nvSpPr>
          <p:spPr>
            <a:xfrm>
              <a:off x="10408285" y="4115790"/>
              <a:ext cx="195580" cy="179705"/>
            </a:xfrm>
            <a:custGeom>
              <a:avLst/>
              <a:gdLst/>
              <a:ahLst/>
              <a:cxnLst/>
              <a:rect l="l" t="t" r="r" b="b"/>
              <a:pathLst>
                <a:path w="195579" h="179704">
                  <a:moveTo>
                    <a:pt x="185166" y="105410"/>
                  </a:moveTo>
                  <a:lnTo>
                    <a:pt x="35661" y="105410"/>
                  </a:lnTo>
                  <a:lnTo>
                    <a:pt x="35661" y="72390"/>
                  </a:lnTo>
                  <a:lnTo>
                    <a:pt x="179679" y="72390"/>
                  </a:lnTo>
                  <a:lnTo>
                    <a:pt x="179679" y="53340"/>
                  </a:lnTo>
                  <a:lnTo>
                    <a:pt x="35661" y="53340"/>
                  </a:lnTo>
                  <a:lnTo>
                    <a:pt x="35661" y="20320"/>
                  </a:lnTo>
                  <a:lnTo>
                    <a:pt x="182194" y="20320"/>
                  </a:lnTo>
                  <a:lnTo>
                    <a:pt x="182194" y="0"/>
                  </a:lnTo>
                  <a:lnTo>
                    <a:pt x="13030" y="0"/>
                  </a:lnTo>
                  <a:lnTo>
                    <a:pt x="13030" y="20320"/>
                  </a:lnTo>
                  <a:lnTo>
                    <a:pt x="13030" y="53340"/>
                  </a:lnTo>
                  <a:lnTo>
                    <a:pt x="13030" y="72390"/>
                  </a:lnTo>
                  <a:lnTo>
                    <a:pt x="13030" y="105410"/>
                  </a:lnTo>
                  <a:lnTo>
                    <a:pt x="13030" y="125730"/>
                  </a:lnTo>
                  <a:lnTo>
                    <a:pt x="185166" y="125730"/>
                  </a:lnTo>
                  <a:lnTo>
                    <a:pt x="185166" y="105410"/>
                  </a:lnTo>
                  <a:close/>
                </a:path>
                <a:path w="195579" h="179704">
                  <a:moveTo>
                    <a:pt x="194995" y="158407"/>
                  </a:moveTo>
                  <a:lnTo>
                    <a:pt x="0" y="158407"/>
                  </a:lnTo>
                  <a:lnTo>
                    <a:pt x="0" y="179209"/>
                  </a:lnTo>
                  <a:lnTo>
                    <a:pt x="194995" y="179209"/>
                  </a:lnTo>
                  <a:lnTo>
                    <a:pt x="194995" y="15840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48" name="object 148" descr=""/>
          <p:cNvGrpSpPr/>
          <p:nvPr/>
        </p:nvGrpSpPr>
        <p:grpSpPr>
          <a:xfrm>
            <a:off x="10698210" y="4109141"/>
            <a:ext cx="396875" cy="195580"/>
            <a:chOff x="10698210" y="4109141"/>
            <a:chExt cx="396875" cy="195580"/>
          </a:xfrm>
        </p:grpSpPr>
        <p:pic>
          <p:nvPicPr>
            <p:cNvPr id="149" name="object 149" descr="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10698210" y="4109141"/>
              <a:ext cx="181737" cy="195224"/>
            </a:xfrm>
            <a:prstGeom prst="rect">
              <a:avLst/>
            </a:prstGeom>
          </p:spPr>
        </p:pic>
        <p:pic>
          <p:nvPicPr>
            <p:cNvPr id="150" name="object 150" descr="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10920409" y="4109141"/>
              <a:ext cx="174193" cy="195224"/>
            </a:xfrm>
            <a:prstGeom prst="rect">
              <a:avLst/>
            </a:prstGeom>
          </p:spPr>
        </p:pic>
      </p:grpSp>
      <p:grpSp>
        <p:nvGrpSpPr>
          <p:cNvPr id="151" name="object 151" descr=""/>
          <p:cNvGrpSpPr/>
          <p:nvPr/>
        </p:nvGrpSpPr>
        <p:grpSpPr>
          <a:xfrm>
            <a:off x="11132093" y="4108455"/>
            <a:ext cx="415290" cy="194310"/>
            <a:chOff x="11132093" y="4108455"/>
            <a:chExt cx="415290" cy="194310"/>
          </a:xfrm>
        </p:grpSpPr>
        <p:sp>
          <p:nvSpPr>
            <p:cNvPr id="152" name="object 152" descr=""/>
            <p:cNvSpPr/>
            <p:nvPr/>
          </p:nvSpPr>
          <p:spPr>
            <a:xfrm>
              <a:off x="11132083" y="4110291"/>
              <a:ext cx="195580" cy="192405"/>
            </a:xfrm>
            <a:custGeom>
              <a:avLst/>
              <a:gdLst/>
              <a:ahLst/>
              <a:cxnLst/>
              <a:rect l="l" t="t" r="r" b="b"/>
              <a:pathLst>
                <a:path w="195579" h="192404">
                  <a:moveTo>
                    <a:pt x="180822" y="33832"/>
                  </a:moveTo>
                  <a:lnTo>
                    <a:pt x="158648" y="33832"/>
                  </a:lnTo>
                  <a:lnTo>
                    <a:pt x="158648" y="51206"/>
                  </a:lnTo>
                  <a:lnTo>
                    <a:pt x="180822" y="51206"/>
                  </a:lnTo>
                  <a:lnTo>
                    <a:pt x="180822" y="33832"/>
                  </a:lnTo>
                  <a:close/>
                </a:path>
                <a:path w="195579" h="192404">
                  <a:moveTo>
                    <a:pt x="180822" y="16929"/>
                  </a:moveTo>
                  <a:lnTo>
                    <a:pt x="36118" y="16929"/>
                  </a:lnTo>
                  <a:lnTo>
                    <a:pt x="36118" y="419"/>
                  </a:lnTo>
                  <a:lnTo>
                    <a:pt x="13944" y="419"/>
                  </a:lnTo>
                  <a:lnTo>
                    <a:pt x="13944" y="16929"/>
                  </a:lnTo>
                  <a:lnTo>
                    <a:pt x="13944" y="33439"/>
                  </a:lnTo>
                  <a:lnTo>
                    <a:pt x="13944" y="51219"/>
                  </a:lnTo>
                  <a:lnTo>
                    <a:pt x="13944" y="67729"/>
                  </a:lnTo>
                  <a:lnTo>
                    <a:pt x="180822" y="67729"/>
                  </a:lnTo>
                  <a:lnTo>
                    <a:pt x="180822" y="51219"/>
                  </a:lnTo>
                  <a:lnTo>
                    <a:pt x="36118" y="51219"/>
                  </a:lnTo>
                  <a:lnTo>
                    <a:pt x="36118" y="33439"/>
                  </a:lnTo>
                  <a:lnTo>
                    <a:pt x="180822" y="33439"/>
                  </a:lnTo>
                  <a:lnTo>
                    <a:pt x="180822" y="16929"/>
                  </a:lnTo>
                  <a:close/>
                </a:path>
                <a:path w="195579" h="192404">
                  <a:moveTo>
                    <a:pt x="180822" y="0"/>
                  </a:moveTo>
                  <a:lnTo>
                    <a:pt x="158648" y="0"/>
                  </a:lnTo>
                  <a:lnTo>
                    <a:pt x="158648" y="16916"/>
                  </a:lnTo>
                  <a:lnTo>
                    <a:pt x="180822" y="16916"/>
                  </a:lnTo>
                  <a:lnTo>
                    <a:pt x="180822" y="0"/>
                  </a:lnTo>
                  <a:close/>
                </a:path>
                <a:path w="195579" h="192404">
                  <a:moveTo>
                    <a:pt x="184937" y="175679"/>
                  </a:moveTo>
                  <a:lnTo>
                    <a:pt x="35661" y="175679"/>
                  </a:lnTo>
                  <a:lnTo>
                    <a:pt x="35661" y="161709"/>
                  </a:lnTo>
                  <a:lnTo>
                    <a:pt x="181508" y="161709"/>
                  </a:lnTo>
                  <a:lnTo>
                    <a:pt x="181508" y="146469"/>
                  </a:lnTo>
                  <a:lnTo>
                    <a:pt x="181508" y="133769"/>
                  </a:lnTo>
                  <a:lnTo>
                    <a:pt x="181508" y="117259"/>
                  </a:lnTo>
                  <a:lnTo>
                    <a:pt x="13030" y="117259"/>
                  </a:lnTo>
                  <a:lnTo>
                    <a:pt x="13030" y="133769"/>
                  </a:lnTo>
                  <a:lnTo>
                    <a:pt x="159334" y="133769"/>
                  </a:lnTo>
                  <a:lnTo>
                    <a:pt x="159334" y="146469"/>
                  </a:lnTo>
                  <a:lnTo>
                    <a:pt x="13487" y="146469"/>
                  </a:lnTo>
                  <a:lnTo>
                    <a:pt x="13487" y="161709"/>
                  </a:lnTo>
                  <a:lnTo>
                    <a:pt x="13487" y="175679"/>
                  </a:lnTo>
                  <a:lnTo>
                    <a:pt x="13487" y="192189"/>
                  </a:lnTo>
                  <a:lnTo>
                    <a:pt x="184937" y="192189"/>
                  </a:lnTo>
                  <a:lnTo>
                    <a:pt x="184937" y="175679"/>
                  </a:lnTo>
                  <a:close/>
                </a:path>
                <a:path w="195579" h="192404">
                  <a:moveTo>
                    <a:pt x="194995" y="83896"/>
                  </a:moveTo>
                  <a:lnTo>
                    <a:pt x="0" y="83896"/>
                  </a:lnTo>
                  <a:lnTo>
                    <a:pt x="0" y="101498"/>
                  </a:lnTo>
                  <a:lnTo>
                    <a:pt x="194995" y="101498"/>
                  </a:lnTo>
                  <a:lnTo>
                    <a:pt x="194995" y="838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53" name="object 153" descr="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11352006" y="4108455"/>
              <a:ext cx="194995" cy="193624"/>
            </a:xfrm>
            <a:prstGeom prst="rect">
              <a:avLst/>
            </a:prstGeom>
          </p:spPr>
        </p:pic>
      </p:grpSp>
      <p:pic>
        <p:nvPicPr>
          <p:cNvPr id="154" name="object 154" descr=""/>
          <p:cNvPicPr/>
          <p:nvPr/>
        </p:nvPicPr>
        <p:blipFill>
          <a:blip r:embed="rId44" cstate="print"/>
          <a:stretch>
            <a:fillRect/>
          </a:stretch>
        </p:blipFill>
        <p:spPr>
          <a:xfrm>
            <a:off x="11644062" y="4109141"/>
            <a:ext cx="174193" cy="195224"/>
          </a:xfrm>
          <a:prstGeom prst="rect">
            <a:avLst/>
          </a:prstGeom>
        </p:spPr>
      </p:pic>
      <p:grpSp>
        <p:nvGrpSpPr>
          <p:cNvPr id="155" name="object 155" descr=""/>
          <p:cNvGrpSpPr/>
          <p:nvPr/>
        </p:nvGrpSpPr>
        <p:grpSpPr>
          <a:xfrm>
            <a:off x="11863061" y="4109141"/>
            <a:ext cx="628015" cy="200025"/>
            <a:chOff x="11863061" y="4109141"/>
            <a:chExt cx="628015" cy="200025"/>
          </a:xfrm>
        </p:grpSpPr>
        <p:pic>
          <p:nvPicPr>
            <p:cNvPr id="156" name="object 156" descr="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11863061" y="4109141"/>
              <a:ext cx="176479" cy="195224"/>
            </a:xfrm>
            <a:prstGeom prst="rect">
              <a:avLst/>
            </a:prstGeom>
          </p:spPr>
        </p:pic>
        <p:pic>
          <p:nvPicPr>
            <p:cNvPr id="157" name="object 157" descr="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12075659" y="4114170"/>
              <a:ext cx="194995" cy="194767"/>
            </a:xfrm>
            <a:prstGeom prst="rect">
              <a:avLst/>
            </a:prstGeom>
          </p:spPr>
        </p:pic>
        <p:sp>
          <p:nvSpPr>
            <p:cNvPr id="158" name="object 158" descr=""/>
            <p:cNvSpPr/>
            <p:nvPr/>
          </p:nvSpPr>
          <p:spPr>
            <a:xfrm>
              <a:off x="12295569" y="4109440"/>
              <a:ext cx="195580" cy="193040"/>
            </a:xfrm>
            <a:custGeom>
              <a:avLst/>
              <a:gdLst/>
              <a:ahLst/>
              <a:cxnLst/>
              <a:rect l="l" t="t" r="r" b="b"/>
              <a:pathLst>
                <a:path w="195579" h="193039">
                  <a:moveTo>
                    <a:pt x="182880" y="55880"/>
                  </a:moveTo>
                  <a:lnTo>
                    <a:pt x="36804" y="55880"/>
                  </a:lnTo>
                  <a:lnTo>
                    <a:pt x="36804" y="0"/>
                  </a:lnTo>
                  <a:lnTo>
                    <a:pt x="13944" y="0"/>
                  </a:lnTo>
                  <a:lnTo>
                    <a:pt x="13944" y="55880"/>
                  </a:lnTo>
                  <a:lnTo>
                    <a:pt x="13944" y="74930"/>
                  </a:lnTo>
                  <a:lnTo>
                    <a:pt x="182880" y="74930"/>
                  </a:lnTo>
                  <a:lnTo>
                    <a:pt x="182880" y="55880"/>
                  </a:lnTo>
                  <a:close/>
                </a:path>
                <a:path w="195579" h="193039">
                  <a:moveTo>
                    <a:pt x="184937" y="172720"/>
                  </a:moveTo>
                  <a:lnTo>
                    <a:pt x="36576" y="172720"/>
                  </a:lnTo>
                  <a:lnTo>
                    <a:pt x="36576" y="134620"/>
                  </a:lnTo>
                  <a:lnTo>
                    <a:pt x="13487" y="134620"/>
                  </a:lnTo>
                  <a:lnTo>
                    <a:pt x="13487" y="172720"/>
                  </a:lnTo>
                  <a:lnTo>
                    <a:pt x="13487" y="193040"/>
                  </a:lnTo>
                  <a:lnTo>
                    <a:pt x="184937" y="193040"/>
                  </a:lnTo>
                  <a:lnTo>
                    <a:pt x="184937" y="172720"/>
                  </a:lnTo>
                  <a:close/>
                </a:path>
                <a:path w="195579" h="193039">
                  <a:moveTo>
                    <a:pt x="194995" y="96862"/>
                  </a:moveTo>
                  <a:lnTo>
                    <a:pt x="0" y="96862"/>
                  </a:lnTo>
                  <a:lnTo>
                    <a:pt x="0" y="116979"/>
                  </a:lnTo>
                  <a:lnTo>
                    <a:pt x="194995" y="116979"/>
                  </a:lnTo>
                  <a:lnTo>
                    <a:pt x="194995" y="9686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59" name="object 159" descr=""/>
          <p:cNvGrpSpPr/>
          <p:nvPr/>
        </p:nvGrpSpPr>
        <p:grpSpPr>
          <a:xfrm>
            <a:off x="12579550" y="4109141"/>
            <a:ext cx="424180" cy="196215"/>
            <a:chOff x="12579550" y="4109141"/>
            <a:chExt cx="424180" cy="196215"/>
          </a:xfrm>
        </p:grpSpPr>
        <p:pic>
          <p:nvPicPr>
            <p:cNvPr id="160" name="object 160" descr="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12579550" y="4111427"/>
              <a:ext cx="194995" cy="193395"/>
            </a:xfrm>
            <a:prstGeom prst="rect">
              <a:avLst/>
            </a:prstGeom>
          </p:spPr>
        </p:pic>
        <p:pic>
          <p:nvPicPr>
            <p:cNvPr id="161" name="object 161" descr="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12804493" y="4109141"/>
              <a:ext cx="199110" cy="192709"/>
            </a:xfrm>
            <a:prstGeom prst="rect">
              <a:avLst/>
            </a:prstGeom>
          </p:spPr>
        </p:pic>
      </p:grpSp>
      <p:grpSp>
        <p:nvGrpSpPr>
          <p:cNvPr id="162" name="object 162" descr=""/>
          <p:cNvGrpSpPr/>
          <p:nvPr/>
        </p:nvGrpSpPr>
        <p:grpSpPr>
          <a:xfrm>
            <a:off x="13092481" y="4109141"/>
            <a:ext cx="393065" cy="195580"/>
            <a:chOff x="13092481" y="4109141"/>
            <a:chExt cx="393065" cy="195580"/>
          </a:xfrm>
        </p:grpSpPr>
        <p:pic>
          <p:nvPicPr>
            <p:cNvPr id="163" name="object 163" descr="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13092481" y="4109141"/>
              <a:ext cx="194995" cy="195224"/>
            </a:xfrm>
            <a:prstGeom prst="rect">
              <a:avLst/>
            </a:prstGeom>
          </p:spPr>
        </p:pic>
        <p:pic>
          <p:nvPicPr>
            <p:cNvPr id="164" name="object 164" descr="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13313994" y="4109141"/>
              <a:ext cx="171450" cy="195224"/>
            </a:xfrm>
            <a:prstGeom prst="rect">
              <a:avLst/>
            </a:prstGeom>
          </p:spPr>
        </p:pic>
      </p:grpSp>
      <p:grpSp>
        <p:nvGrpSpPr>
          <p:cNvPr id="165" name="object 165" descr=""/>
          <p:cNvGrpSpPr/>
          <p:nvPr/>
        </p:nvGrpSpPr>
        <p:grpSpPr>
          <a:xfrm>
            <a:off x="13588866" y="4105712"/>
            <a:ext cx="621665" cy="198755"/>
            <a:chOff x="13588866" y="4105712"/>
            <a:chExt cx="621665" cy="198755"/>
          </a:xfrm>
        </p:grpSpPr>
        <p:pic>
          <p:nvPicPr>
            <p:cNvPr id="166" name="object 166" descr="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13588866" y="4109141"/>
              <a:ext cx="182194" cy="195224"/>
            </a:xfrm>
            <a:prstGeom prst="rect">
              <a:avLst/>
            </a:prstGeom>
          </p:spPr>
        </p:pic>
        <p:pic>
          <p:nvPicPr>
            <p:cNvPr id="167" name="object 167" descr="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13806493" y="4105712"/>
              <a:ext cx="403479" cy="198653"/>
            </a:xfrm>
            <a:prstGeom prst="rect">
              <a:avLst/>
            </a:prstGeom>
          </p:spPr>
        </p:pic>
      </p:grpSp>
      <p:grpSp>
        <p:nvGrpSpPr>
          <p:cNvPr id="168" name="object 168" descr=""/>
          <p:cNvGrpSpPr/>
          <p:nvPr/>
        </p:nvGrpSpPr>
        <p:grpSpPr>
          <a:xfrm>
            <a:off x="14316967" y="4109141"/>
            <a:ext cx="396875" cy="195580"/>
            <a:chOff x="14316967" y="4109141"/>
            <a:chExt cx="396875" cy="195580"/>
          </a:xfrm>
        </p:grpSpPr>
        <p:pic>
          <p:nvPicPr>
            <p:cNvPr id="169" name="object 169" descr="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14316967" y="4109141"/>
              <a:ext cx="181737" cy="195224"/>
            </a:xfrm>
            <a:prstGeom prst="rect">
              <a:avLst/>
            </a:prstGeom>
          </p:spPr>
        </p:pic>
        <p:pic>
          <p:nvPicPr>
            <p:cNvPr id="170" name="object 170" descr="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14539167" y="4109141"/>
              <a:ext cx="174193" cy="195224"/>
            </a:xfrm>
            <a:prstGeom prst="rect">
              <a:avLst/>
            </a:prstGeom>
          </p:spPr>
        </p:pic>
      </p:grpSp>
      <p:grpSp>
        <p:nvGrpSpPr>
          <p:cNvPr id="171" name="object 171" descr=""/>
          <p:cNvGrpSpPr/>
          <p:nvPr/>
        </p:nvGrpSpPr>
        <p:grpSpPr>
          <a:xfrm>
            <a:off x="14750850" y="4109141"/>
            <a:ext cx="402590" cy="195580"/>
            <a:chOff x="14750850" y="4109141"/>
            <a:chExt cx="402590" cy="195580"/>
          </a:xfrm>
        </p:grpSpPr>
        <p:sp>
          <p:nvSpPr>
            <p:cNvPr id="172" name="object 172" descr=""/>
            <p:cNvSpPr/>
            <p:nvPr/>
          </p:nvSpPr>
          <p:spPr>
            <a:xfrm>
              <a:off x="14750846" y="4110291"/>
              <a:ext cx="195580" cy="192405"/>
            </a:xfrm>
            <a:custGeom>
              <a:avLst/>
              <a:gdLst/>
              <a:ahLst/>
              <a:cxnLst/>
              <a:rect l="l" t="t" r="r" b="b"/>
              <a:pathLst>
                <a:path w="195580" h="192404">
                  <a:moveTo>
                    <a:pt x="180822" y="33832"/>
                  </a:moveTo>
                  <a:lnTo>
                    <a:pt x="158648" y="33832"/>
                  </a:lnTo>
                  <a:lnTo>
                    <a:pt x="158648" y="51206"/>
                  </a:lnTo>
                  <a:lnTo>
                    <a:pt x="180822" y="51206"/>
                  </a:lnTo>
                  <a:lnTo>
                    <a:pt x="180822" y="33832"/>
                  </a:lnTo>
                  <a:close/>
                </a:path>
                <a:path w="195580" h="192404">
                  <a:moveTo>
                    <a:pt x="180822" y="16929"/>
                  </a:moveTo>
                  <a:lnTo>
                    <a:pt x="36118" y="16929"/>
                  </a:lnTo>
                  <a:lnTo>
                    <a:pt x="36118" y="419"/>
                  </a:lnTo>
                  <a:lnTo>
                    <a:pt x="13944" y="419"/>
                  </a:lnTo>
                  <a:lnTo>
                    <a:pt x="13944" y="16929"/>
                  </a:lnTo>
                  <a:lnTo>
                    <a:pt x="13944" y="33439"/>
                  </a:lnTo>
                  <a:lnTo>
                    <a:pt x="13944" y="51219"/>
                  </a:lnTo>
                  <a:lnTo>
                    <a:pt x="13944" y="67729"/>
                  </a:lnTo>
                  <a:lnTo>
                    <a:pt x="180822" y="67729"/>
                  </a:lnTo>
                  <a:lnTo>
                    <a:pt x="180822" y="51219"/>
                  </a:lnTo>
                  <a:lnTo>
                    <a:pt x="36118" y="51219"/>
                  </a:lnTo>
                  <a:lnTo>
                    <a:pt x="36118" y="33439"/>
                  </a:lnTo>
                  <a:lnTo>
                    <a:pt x="180822" y="33439"/>
                  </a:lnTo>
                  <a:lnTo>
                    <a:pt x="180822" y="16929"/>
                  </a:lnTo>
                  <a:close/>
                </a:path>
                <a:path w="195580" h="192404">
                  <a:moveTo>
                    <a:pt x="180822" y="0"/>
                  </a:moveTo>
                  <a:lnTo>
                    <a:pt x="158648" y="0"/>
                  </a:lnTo>
                  <a:lnTo>
                    <a:pt x="158648" y="16916"/>
                  </a:lnTo>
                  <a:lnTo>
                    <a:pt x="180822" y="16916"/>
                  </a:lnTo>
                  <a:lnTo>
                    <a:pt x="180822" y="0"/>
                  </a:lnTo>
                  <a:close/>
                </a:path>
                <a:path w="195580" h="192404">
                  <a:moveTo>
                    <a:pt x="184937" y="175679"/>
                  </a:moveTo>
                  <a:lnTo>
                    <a:pt x="35661" y="175679"/>
                  </a:lnTo>
                  <a:lnTo>
                    <a:pt x="35661" y="161709"/>
                  </a:lnTo>
                  <a:lnTo>
                    <a:pt x="181508" y="161709"/>
                  </a:lnTo>
                  <a:lnTo>
                    <a:pt x="181508" y="146469"/>
                  </a:lnTo>
                  <a:lnTo>
                    <a:pt x="181508" y="133769"/>
                  </a:lnTo>
                  <a:lnTo>
                    <a:pt x="181508" y="117259"/>
                  </a:lnTo>
                  <a:lnTo>
                    <a:pt x="13030" y="117259"/>
                  </a:lnTo>
                  <a:lnTo>
                    <a:pt x="13030" y="133769"/>
                  </a:lnTo>
                  <a:lnTo>
                    <a:pt x="159334" y="133769"/>
                  </a:lnTo>
                  <a:lnTo>
                    <a:pt x="159334" y="146469"/>
                  </a:lnTo>
                  <a:lnTo>
                    <a:pt x="13487" y="146469"/>
                  </a:lnTo>
                  <a:lnTo>
                    <a:pt x="13487" y="161709"/>
                  </a:lnTo>
                  <a:lnTo>
                    <a:pt x="13487" y="175679"/>
                  </a:lnTo>
                  <a:lnTo>
                    <a:pt x="13487" y="192189"/>
                  </a:lnTo>
                  <a:lnTo>
                    <a:pt x="184937" y="192189"/>
                  </a:lnTo>
                  <a:lnTo>
                    <a:pt x="184937" y="175679"/>
                  </a:lnTo>
                  <a:close/>
                </a:path>
                <a:path w="195580" h="192404">
                  <a:moveTo>
                    <a:pt x="194995" y="83896"/>
                  </a:moveTo>
                  <a:lnTo>
                    <a:pt x="0" y="83896"/>
                  </a:lnTo>
                  <a:lnTo>
                    <a:pt x="0" y="101498"/>
                  </a:lnTo>
                  <a:lnTo>
                    <a:pt x="194995" y="101498"/>
                  </a:lnTo>
                  <a:lnTo>
                    <a:pt x="194995" y="838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73" name="object 173" descr="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14978992" y="4109141"/>
              <a:ext cx="174193" cy="195224"/>
            </a:xfrm>
            <a:prstGeom prst="rect">
              <a:avLst/>
            </a:prstGeom>
          </p:spPr>
        </p:pic>
      </p:grpSp>
      <p:grpSp>
        <p:nvGrpSpPr>
          <p:cNvPr id="174" name="object 174" descr=""/>
          <p:cNvGrpSpPr/>
          <p:nvPr/>
        </p:nvGrpSpPr>
        <p:grpSpPr>
          <a:xfrm>
            <a:off x="15256876" y="4105712"/>
            <a:ext cx="690880" cy="196850"/>
            <a:chOff x="15256876" y="4105712"/>
            <a:chExt cx="690880" cy="196850"/>
          </a:xfrm>
        </p:grpSpPr>
        <p:pic>
          <p:nvPicPr>
            <p:cNvPr id="175" name="object 175" descr="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15256876" y="4109141"/>
              <a:ext cx="184708" cy="192709"/>
            </a:xfrm>
            <a:prstGeom prst="rect">
              <a:avLst/>
            </a:prstGeom>
          </p:spPr>
        </p:pic>
        <p:pic>
          <p:nvPicPr>
            <p:cNvPr id="176" name="object 176" descr=""/>
            <p:cNvPicPr/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15474503" y="4112570"/>
              <a:ext cx="194995" cy="182422"/>
            </a:xfrm>
            <a:prstGeom prst="rect">
              <a:avLst/>
            </a:prstGeom>
          </p:spPr>
        </p:pic>
        <p:pic>
          <p:nvPicPr>
            <p:cNvPr id="177" name="object 177" descr=""/>
            <p:cNvPicPr/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15693731" y="4105712"/>
              <a:ext cx="253517" cy="196824"/>
            </a:xfrm>
            <a:prstGeom prst="rect">
              <a:avLst/>
            </a:prstGeom>
          </p:spPr>
        </p:pic>
      </p:grpSp>
      <p:sp>
        <p:nvSpPr>
          <p:cNvPr id="178" name="object 178" descr=""/>
          <p:cNvSpPr/>
          <p:nvPr/>
        </p:nvSpPr>
        <p:spPr>
          <a:xfrm>
            <a:off x="8131756" y="4521478"/>
            <a:ext cx="80010" cy="20955"/>
          </a:xfrm>
          <a:custGeom>
            <a:avLst/>
            <a:gdLst/>
            <a:ahLst/>
            <a:cxnLst/>
            <a:rect l="l" t="t" r="r" b="b"/>
            <a:pathLst>
              <a:path w="80009" h="20954">
                <a:moveTo>
                  <a:pt x="80009" y="20574"/>
                </a:moveTo>
                <a:lnTo>
                  <a:pt x="0" y="20574"/>
                </a:lnTo>
                <a:lnTo>
                  <a:pt x="0" y="0"/>
                </a:lnTo>
                <a:lnTo>
                  <a:pt x="80009" y="0"/>
                </a:lnTo>
                <a:lnTo>
                  <a:pt x="80009" y="205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79" name="object 179" descr=""/>
          <p:cNvGrpSpPr/>
          <p:nvPr/>
        </p:nvGrpSpPr>
        <p:grpSpPr>
          <a:xfrm>
            <a:off x="8307216" y="4429124"/>
            <a:ext cx="848994" cy="195580"/>
            <a:chOff x="8307216" y="4429124"/>
            <a:chExt cx="848994" cy="195580"/>
          </a:xfrm>
        </p:grpSpPr>
        <p:pic>
          <p:nvPicPr>
            <p:cNvPr id="180" name="object 180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307216" y="4429124"/>
              <a:ext cx="197967" cy="195224"/>
            </a:xfrm>
            <a:prstGeom prst="rect">
              <a:avLst/>
            </a:prstGeom>
          </p:spPr>
        </p:pic>
        <p:pic>
          <p:nvPicPr>
            <p:cNvPr id="181" name="object 181" descr=""/>
            <p:cNvPicPr/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8532158" y="4429124"/>
              <a:ext cx="170992" cy="195224"/>
            </a:xfrm>
            <a:prstGeom prst="rect">
              <a:avLst/>
            </a:prstGeom>
          </p:spPr>
        </p:pic>
        <p:pic>
          <p:nvPicPr>
            <p:cNvPr id="182" name="object 182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740870" y="4430038"/>
              <a:ext cx="194995" cy="184937"/>
            </a:xfrm>
            <a:prstGeom prst="rect">
              <a:avLst/>
            </a:prstGeom>
          </p:spPr>
        </p:pic>
        <p:sp>
          <p:nvSpPr>
            <p:cNvPr id="183" name="object 183" descr=""/>
            <p:cNvSpPr/>
            <p:nvPr/>
          </p:nvSpPr>
          <p:spPr>
            <a:xfrm>
              <a:off x="8960777" y="4435830"/>
              <a:ext cx="195580" cy="179705"/>
            </a:xfrm>
            <a:custGeom>
              <a:avLst/>
              <a:gdLst/>
              <a:ahLst/>
              <a:cxnLst/>
              <a:rect l="l" t="t" r="r" b="b"/>
              <a:pathLst>
                <a:path w="195579" h="179704">
                  <a:moveTo>
                    <a:pt x="185166" y="105410"/>
                  </a:moveTo>
                  <a:lnTo>
                    <a:pt x="35661" y="105410"/>
                  </a:lnTo>
                  <a:lnTo>
                    <a:pt x="35661" y="72390"/>
                  </a:lnTo>
                  <a:lnTo>
                    <a:pt x="179679" y="72390"/>
                  </a:lnTo>
                  <a:lnTo>
                    <a:pt x="179679" y="53340"/>
                  </a:lnTo>
                  <a:lnTo>
                    <a:pt x="35661" y="53340"/>
                  </a:lnTo>
                  <a:lnTo>
                    <a:pt x="35661" y="20320"/>
                  </a:lnTo>
                  <a:lnTo>
                    <a:pt x="182194" y="20320"/>
                  </a:lnTo>
                  <a:lnTo>
                    <a:pt x="182194" y="0"/>
                  </a:lnTo>
                  <a:lnTo>
                    <a:pt x="13030" y="0"/>
                  </a:lnTo>
                  <a:lnTo>
                    <a:pt x="13030" y="20320"/>
                  </a:lnTo>
                  <a:lnTo>
                    <a:pt x="13030" y="53340"/>
                  </a:lnTo>
                  <a:lnTo>
                    <a:pt x="13030" y="72390"/>
                  </a:lnTo>
                  <a:lnTo>
                    <a:pt x="13030" y="105410"/>
                  </a:lnTo>
                  <a:lnTo>
                    <a:pt x="13030" y="125730"/>
                  </a:lnTo>
                  <a:lnTo>
                    <a:pt x="185166" y="125730"/>
                  </a:lnTo>
                  <a:lnTo>
                    <a:pt x="185166" y="105410"/>
                  </a:lnTo>
                  <a:close/>
                </a:path>
                <a:path w="195579" h="179704">
                  <a:moveTo>
                    <a:pt x="194995" y="158343"/>
                  </a:moveTo>
                  <a:lnTo>
                    <a:pt x="0" y="158343"/>
                  </a:lnTo>
                  <a:lnTo>
                    <a:pt x="0" y="179146"/>
                  </a:lnTo>
                  <a:lnTo>
                    <a:pt x="194995" y="179146"/>
                  </a:lnTo>
                  <a:lnTo>
                    <a:pt x="194995" y="15834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4" name="object 184" descr=""/>
          <p:cNvSpPr/>
          <p:nvPr/>
        </p:nvSpPr>
        <p:spPr>
          <a:xfrm>
            <a:off x="9405925" y="4429124"/>
            <a:ext cx="22860" cy="47625"/>
          </a:xfrm>
          <a:custGeom>
            <a:avLst/>
            <a:gdLst/>
            <a:ahLst/>
            <a:cxnLst/>
            <a:rect l="l" t="t" r="r" b="b"/>
            <a:pathLst>
              <a:path w="22859" h="47625">
                <a:moveTo>
                  <a:pt x="22631" y="47320"/>
                </a:moveTo>
                <a:lnTo>
                  <a:pt x="0" y="47320"/>
                </a:lnTo>
                <a:lnTo>
                  <a:pt x="0" y="0"/>
                </a:lnTo>
                <a:lnTo>
                  <a:pt x="22631" y="0"/>
                </a:lnTo>
                <a:lnTo>
                  <a:pt x="22631" y="473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85" name="object 185" descr=""/>
          <p:cNvGrpSpPr/>
          <p:nvPr/>
        </p:nvGrpSpPr>
        <p:grpSpPr>
          <a:xfrm>
            <a:off x="9252763" y="4426609"/>
            <a:ext cx="636270" cy="198120"/>
            <a:chOff x="9252763" y="4426609"/>
            <a:chExt cx="636270" cy="198120"/>
          </a:xfrm>
        </p:grpSpPr>
        <p:sp>
          <p:nvSpPr>
            <p:cNvPr id="186" name="object 186" descr=""/>
            <p:cNvSpPr/>
            <p:nvPr/>
          </p:nvSpPr>
          <p:spPr>
            <a:xfrm>
              <a:off x="9252763" y="4432020"/>
              <a:ext cx="180340" cy="189230"/>
            </a:xfrm>
            <a:custGeom>
              <a:avLst/>
              <a:gdLst/>
              <a:ahLst/>
              <a:cxnLst/>
              <a:rect l="l" t="t" r="r" b="b"/>
              <a:pathLst>
                <a:path w="180340" h="189229">
                  <a:moveTo>
                    <a:pt x="114071" y="533"/>
                  </a:moveTo>
                  <a:lnTo>
                    <a:pt x="91897" y="533"/>
                  </a:lnTo>
                  <a:lnTo>
                    <a:pt x="91897" y="34137"/>
                  </a:lnTo>
                  <a:lnTo>
                    <a:pt x="114071" y="34137"/>
                  </a:lnTo>
                  <a:lnTo>
                    <a:pt x="114071" y="533"/>
                  </a:lnTo>
                  <a:close/>
                </a:path>
                <a:path w="180340" h="189229">
                  <a:moveTo>
                    <a:pt x="175793" y="44450"/>
                  </a:moveTo>
                  <a:lnTo>
                    <a:pt x="114071" y="44450"/>
                  </a:lnTo>
                  <a:lnTo>
                    <a:pt x="114071" y="34290"/>
                  </a:lnTo>
                  <a:lnTo>
                    <a:pt x="91897" y="34290"/>
                  </a:lnTo>
                  <a:lnTo>
                    <a:pt x="91897" y="53340"/>
                  </a:lnTo>
                  <a:lnTo>
                    <a:pt x="91897" y="66040"/>
                  </a:lnTo>
                  <a:lnTo>
                    <a:pt x="91897" y="91440"/>
                  </a:lnTo>
                  <a:lnTo>
                    <a:pt x="22174" y="91440"/>
                  </a:lnTo>
                  <a:lnTo>
                    <a:pt x="22174" y="53340"/>
                  </a:lnTo>
                  <a:lnTo>
                    <a:pt x="91897" y="53340"/>
                  </a:lnTo>
                  <a:lnTo>
                    <a:pt x="91897" y="34290"/>
                  </a:lnTo>
                  <a:lnTo>
                    <a:pt x="22174" y="34290"/>
                  </a:lnTo>
                  <a:lnTo>
                    <a:pt x="22174" y="0"/>
                  </a:lnTo>
                  <a:lnTo>
                    <a:pt x="0" y="0"/>
                  </a:lnTo>
                  <a:lnTo>
                    <a:pt x="0" y="110490"/>
                  </a:lnTo>
                  <a:lnTo>
                    <a:pt x="114071" y="110490"/>
                  </a:lnTo>
                  <a:lnTo>
                    <a:pt x="114071" y="91440"/>
                  </a:lnTo>
                  <a:lnTo>
                    <a:pt x="114071" y="66040"/>
                  </a:lnTo>
                  <a:lnTo>
                    <a:pt x="153162" y="66040"/>
                  </a:lnTo>
                  <a:lnTo>
                    <a:pt x="153162" y="142036"/>
                  </a:lnTo>
                  <a:lnTo>
                    <a:pt x="175793" y="142036"/>
                  </a:lnTo>
                  <a:lnTo>
                    <a:pt x="175793" y="66040"/>
                  </a:lnTo>
                  <a:lnTo>
                    <a:pt x="175793" y="65684"/>
                  </a:lnTo>
                  <a:lnTo>
                    <a:pt x="175793" y="53340"/>
                  </a:lnTo>
                  <a:lnTo>
                    <a:pt x="175793" y="44450"/>
                  </a:lnTo>
                  <a:close/>
                </a:path>
                <a:path w="180340" h="189229">
                  <a:moveTo>
                    <a:pt x="179908" y="168910"/>
                  </a:moveTo>
                  <a:lnTo>
                    <a:pt x="32689" y="168910"/>
                  </a:lnTo>
                  <a:lnTo>
                    <a:pt x="32689" y="127000"/>
                  </a:lnTo>
                  <a:lnTo>
                    <a:pt x="9601" y="127000"/>
                  </a:lnTo>
                  <a:lnTo>
                    <a:pt x="9601" y="168910"/>
                  </a:lnTo>
                  <a:lnTo>
                    <a:pt x="9601" y="189230"/>
                  </a:lnTo>
                  <a:lnTo>
                    <a:pt x="179908" y="189230"/>
                  </a:lnTo>
                  <a:lnTo>
                    <a:pt x="179908" y="16891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87" name="object 187" descr=""/>
            <p:cNvPicPr/>
            <p:nvPr/>
          </p:nvPicPr>
          <p:blipFill>
            <a:blip r:embed="rId71" cstate="print"/>
            <a:stretch>
              <a:fillRect/>
            </a:stretch>
          </p:blipFill>
          <p:spPr>
            <a:xfrm>
              <a:off x="9464675" y="4426609"/>
              <a:ext cx="194995" cy="188366"/>
            </a:xfrm>
            <a:prstGeom prst="rect">
              <a:avLst/>
            </a:prstGeom>
          </p:spPr>
        </p:pic>
        <p:pic>
          <p:nvPicPr>
            <p:cNvPr id="188" name="object 188" descr=""/>
            <p:cNvPicPr/>
            <p:nvPr/>
          </p:nvPicPr>
          <p:blipFill>
            <a:blip r:embed="rId72" cstate="print"/>
            <a:stretch>
              <a:fillRect/>
            </a:stretch>
          </p:blipFill>
          <p:spPr>
            <a:xfrm>
              <a:off x="9684588" y="4429124"/>
              <a:ext cx="204139" cy="195224"/>
            </a:xfrm>
            <a:prstGeom prst="rect">
              <a:avLst/>
            </a:prstGeom>
          </p:spPr>
        </p:pic>
      </p:grpSp>
      <p:grpSp>
        <p:nvGrpSpPr>
          <p:cNvPr id="189" name="object 189" descr=""/>
          <p:cNvGrpSpPr/>
          <p:nvPr/>
        </p:nvGrpSpPr>
        <p:grpSpPr>
          <a:xfrm>
            <a:off x="9968510" y="4427981"/>
            <a:ext cx="408940" cy="194310"/>
            <a:chOff x="9968510" y="4427981"/>
            <a:chExt cx="408940" cy="194310"/>
          </a:xfrm>
        </p:grpSpPr>
        <p:pic>
          <p:nvPicPr>
            <p:cNvPr id="190" name="object 190" descr="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9968510" y="4427981"/>
              <a:ext cx="194995" cy="194081"/>
            </a:xfrm>
            <a:prstGeom prst="rect">
              <a:avLst/>
            </a:prstGeom>
          </p:spPr>
        </p:pic>
        <p:pic>
          <p:nvPicPr>
            <p:cNvPr id="191" name="object 191" descr="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10188423" y="4429124"/>
              <a:ext cx="188823" cy="192709"/>
            </a:xfrm>
            <a:prstGeom prst="rect">
              <a:avLst/>
            </a:prstGeom>
          </p:spPr>
        </p:pic>
      </p:grpSp>
      <p:sp>
        <p:nvSpPr>
          <p:cNvPr id="192" name="object 192" descr=""/>
          <p:cNvSpPr/>
          <p:nvPr/>
        </p:nvSpPr>
        <p:spPr>
          <a:xfrm>
            <a:off x="10633459" y="4429124"/>
            <a:ext cx="22860" cy="47625"/>
          </a:xfrm>
          <a:custGeom>
            <a:avLst/>
            <a:gdLst/>
            <a:ahLst/>
            <a:cxnLst/>
            <a:rect l="l" t="t" r="r" b="b"/>
            <a:pathLst>
              <a:path w="22859" h="47625">
                <a:moveTo>
                  <a:pt x="22631" y="47320"/>
                </a:moveTo>
                <a:lnTo>
                  <a:pt x="0" y="47320"/>
                </a:lnTo>
                <a:lnTo>
                  <a:pt x="0" y="0"/>
                </a:lnTo>
                <a:lnTo>
                  <a:pt x="22631" y="0"/>
                </a:lnTo>
                <a:lnTo>
                  <a:pt x="22631" y="473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93" name="object 193" descr=""/>
          <p:cNvGrpSpPr/>
          <p:nvPr/>
        </p:nvGrpSpPr>
        <p:grpSpPr>
          <a:xfrm>
            <a:off x="10480297" y="4426609"/>
            <a:ext cx="627380" cy="196215"/>
            <a:chOff x="10480297" y="4426609"/>
            <a:chExt cx="627380" cy="196215"/>
          </a:xfrm>
        </p:grpSpPr>
        <p:sp>
          <p:nvSpPr>
            <p:cNvPr id="194" name="object 194" descr=""/>
            <p:cNvSpPr/>
            <p:nvPr/>
          </p:nvSpPr>
          <p:spPr>
            <a:xfrm>
              <a:off x="10480294" y="4432020"/>
              <a:ext cx="180340" cy="189230"/>
            </a:xfrm>
            <a:custGeom>
              <a:avLst/>
              <a:gdLst/>
              <a:ahLst/>
              <a:cxnLst/>
              <a:rect l="l" t="t" r="r" b="b"/>
              <a:pathLst>
                <a:path w="180340" h="189229">
                  <a:moveTo>
                    <a:pt x="114071" y="533"/>
                  </a:moveTo>
                  <a:lnTo>
                    <a:pt x="91897" y="533"/>
                  </a:lnTo>
                  <a:lnTo>
                    <a:pt x="91897" y="34137"/>
                  </a:lnTo>
                  <a:lnTo>
                    <a:pt x="114071" y="34137"/>
                  </a:lnTo>
                  <a:lnTo>
                    <a:pt x="114071" y="533"/>
                  </a:lnTo>
                  <a:close/>
                </a:path>
                <a:path w="180340" h="189229">
                  <a:moveTo>
                    <a:pt x="175793" y="44450"/>
                  </a:moveTo>
                  <a:lnTo>
                    <a:pt x="114071" y="44450"/>
                  </a:lnTo>
                  <a:lnTo>
                    <a:pt x="114071" y="34290"/>
                  </a:lnTo>
                  <a:lnTo>
                    <a:pt x="91897" y="34290"/>
                  </a:lnTo>
                  <a:lnTo>
                    <a:pt x="91897" y="53340"/>
                  </a:lnTo>
                  <a:lnTo>
                    <a:pt x="91897" y="66040"/>
                  </a:lnTo>
                  <a:lnTo>
                    <a:pt x="91897" y="91440"/>
                  </a:lnTo>
                  <a:lnTo>
                    <a:pt x="22174" y="91440"/>
                  </a:lnTo>
                  <a:lnTo>
                    <a:pt x="22174" y="53340"/>
                  </a:lnTo>
                  <a:lnTo>
                    <a:pt x="91897" y="53340"/>
                  </a:lnTo>
                  <a:lnTo>
                    <a:pt x="91897" y="34290"/>
                  </a:lnTo>
                  <a:lnTo>
                    <a:pt x="22174" y="34290"/>
                  </a:lnTo>
                  <a:lnTo>
                    <a:pt x="22174" y="0"/>
                  </a:lnTo>
                  <a:lnTo>
                    <a:pt x="0" y="0"/>
                  </a:lnTo>
                  <a:lnTo>
                    <a:pt x="0" y="110490"/>
                  </a:lnTo>
                  <a:lnTo>
                    <a:pt x="114071" y="110490"/>
                  </a:lnTo>
                  <a:lnTo>
                    <a:pt x="114071" y="91440"/>
                  </a:lnTo>
                  <a:lnTo>
                    <a:pt x="114071" y="66040"/>
                  </a:lnTo>
                  <a:lnTo>
                    <a:pt x="153162" y="66040"/>
                  </a:lnTo>
                  <a:lnTo>
                    <a:pt x="153162" y="142036"/>
                  </a:lnTo>
                  <a:lnTo>
                    <a:pt x="175793" y="142036"/>
                  </a:lnTo>
                  <a:lnTo>
                    <a:pt x="175793" y="66040"/>
                  </a:lnTo>
                  <a:lnTo>
                    <a:pt x="175793" y="65684"/>
                  </a:lnTo>
                  <a:lnTo>
                    <a:pt x="175793" y="53340"/>
                  </a:lnTo>
                  <a:lnTo>
                    <a:pt x="175793" y="44450"/>
                  </a:lnTo>
                  <a:close/>
                </a:path>
                <a:path w="180340" h="189229">
                  <a:moveTo>
                    <a:pt x="179908" y="168910"/>
                  </a:moveTo>
                  <a:lnTo>
                    <a:pt x="32689" y="168910"/>
                  </a:lnTo>
                  <a:lnTo>
                    <a:pt x="32689" y="127000"/>
                  </a:lnTo>
                  <a:lnTo>
                    <a:pt x="9601" y="127000"/>
                  </a:lnTo>
                  <a:lnTo>
                    <a:pt x="9601" y="168910"/>
                  </a:lnTo>
                  <a:lnTo>
                    <a:pt x="9601" y="189230"/>
                  </a:lnTo>
                  <a:lnTo>
                    <a:pt x="179908" y="189230"/>
                  </a:lnTo>
                  <a:lnTo>
                    <a:pt x="179908" y="16891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95" name="object 195" descr=""/>
            <p:cNvPicPr/>
            <p:nvPr/>
          </p:nvPicPr>
          <p:blipFill>
            <a:blip r:embed="rId71" cstate="print"/>
            <a:stretch>
              <a:fillRect/>
            </a:stretch>
          </p:blipFill>
          <p:spPr>
            <a:xfrm>
              <a:off x="10692209" y="4426609"/>
              <a:ext cx="194995" cy="188366"/>
            </a:xfrm>
            <a:prstGeom prst="rect">
              <a:avLst/>
            </a:prstGeom>
          </p:spPr>
        </p:pic>
        <p:sp>
          <p:nvSpPr>
            <p:cNvPr id="196" name="object 196" descr=""/>
            <p:cNvSpPr/>
            <p:nvPr/>
          </p:nvSpPr>
          <p:spPr>
            <a:xfrm>
              <a:off x="10912119" y="4432020"/>
              <a:ext cx="195580" cy="190500"/>
            </a:xfrm>
            <a:custGeom>
              <a:avLst/>
              <a:gdLst/>
              <a:ahLst/>
              <a:cxnLst/>
              <a:rect l="l" t="t" r="r" b="b"/>
              <a:pathLst>
                <a:path w="195579" h="190500">
                  <a:moveTo>
                    <a:pt x="183794" y="57150"/>
                  </a:moveTo>
                  <a:lnTo>
                    <a:pt x="36118" y="57150"/>
                  </a:lnTo>
                  <a:lnTo>
                    <a:pt x="36118" y="43180"/>
                  </a:lnTo>
                  <a:lnTo>
                    <a:pt x="181051" y="43180"/>
                  </a:lnTo>
                  <a:lnTo>
                    <a:pt x="181051" y="29210"/>
                  </a:lnTo>
                  <a:lnTo>
                    <a:pt x="181051" y="15240"/>
                  </a:lnTo>
                  <a:lnTo>
                    <a:pt x="181051" y="0"/>
                  </a:lnTo>
                  <a:lnTo>
                    <a:pt x="14173" y="0"/>
                  </a:lnTo>
                  <a:lnTo>
                    <a:pt x="14173" y="15240"/>
                  </a:lnTo>
                  <a:lnTo>
                    <a:pt x="159105" y="15240"/>
                  </a:lnTo>
                  <a:lnTo>
                    <a:pt x="159105" y="29210"/>
                  </a:lnTo>
                  <a:lnTo>
                    <a:pt x="14173" y="29210"/>
                  </a:lnTo>
                  <a:lnTo>
                    <a:pt x="14173" y="43180"/>
                  </a:lnTo>
                  <a:lnTo>
                    <a:pt x="14173" y="57150"/>
                  </a:lnTo>
                  <a:lnTo>
                    <a:pt x="14173" y="72390"/>
                  </a:lnTo>
                  <a:lnTo>
                    <a:pt x="183794" y="72390"/>
                  </a:lnTo>
                  <a:lnTo>
                    <a:pt x="183794" y="57150"/>
                  </a:lnTo>
                  <a:close/>
                </a:path>
                <a:path w="195579" h="190500">
                  <a:moveTo>
                    <a:pt x="184937" y="173990"/>
                  </a:moveTo>
                  <a:lnTo>
                    <a:pt x="35433" y="173990"/>
                  </a:lnTo>
                  <a:lnTo>
                    <a:pt x="35433" y="161290"/>
                  </a:lnTo>
                  <a:lnTo>
                    <a:pt x="181508" y="161290"/>
                  </a:lnTo>
                  <a:lnTo>
                    <a:pt x="181508" y="146050"/>
                  </a:lnTo>
                  <a:lnTo>
                    <a:pt x="181508" y="133350"/>
                  </a:lnTo>
                  <a:lnTo>
                    <a:pt x="181508" y="118110"/>
                  </a:lnTo>
                  <a:lnTo>
                    <a:pt x="13030" y="118110"/>
                  </a:lnTo>
                  <a:lnTo>
                    <a:pt x="13030" y="133350"/>
                  </a:lnTo>
                  <a:lnTo>
                    <a:pt x="159562" y="133350"/>
                  </a:lnTo>
                  <a:lnTo>
                    <a:pt x="159562" y="146050"/>
                  </a:lnTo>
                  <a:lnTo>
                    <a:pt x="13487" y="146050"/>
                  </a:lnTo>
                  <a:lnTo>
                    <a:pt x="13487" y="161290"/>
                  </a:lnTo>
                  <a:lnTo>
                    <a:pt x="13487" y="173990"/>
                  </a:lnTo>
                  <a:lnTo>
                    <a:pt x="13487" y="190500"/>
                  </a:lnTo>
                  <a:lnTo>
                    <a:pt x="184937" y="190500"/>
                  </a:lnTo>
                  <a:lnTo>
                    <a:pt x="184937" y="173990"/>
                  </a:lnTo>
                  <a:close/>
                </a:path>
                <a:path w="195579" h="190500">
                  <a:moveTo>
                    <a:pt x="194995" y="86944"/>
                  </a:moveTo>
                  <a:lnTo>
                    <a:pt x="0" y="86944"/>
                  </a:lnTo>
                  <a:lnTo>
                    <a:pt x="0" y="103403"/>
                  </a:lnTo>
                  <a:lnTo>
                    <a:pt x="194995" y="103403"/>
                  </a:lnTo>
                  <a:lnTo>
                    <a:pt x="194995" y="8694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97" name="object 197" descr=""/>
          <p:cNvGrpSpPr/>
          <p:nvPr/>
        </p:nvGrpSpPr>
        <p:grpSpPr>
          <a:xfrm>
            <a:off x="11198787" y="4425695"/>
            <a:ext cx="852169" cy="198755"/>
            <a:chOff x="11198787" y="4425695"/>
            <a:chExt cx="852169" cy="198755"/>
          </a:xfrm>
        </p:grpSpPr>
        <p:pic>
          <p:nvPicPr>
            <p:cNvPr id="198" name="object 198" descr=""/>
            <p:cNvPicPr/>
            <p:nvPr/>
          </p:nvPicPr>
          <p:blipFill>
            <a:blip r:embed="rId73" cstate="print"/>
            <a:stretch>
              <a:fillRect/>
            </a:stretch>
          </p:blipFill>
          <p:spPr>
            <a:xfrm>
              <a:off x="11198787" y="4425695"/>
              <a:ext cx="412165" cy="196138"/>
            </a:xfrm>
            <a:prstGeom prst="rect">
              <a:avLst/>
            </a:prstGeom>
          </p:spPr>
        </p:pic>
        <p:sp>
          <p:nvSpPr>
            <p:cNvPr id="199" name="object 199" descr=""/>
            <p:cNvSpPr/>
            <p:nvPr/>
          </p:nvSpPr>
          <p:spPr>
            <a:xfrm>
              <a:off x="11640211" y="4428667"/>
              <a:ext cx="410845" cy="196215"/>
            </a:xfrm>
            <a:custGeom>
              <a:avLst/>
              <a:gdLst/>
              <a:ahLst/>
              <a:cxnLst/>
              <a:rect l="l" t="t" r="r" b="b"/>
              <a:pathLst>
                <a:path w="410845" h="196214">
                  <a:moveTo>
                    <a:pt x="117500" y="126644"/>
                  </a:moveTo>
                  <a:lnTo>
                    <a:pt x="113499" y="102184"/>
                  </a:lnTo>
                  <a:lnTo>
                    <a:pt x="104279" y="86639"/>
                  </a:lnTo>
                  <a:lnTo>
                    <a:pt x="102323" y="83362"/>
                  </a:lnTo>
                  <a:lnTo>
                    <a:pt x="95554" y="78587"/>
                  </a:lnTo>
                  <a:lnTo>
                    <a:pt x="95554" y="126644"/>
                  </a:lnTo>
                  <a:lnTo>
                    <a:pt x="93052" y="143408"/>
                  </a:lnTo>
                  <a:lnTo>
                    <a:pt x="86207" y="155994"/>
                  </a:lnTo>
                  <a:lnTo>
                    <a:pt x="75971" y="163906"/>
                  </a:lnTo>
                  <a:lnTo>
                    <a:pt x="63322" y="166649"/>
                  </a:lnTo>
                  <a:lnTo>
                    <a:pt x="50533" y="163906"/>
                  </a:lnTo>
                  <a:lnTo>
                    <a:pt x="40233" y="155994"/>
                  </a:lnTo>
                  <a:lnTo>
                    <a:pt x="33362" y="143408"/>
                  </a:lnTo>
                  <a:lnTo>
                    <a:pt x="30861" y="126644"/>
                  </a:lnTo>
                  <a:lnTo>
                    <a:pt x="33362" y="109893"/>
                  </a:lnTo>
                  <a:lnTo>
                    <a:pt x="40233" y="97307"/>
                  </a:lnTo>
                  <a:lnTo>
                    <a:pt x="50533" y="89395"/>
                  </a:lnTo>
                  <a:lnTo>
                    <a:pt x="63322" y="86639"/>
                  </a:lnTo>
                  <a:lnTo>
                    <a:pt x="75971" y="89395"/>
                  </a:lnTo>
                  <a:lnTo>
                    <a:pt x="86207" y="97307"/>
                  </a:lnTo>
                  <a:lnTo>
                    <a:pt x="93052" y="109893"/>
                  </a:lnTo>
                  <a:lnTo>
                    <a:pt x="95554" y="126644"/>
                  </a:lnTo>
                  <a:lnTo>
                    <a:pt x="95554" y="78587"/>
                  </a:lnTo>
                  <a:lnTo>
                    <a:pt x="85191" y="71259"/>
                  </a:lnTo>
                  <a:lnTo>
                    <a:pt x="63322" y="66979"/>
                  </a:lnTo>
                  <a:lnTo>
                    <a:pt x="41414" y="71259"/>
                  </a:lnTo>
                  <a:lnTo>
                    <a:pt x="24206" y="83362"/>
                  </a:lnTo>
                  <a:lnTo>
                    <a:pt x="12941" y="102184"/>
                  </a:lnTo>
                  <a:lnTo>
                    <a:pt x="8915" y="126644"/>
                  </a:lnTo>
                  <a:lnTo>
                    <a:pt x="12941" y="151117"/>
                  </a:lnTo>
                  <a:lnTo>
                    <a:pt x="24206" y="169938"/>
                  </a:lnTo>
                  <a:lnTo>
                    <a:pt x="41414" y="182041"/>
                  </a:lnTo>
                  <a:lnTo>
                    <a:pt x="63322" y="186309"/>
                  </a:lnTo>
                  <a:lnTo>
                    <a:pt x="85191" y="182041"/>
                  </a:lnTo>
                  <a:lnTo>
                    <a:pt x="102323" y="169938"/>
                  </a:lnTo>
                  <a:lnTo>
                    <a:pt x="104279" y="166649"/>
                  </a:lnTo>
                  <a:lnTo>
                    <a:pt x="113499" y="151117"/>
                  </a:lnTo>
                  <a:lnTo>
                    <a:pt x="117500" y="126644"/>
                  </a:lnTo>
                  <a:close/>
                </a:path>
                <a:path w="410845" h="196214">
                  <a:moveTo>
                    <a:pt x="126644" y="31318"/>
                  </a:moveTo>
                  <a:lnTo>
                    <a:pt x="74752" y="31318"/>
                  </a:lnTo>
                  <a:lnTo>
                    <a:pt x="74752" y="0"/>
                  </a:lnTo>
                  <a:lnTo>
                    <a:pt x="51663" y="0"/>
                  </a:lnTo>
                  <a:lnTo>
                    <a:pt x="51663" y="31318"/>
                  </a:lnTo>
                  <a:lnTo>
                    <a:pt x="0" y="31318"/>
                  </a:lnTo>
                  <a:lnTo>
                    <a:pt x="0" y="51435"/>
                  </a:lnTo>
                  <a:lnTo>
                    <a:pt x="126644" y="51435"/>
                  </a:lnTo>
                  <a:lnTo>
                    <a:pt x="126644" y="31318"/>
                  </a:lnTo>
                  <a:close/>
                </a:path>
                <a:path w="410845" h="196214">
                  <a:moveTo>
                    <a:pt x="199796" y="79552"/>
                  </a:moveTo>
                  <a:lnTo>
                    <a:pt x="172364" y="79552"/>
                  </a:lnTo>
                  <a:lnTo>
                    <a:pt x="172364" y="457"/>
                  </a:lnTo>
                  <a:lnTo>
                    <a:pt x="149733" y="457"/>
                  </a:lnTo>
                  <a:lnTo>
                    <a:pt x="149733" y="195681"/>
                  </a:lnTo>
                  <a:lnTo>
                    <a:pt x="172364" y="195681"/>
                  </a:lnTo>
                  <a:lnTo>
                    <a:pt x="172364" y="101269"/>
                  </a:lnTo>
                  <a:lnTo>
                    <a:pt x="199796" y="101269"/>
                  </a:lnTo>
                  <a:lnTo>
                    <a:pt x="199796" y="79552"/>
                  </a:lnTo>
                  <a:close/>
                </a:path>
                <a:path w="410845" h="196214">
                  <a:moveTo>
                    <a:pt x="398449" y="55422"/>
                  </a:moveTo>
                  <a:lnTo>
                    <a:pt x="252374" y="55422"/>
                  </a:lnTo>
                  <a:lnTo>
                    <a:pt x="252374" y="812"/>
                  </a:lnTo>
                  <a:lnTo>
                    <a:pt x="229514" y="812"/>
                  </a:lnTo>
                  <a:lnTo>
                    <a:pt x="229514" y="55422"/>
                  </a:lnTo>
                  <a:lnTo>
                    <a:pt x="229514" y="75742"/>
                  </a:lnTo>
                  <a:lnTo>
                    <a:pt x="398449" y="75742"/>
                  </a:lnTo>
                  <a:lnTo>
                    <a:pt x="398449" y="55422"/>
                  </a:lnTo>
                  <a:close/>
                </a:path>
                <a:path w="410845" h="196214">
                  <a:moveTo>
                    <a:pt x="400507" y="173532"/>
                  </a:moveTo>
                  <a:lnTo>
                    <a:pt x="252145" y="173532"/>
                  </a:lnTo>
                  <a:lnTo>
                    <a:pt x="252145" y="135432"/>
                  </a:lnTo>
                  <a:lnTo>
                    <a:pt x="229057" y="135432"/>
                  </a:lnTo>
                  <a:lnTo>
                    <a:pt x="229057" y="173532"/>
                  </a:lnTo>
                  <a:lnTo>
                    <a:pt x="229057" y="193852"/>
                  </a:lnTo>
                  <a:lnTo>
                    <a:pt x="400507" y="193852"/>
                  </a:lnTo>
                  <a:lnTo>
                    <a:pt x="400507" y="173532"/>
                  </a:lnTo>
                  <a:close/>
                </a:path>
                <a:path w="410845" h="196214">
                  <a:moveTo>
                    <a:pt x="410565" y="97612"/>
                  </a:moveTo>
                  <a:lnTo>
                    <a:pt x="215569" y="97612"/>
                  </a:lnTo>
                  <a:lnTo>
                    <a:pt x="215569" y="117729"/>
                  </a:lnTo>
                  <a:lnTo>
                    <a:pt x="410565" y="117729"/>
                  </a:lnTo>
                  <a:lnTo>
                    <a:pt x="410565" y="9761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00" name="object 200" descr=""/>
          <p:cNvGrpSpPr/>
          <p:nvPr/>
        </p:nvGrpSpPr>
        <p:grpSpPr>
          <a:xfrm>
            <a:off x="12145715" y="4429124"/>
            <a:ext cx="396875" cy="195580"/>
            <a:chOff x="12145715" y="4429124"/>
            <a:chExt cx="396875" cy="195580"/>
          </a:xfrm>
        </p:grpSpPr>
        <p:pic>
          <p:nvPicPr>
            <p:cNvPr id="201" name="object 201" descr="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12145715" y="4429124"/>
              <a:ext cx="181737" cy="195224"/>
            </a:xfrm>
            <a:prstGeom prst="rect">
              <a:avLst/>
            </a:prstGeom>
          </p:spPr>
        </p:pic>
        <p:pic>
          <p:nvPicPr>
            <p:cNvPr id="202" name="object 202" descr="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12367914" y="4429124"/>
              <a:ext cx="174193" cy="195224"/>
            </a:xfrm>
            <a:prstGeom prst="rect">
              <a:avLst/>
            </a:prstGeom>
          </p:spPr>
        </p:pic>
      </p:grpSp>
      <p:grpSp>
        <p:nvGrpSpPr>
          <p:cNvPr id="203" name="object 203" descr=""/>
          <p:cNvGrpSpPr/>
          <p:nvPr/>
        </p:nvGrpSpPr>
        <p:grpSpPr>
          <a:xfrm>
            <a:off x="12579598" y="4428438"/>
            <a:ext cx="415290" cy="194310"/>
            <a:chOff x="12579598" y="4428438"/>
            <a:chExt cx="415290" cy="194310"/>
          </a:xfrm>
        </p:grpSpPr>
        <p:sp>
          <p:nvSpPr>
            <p:cNvPr id="204" name="object 204" descr=""/>
            <p:cNvSpPr/>
            <p:nvPr/>
          </p:nvSpPr>
          <p:spPr>
            <a:xfrm>
              <a:off x="12579591" y="4430267"/>
              <a:ext cx="195580" cy="192405"/>
            </a:xfrm>
            <a:custGeom>
              <a:avLst/>
              <a:gdLst/>
              <a:ahLst/>
              <a:cxnLst/>
              <a:rect l="l" t="t" r="r" b="b"/>
              <a:pathLst>
                <a:path w="195579" h="192404">
                  <a:moveTo>
                    <a:pt x="180822" y="33832"/>
                  </a:moveTo>
                  <a:lnTo>
                    <a:pt x="158648" y="33832"/>
                  </a:lnTo>
                  <a:lnTo>
                    <a:pt x="158648" y="51206"/>
                  </a:lnTo>
                  <a:lnTo>
                    <a:pt x="180822" y="51206"/>
                  </a:lnTo>
                  <a:lnTo>
                    <a:pt x="180822" y="33832"/>
                  </a:lnTo>
                  <a:close/>
                </a:path>
                <a:path w="195579" h="192404">
                  <a:moveTo>
                    <a:pt x="180822" y="16992"/>
                  </a:moveTo>
                  <a:lnTo>
                    <a:pt x="36118" y="16992"/>
                  </a:lnTo>
                  <a:lnTo>
                    <a:pt x="36118" y="482"/>
                  </a:lnTo>
                  <a:lnTo>
                    <a:pt x="13944" y="482"/>
                  </a:lnTo>
                  <a:lnTo>
                    <a:pt x="13944" y="16992"/>
                  </a:lnTo>
                  <a:lnTo>
                    <a:pt x="13944" y="33502"/>
                  </a:lnTo>
                  <a:lnTo>
                    <a:pt x="13944" y="51282"/>
                  </a:lnTo>
                  <a:lnTo>
                    <a:pt x="13944" y="67792"/>
                  </a:lnTo>
                  <a:lnTo>
                    <a:pt x="180822" y="67792"/>
                  </a:lnTo>
                  <a:lnTo>
                    <a:pt x="180822" y="51282"/>
                  </a:lnTo>
                  <a:lnTo>
                    <a:pt x="36118" y="51282"/>
                  </a:lnTo>
                  <a:lnTo>
                    <a:pt x="36118" y="33502"/>
                  </a:lnTo>
                  <a:lnTo>
                    <a:pt x="180822" y="33502"/>
                  </a:lnTo>
                  <a:lnTo>
                    <a:pt x="180822" y="16992"/>
                  </a:lnTo>
                  <a:close/>
                </a:path>
                <a:path w="195579" h="192404">
                  <a:moveTo>
                    <a:pt x="180822" y="0"/>
                  </a:moveTo>
                  <a:lnTo>
                    <a:pt x="158648" y="0"/>
                  </a:lnTo>
                  <a:lnTo>
                    <a:pt x="158648" y="16916"/>
                  </a:lnTo>
                  <a:lnTo>
                    <a:pt x="180822" y="16916"/>
                  </a:lnTo>
                  <a:lnTo>
                    <a:pt x="180822" y="0"/>
                  </a:lnTo>
                  <a:close/>
                </a:path>
                <a:path w="195579" h="192404">
                  <a:moveTo>
                    <a:pt x="184937" y="175742"/>
                  </a:moveTo>
                  <a:lnTo>
                    <a:pt x="35661" y="175742"/>
                  </a:lnTo>
                  <a:lnTo>
                    <a:pt x="35661" y="161772"/>
                  </a:lnTo>
                  <a:lnTo>
                    <a:pt x="181508" y="161772"/>
                  </a:lnTo>
                  <a:lnTo>
                    <a:pt x="181508" y="146532"/>
                  </a:lnTo>
                  <a:lnTo>
                    <a:pt x="181508" y="133832"/>
                  </a:lnTo>
                  <a:lnTo>
                    <a:pt x="181508" y="117322"/>
                  </a:lnTo>
                  <a:lnTo>
                    <a:pt x="13030" y="117322"/>
                  </a:lnTo>
                  <a:lnTo>
                    <a:pt x="13030" y="133832"/>
                  </a:lnTo>
                  <a:lnTo>
                    <a:pt x="159334" y="133832"/>
                  </a:lnTo>
                  <a:lnTo>
                    <a:pt x="159334" y="146532"/>
                  </a:lnTo>
                  <a:lnTo>
                    <a:pt x="13487" y="146532"/>
                  </a:lnTo>
                  <a:lnTo>
                    <a:pt x="13487" y="161772"/>
                  </a:lnTo>
                  <a:lnTo>
                    <a:pt x="13487" y="175742"/>
                  </a:lnTo>
                  <a:lnTo>
                    <a:pt x="13487" y="192252"/>
                  </a:lnTo>
                  <a:lnTo>
                    <a:pt x="184937" y="192252"/>
                  </a:lnTo>
                  <a:lnTo>
                    <a:pt x="184937" y="175742"/>
                  </a:lnTo>
                  <a:close/>
                </a:path>
                <a:path w="195579" h="192404">
                  <a:moveTo>
                    <a:pt x="194995" y="83896"/>
                  </a:moveTo>
                  <a:lnTo>
                    <a:pt x="0" y="83896"/>
                  </a:lnTo>
                  <a:lnTo>
                    <a:pt x="0" y="101498"/>
                  </a:lnTo>
                  <a:lnTo>
                    <a:pt x="194995" y="101498"/>
                  </a:lnTo>
                  <a:lnTo>
                    <a:pt x="194995" y="838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05" name="object 205" descr="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12799511" y="4428438"/>
              <a:ext cx="194995" cy="193624"/>
            </a:xfrm>
            <a:prstGeom prst="rect">
              <a:avLst/>
            </a:prstGeom>
          </p:spPr>
        </p:pic>
      </p:grpSp>
      <p:grpSp>
        <p:nvGrpSpPr>
          <p:cNvPr id="206" name="object 206" descr=""/>
          <p:cNvGrpSpPr/>
          <p:nvPr/>
        </p:nvGrpSpPr>
        <p:grpSpPr>
          <a:xfrm>
            <a:off x="13086080" y="4429124"/>
            <a:ext cx="470534" cy="195580"/>
            <a:chOff x="13086080" y="4429124"/>
            <a:chExt cx="470534" cy="195580"/>
          </a:xfrm>
        </p:grpSpPr>
        <p:pic>
          <p:nvPicPr>
            <p:cNvPr id="207" name="object 207" descr=""/>
            <p:cNvPicPr/>
            <p:nvPr/>
          </p:nvPicPr>
          <p:blipFill>
            <a:blip r:embed="rId74" cstate="print"/>
            <a:stretch>
              <a:fillRect/>
            </a:stretch>
          </p:blipFill>
          <p:spPr>
            <a:xfrm>
              <a:off x="13086080" y="4429124"/>
              <a:ext cx="402564" cy="195224"/>
            </a:xfrm>
            <a:prstGeom prst="rect">
              <a:avLst/>
            </a:prstGeom>
          </p:spPr>
        </p:pic>
        <p:sp>
          <p:nvSpPr>
            <p:cNvPr id="208" name="object 208" descr=""/>
            <p:cNvSpPr/>
            <p:nvPr/>
          </p:nvSpPr>
          <p:spPr>
            <a:xfrm>
              <a:off x="13523849" y="4590058"/>
              <a:ext cx="32384" cy="33020"/>
            </a:xfrm>
            <a:custGeom>
              <a:avLst/>
              <a:gdLst/>
              <a:ahLst/>
              <a:cxnLst/>
              <a:rect l="l" t="t" r="r" b="b"/>
              <a:pathLst>
                <a:path w="32384" h="33020">
                  <a:moveTo>
                    <a:pt x="25374" y="32461"/>
                  </a:moveTo>
                  <a:lnTo>
                    <a:pt x="16230" y="32461"/>
                  </a:lnTo>
                  <a:lnTo>
                    <a:pt x="7086" y="32461"/>
                  </a:lnTo>
                  <a:lnTo>
                    <a:pt x="0" y="25374"/>
                  </a:lnTo>
                  <a:lnTo>
                    <a:pt x="0" y="7086"/>
                  </a:lnTo>
                  <a:lnTo>
                    <a:pt x="7086" y="0"/>
                  </a:lnTo>
                  <a:lnTo>
                    <a:pt x="25374" y="0"/>
                  </a:lnTo>
                  <a:lnTo>
                    <a:pt x="32232" y="7086"/>
                  </a:lnTo>
                  <a:lnTo>
                    <a:pt x="32232" y="25374"/>
                  </a:lnTo>
                  <a:lnTo>
                    <a:pt x="25374" y="3246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09" name="object 209" descr=""/>
          <p:cNvGrpSpPr/>
          <p:nvPr/>
        </p:nvGrpSpPr>
        <p:grpSpPr>
          <a:xfrm>
            <a:off x="8137700" y="5069080"/>
            <a:ext cx="848994" cy="195580"/>
            <a:chOff x="8137700" y="5069080"/>
            <a:chExt cx="848994" cy="195580"/>
          </a:xfrm>
        </p:grpSpPr>
        <p:pic>
          <p:nvPicPr>
            <p:cNvPr id="210" name="object 210" descr="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8137700" y="5069080"/>
              <a:ext cx="197967" cy="195224"/>
            </a:xfrm>
            <a:prstGeom prst="rect">
              <a:avLst/>
            </a:prstGeom>
          </p:spPr>
        </p:pic>
        <p:pic>
          <p:nvPicPr>
            <p:cNvPr id="211" name="object 211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362642" y="5069080"/>
              <a:ext cx="170992" cy="195224"/>
            </a:xfrm>
            <a:prstGeom prst="rect">
              <a:avLst/>
            </a:prstGeom>
          </p:spPr>
        </p:pic>
        <p:pic>
          <p:nvPicPr>
            <p:cNvPr id="212" name="object 212" descr="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8571354" y="5069994"/>
              <a:ext cx="194995" cy="184937"/>
            </a:xfrm>
            <a:prstGeom prst="rect">
              <a:avLst/>
            </a:prstGeom>
          </p:spPr>
        </p:pic>
        <p:sp>
          <p:nvSpPr>
            <p:cNvPr id="213" name="object 213" descr=""/>
            <p:cNvSpPr/>
            <p:nvPr/>
          </p:nvSpPr>
          <p:spPr>
            <a:xfrm>
              <a:off x="8791257" y="5075910"/>
              <a:ext cx="195580" cy="179070"/>
            </a:xfrm>
            <a:custGeom>
              <a:avLst/>
              <a:gdLst/>
              <a:ahLst/>
              <a:cxnLst/>
              <a:rect l="l" t="t" r="r" b="b"/>
              <a:pathLst>
                <a:path w="195579" h="179070">
                  <a:moveTo>
                    <a:pt x="185166" y="104140"/>
                  </a:moveTo>
                  <a:lnTo>
                    <a:pt x="35661" y="104140"/>
                  </a:lnTo>
                  <a:lnTo>
                    <a:pt x="35661" y="72390"/>
                  </a:lnTo>
                  <a:lnTo>
                    <a:pt x="179679" y="72390"/>
                  </a:lnTo>
                  <a:lnTo>
                    <a:pt x="179679" y="52070"/>
                  </a:lnTo>
                  <a:lnTo>
                    <a:pt x="35661" y="52070"/>
                  </a:lnTo>
                  <a:lnTo>
                    <a:pt x="35661" y="20320"/>
                  </a:lnTo>
                  <a:lnTo>
                    <a:pt x="182194" y="20320"/>
                  </a:lnTo>
                  <a:lnTo>
                    <a:pt x="182194" y="0"/>
                  </a:lnTo>
                  <a:lnTo>
                    <a:pt x="13030" y="0"/>
                  </a:lnTo>
                  <a:lnTo>
                    <a:pt x="13030" y="20320"/>
                  </a:lnTo>
                  <a:lnTo>
                    <a:pt x="13030" y="52070"/>
                  </a:lnTo>
                  <a:lnTo>
                    <a:pt x="13030" y="72390"/>
                  </a:lnTo>
                  <a:lnTo>
                    <a:pt x="13030" y="104140"/>
                  </a:lnTo>
                  <a:lnTo>
                    <a:pt x="13030" y="124460"/>
                  </a:lnTo>
                  <a:lnTo>
                    <a:pt x="185166" y="124460"/>
                  </a:lnTo>
                  <a:lnTo>
                    <a:pt x="185166" y="104140"/>
                  </a:lnTo>
                  <a:close/>
                </a:path>
                <a:path w="195579" h="179070">
                  <a:moveTo>
                    <a:pt x="194995" y="158229"/>
                  </a:moveTo>
                  <a:lnTo>
                    <a:pt x="0" y="158229"/>
                  </a:lnTo>
                  <a:lnTo>
                    <a:pt x="0" y="179031"/>
                  </a:lnTo>
                  <a:lnTo>
                    <a:pt x="194995" y="179031"/>
                  </a:lnTo>
                  <a:lnTo>
                    <a:pt x="194995" y="15822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14" name="object 214" descr=""/>
          <p:cNvGrpSpPr/>
          <p:nvPr/>
        </p:nvGrpSpPr>
        <p:grpSpPr>
          <a:xfrm>
            <a:off x="9077845" y="5065651"/>
            <a:ext cx="401320" cy="198755"/>
            <a:chOff x="9077845" y="5065651"/>
            <a:chExt cx="401320" cy="198755"/>
          </a:xfrm>
        </p:grpSpPr>
        <p:pic>
          <p:nvPicPr>
            <p:cNvPr id="215" name="object 215" descr="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9077845" y="5065651"/>
              <a:ext cx="201396" cy="196138"/>
            </a:xfrm>
            <a:prstGeom prst="rect">
              <a:avLst/>
            </a:prstGeom>
          </p:spPr>
        </p:pic>
        <p:pic>
          <p:nvPicPr>
            <p:cNvPr id="216" name="object 216" descr="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9302331" y="5069080"/>
              <a:ext cx="176479" cy="195224"/>
            </a:xfrm>
            <a:prstGeom prst="rect">
              <a:avLst/>
            </a:prstGeom>
          </p:spPr>
        </p:pic>
      </p:grpSp>
      <p:grpSp>
        <p:nvGrpSpPr>
          <p:cNvPr id="217" name="object 217" descr=""/>
          <p:cNvGrpSpPr/>
          <p:nvPr/>
        </p:nvGrpSpPr>
        <p:grpSpPr>
          <a:xfrm>
            <a:off x="9580480" y="5065651"/>
            <a:ext cx="422909" cy="198755"/>
            <a:chOff x="9580480" y="5065651"/>
            <a:chExt cx="422909" cy="198755"/>
          </a:xfrm>
        </p:grpSpPr>
        <p:pic>
          <p:nvPicPr>
            <p:cNvPr id="218" name="object 218" descr=""/>
            <p:cNvPicPr/>
            <p:nvPr/>
          </p:nvPicPr>
          <p:blipFill>
            <a:blip r:embed="rId75" cstate="print"/>
            <a:stretch>
              <a:fillRect/>
            </a:stretch>
          </p:blipFill>
          <p:spPr>
            <a:xfrm>
              <a:off x="9580480" y="5069080"/>
              <a:ext cx="182194" cy="195224"/>
            </a:xfrm>
            <a:prstGeom prst="rect">
              <a:avLst/>
            </a:prstGeom>
          </p:spPr>
        </p:pic>
        <p:pic>
          <p:nvPicPr>
            <p:cNvPr id="219" name="object 219" descr="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9798107" y="5065651"/>
              <a:ext cx="204825" cy="196138"/>
            </a:xfrm>
            <a:prstGeom prst="rect">
              <a:avLst/>
            </a:prstGeom>
          </p:spPr>
        </p:pic>
      </p:grpSp>
      <p:grpSp>
        <p:nvGrpSpPr>
          <p:cNvPr id="220" name="object 220" descr=""/>
          <p:cNvGrpSpPr/>
          <p:nvPr/>
        </p:nvGrpSpPr>
        <p:grpSpPr>
          <a:xfrm>
            <a:off x="10088753" y="5069080"/>
            <a:ext cx="396875" cy="195580"/>
            <a:chOff x="10088753" y="5069080"/>
            <a:chExt cx="396875" cy="195580"/>
          </a:xfrm>
        </p:grpSpPr>
        <p:pic>
          <p:nvPicPr>
            <p:cNvPr id="221" name="object 221" descr="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10088753" y="5069080"/>
              <a:ext cx="181737" cy="195224"/>
            </a:xfrm>
            <a:prstGeom prst="rect">
              <a:avLst/>
            </a:prstGeom>
          </p:spPr>
        </p:pic>
        <p:pic>
          <p:nvPicPr>
            <p:cNvPr id="222" name="object 222" descr="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10310953" y="5069080"/>
              <a:ext cx="174193" cy="195224"/>
            </a:xfrm>
            <a:prstGeom prst="rect">
              <a:avLst/>
            </a:prstGeom>
          </p:spPr>
        </p:pic>
      </p:grpSp>
      <p:sp>
        <p:nvSpPr>
          <p:cNvPr id="223" name="object 223" descr=""/>
          <p:cNvSpPr/>
          <p:nvPr/>
        </p:nvSpPr>
        <p:spPr>
          <a:xfrm>
            <a:off x="10522636" y="5070233"/>
            <a:ext cx="195580" cy="192405"/>
          </a:xfrm>
          <a:custGeom>
            <a:avLst/>
            <a:gdLst/>
            <a:ahLst/>
            <a:cxnLst/>
            <a:rect l="l" t="t" r="r" b="b"/>
            <a:pathLst>
              <a:path w="195579" h="192404">
                <a:moveTo>
                  <a:pt x="180822" y="33832"/>
                </a:moveTo>
                <a:lnTo>
                  <a:pt x="158648" y="33832"/>
                </a:lnTo>
                <a:lnTo>
                  <a:pt x="158648" y="51206"/>
                </a:lnTo>
                <a:lnTo>
                  <a:pt x="180822" y="51206"/>
                </a:lnTo>
                <a:lnTo>
                  <a:pt x="180822" y="33832"/>
                </a:lnTo>
                <a:close/>
              </a:path>
              <a:path w="195579" h="192404">
                <a:moveTo>
                  <a:pt x="180822" y="17106"/>
                </a:moveTo>
                <a:lnTo>
                  <a:pt x="36118" y="17106"/>
                </a:lnTo>
                <a:lnTo>
                  <a:pt x="36118" y="596"/>
                </a:lnTo>
                <a:lnTo>
                  <a:pt x="13944" y="596"/>
                </a:lnTo>
                <a:lnTo>
                  <a:pt x="13944" y="17106"/>
                </a:lnTo>
                <a:lnTo>
                  <a:pt x="13944" y="33616"/>
                </a:lnTo>
                <a:lnTo>
                  <a:pt x="13944" y="51396"/>
                </a:lnTo>
                <a:lnTo>
                  <a:pt x="13944" y="67906"/>
                </a:lnTo>
                <a:lnTo>
                  <a:pt x="180822" y="67906"/>
                </a:lnTo>
                <a:lnTo>
                  <a:pt x="180822" y="51396"/>
                </a:lnTo>
                <a:lnTo>
                  <a:pt x="36118" y="51396"/>
                </a:lnTo>
                <a:lnTo>
                  <a:pt x="36118" y="33616"/>
                </a:lnTo>
                <a:lnTo>
                  <a:pt x="180822" y="33616"/>
                </a:lnTo>
                <a:lnTo>
                  <a:pt x="180822" y="17106"/>
                </a:lnTo>
                <a:close/>
              </a:path>
              <a:path w="195579" h="192404">
                <a:moveTo>
                  <a:pt x="180822" y="0"/>
                </a:moveTo>
                <a:lnTo>
                  <a:pt x="158648" y="0"/>
                </a:lnTo>
                <a:lnTo>
                  <a:pt x="158648" y="16916"/>
                </a:lnTo>
                <a:lnTo>
                  <a:pt x="180822" y="16916"/>
                </a:lnTo>
                <a:lnTo>
                  <a:pt x="180822" y="0"/>
                </a:lnTo>
                <a:close/>
              </a:path>
              <a:path w="195579" h="192404">
                <a:moveTo>
                  <a:pt x="184937" y="174586"/>
                </a:moveTo>
                <a:lnTo>
                  <a:pt x="35661" y="174586"/>
                </a:lnTo>
                <a:lnTo>
                  <a:pt x="35661" y="161886"/>
                </a:lnTo>
                <a:lnTo>
                  <a:pt x="181508" y="161886"/>
                </a:lnTo>
                <a:lnTo>
                  <a:pt x="181508" y="146646"/>
                </a:lnTo>
                <a:lnTo>
                  <a:pt x="181508" y="133946"/>
                </a:lnTo>
                <a:lnTo>
                  <a:pt x="181508" y="117436"/>
                </a:lnTo>
                <a:lnTo>
                  <a:pt x="13030" y="117436"/>
                </a:lnTo>
                <a:lnTo>
                  <a:pt x="13030" y="133946"/>
                </a:lnTo>
                <a:lnTo>
                  <a:pt x="159334" y="133946"/>
                </a:lnTo>
                <a:lnTo>
                  <a:pt x="159334" y="146646"/>
                </a:lnTo>
                <a:lnTo>
                  <a:pt x="13487" y="146646"/>
                </a:lnTo>
                <a:lnTo>
                  <a:pt x="13487" y="161886"/>
                </a:lnTo>
                <a:lnTo>
                  <a:pt x="13487" y="174586"/>
                </a:lnTo>
                <a:lnTo>
                  <a:pt x="13487" y="192366"/>
                </a:lnTo>
                <a:lnTo>
                  <a:pt x="184937" y="192366"/>
                </a:lnTo>
                <a:lnTo>
                  <a:pt x="184937" y="174586"/>
                </a:lnTo>
                <a:close/>
              </a:path>
              <a:path w="195579" h="192404">
                <a:moveTo>
                  <a:pt x="194995" y="83896"/>
                </a:moveTo>
                <a:lnTo>
                  <a:pt x="0" y="83896"/>
                </a:lnTo>
                <a:lnTo>
                  <a:pt x="0" y="101498"/>
                </a:lnTo>
                <a:lnTo>
                  <a:pt x="194995" y="101498"/>
                </a:lnTo>
                <a:lnTo>
                  <a:pt x="194995" y="838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4" name="object 224" descr=""/>
          <p:cNvSpPr/>
          <p:nvPr/>
        </p:nvSpPr>
        <p:spPr>
          <a:xfrm>
            <a:off x="8131756" y="5481417"/>
            <a:ext cx="80010" cy="20955"/>
          </a:xfrm>
          <a:custGeom>
            <a:avLst/>
            <a:gdLst/>
            <a:ahLst/>
            <a:cxnLst/>
            <a:rect l="l" t="t" r="r" b="b"/>
            <a:pathLst>
              <a:path w="80009" h="20954">
                <a:moveTo>
                  <a:pt x="80009" y="20573"/>
                </a:moveTo>
                <a:lnTo>
                  <a:pt x="0" y="20573"/>
                </a:lnTo>
                <a:lnTo>
                  <a:pt x="0" y="0"/>
                </a:lnTo>
                <a:lnTo>
                  <a:pt x="80009" y="0"/>
                </a:lnTo>
                <a:lnTo>
                  <a:pt x="80009" y="2057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25" name="object 225" descr=""/>
          <p:cNvPicPr/>
          <p:nvPr/>
        </p:nvPicPr>
        <p:blipFill>
          <a:blip r:embed="rId47" cstate="print"/>
          <a:stretch>
            <a:fillRect/>
          </a:stretch>
        </p:blipFill>
        <p:spPr>
          <a:xfrm>
            <a:off x="8300358" y="5385634"/>
            <a:ext cx="204825" cy="196138"/>
          </a:xfrm>
          <a:prstGeom prst="rect">
            <a:avLst/>
          </a:prstGeom>
        </p:spPr>
      </p:pic>
      <p:grpSp>
        <p:nvGrpSpPr>
          <p:cNvPr id="226" name="object 226" descr=""/>
          <p:cNvGrpSpPr/>
          <p:nvPr/>
        </p:nvGrpSpPr>
        <p:grpSpPr>
          <a:xfrm>
            <a:off x="8585003" y="5387920"/>
            <a:ext cx="628015" cy="196850"/>
            <a:chOff x="8585003" y="5387920"/>
            <a:chExt cx="628015" cy="196850"/>
          </a:xfrm>
        </p:grpSpPr>
        <p:pic>
          <p:nvPicPr>
            <p:cNvPr id="227" name="object 227" descr="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8585003" y="5387920"/>
              <a:ext cx="194995" cy="194081"/>
            </a:xfrm>
            <a:prstGeom prst="rect">
              <a:avLst/>
            </a:prstGeom>
          </p:spPr>
        </p:pic>
        <p:pic>
          <p:nvPicPr>
            <p:cNvPr id="228" name="object 228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804917" y="5389063"/>
              <a:ext cx="188823" cy="192709"/>
            </a:xfrm>
            <a:prstGeom prst="rect">
              <a:avLst/>
            </a:prstGeom>
          </p:spPr>
        </p:pic>
        <p:pic>
          <p:nvPicPr>
            <p:cNvPr id="229" name="object 229" descr=""/>
            <p:cNvPicPr/>
            <p:nvPr/>
          </p:nvPicPr>
          <p:blipFill>
            <a:blip r:embed="rId76" cstate="print"/>
            <a:stretch>
              <a:fillRect/>
            </a:stretch>
          </p:blipFill>
          <p:spPr>
            <a:xfrm>
              <a:off x="9027344" y="5389063"/>
              <a:ext cx="185166" cy="195224"/>
            </a:xfrm>
            <a:prstGeom prst="rect">
              <a:avLst/>
            </a:prstGeom>
          </p:spPr>
        </p:pic>
      </p:grpSp>
      <p:grpSp>
        <p:nvGrpSpPr>
          <p:cNvPr id="230" name="object 230" descr=""/>
          <p:cNvGrpSpPr/>
          <p:nvPr/>
        </p:nvGrpSpPr>
        <p:grpSpPr>
          <a:xfrm>
            <a:off x="9314704" y="5388606"/>
            <a:ext cx="401955" cy="196215"/>
            <a:chOff x="9314704" y="5388606"/>
            <a:chExt cx="401955" cy="196215"/>
          </a:xfrm>
        </p:grpSpPr>
        <p:pic>
          <p:nvPicPr>
            <p:cNvPr id="231" name="object 231" descr=""/>
            <p:cNvPicPr/>
            <p:nvPr/>
          </p:nvPicPr>
          <p:blipFill>
            <a:blip r:embed="rId77" cstate="print"/>
            <a:stretch>
              <a:fillRect/>
            </a:stretch>
          </p:blipFill>
          <p:spPr>
            <a:xfrm>
              <a:off x="9314704" y="5389063"/>
              <a:ext cx="181737" cy="195224"/>
            </a:xfrm>
            <a:prstGeom prst="rect">
              <a:avLst/>
            </a:prstGeom>
          </p:spPr>
        </p:pic>
        <p:pic>
          <p:nvPicPr>
            <p:cNvPr id="232" name="object 232" descr=""/>
            <p:cNvPicPr/>
            <p:nvPr/>
          </p:nvPicPr>
          <p:blipFill>
            <a:blip r:embed="rId78" cstate="print"/>
            <a:stretch>
              <a:fillRect/>
            </a:stretch>
          </p:blipFill>
          <p:spPr>
            <a:xfrm>
              <a:off x="9524330" y="5388606"/>
              <a:ext cx="192024" cy="195681"/>
            </a:xfrm>
            <a:prstGeom prst="rect">
              <a:avLst/>
            </a:prstGeom>
          </p:spPr>
        </p:pic>
      </p:grpSp>
      <p:pic>
        <p:nvPicPr>
          <p:cNvPr id="233" name="object 233" descr=""/>
          <p:cNvPicPr/>
          <p:nvPr/>
        </p:nvPicPr>
        <p:blipFill>
          <a:blip r:embed="rId47" cstate="print"/>
          <a:stretch>
            <a:fillRect/>
          </a:stretch>
        </p:blipFill>
        <p:spPr>
          <a:xfrm>
            <a:off x="9811852" y="5385634"/>
            <a:ext cx="204825" cy="196138"/>
          </a:xfrm>
          <a:prstGeom prst="rect">
            <a:avLst/>
          </a:prstGeom>
        </p:spPr>
      </p:pic>
      <p:grpSp>
        <p:nvGrpSpPr>
          <p:cNvPr id="234" name="object 234" descr=""/>
          <p:cNvGrpSpPr/>
          <p:nvPr/>
        </p:nvGrpSpPr>
        <p:grpSpPr>
          <a:xfrm>
            <a:off x="10102679" y="5389063"/>
            <a:ext cx="1078230" cy="195580"/>
            <a:chOff x="10102679" y="5389063"/>
            <a:chExt cx="1078230" cy="195580"/>
          </a:xfrm>
        </p:grpSpPr>
        <p:pic>
          <p:nvPicPr>
            <p:cNvPr id="235" name="object 235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102679" y="5389063"/>
              <a:ext cx="197967" cy="195224"/>
            </a:xfrm>
            <a:prstGeom prst="rect">
              <a:avLst/>
            </a:prstGeom>
          </p:spPr>
        </p:pic>
        <p:pic>
          <p:nvPicPr>
            <p:cNvPr id="236" name="object 236" descr=""/>
            <p:cNvPicPr/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10327621" y="5389063"/>
              <a:ext cx="170992" cy="195224"/>
            </a:xfrm>
            <a:prstGeom prst="rect">
              <a:avLst/>
            </a:prstGeom>
          </p:spPr>
        </p:pic>
        <p:pic>
          <p:nvPicPr>
            <p:cNvPr id="237" name="object 237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0536333" y="5389977"/>
              <a:ext cx="194995" cy="184937"/>
            </a:xfrm>
            <a:prstGeom prst="rect">
              <a:avLst/>
            </a:prstGeom>
          </p:spPr>
        </p:pic>
        <p:sp>
          <p:nvSpPr>
            <p:cNvPr id="238" name="object 238" descr=""/>
            <p:cNvSpPr/>
            <p:nvPr/>
          </p:nvSpPr>
          <p:spPr>
            <a:xfrm>
              <a:off x="10756240" y="5395950"/>
              <a:ext cx="195580" cy="179070"/>
            </a:xfrm>
            <a:custGeom>
              <a:avLst/>
              <a:gdLst/>
              <a:ahLst/>
              <a:cxnLst/>
              <a:rect l="l" t="t" r="r" b="b"/>
              <a:pathLst>
                <a:path w="195579" h="179070">
                  <a:moveTo>
                    <a:pt x="185166" y="104140"/>
                  </a:moveTo>
                  <a:lnTo>
                    <a:pt x="35661" y="104140"/>
                  </a:lnTo>
                  <a:lnTo>
                    <a:pt x="35661" y="72390"/>
                  </a:lnTo>
                  <a:lnTo>
                    <a:pt x="179679" y="72390"/>
                  </a:lnTo>
                  <a:lnTo>
                    <a:pt x="179679" y="52070"/>
                  </a:lnTo>
                  <a:lnTo>
                    <a:pt x="35661" y="52070"/>
                  </a:lnTo>
                  <a:lnTo>
                    <a:pt x="35661" y="20320"/>
                  </a:lnTo>
                  <a:lnTo>
                    <a:pt x="182194" y="20320"/>
                  </a:lnTo>
                  <a:lnTo>
                    <a:pt x="182194" y="0"/>
                  </a:lnTo>
                  <a:lnTo>
                    <a:pt x="13030" y="0"/>
                  </a:lnTo>
                  <a:lnTo>
                    <a:pt x="13030" y="20320"/>
                  </a:lnTo>
                  <a:lnTo>
                    <a:pt x="13030" y="52070"/>
                  </a:lnTo>
                  <a:lnTo>
                    <a:pt x="13030" y="72390"/>
                  </a:lnTo>
                  <a:lnTo>
                    <a:pt x="13030" y="104140"/>
                  </a:lnTo>
                  <a:lnTo>
                    <a:pt x="13030" y="124460"/>
                  </a:lnTo>
                  <a:lnTo>
                    <a:pt x="185166" y="124460"/>
                  </a:lnTo>
                  <a:lnTo>
                    <a:pt x="185166" y="104140"/>
                  </a:lnTo>
                  <a:close/>
                </a:path>
                <a:path w="195579" h="179070">
                  <a:moveTo>
                    <a:pt x="194995" y="158165"/>
                  </a:moveTo>
                  <a:lnTo>
                    <a:pt x="0" y="158165"/>
                  </a:lnTo>
                  <a:lnTo>
                    <a:pt x="0" y="178968"/>
                  </a:lnTo>
                  <a:lnTo>
                    <a:pt x="194995" y="178968"/>
                  </a:lnTo>
                  <a:lnTo>
                    <a:pt x="194995" y="15816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39" name="object 239" descr="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10983246" y="5389063"/>
              <a:ext cx="197053" cy="195224"/>
            </a:xfrm>
            <a:prstGeom prst="rect">
              <a:avLst/>
            </a:prstGeom>
          </p:spPr>
        </p:pic>
      </p:grpSp>
      <p:grpSp>
        <p:nvGrpSpPr>
          <p:cNvPr id="240" name="object 240" descr=""/>
          <p:cNvGrpSpPr/>
          <p:nvPr/>
        </p:nvGrpSpPr>
        <p:grpSpPr>
          <a:xfrm>
            <a:off x="11267129" y="5387691"/>
            <a:ext cx="462915" cy="215265"/>
            <a:chOff x="11267129" y="5387691"/>
            <a:chExt cx="462915" cy="215265"/>
          </a:xfrm>
        </p:grpSpPr>
        <p:pic>
          <p:nvPicPr>
            <p:cNvPr id="241" name="object 241" descr=""/>
            <p:cNvPicPr/>
            <p:nvPr/>
          </p:nvPicPr>
          <p:blipFill>
            <a:blip r:embed="rId79" cstate="print"/>
            <a:stretch>
              <a:fillRect/>
            </a:stretch>
          </p:blipFill>
          <p:spPr>
            <a:xfrm>
              <a:off x="11267129" y="5387691"/>
              <a:ext cx="407822" cy="201168"/>
            </a:xfrm>
            <a:prstGeom prst="rect">
              <a:avLst/>
            </a:prstGeom>
          </p:spPr>
        </p:pic>
        <p:sp>
          <p:nvSpPr>
            <p:cNvPr id="242" name="object 242" descr=""/>
            <p:cNvSpPr/>
            <p:nvPr/>
          </p:nvSpPr>
          <p:spPr>
            <a:xfrm>
              <a:off x="11699869" y="5550912"/>
              <a:ext cx="30480" cy="52069"/>
            </a:xfrm>
            <a:custGeom>
              <a:avLst/>
              <a:gdLst/>
              <a:ahLst/>
              <a:cxnLst/>
              <a:rect l="l" t="t" r="r" b="b"/>
              <a:pathLst>
                <a:path w="30479" h="52070">
                  <a:moveTo>
                    <a:pt x="18745" y="51663"/>
                  </a:moveTo>
                  <a:lnTo>
                    <a:pt x="0" y="51663"/>
                  </a:lnTo>
                  <a:lnTo>
                    <a:pt x="7315" y="0"/>
                  </a:lnTo>
                  <a:lnTo>
                    <a:pt x="30175" y="0"/>
                  </a:lnTo>
                  <a:lnTo>
                    <a:pt x="18745" y="5166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43" name="object 243" descr=""/>
          <p:cNvGrpSpPr/>
          <p:nvPr/>
        </p:nvGrpSpPr>
        <p:grpSpPr>
          <a:xfrm>
            <a:off x="11821931" y="5389063"/>
            <a:ext cx="467359" cy="213995"/>
            <a:chOff x="11821931" y="5389063"/>
            <a:chExt cx="467359" cy="213995"/>
          </a:xfrm>
        </p:grpSpPr>
        <p:pic>
          <p:nvPicPr>
            <p:cNvPr id="244" name="object 244" descr=""/>
            <p:cNvPicPr/>
            <p:nvPr/>
          </p:nvPicPr>
          <p:blipFill>
            <a:blip r:embed="rId80" cstate="print"/>
            <a:stretch>
              <a:fillRect/>
            </a:stretch>
          </p:blipFill>
          <p:spPr>
            <a:xfrm>
              <a:off x="11821931" y="5389063"/>
              <a:ext cx="412165" cy="195224"/>
            </a:xfrm>
            <a:prstGeom prst="rect">
              <a:avLst/>
            </a:prstGeom>
          </p:spPr>
        </p:pic>
        <p:sp>
          <p:nvSpPr>
            <p:cNvPr id="245" name="object 245" descr=""/>
            <p:cNvSpPr/>
            <p:nvPr/>
          </p:nvSpPr>
          <p:spPr>
            <a:xfrm>
              <a:off x="12259014" y="5550912"/>
              <a:ext cx="30480" cy="52069"/>
            </a:xfrm>
            <a:custGeom>
              <a:avLst/>
              <a:gdLst/>
              <a:ahLst/>
              <a:cxnLst/>
              <a:rect l="l" t="t" r="r" b="b"/>
              <a:pathLst>
                <a:path w="30479" h="52070">
                  <a:moveTo>
                    <a:pt x="18745" y="51663"/>
                  </a:moveTo>
                  <a:lnTo>
                    <a:pt x="0" y="51663"/>
                  </a:lnTo>
                  <a:lnTo>
                    <a:pt x="7315" y="0"/>
                  </a:lnTo>
                  <a:lnTo>
                    <a:pt x="30175" y="0"/>
                  </a:lnTo>
                  <a:lnTo>
                    <a:pt x="18745" y="5166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246" name="object 246" descr=""/>
          <p:cNvPicPr/>
          <p:nvPr/>
        </p:nvPicPr>
        <p:blipFill>
          <a:blip r:embed="rId81" cstate="print"/>
          <a:stretch>
            <a:fillRect/>
          </a:stretch>
        </p:blipFill>
        <p:spPr>
          <a:xfrm>
            <a:off x="12381078" y="5389063"/>
            <a:ext cx="467258" cy="213512"/>
          </a:xfrm>
          <a:prstGeom prst="rect">
            <a:avLst/>
          </a:prstGeom>
        </p:spPr>
      </p:pic>
      <p:pic>
        <p:nvPicPr>
          <p:cNvPr id="247" name="object 247" descr=""/>
          <p:cNvPicPr/>
          <p:nvPr/>
        </p:nvPicPr>
        <p:blipFill>
          <a:blip r:embed="rId82" cstate="print"/>
          <a:stretch>
            <a:fillRect/>
          </a:stretch>
        </p:blipFill>
        <p:spPr>
          <a:xfrm>
            <a:off x="12938862" y="5389063"/>
            <a:ext cx="186994" cy="192709"/>
          </a:xfrm>
          <a:prstGeom prst="rect">
            <a:avLst/>
          </a:prstGeom>
        </p:spPr>
      </p:pic>
      <p:sp>
        <p:nvSpPr>
          <p:cNvPr id="248" name="object 248" descr=""/>
          <p:cNvSpPr/>
          <p:nvPr/>
        </p:nvSpPr>
        <p:spPr>
          <a:xfrm>
            <a:off x="13157403" y="5390870"/>
            <a:ext cx="195580" cy="193040"/>
          </a:xfrm>
          <a:custGeom>
            <a:avLst/>
            <a:gdLst/>
            <a:ahLst/>
            <a:cxnLst/>
            <a:rect l="l" t="t" r="r" b="b"/>
            <a:pathLst>
              <a:path w="195580" h="193039">
                <a:moveTo>
                  <a:pt x="180594" y="0"/>
                </a:moveTo>
                <a:lnTo>
                  <a:pt x="13487" y="0"/>
                </a:lnTo>
                <a:lnTo>
                  <a:pt x="13487" y="20320"/>
                </a:lnTo>
                <a:lnTo>
                  <a:pt x="157734" y="20320"/>
                </a:lnTo>
                <a:lnTo>
                  <a:pt x="157734" y="73660"/>
                </a:lnTo>
                <a:lnTo>
                  <a:pt x="180594" y="73660"/>
                </a:lnTo>
                <a:lnTo>
                  <a:pt x="180594" y="20320"/>
                </a:lnTo>
                <a:lnTo>
                  <a:pt x="180594" y="0"/>
                </a:lnTo>
                <a:close/>
              </a:path>
              <a:path w="195580" h="193039">
                <a:moveTo>
                  <a:pt x="181279" y="129540"/>
                </a:moveTo>
                <a:lnTo>
                  <a:pt x="11887" y="129540"/>
                </a:lnTo>
                <a:lnTo>
                  <a:pt x="11887" y="148590"/>
                </a:lnTo>
                <a:lnTo>
                  <a:pt x="158419" y="148590"/>
                </a:lnTo>
                <a:lnTo>
                  <a:pt x="158419" y="193040"/>
                </a:lnTo>
                <a:lnTo>
                  <a:pt x="181279" y="193040"/>
                </a:lnTo>
                <a:lnTo>
                  <a:pt x="181279" y="148590"/>
                </a:lnTo>
                <a:lnTo>
                  <a:pt x="181279" y="129540"/>
                </a:lnTo>
                <a:close/>
              </a:path>
              <a:path w="195580" h="193039">
                <a:moveTo>
                  <a:pt x="194995" y="88265"/>
                </a:moveTo>
                <a:lnTo>
                  <a:pt x="96012" y="88265"/>
                </a:lnTo>
                <a:lnTo>
                  <a:pt x="96012" y="46431"/>
                </a:lnTo>
                <a:lnTo>
                  <a:pt x="73152" y="46431"/>
                </a:lnTo>
                <a:lnTo>
                  <a:pt x="73152" y="88265"/>
                </a:lnTo>
                <a:lnTo>
                  <a:pt x="0" y="88265"/>
                </a:lnTo>
                <a:lnTo>
                  <a:pt x="0" y="107467"/>
                </a:lnTo>
                <a:lnTo>
                  <a:pt x="194995" y="107467"/>
                </a:lnTo>
                <a:lnTo>
                  <a:pt x="194995" y="8826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49" name="object 249" descr=""/>
          <p:cNvPicPr/>
          <p:nvPr/>
        </p:nvPicPr>
        <p:blipFill>
          <a:blip r:embed="rId52" cstate="print"/>
          <a:stretch>
            <a:fillRect/>
          </a:stretch>
        </p:blipFill>
        <p:spPr>
          <a:xfrm>
            <a:off x="13663981" y="5385634"/>
            <a:ext cx="201396" cy="196138"/>
          </a:xfrm>
          <a:prstGeom prst="rect">
            <a:avLst/>
          </a:prstGeom>
        </p:spPr>
      </p:pic>
      <p:pic>
        <p:nvPicPr>
          <p:cNvPr id="250" name="object 250" descr="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13379831" y="5389063"/>
            <a:ext cx="185166" cy="195224"/>
          </a:xfrm>
          <a:prstGeom prst="rect">
            <a:avLst/>
          </a:prstGeom>
        </p:spPr>
      </p:pic>
      <p:grpSp>
        <p:nvGrpSpPr>
          <p:cNvPr id="251" name="object 251" descr=""/>
          <p:cNvGrpSpPr/>
          <p:nvPr/>
        </p:nvGrpSpPr>
        <p:grpSpPr>
          <a:xfrm>
            <a:off x="13888466" y="5385634"/>
            <a:ext cx="417195" cy="198755"/>
            <a:chOff x="13888466" y="5385634"/>
            <a:chExt cx="417195" cy="198755"/>
          </a:xfrm>
        </p:grpSpPr>
        <p:pic>
          <p:nvPicPr>
            <p:cNvPr id="252" name="object 252" descr="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3888466" y="5389063"/>
              <a:ext cx="176479" cy="195224"/>
            </a:xfrm>
            <a:prstGeom prst="rect">
              <a:avLst/>
            </a:prstGeom>
          </p:spPr>
        </p:pic>
        <p:pic>
          <p:nvPicPr>
            <p:cNvPr id="253" name="object 253" descr="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14100379" y="5385634"/>
              <a:ext cx="204825" cy="196138"/>
            </a:xfrm>
            <a:prstGeom prst="rect">
              <a:avLst/>
            </a:prstGeom>
          </p:spPr>
        </p:pic>
      </p:grpSp>
      <p:pic>
        <p:nvPicPr>
          <p:cNvPr id="254" name="object 254" descr=""/>
          <p:cNvPicPr/>
          <p:nvPr/>
        </p:nvPicPr>
        <p:blipFill>
          <a:blip r:embed="rId53" cstate="print"/>
          <a:stretch>
            <a:fillRect/>
          </a:stretch>
        </p:blipFill>
        <p:spPr>
          <a:xfrm>
            <a:off x="14384985" y="5387691"/>
            <a:ext cx="194995" cy="201168"/>
          </a:xfrm>
          <a:prstGeom prst="rect">
            <a:avLst/>
          </a:prstGeom>
        </p:spPr>
      </p:pic>
      <p:grpSp>
        <p:nvGrpSpPr>
          <p:cNvPr id="255" name="object 255" descr=""/>
          <p:cNvGrpSpPr/>
          <p:nvPr/>
        </p:nvGrpSpPr>
        <p:grpSpPr>
          <a:xfrm>
            <a:off x="14671698" y="5387920"/>
            <a:ext cx="470534" cy="194945"/>
            <a:chOff x="14671698" y="5387920"/>
            <a:chExt cx="470534" cy="194945"/>
          </a:xfrm>
        </p:grpSpPr>
        <p:pic>
          <p:nvPicPr>
            <p:cNvPr id="256" name="object 256" descr="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14671698" y="5389063"/>
              <a:ext cx="195224" cy="193624"/>
            </a:xfrm>
            <a:prstGeom prst="rect">
              <a:avLst/>
            </a:prstGeom>
          </p:spPr>
        </p:pic>
        <p:pic>
          <p:nvPicPr>
            <p:cNvPr id="257" name="object 257" descr="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4888868" y="5387920"/>
              <a:ext cx="194995" cy="194081"/>
            </a:xfrm>
            <a:prstGeom prst="rect">
              <a:avLst/>
            </a:prstGeom>
          </p:spPr>
        </p:pic>
        <p:sp>
          <p:nvSpPr>
            <p:cNvPr id="258" name="object 258" descr=""/>
            <p:cNvSpPr/>
            <p:nvPr/>
          </p:nvSpPr>
          <p:spPr>
            <a:xfrm>
              <a:off x="15109467" y="5549997"/>
              <a:ext cx="32384" cy="33020"/>
            </a:xfrm>
            <a:custGeom>
              <a:avLst/>
              <a:gdLst/>
              <a:ahLst/>
              <a:cxnLst/>
              <a:rect l="l" t="t" r="r" b="b"/>
              <a:pathLst>
                <a:path w="32384" h="33020">
                  <a:moveTo>
                    <a:pt x="25374" y="32461"/>
                  </a:moveTo>
                  <a:lnTo>
                    <a:pt x="16230" y="32461"/>
                  </a:lnTo>
                  <a:lnTo>
                    <a:pt x="7086" y="32461"/>
                  </a:lnTo>
                  <a:lnTo>
                    <a:pt x="0" y="25374"/>
                  </a:lnTo>
                  <a:lnTo>
                    <a:pt x="0" y="7086"/>
                  </a:lnTo>
                  <a:lnTo>
                    <a:pt x="7086" y="0"/>
                  </a:lnTo>
                  <a:lnTo>
                    <a:pt x="25374" y="0"/>
                  </a:lnTo>
                  <a:lnTo>
                    <a:pt x="32232" y="7086"/>
                  </a:lnTo>
                  <a:lnTo>
                    <a:pt x="32232" y="25374"/>
                  </a:lnTo>
                  <a:lnTo>
                    <a:pt x="25374" y="3246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59" name="object 259" descr=""/>
          <p:cNvSpPr/>
          <p:nvPr/>
        </p:nvSpPr>
        <p:spPr>
          <a:xfrm>
            <a:off x="8131756" y="5801400"/>
            <a:ext cx="80010" cy="20955"/>
          </a:xfrm>
          <a:custGeom>
            <a:avLst/>
            <a:gdLst/>
            <a:ahLst/>
            <a:cxnLst/>
            <a:rect l="l" t="t" r="r" b="b"/>
            <a:pathLst>
              <a:path w="80009" h="20954">
                <a:moveTo>
                  <a:pt x="80009" y="20574"/>
                </a:moveTo>
                <a:lnTo>
                  <a:pt x="0" y="20574"/>
                </a:lnTo>
                <a:lnTo>
                  <a:pt x="0" y="0"/>
                </a:lnTo>
                <a:lnTo>
                  <a:pt x="80009" y="0"/>
                </a:lnTo>
                <a:lnTo>
                  <a:pt x="80009" y="205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260" name="object 260" descr=""/>
          <p:cNvGrpSpPr/>
          <p:nvPr/>
        </p:nvGrpSpPr>
        <p:grpSpPr>
          <a:xfrm>
            <a:off x="8307216" y="5709046"/>
            <a:ext cx="1068705" cy="195580"/>
            <a:chOff x="8307216" y="5709046"/>
            <a:chExt cx="1068705" cy="195580"/>
          </a:xfrm>
        </p:grpSpPr>
        <p:pic>
          <p:nvPicPr>
            <p:cNvPr id="261" name="object 261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307216" y="5709046"/>
              <a:ext cx="197967" cy="195224"/>
            </a:xfrm>
            <a:prstGeom prst="rect">
              <a:avLst/>
            </a:prstGeom>
          </p:spPr>
        </p:pic>
        <p:pic>
          <p:nvPicPr>
            <p:cNvPr id="262" name="object 262" descr=""/>
            <p:cNvPicPr/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8532158" y="5709046"/>
              <a:ext cx="170992" cy="195224"/>
            </a:xfrm>
            <a:prstGeom prst="rect">
              <a:avLst/>
            </a:prstGeom>
          </p:spPr>
        </p:pic>
        <p:pic>
          <p:nvPicPr>
            <p:cNvPr id="263" name="object 263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740870" y="5709960"/>
              <a:ext cx="194995" cy="184937"/>
            </a:xfrm>
            <a:prstGeom prst="rect">
              <a:avLst/>
            </a:prstGeom>
          </p:spPr>
        </p:pic>
        <p:sp>
          <p:nvSpPr>
            <p:cNvPr id="264" name="object 264" descr=""/>
            <p:cNvSpPr/>
            <p:nvPr/>
          </p:nvSpPr>
          <p:spPr>
            <a:xfrm>
              <a:off x="8960777" y="5709640"/>
              <a:ext cx="415290" cy="191770"/>
            </a:xfrm>
            <a:custGeom>
              <a:avLst/>
              <a:gdLst/>
              <a:ahLst/>
              <a:cxnLst/>
              <a:rect l="l" t="t" r="r" b="b"/>
              <a:pathLst>
                <a:path w="415290" h="191770">
                  <a:moveTo>
                    <a:pt x="185166" y="110490"/>
                  </a:moveTo>
                  <a:lnTo>
                    <a:pt x="35661" y="110490"/>
                  </a:lnTo>
                  <a:lnTo>
                    <a:pt x="35661" y="78740"/>
                  </a:lnTo>
                  <a:lnTo>
                    <a:pt x="179679" y="78740"/>
                  </a:lnTo>
                  <a:lnTo>
                    <a:pt x="179679" y="58420"/>
                  </a:lnTo>
                  <a:lnTo>
                    <a:pt x="35661" y="58420"/>
                  </a:lnTo>
                  <a:lnTo>
                    <a:pt x="35661" y="26670"/>
                  </a:lnTo>
                  <a:lnTo>
                    <a:pt x="182194" y="26670"/>
                  </a:lnTo>
                  <a:lnTo>
                    <a:pt x="182194" y="6350"/>
                  </a:lnTo>
                  <a:lnTo>
                    <a:pt x="13030" y="6350"/>
                  </a:lnTo>
                  <a:lnTo>
                    <a:pt x="13030" y="26670"/>
                  </a:lnTo>
                  <a:lnTo>
                    <a:pt x="13030" y="58420"/>
                  </a:lnTo>
                  <a:lnTo>
                    <a:pt x="13030" y="78740"/>
                  </a:lnTo>
                  <a:lnTo>
                    <a:pt x="13030" y="110490"/>
                  </a:lnTo>
                  <a:lnTo>
                    <a:pt x="13030" y="130810"/>
                  </a:lnTo>
                  <a:lnTo>
                    <a:pt x="185166" y="130810"/>
                  </a:lnTo>
                  <a:lnTo>
                    <a:pt x="185166" y="110490"/>
                  </a:lnTo>
                  <a:close/>
                </a:path>
                <a:path w="415290" h="191770">
                  <a:moveTo>
                    <a:pt x="194995" y="164465"/>
                  </a:moveTo>
                  <a:lnTo>
                    <a:pt x="0" y="164465"/>
                  </a:lnTo>
                  <a:lnTo>
                    <a:pt x="0" y="185267"/>
                  </a:lnTo>
                  <a:lnTo>
                    <a:pt x="194995" y="185267"/>
                  </a:lnTo>
                  <a:lnTo>
                    <a:pt x="194995" y="164465"/>
                  </a:lnTo>
                  <a:close/>
                </a:path>
                <a:path w="415290" h="191770">
                  <a:moveTo>
                    <a:pt x="402793" y="54610"/>
                  </a:moveTo>
                  <a:lnTo>
                    <a:pt x="256717" y="54610"/>
                  </a:lnTo>
                  <a:lnTo>
                    <a:pt x="256717" y="0"/>
                  </a:lnTo>
                  <a:lnTo>
                    <a:pt x="233857" y="0"/>
                  </a:lnTo>
                  <a:lnTo>
                    <a:pt x="233857" y="54610"/>
                  </a:lnTo>
                  <a:lnTo>
                    <a:pt x="233857" y="74930"/>
                  </a:lnTo>
                  <a:lnTo>
                    <a:pt x="402793" y="74930"/>
                  </a:lnTo>
                  <a:lnTo>
                    <a:pt x="402793" y="54610"/>
                  </a:lnTo>
                  <a:close/>
                </a:path>
                <a:path w="415290" h="191770">
                  <a:moveTo>
                    <a:pt x="404850" y="172720"/>
                  </a:moveTo>
                  <a:lnTo>
                    <a:pt x="256489" y="172720"/>
                  </a:lnTo>
                  <a:lnTo>
                    <a:pt x="256489" y="134620"/>
                  </a:lnTo>
                  <a:lnTo>
                    <a:pt x="233400" y="134620"/>
                  </a:lnTo>
                  <a:lnTo>
                    <a:pt x="233400" y="172720"/>
                  </a:lnTo>
                  <a:lnTo>
                    <a:pt x="233400" y="191770"/>
                  </a:lnTo>
                  <a:lnTo>
                    <a:pt x="404850" y="191770"/>
                  </a:lnTo>
                  <a:lnTo>
                    <a:pt x="404850" y="172720"/>
                  </a:lnTo>
                  <a:close/>
                </a:path>
                <a:path w="415290" h="191770">
                  <a:moveTo>
                    <a:pt x="414909" y="96570"/>
                  </a:moveTo>
                  <a:lnTo>
                    <a:pt x="219913" y="96570"/>
                  </a:lnTo>
                  <a:lnTo>
                    <a:pt x="219913" y="116687"/>
                  </a:lnTo>
                  <a:lnTo>
                    <a:pt x="414909" y="116687"/>
                  </a:lnTo>
                  <a:lnTo>
                    <a:pt x="414909" y="9657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265" name="object 265" descr=""/>
          <p:cNvPicPr/>
          <p:nvPr/>
        </p:nvPicPr>
        <p:blipFill>
          <a:blip r:embed="rId47" cstate="print"/>
          <a:stretch>
            <a:fillRect/>
          </a:stretch>
        </p:blipFill>
        <p:spPr>
          <a:xfrm>
            <a:off x="9463894" y="5705617"/>
            <a:ext cx="204825" cy="196138"/>
          </a:xfrm>
          <a:prstGeom prst="rect">
            <a:avLst/>
          </a:prstGeom>
        </p:spPr>
      </p:pic>
      <p:grpSp>
        <p:nvGrpSpPr>
          <p:cNvPr id="266" name="object 266" descr=""/>
          <p:cNvGrpSpPr/>
          <p:nvPr/>
        </p:nvGrpSpPr>
        <p:grpSpPr>
          <a:xfrm>
            <a:off x="9748549" y="5707903"/>
            <a:ext cx="628015" cy="196850"/>
            <a:chOff x="9748549" y="5707903"/>
            <a:chExt cx="628015" cy="196850"/>
          </a:xfrm>
        </p:grpSpPr>
        <p:pic>
          <p:nvPicPr>
            <p:cNvPr id="267" name="object 267" descr="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9968462" y="5709046"/>
              <a:ext cx="188823" cy="192709"/>
            </a:xfrm>
            <a:prstGeom prst="rect">
              <a:avLst/>
            </a:prstGeom>
          </p:spPr>
        </p:pic>
        <p:pic>
          <p:nvPicPr>
            <p:cNvPr id="268" name="object 268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748549" y="5707903"/>
              <a:ext cx="194995" cy="194081"/>
            </a:xfrm>
            <a:prstGeom prst="rect">
              <a:avLst/>
            </a:prstGeom>
          </p:spPr>
        </p:pic>
        <p:pic>
          <p:nvPicPr>
            <p:cNvPr id="269" name="object 269" descr="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0190890" y="5709046"/>
              <a:ext cx="185166" cy="195224"/>
            </a:xfrm>
            <a:prstGeom prst="rect">
              <a:avLst/>
            </a:prstGeom>
          </p:spPr>
        </p:pic>
      </p:grpSp>
      <p:grpSp>
        <p:nvGrpSpPr>
          <p:cNvPr id="270" name="object 270" descr=""/>
          <p:cNvGrpSpPr/>
          <p:nvPr/>
        </p:nvGrpSpPr>
        <p:grpSpPr>
          <a:xfrm>
            <a:off x="10478240" y="5708589"/>
            <a:ext cx="401955" cy="196215"/>
            <a:chOff x="10478240" y="5708589"/>
            <a:chExt cx="401955" cy="196215"/>
          </a:xfrm>
        </p:grpSpPr>
        <p:pic>
          <p:nvPicPr>
            <p:cNvPr id="271" name="object 271" descr=""/>
            <p:cNvPicPr/>
            <p:nvPr/>
          </p:nvPicPr>
          <p:blipFill>
            <a:blip r:embed="rId77" cstate="print"/>
            <a:stretch>
              <a:fillRect/>
            </a:stretch>
          </p:blipFill>
          <p:spPr>
            <a:xfrm>
              <a:off x="10478240" y="5709046"/>
              <a:ext cx="181737" cy="195224"/>
            </a:xfrm>
            <a:prstGeom prst="rect">
              <a:avLst/>
            </a:prstGeom>
          </p:spPr>
        </p:pic>
        <p:pic>
          <p:nvPicPr>
            <p:cNvPr id="272" name="object 272" descr=""/>
            <p:cNvPicPr/>
            <p:nvPr/>
          </p:nvPicPr>
          <p:blipFill>
            <a:blip r:embed="rId83" cstate="print"/>
            <a:stretch>
              <a:fillRect/>
            </a:stretch>
          </p:blipFill>
          <p:spPr>
            <a:xfrm>
              <a:off x="10687866" y="5708589"/>
              <a:ext cx="192024" cy="195681"/>
            </a:xfrm>
            <a:prstGeom prst="rect">
              <a:avLst/>
            </a:prstGeom>
          </p:spPr>
        </p:pic>
      </p:grpSp>
      <p:pic>
        <p:nvPicPr>
          <p:cNvPr id="273" name="object 273" descr=""/>
          <p:cNvPicPr/>
          <p:nvPr/>
        </p:nvPicPr>
        <p:blipFill>
          <a:blip r:embed="rId35" cstate="print"/>
          <a:stretch>
            <a:fillRect/>
          </a:stretch>
        </p:blipFill>
        <p:spPr>
          <a:xfrm>
            <a:off x="10983398" y="5709046"/>
            <a:ext cx="176479" cy="195224"/>
          </a:xfrm>
          <a:prstGeom prst="rect">
            <a:avLst/>
          </a:prstGeom>
        </p:spPr>
      </p:pic>
      <p:pic>
        <p:nvPicPr>
          <p:cNvPr id="274" name="object 274" descr=""/>
          <p:cNvPicPr/>
          <p:nvPr/>
        </p:nvPicPr>
        <p:blipFill>
          <a:blip r:embed="rId50" cstate="print"/>
          <a:stretch>
            <a:fillRect/>
          </a:stretch>
        </p:blipFill>
        <p:spPr>
          <a:xfrm>
            <a:off x="11205826" y="5709046"/>
            <a:ext cx="173964" cy="195224"/>
          </a:xfrm>
          <a:prstGeom prst="rect">
            <a:avLst/>
          </a:prstGeom>
        </p:spPr>
      </p:pic>
      <p:grpSp>
        <p:nvGrpSpPr>
          <p:cNvPr id="275" name="object 275" descr=""/>
          <p:cNvGrpSpPr/>
          <p:nvPr/>
        </p:nvGrpSpPr>
        <p:grpSpPr>
          <a:xfrm>
            <a:off x="11481613" y="5705617"/>
            <a:ext cx="853440" cy="198755"/>
            <a:chOff x="11481613" y="5705617"/>
            <a:chExt cx="853440" cy="198755"/>
          </a:xfrm>
        </p:grpSpPr>
        <p:pic>
          <p:nvPicPr>
            <p:cNvPr id="276" name="object 276" descr=""/>
            <p:cNvPicPr/>
            <p:nvPr/>
          </p:nvPicPr>
          <p:blipFill>
            <a:blip r:embed="rId75" cstate="print"/>
            <a:stretch>
              <a:fillRect/>
            </a:stretch>
          </p:blipFill>
          <p:spPr>
            <a:xfrm>
              <a:off x="11481613" y="5709046"/>
              <a:ext cx="182194" cy="195224"/>
            </a:xfrm>
            <a:prstGeom prst="rect">
              <a:avLst/>
            </a:prstGeom>
          </p:spPr>
        </p:pic>
        <p:pic>
          <p:nvPicPr>
            <p:cNvPr id="277" name="object 277" descr=""/>
            <p:cNvPicPr/>
            <p:nvPr/>
          </p:nvPicPr>
          <p:blipFill>
            <a:blip r:embed="rId84" cstate="print"/>
            <a:stretch>
              <a:fillRect/>
            </a:stretch>
          </p:blipFill>
          <p:spPr>
            <a:xfrm>
              <a:off x="11699240" y="5705617"/>
              <a:ext cx="415594" cy="196138"/>
            </a:xfrm>
            <a:prstGeom prst="rect">
              <a:avLst/>
            </a:prstGeom>
          </p:spPr>
        </p:pic>
        <p:sp>
          <p:nvSpPr>
            <p:cNvPr id="278" name="object 278" descr=""/>
            <p:cNvSpPr/>
            <p:nvPr/>
          </p:nvSpPr>
          <p:spPr>
            <a:xfrm>
              <a:off x="12139752" y="5715990"/>
              <a:ext cx="195580" cy="179070"/>
            </a:xfrm>
            <a:custGeom>
              <a:avLst/>
              <a:gdLst/>
              <a:ahLst/>
              <a:cxnLst/>
              <a:rect l="l" t="t" r="r" b="b"/>
              <a:pathLst>
                <a:path w="195579" h="179070">
                  <a:moveTo>
                    <a:pt x="194995" y="157480"/>
                  </a:moveTo>
                  <a:lnTo>
                    <a:pt x="108813" y="157480"/>
                  </a:lnTo>
                  <a:lnTo>
                    <a:pt x="108813" y="110490"/>
                  </a:lnTo>
                  <a:lnTo>
                    <a:pt x="184480" y="110490"/>
                  </a:lnTo>
                  <a:lnTo>
                    <a:pt x="184480" y="88900"/>
                  </a:lnTo>
                  <a:lnTo>
                    <a:pt x="35890" y="88900"/>
                  </a:lnTo>
                  <a:lnTo>
                    <a:pt x="35890" y="21590"/>
                  </a:lnTo>
                  <a:lnTo>
                    <a:pt x="182194" y="21590"/>
                  </a:lnTo>
                  <a:lnTo>
                    <a:pt x="182194" y="0"/>
                  </a:lnTo>
                  <a:lnTo>
                    <a:pt x="12801" y="0"/>
                  </a:lnTo>
                  <a:lnTo>
                    <a:pt x="12801" y="21590"/>
                  </a:lnTo>
                  <a:lnTo>
                    <a:pt x="12801" y="88900"/>
                  </a:lnTo>
                  <a:lnTo>
                    <a:pt x="12801" y="110490"/>
                  </a:lnTo>
                  <a:lnTo>
                    <a:pt x="85725" y="110490"/>
                  </a:lnTo>
                  <a:lnTo>
                    <a:pt x="85725" y="157480"/>
                  </a:lnTo>
                  <a:lnTo>
                    <a:pt x="0" y="157480"/>
                  </a:lnTo>
                  <a:lnTo>
                    <a:pt x="0" y="179070"/>
                  </a:lnTo>
                  <a:lnTo>
                    <a:pt x="194995" y="179070"/>
                  </a:lnTo>
                  <a:lnTo>
                    <a:pt x="194995" y="15748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79" name="object 279" descr=""/>
          <p:cNvGrpSpPr/>
          <p:nvPr/>
        </p:nvGrpSpPr>
        <p:grpSpPr>
          <a:xfrm>
            <a:off x="12426322" y="5705617"/>
            <a:ext cx="641350" cy="198755"/>
            <a:chOff x="12426322" y="5705617"/>
            <a:chExt cx="641350" cy="198755"/>
          </a:xfrm>
        </p:grpSpPr>
        <p:pic>
          <p:nvPicPr>
            <p:cNvPr id="280" name="object 280" descr="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12426322" y="5705617"/>
              <a:ext cx="201396" cy="196138"/>
            </a:xfrm>
            <a:prstGeom prst="rect">
              <a:avLst/>
            </a:prstGeom>
          </p:spPr>
        </p:pic>
        <p:pic>
          <p:nvPicPr>
            <p:cNvPr id="281" name="object 281" descr="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2650807" y="5709046"/>
              <a:ext cx="176479" cy="195224"/>
            </a:xfrm>
            <a:prstGeom prst="rect">
              <a:avLst/>
            </a:prstGeom>
          </p:spPr>
        </p:pic>
        <p:pic>
          <p:nvPicPr>
            <p:cNvPr id="282" name="object 282" descr="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12862719" y="5705617"/>
              <a:ext cx="204825" cy="196138"/>
            </a:xfrm>
            <a:prstGeom prst="rect">
              <a:avLst/>
            </a:prstGeom>
          </p:spPr>
        </p:pic>
      </p:grpSp>
      <p:pic>
        <p:nvPicPr>
          <p:cNvPr id="283" name="object 283" descr=""/>
          <p:cNvPicPr/>
          <p:nvPr/>
        </p:nvPicPr>
        <p:blipFill>
          <a:blip r:embed="rId53" cstate="print"/>
          <a:stretch>
            <a:fillRect/>
          </a:stretch>
        </p:blipFill>
        <p:spPr>
          <a:xfrm>
            <a:off x="13147335" y="5707674"/>
            <a:ext cx="194995" cy="201168"/>
          </a:xfrm>
          <a:prstGeom prst="rect">
            <a:avLst/>
          </a:prstGeom>
        </p:spPr>
      </p:pic>
      <p:grpSp>
        <p:nvGrpSpPr>
          <p:cNvPr id="284" name="object 284" descr=""/>
          <p:cNvGrpSpPr/>
          <p:nvPr/>
        </p:nvGrpSpPr>
        <p:grpSpPr>
          <a:xfrm>
            <a:off x="13434038" y="5709046"/>
            <a:ext cx="412750" cy="193675"/>
            <a:chOff x="13434038" y="5709046"/>
            <a:chExt cx="412750" cy="193675"/>
          </a:xfrm>
        </p:grpSpPr>
        <p:pic>
          <p:nvPicPr>
            <p:cNvPr id="285" name="object 285" descr="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13434038" y="5709046"/>
              <a:ext cx="195224" cy="193624"/>
            </a:xfrm>
            <a:prstGeom prst="rect">
              <a:avLst/>
            </a:prstGeom>
          </p:spPr>
        </p:pic>
        <p:sp>
          <p:nvSpPr>
            <p:cNvPr id="286" name="object 286" descr=""/>
            <p:cNvSpPr/>
            <p:nvPr/>
          </p:nvSpPr>
          <p:spPr>
            <a:xfrm>
              <a:off x="13651205" y="5715990"/>
              <a:ext cx="195580" cy="179070"/>
            </a:xfrm>
            <a:custGeom>
              <a:avLst/>
              <a:gdLst/>
              <a:ahLst/>
              <a:cxnLst/>
              <a:rect l="l" t="t" r="r" b="b"/>
              <a:pathLst>
                <a:path w="195580" h="179070">
                  <a:moveTo>
                    <a:pt x="181965" y="0"/>
                  </a:moveTo>
                  <a:lnTo>
                    <a:pt x="11887" y="0"/>
                  </a:lnTo>
                  <a:lnTo>
                    <a:pt x="11887" y="21590"/>
                  </a:lnTo>
                  <a:lnTo>
                    <a:pt x="158419" y="21590"/>
                  </a:lnTo>
                  <a:lnTo>
                    <a:pt x="158419" y="128270"/>
                  </a:lnTo>
                  <a:lnTo>
                    <a:pt x="181965" y="128270"/>
                  </a:lnTo>
                  <a:lnTo>
                    <a:pt x="181965" y="21590"/>
                  </a:lnTo>
                  <a:lnTo>
                    <a:pt x="181965" y="0"/>
                  </a:lnTo>
                  <a:close/>
                </a:path>
                <a:path w="195580" h="179070">
                  <a:moveTo>
                    <a:pt x="194995" y="157657"/>
                  </a:moveTo>
                  <a:lnTo>
                    <a:pt x="96012" y="157657"/>
                  </a:lnTo>
                  <a:lnTo>
                    <a:pt x="96012" y="70561"/>
                  </a:lnTo>
                  <a:lnTo>
                    <a:pt x="72694" y="70561"/>
                  </a:lnTo>
                  <a:lnTo>
                    <a:pt x="72694" y="157657"/>
                  </a:lnTo>
                  <a:lnTo>
                    <a:pt x="0" y="157657"/>
                  </a:lnTo>
                  <a:lnTo>
                    <a:pt x="0" y="178917"/>
                  </a:lnTo>
                  <a:lnTo>
                    <a:pt x="194995" y="178917"/>
                  </a:lnTo>
                  <a:lnTo>
                    <a:pt x="194995" y="15765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287" name="object 287" descr=""/>
          <p:cNvPicPr/>
          <p:nvPr/>
        </p:nvPicPr>
        <p:blipFill>
          <a:blip r:embed="rId35" cstate="print"/>
          <a:stretch>
            <a:fillRect/>
          </a:stretch>
        </p:blipFill>
        <p:spPr>
          <a:xfrm>
            <a:off x="13942397" y="5709046"/>
            <a:ext cx="176479" cy="195224"/>
          </a:xfrm>
          <a:prstGeom prst="rect">
            <a:avLst/>
          </a:prstGeom>
        </p:spPr>
      </p:pic>
      <p:pic>
        <p:nvPicPr>
          <p:cNvPr id="288" name="object 288" descr="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14164825" y="5709046"/>
            <a:ext cx="173964" cy="195224"/>
          </a:xfrm>
          <a:prstGeom prst="rect">
            <a:avLst/>
          </a:prstGeom>
        </p:spPr>
      </p:pic>
      <p:grpSp>
        <p:nvGrpSpPr>
          <p:cNvPr id="289" name="object 289" descr=""/>
          <p:cNvGrpSpPr/>
          <p:nvPr/>
        </p:nvGrpSpPr>
        <p:grpSpPr>
          <a:xfrm>
            <a:off x="14447240" y="5709046"/>
            <a:ext cx="394335" cy="195580"/>
            <a:chOff x="14447240" y="5709046"/>
            <a:chExt cx="394335" cy="195580"/>
          </a:xfrm>
        </p:grpSpPr>
        <p:pic>
          <p:nvPicPr>
            <p:cNvPr id="290" name="object 290" descr="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14447240" y="5709046"/>
              <a:ext cx="177393" cy="195224"/>
            </a:xfrm>
            <a:prstGeom prst="rect">
              <a:avLst/>
            </a:prstGeom>
          </p:spPr>
        </p:pic>
        <p:pic>
          <p:nvPicPr>
            <p:cNvPr id="291" name="object 291" descr="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14667153" y="5709046"/>
              <a:ext cx="174193" cy="195224"/>
            </a:xfrm>
            <a:prstGeom prst="rect">
              <a:avLst/>
            </a:prstGeom>
          </p:spPr>
        </p:pic>
      </p:grpSp>
      <p:grpSp>
        <p:nvGrpSpPr>
          <p:cNvPr id="292" name="object 292" descr=""/>
          <p:cNvGrpSpPr/>
          <p:nvPr/>
        </p:nvGrpSpPr>
        <p:grpSpPr>
          <a:xfrm>
            <a:off x="14945542" y="5705617"/>
            <a:ext cx="641350" cy="198755"/>
            <a:chOff x="14945542" y="5705617"/>
            <a:chExt cx="641350" cy="198755"/>
          </a:xfrm>
        </p:grpSpPr>
        <p:pic>
          <p:nvPicPr>
            <p:cNvPr id="293" name="object 293" descr="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14945542" y="5705617"/>
              <a:ext cx="201396" cy="196138"/>
            </a:xfrm>
            <a:prstGeom prst="rect">
              <a:avLst/>
            </a:prstGeom>
          </p:spPr>
        </p:pic>
        <p:pic>
          <p:nvPicPr>
            <p:cNvPr id="294" name="object 294" descr="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5170027" y="5709046"/>
              <a:ext cx="176479" cy="195224"/>
            </a:xfrm>
            <a:prstGeom prst="rect">
              <a:avLst/>
            </a:prstGeom>
          </p:spPr>
        </p:pic>
        <p:pic>
          <p:nvPicPr>
            <p:cNvPr id="295" name="object 295" descr="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15381939" y="5705617"/>
              <a:ext cx="204825" cy="196138"/>
            </a:xfrm>
            <a:prstGeom prst="rect">
              <a:avLst/>
            </a:prstGeom>
          </p:spPr>
        </p:pic>
      </p:grpSp>
      <p:pic>
        <p:nvPicPr>
          <p:cNvPr id="296" name="object 296" descr=""/>
          <p:cNvPicPr/>
          <p:nvPr/>
        </p:nvPicPr>
        <p:blipFill>
          <a:blip r:embed="rId53" cstate="print"/>
          <a:stretch>
            <a:fillRect/>
          </a:stretch>
        </p:blipFill>
        <p:spPr>
          <a:xfrm>
            <a:off x="15666546" y="5707674"/>
            <a:ext cx="194995" cy="201168"/>
          </a:xfrm>
          <a:prstGeom prst="rect">
            <a:avLst/>
          </a:prstGeom>
        </p:spPr>
      </p:pic>
      <p:grpSp>
        <p:nvGrpSpPr>
          <p:cNvPr id="297" name="object 297" descr=""/>
          <p:cNvGrpSpPr/>
          <p:nvPr/>
        </p:nvGrpSpPr>
        <p:grpSpPr>
          <a:xfrm>
            <a:off x="15953258" y="5709046"/>
            <a:ext cx="470534" cy="195580"/>
            <a:chOff x="15953258" y="5709046"/>
            <a:chExt cx="470534" cy="195580"/>
          </a:xfrm>
        </p:grpSpPr>
        <p:pic>
          <p:nvPicPr>
            <p:cNvPr id="298" name="object 298" descr="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15953258" y="5709046"/>
              <a:ext cx="195224" cy="193624"/>
            </a:xfrm>
            <a:prstGeom prst="rect">
              <a:avLst/>
            </a:prstGeom>
          </p:spPr>
        </p:pic>
        <p:pic>
          <p:nvPicPr>
            <p:cNvPr id="299" name="object 299" descr=""/>
            <p:cNvPicPr/>
            <p:nvPr/>
          </p:nvPicPr>
          <p:blipFill>
            <a:blip r:embed="rId85" cstate="print"/>
            <a:stretch>
              <a:fillRect/>
            </a:stretch>
          </p:blipFill>
          <p:spPr>
            <a:xfrm>
              <a:off x="16179572" y="5709046"/>
              <a:ext cx="243687" cy="195224"/>
            </a:xfrm>
            <a:prstGeom prst="rect">
              <a:avLst/>
            </a:prstGeom>
          </p:spPr>
        </p:pic>
      </p:grpSp>
      <p:sp>
        <p:nvSpPr>
          <p:cNvPr id="300" name="object 300" descr=""/>
          <p:cNvSpPr/>
          <p:nvPr/>
        </p:nvSpPr>
        <p:spPr>
          <a:xfrm>
            <a:off x="8131756" y="6121374"/>
            <a:ext cx="80010" cy="20955"/>
          </a:xfrm>
          <a:custGeom>
            <a:avLst/>
            <a:gdLst/>
            <a:ahLst/>
            <a:cxnLst/>
            <a:rect l="l" t="t" r="r" b="b"/>
            <a:pathLst>
              <a:path w="80009" h="20954">
                <a:moveTo>
                  <a:pt x="80009" y="20574"/>
                </a:moveTo>
                <a:lnTo>
                  <a:pt x="0" y="20574"/>
                </a:lnTo>
                <a:lnTo>
                  <a:pt x="0" y="0"/>
                </a:lnTo>
                <a:lnTo>
                  <a:pt x="80009" y="0"/>
                </a:lnTo>
                <a:lnTo>
                  <a:pt x="80009" y="205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01" name="object 301" descr=""/>
          <p:cNvGrpSpPr/>
          <p:nvPr/>
        </p:nvGrpSpPr>
        <p:grpSpPr>
          <a:xfrm>
            <a:off x="8301044" y="6029019"/>
            <a:ext cx="402590" cy="195580"/>
            <a:chOff x="8301044" y="6029019"/>
            <a:chExt cx="402590" cy="195580"/>
          </a:xfrm>
        </p:grpSpPr>
        <p:sp>
          <p:nvSpPr>
            <p:cNvPr id="302" name="object 302" descr=""/>
            <p:cNvSpPr/>
            <p:nvPr/>
          </p:nvSpPr>
          <p:spPr>
            <a:xfrm>
              <a:off x="8301037" y="6036030"/>
              <a:ext cx="195580" cy="179070"/>
            </a:xfrm>
            <a:custGeom>
              <a:avLst/>
              <a:gdLst/>
              <a:ahLst/>
              <a:cxnLst/>
              <a:rect l="l" t="t" r="r" b="b"/>
              <a:pathLst>
                <a:path w="195579" h="179070">
                  <a:moveTo>
                    <a:pt x="181965" y="0"/>
                  </a:moveTo>
                  <a:lnTo>
                    <a:pt x="11887" y="0"/>
                  </a:lnTo>
                  <a:lnTo>
                    <a:pt x="11887" y="21590"/>
                  </a:lnTo>
                  <a:lnTo>
                    <a:pt x="158191" y="21590"/>
                  </a:lnTo>
                  <a:lnTo>
                    <a:pt x="158191" y="134620"/>
                  </a:lnTo>
                  <a:lnTo>
                    <a:pt x="181965" y="134620"/>
                  </a:lnTo>
                  <a:lnTo>
                    <a:pt x="181965" y="21590"/>
                  </a:lnTo>
                  <a:lnTo>
                    <a:pt x="181965" y="0"/>
                  </a:lnTo>
                  <a:close/>
                </a:path>
                <a:path w="195579" h="179070">
                  <a:moveTo>
                    <a:pt x="194995" y="157581"/>
                  </a:moveTo>
                  <a:lnTo>
                    <a:pt x="0" y="157581"/>
                  </a:lnTo>
                  <a:lnTo>
                    <a:pt x="0" y="178841"/>
                  </a:lnTo>
                  <a:lnTo>
                    <a:pt x="194995" y="178841"/>
                  </a:lnTo>
                  <a:lnTo>
                    <a:pt x="194995" y="15758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03" name="object 303" descr="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8531701" y="6029019"/>
              <a:ext cx="171450" cy="195224"/>
            </a:xfrm>
            <a:prstGeom prst="rect">
              <a:avLst/>
            </a:prstGeom>
          </p:spPr>
        </p:pic>
      </p:grpSp>
      <p:sp>
        <p:nvSpPr>
          <p:cNvPr id="304" name="object 304" descr=""/>
          <p:cNvSpPr/>
          <p:nvPr/>
        </p:nvSpPr>
        <p:spPr>
          <a:xfrm>
            <a:off x="8740864" y="6036030"/>
            <a:ext cx="195580" cy="179070"/>
          </a:xfrm>
          <a:custGeom>
            <a:avLst/>
            <a:gdLst/>
            <a:ahLst/>
            <a:cxnLst/>
            <a:rect l="l" t="t" r="r" b="b"/>
            <a:pathLst>
              <a:path w="195579" h="179070">
                <a:moveTo>
                  <a:pt x="181965" y="0"/>
                </a:moveTo>
                <a:lnTo>
                  <a:pt x="11887" y="0"/>
                </a:lnTo>
                <a:lnTo>
                  <a:pt x="11887" y="21590"/>
                </a:lnTo>
                <a:lnTo>
                  <a:pt x="158419" y="21590"/>
                </a:lnTo>
                <a:lnTo>
                  <a:pt x="158419" y="128270"/>
                </a:lnTo>
                <a:lnTo>
                  <a:pt x="181965" y="128270"/>
                </a:lnTo>
                <a:lnTo>
                  <a:pt x="181965" y="21590"/>
                </a:lnTo>
                <a:lnTo>
                  <a:pt x="181965" y="0"/>
                </a:lnTo>
                <a:close/>
              </a:path>
              <a:path w="195579" h="179070">
                <a:moveTo>
                  <a:pt x="194995" y="157581"/>
                </a:moveTo>
                <a:lnTo>
                  <a:pt x="96012" y="157581"/>
                </a:lnTo>
                <a:lnTo>
                  <a:pt x="96012" y="70485"/>
                </a:lnTo>
                <a:lnTo>
                  <a:pt x="72694" y="70485"/>
                </a:lnTo>
                <a:lnTo>
                  <a:pt x="72694" y="157581"/>
                </a:lnTo>
                <a:lnTo>
                  <a:pt x="0" y="157581"/>
                </a:lnTo>
                <a:lnTo>
                  <a:pt x="0" y="178841"/>
                </a:lnTo>
                <a:lnTo>
                  <a:pt x="194995" y="178841"/>
                </a:lnTo>
                <a:lnTo>
                  <a:pt x="194995" y="15758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05" name="object 305" descr=""/>
          <p:cNvPicPr/>
          <p:nvPr/>
        </p:nvPicPr>
        <p:blipFill>
          <a:blip r:embed="rId47" cstate="print"/>
          <a:stretch>
            <a:fillRect/>
          </a:stretch>
        </p:blipFill>
        <p:spPr>
          <a:xfrm>
            <a:off x="9024106" y="6025590"/>
            <a:ext cx="204825" cy="196138"/>
          </a:xfrm>
          <a:prstGeom prst="rect">
            <a:avLst/>
          </a:prstGeom>
        </p:spPr>
      </p:pic>
      <p:grpSp>
        <p:nvGrpSpPr>
          <p:cNvPr id="306" name="object 306" descr=""/>
          <p:cNvGrpSpPr/>
          <p:nvPr/>
        </p:nvGrpSpPr>
        <p:grpSpPr>
          <a:xfrm>
            <a:off x="9314932" y="6029019"/>
            <a:ext cx="1078230" cy="195580"/>
            <a:chOff x="9314932" y="6029019"/>
            <a:chExt cx="1078230" cy="195580"/>
          </a:xfrm>
        </p:grpSpPr>
        <p:pic>
          <p:nvPicPr>
            <p:cNvPr id="307" name="object 307" descr="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9314932" y="6029019"/>
              <a:ext cx="197967" cy="195224"/>
            </a:xfrm>
            <a:prstGeom prst="rect">
              <a:avLst/>
            </a:prstGeom>
          </p:spPr>
        </p:pic>
        <p:pic>
          <p:nvPicPr>
            <p:cNvPr id="308" name="object 308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539875" y="6029019"/>
              <a:ext cx="170992" cy="195224"/>
            </a:xfrm>
            <a:prstGeom prst="rect">
              <a:avLst/>
            </a:prstGeom>
          </p:spPr>
        </p:pic>
        <p:pic>
          <p:nvPicPr>
            <p:cNvPr id="309" name="object 309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748587" y="6029933"/>
              <a:ext cx="194995" cy="184937"/>
            </a:xfrm>
            <a:prstGeom prst="rect">
              <a:avLst/>
            </a:prstGeom>
          </p:spPr>
        </p:pic>
        <p:sp>
          <p:nvSpPr>
            <p:cNvPr id="310" name="object 310" descr=""/>
            <p:cNvSpPr/>
            <p:nvPr/>
          </p:nvSpPr>
          <p:spPr>
            <a:xfrm>
              <a:off x="9968497" y="6036030"/>
              <a:ext cx="195580" cy="179070"/>
            </a:xfrm>
            <a:custGeom>
              <a:avLst/>
              <a:gdLst/>
              <a:ahLst/>
              <a:cxnLst/>
              <a:rect l="l" t="t" r="r" b="b"/>
              <a:pathLst>
                <a:path w="195579" h="179070">
                  <a:moveTo>
                    <a:pt x="185166" y="104140"/>
                  </a:moveTo>
                  <a:lnTo>
                    <a:pt x="35661" y="104140"/>
                  </a:lnTo>
                  <a:lnTo>
                    <a:pt x="35661" y="72390"/>
                  </a:lnTo>
                  <a:lnTo>
                    <a:pt x="179679" y="72390"/>
                  </a:lnTo>
                  <a:lnTo>
                    <a:pt x="179679" y="52070"/>
                  </a:lnTo>
                  <a:lnTo>
                    <a:pt x="35661" y="52070"/>
                  </a:lnTo>
                  <a:lnTo>
                    <a:pt x="35661" y="20320"/>
                  </a:lnTo>
                  <a:lnTo>
                    <a:pt x="182194" y="20320"/>
                  </a:lnTo>
                  <a:lnTo>
                    <a:pt x="182194" y="0"/>
                  </a:lnTo>
                  <a:lnTo>
                    <a:pt x="13030" y="0"/>
                  </a:lnTo>
                  <a:lnTo>
                    <a:pt x="13030" y="20320"/>
                  </a:lnTo>
                  <a:lnTo>
                    <a:pt x="13030" y="52070"/>
                  </a:lnTo>
                  <a:lnTo>
                    <a:pt x="13030" y="72390"/>
                  </a:lnTo>
                  <a:lnTo>
                    <a:pt x="13030" y="104140"/>
                  </a:lnTo>
                  <a:lnTo>
                    <a:pt x="13030" y="124460"/>
                  </a:lnTo>
                  <a:lnTo>
                    <a:pt x="185166" y="124460"/>
                  </a:lnTo>
                  <a:lnTo>
                    <a:pt x="185166" y="104140"/>
                  </a:lnTo>
                  <a:close/>
                </a:path>
                <a:path w="195579" h="179070">
                  <a:moveTo>
                    <a:pt x="194995" y="158038"/>
                  </a:moveTo>
                  <a:lnTo>
                    <a:pt x="0" y="158038"/>
                  </a:lnTo>
                  <a:lnTo>
                    <a:pt x="0" y="178841"/>
                  </a:lnTo>
                  <a:lnTo>
                    <a:pt x="194995" y="178841"/>
                  </a:lnTo>
                  <a:lnTo>
                    <a:pt x="194995" y="15803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11" name="object 311" descr="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0195500" y="6029019"/>
              <a:ext cx="197053" cy="195224"/>
            </a:xfrm>
            <a:prstGeom prst="rect">
              <a:avLst/>
            </a:prstGeom>
          </p:spPr>
        </p:pic>
      </p:grpSp>
      <p:pic>
        <p:nvPicPr>
          <p:cNvPr id="312" name="object 312" descr=""/>
          <p:cNvPicPr/>
          <p:nvPr/>
        </p:nvPicPr>
        <p:blipFill>
          <a:blip r:embed="rId47" cstate="print"/>
          <a:stretch>
            <a:fillRect/>
          </a:stretch>
        </p:blipFill>
        <p:spPr>
          <a:xfrm>
            <a:off x="10471611" y="6025590"/>
            <a:ext cx="204825" cy="196138"/>
          </a:xfrm>
          <a:prstGeom prst="rect">
            <a:avLst/>
          </a:prstGeom>
        </p:spPr>
      </p:pic>
      <p:grpSp>
        <p:nvGrpSpPr>
          <p:cNvPr id="313" name="object 313" descr=""/>
          <p:cNvGrpSpPr/>
          <p:nvPr/>
        </p:nvGrpSpPr>
        <p:grpSpPr>
          <a:xfrm>
            <a:off x="10756265" y="6027876"/>
            <a:ext cx="628015" cy="196850"/>
            <a:chOff x="10756265" y="6027876"/>
            <a:chExt cx="628015" cy="196850"/>
          </a:xfrm>
        </p:grpSpPr>
        <p:pic>
          <p:nvPicPr>
            <p:cNvPr id="314" name="object 314" descr=""/>
            <p:cNvPicPr/>
            <p:nvPr/>
          </p:nvPicPr>
          <p:blipFill>
            <a:blip r:embed="rId86" cstate="print"/>
            <a:stretch>
              <a:fillRect/>
            </a:stretch>
          </p:blipFill>
          <p:spPr>
            <a:xfrm>
              <a:off x="10756265" y="6027876"/>
              <a:ext cx="194995" cy="194081"/>
            </a:xfrm>
            <a:prstGeom prst="rect">
              <a:avLst/>
            </a:prstGeom>
          </p:spPr>
        </p:pic>
        <p:pic>
          <p:nvPicPr>
            <p:cNvPr id="315" name="object 315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976179" y="6029019"/>
              <a:ext cx="188823" cy="192709"/>
            </a:xfrm>
            <a:prstGeom prst="rect">
              <a:avLst/>
            </a:prstGeom>
          </p:spPr>
        </p:pic>
        <p:pic>
          <p:nvPicPr>
            <p:cNvPr id="316" name="object 316" descr="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1198606" y="6029019"/>
              <a:ext cx="185166" cy="195224"/>
            </a:xfrm>
            <a:prstGeom prst="rect">
              <a:avLst/>
            </a:prstGeom>
          </p:spPr>
        </p:pic>
      </p:grpSp>
      <p:pic>
        <p:nvPicPr>
          <p:cNvPr id="317" name="object 317" descr=""/>
          <p:cNvPicPr/>
          <p:nvPr/>
        </p:nvPicPr>
        <p:blipFill>
          <a:blip r:embed="rId35" cstate="print"/>
          <a:stretch>
            <a:fillRect/>
          </a:stretch>
        </p:blipFill>
        <p:spPr>
          <a:xfrm>
            <a:off x="11487328" y="6029019"/>
            <a:ext cx="176479" cy="195224"/>
          </a:xfrm>
          <a:prstGeom prst="rect">
            <a:avLst/>
          </a:prstGeom>
        </p:spPr>
      </p:pic>
      <p:pic>
        <p:nvPicPr>
          <p:cNvPr id="318" name="object 318" descr=""/>
          <p:cNvPicPr/>
          <p:nvPr/>
        </p:nvPicPr>
        <p:blipFill>
          <a:blip r:embed="rId50" cstate="print"/>
          <a:stretch>
            <a:fillRect/>
          </a:stretch>
        </p:blipFill>
        <p:spPr>
          <a:xfrm>
            <a:off x="11709756" y="6029019"/>
            <a:ext cx="173964" cy="195224"/>
          </a:xfrm>
          <a:prstGeom prst="rect">
            <a:avLst/>
          </a:prstGeom>
        </p:spPr>
      </p:pic>
      <p:grpSp>
        <p:nvGrpSpPr>
          <p:cNvPr id="319" name="object 319" descr=""/>
          <p:cNvGrpSpPr/>
          <p:nvPr/>
        </p:nvGrpSpPr>
        <p:grpSpPr>
          <a:xfrm>
            <a:off x="11985400" y="6025590"/>
            <a:ext cx="853440" cy="198755"/>
            <a:chOff x="11985400" y="6025590"/>
            <a:chExt cx="853440" cy="198755"/>
          </a:xfrm>
        </p:grpSpPr>
        <p:pic>
          <p:nvPicPr>
            <p:cNvPr id="320" name="object 320" descr=""/>
            <p:cNvPicPr/>
            <p:nvPr/>
          </p:nvPicPr>
          <p:blipFill>
            <a:blip r:embed="rId75" cstate="print"/>
            <a:stretch>
              <a:fillRect/>
            </a:stretch>
          </p:blipFill>
          <p:spPr>
            <a:xfrm>
              <a:off x="11985400" y="6029019"/>
              <a:ext cx="182194" cy="195224"/>
            </a:xfrm>
            <a:prstGeom prst="rect">
              <a:avLst/>
            </a:prstGeom>
          </p:spPr>
        </p:pic>
        <p:pic>
          <p:nvPicPr>
            <p:cNvPr id="321" name="object 321" descr=""/>
            <p:cNvPicPr/>
            <p:nvPr/>
          </p:nvPicPr>
          <p:blipFill>
            <a:blip r:embed="rId87" cstate="print"/>
            <a:stretch>
              <a:fillRect/>
            </a:stretch>
          </p:blipFill>
          <p:spPr>
            <a:xfrm>
              <a:off x="12203027" y="6025590"/>
              <a:ext cx="415594" cy="196138"/>
            </a:xfrm>
            <a:prstGeom prst="rect">
              <a:avLst/>
            </a:prstGeom>
          </p:spPr>
        </p:pic>
        <p:sp>
          <p:nvSpPr>
            <p:cNvPr id="322" name="object 322" descr=""/>
            <p:cNvSpPr/>
            <p:nvPr/>
          </p:nvSpPr>
          <p:spPr>
            <a:xfrm>
              <a:off x="12643536" y="6036030"/>
              <a:ext cx="195580" cy="179070"/>
            </a:xfrm>
            <a:custGeom>
              <a:avLst/>
              <a:gdLst/>
              <a:ahLst/>
              <a:cxnLst/>
              <a:rect l="l" t="t" r="r" b="b"/>
              <a:pathLst>
                <a:path w="195579" h="179070">
                  <a:moveTo>
                    <a:pt x="194995" y="157480"/>
                  </a:moveTo>
                  <a:lnTo>
                    <a:pt x="108813" y="157480"/>
                  </a:lnTo>
                  <a:lnTo>
                    <a:pt x="108813" y="110490"/>
                  </a:lnTo>
                  <a:lnTo>
                    <a:pt x="184480" y="110490"/>
                  </a:lnTo>
                  <a:lnTo>
                    <a:pt x="184480" y="88900"/>
                  </a:lnTo>
                  <a:lnTo>
                    <a:pt x="35890" y="88900"/>
                  </a:lnTo>
                  <a:lnTo>
                    <a:pt x="35890" y="21590"/>
                  </a:lnTo>
                  <a:lnTo>
                    <a:pt x="182194" y="21590"/>
                  </a:lnTo>
                  <a:lnTo>
                    <a:pt x="182194" y="0"/>
                  </a:lnTo>
                  <a:lnTo>
                    <a:pt x="12801" y="0"/>
                  </a:lnTo>
                  <a:lnTo>
                    <a:pt x="12801" y="21590"/>
                  </a:lnTo>
                  <a:lnTo>
                    <a:pt x="12801" y="88900"/>
                  </a:lnTo>
                  <a:lnTo>
                    <a:pt x="12801" y="110490"/>
                  </a:lnTo>
                  <a:lnTo>
                    <a:pt x="85725" y="110490"/>
                  </a:lnTo>
                  <a:lnTo>
                    <a:pt x="85725" y="157480"/>
                  </a:lnTo>
                  <a:lnTo>
                    <a:pt x="0" y="157480"/>
                  </a:lnTo>
                  <a:lnTo>
                    <a:pt x="0" y="179070"/>
                  </a:lnTo>
                  <a:lnTo>
                    <a:pt x="194995" y="179070"/>
                  </a:lnTo>
                  <a:lnTo>
                    <a:pt x="194995" y="15748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23" name="object 323" descr=""/>
          <p:cNvGrpSpPr/>
          <p:nvPr/>
        </p:nvGrpSpPr>
        <p:grpSpPr>
          <a:xfrm>
            <a:off x="12930261" y="6025590"/>
            <a:ext cx="641350" cy="198755"/>
            <a:chOff x="12930261" y="6025590"/>
            <a:chExt cx="641350" cy="198755"/>
          </a:xfrm>
        </p:grpSpPr>
        <p:pic>
          <p:nvPicPr>
            <p:cNvPr id="324" name="object 324" descr="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12930261" y="6025590"/>
              <a:ext cx="201396" cy="196138"/>
            </a:xfrm>
            <a:prstGeom prst="rect">
              <a:avLst/>
            </a:prstGeom>
          </p:spPr>
        </p:pic>
        <p:pic>
          <p:nvPicPr>
            <p:cNvPr id="325" name="object 325" descr="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3154746" y="6029019"/>
              <a:ext cx="176479" cy="195224"/>
            </a:xfrm>
            <a:prstGeom prst="rect">
              <a:avLst/>
            </a:prstGeom>
          </p:spPr>
        </p:pic>
        <p:pic>
          <p:nvPicPr>
            <p:cNvPr id="326" name="object 326" descr="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13366658" y="6025590"/>
              <a:ext cx="204825" cy="196138"/>
            </a:xfrm>
            <a:prstGeom prst="rect">
              <a:avLst/>
            </a:prstGeom>
          </p:spPr>
        </p:pic>
      </p:grpSp>
      <p:pic>
        <p:nvPicPr>
          <p:cNvPr id="327" name="object 327" descr=""/>
          <p:cNvPicPr/>
          <p:nvPr/>
        </p:nvPicPr>
        <p:blipFill>
          <a:blip r:embed="rId37" cstate="print"/>
          <a:stretch>
            <a:fillRect/>
          </a:stretch>
        </p:blipFill>
        <p:spPr>
          <a:xfrm>
            <a:off x="13651265" y="6027647"/>
            <a:ext cx="194995" cy="201168"/>
          </a:xfrm>
          <a:prstGeom prst="rect">
            <a:avLst/>
          </a:prstGeom>
        </p:spPr>
      </p:pic>
      <p:grpSp>
        <p:nvGrpSpPr>
          <p:cNvPr id="328" name="object 328" descr=""/>
          <p:cNvGrpSpPr/>
          <p:nvPr/>
        </p:nvGrpSpPr>
        <p:grpSpPr>
          <a:xfrm>
            <a:off x="13937825" y="6029019"/>
            <a:ext cx="470534" cy="195580"/>
            <a:chOff x="13937825" y="6029019"/>
            <a:chExt cx="470534" cy="195580"/>
          </a:xfrm>
        </p:grpSpPr>
        <p:pic>
          <p:nvPicPr>
            <p:cNvPr id="329" name="object 329" descr="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13937825" y="6029019"/>
              <a:ext cx="195224" cy="193624"/>
            </a:xfrm>
            <a:prstGeom prst="rect">
              <a:avLst/>
            </a:prstGeom>
          </p:spPr>
        </p:pic>
        <p:pic>
          <p:nvPicPr>
            <p:cNvPr id="330" name="object 330" descr=""/>
            <p:cNvPicPr/>
            <p:nvPr/>
          </p:nvPicPr>
          <p:blipFill>
            <a:blip r:embed="rId85" cstate="print"/>
            <a:stretch>
              <a:fillRect/>
            </a:stretch>
          </p:blipFill>
          <p:spPr>
            <a:xfrm>
              <a:off x="14164139" y="6029019"/>
              <a:ext cx="243687" cy="195224"/>
            </a:xfrm>
            <a:prstGeom prst="rect">
              <a:avLst/>
            </a:prstGeom>
          </p:spPr>
        </p:pic>
      </p:grpSp>
      <p:sp>
        <p:nvSpPr>
          <p:cNvPr id="331" name="object 331" descr=""/>
          <p:cNvSpPr/>
          <p:nvPr/>
        </p:nvSpPr>
        <p:spPr>
          <a:xfrm>
            <a:off x="8131756" y="6441356"/>
            <a:ext cx="80010" cy="20955"/>
          </a:xfrm>
          <a:custGeom>
            <a:avLst/>
            <a:gdLst/>
            <a:ahLst/>
            <a:cxnLst/>
            <a:rect l="l" t="t" r="r" b="b"/>
            <a:pathLst>
              <a:path w="80009" h="20954">
                <a:moveTo>
                  <a:pt x="80009" y="20573"/>
                </a:moveTo>
                <a:lnTo>
                  <a:pt x="0" y="20573"/>
                </a:lnTo>
                <a:lnTo>
                  <a:pt x="0" y="0"/>
                </a:lnTo>
                <a:lnTo>
                  <a:pt x="80009" y="0"/>
                </a:lnTo>
                <a:lnTo>
                  <a:pt x="80009" y="2057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32" name="object 332" descr=""/>
          <p:cNvGrpSpPr/>
          <p:nvPr/>
        </p:nvGrpSpPr>
        <p:grpSpPr>
          <a:xfrm>
            <a:off x="8307216" y="6349002"/>
            <a:ext cx="848994" cy="195580"/>
            <a:chOff x="8307216" y="6349002"/>
            <a:chExt cx="848994" cy="195580"/>
          </a:xfrm>
        </p:grpSpPr>
        <p:pic>
          <p:nvPicPr>
            <p:cNvPr id="333" name="object 333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307216" y="6349002"/>
              <a:ext cx="197967" cy="195224"/>
            </a:xfrm>
            <a:prstGeom prst="rect">
              <a:avLst/>
            </a:prstGeom>
          </p:spPr>
        </p:pic>
        <p:pic>
          <p:nvPicPr>
            <p:cNvPr id="334" name="object 334" descr=""/>
            <p:cNvPicPr/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8532158" y="6349002"/>
              <a:ext cx="170992" cy="195224"/>
            </a:xfrm>
            <a:prstGeom prst="rect">
              <a:avLst/>
            </a:prstGeom>
          </p:spPr>
        </p:pic>
        <p:pic>
          <p:nvPicPr>
            <p:cNvPr id="335" name="object 335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740870" y="6349916"/>
              <a:ext cx="194995" cy="184937"/>
            </a:xfrm>
            <a:prstGeom prst="rect">
              <a:avLst/>
            </a:prstGeom>
          </p:spPr>
        </p:pic>
        <p:sp>
          <p:nvSpPr>
            <p:cNvPr id="336" name="object 336" descr=""/>
            <p:cNvSpPr/>
            <p:nvPr/>
          </p:nvSpPr>
          <p:spPr>
            <a:xfrm>
              <a:off x="8960777" y="6356070"/>
              <a:ext cx="195580" cy="179070"/>
            </a:xfrm>
            <a:custGeom>
              <a:avLst/>
              <a:gdLst/>
              <a:ahLst/>
              <a:cxnLst/>
              <a:rect l="l" t="t" r="r" b="b"/>
              <a:pathLst>
                <a:path w="195579" h="179070">
                  <a:moveTo>
                    <a:pt x="185166" y="104140"/>
                  </a:moveTo>
                  <a:lnTo>
                    <a:pt x="35661" y="104140"/>
                  </a:lnTo>
                  <a:lnTo>
                    <a:pt x="35661" y="72390"/>
                  </a:lnTo>
                  <a:lnTo>
                    <a:pt x="179679" y="72390"/>
                  </a:lnTo>
                  <a:lnTo>
                    <a:pt x="179679" y="52070"/>
                  </a:lnTo>
                  <a:lnTo>
                    <a:pt x="35661" y="52070"/>
                  </a:lnTo>
                  <a:lnTo>
                    <a:pt x="35661" y="20320"/>
                  </a:lnTo>
                  <a:lnTo>
                    <a:pt x="182194" y="20320"/>
                  </a:lnTo>
                  <a:lnTo>
                    <a:pt x="182194" y="0"/>
                  </a:lnTo>
                  <a:lnTo>
                    <a:pt x="13030" y="0"/>
                  </a:lnTo>
                  <a:lnTo>
                    <a:pt x="13030" y="20320"/>
                  </a:lnTo>
                  <a:lnTo>
                    <a:pt x="13030" y="52070"/>
                  </a:lnTo>
                  <a:lnTo>
                    <a:pt x="13030" y="72390"/>
                  </a:lnTo>
                  <a:lnTo>
                    <a:pt x="13030" y="104140"/>
                  </a:lnTo>
                  <a:lnTo>
                    <a:pt x="13030" y="124460"/>
                  </a:lnTo>
                  <a:lnTo>
                    <a:pt x="185166" y="124460"/>
                  </a:lnTo>
                  <a:lnTo>
                    <a:pt x="185166" y="104140"/>
                  </a:lnTo>
                  <a:close/>
                </a:path>
                <a:path w="195579" h="179070">
                  <a:moveTo>
                    <a:pt x="194995" y="157988"/>
                  </a:moveTo>
                  <a:lnTo>
                    <a:pt x="0" y="157988"/>
                  </a:lnTo>
                  <a:lnTo>
                    <a:pt x="0" y="178790"/>
                  </a:lnTo>
                  <a:lnTo>
                    <a:pt x="194995" y="178790"/>
                  </a:lnTo>
                  <a:lnTo>
                    <a:pt x="194995" y="15798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37" name="object 337" descr=""/>
          <p:cNvSpPr/>
          <p:nvPr/>
        </p:nvSpPr>
        <p:spPr>
          <a:xfrm>
            <a:off x="9244990" y="6441356"/>
            <a:ext cx="80010" cy="20955"/>
          </a:xfrm>
          <a:custGeom>
            <a:avLst/>
            <a:gdLst/>
            <a:ahLst/>
            <a:cxnLst/>
            <a:rect l="l" t="t" r="r" b="b"/>
            <a:pathLst>
              <a:path w="80009" h="20954">
                <a:moveTo>
                  <a:pt x="80009" y="20573"/>
                </a:moveTo>
                <a:lnTo>
                  <a:pt x="0" y="20573"/>
                </a:lnTo>
                <a:lnTo>
                  <a:pt x="0" y="0"/>
                </a:lnTo>
                <a:lnTo>
                  <a:pt x="80009" y="0"/>
                </a:lnTo>
                <a:lnTo>
                  <a:pt x="80009" y="2057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38" name="object 338" descr=""/>
          <p:cNvGrpSpPr/>
          <p:nvPr/>
        </p:nvGrpSpPr>
        <p:grpSpPr>
          <a:xfrm>
            <a:off x="9420603" y="6349002"/>
            <a:ext cx="1078230" cy="195580"/>
            <a:chOff x="9420603" y="6349002"/>
            <a:chExt cx="1078230" cy="195580"/>
          </a:xfrm>
        </p:grpSpPr>
        <p:pic>
          <p:nvPicPr>
            <p:cNvPr id="339" name="object 339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420603" y="6349002"/>
              <a:ext cx="197967" cy="195224"/>
            </a:xfrm>
            <a:prstGeom prst="rect">
              <a:avLst/>
            </a:prstGeom>
          </p:spPr>
        </p:pic>
        <p:pic>
          <p:nvPicPr>
            <p:cNvPr id="340" name="object 340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645545" y="6349002"/>
              <a:ext cx="170992" cy="195224"/>
            </a:xfrm>
            <a:prstGeom prst="rect">
              <a:avLst/>
            </a:prstGeom>
          </p:spPr>
        </p:pic>
        <p:pic>
          <p:nvPicPr>
            <p:cNvPr id="341" name="object 341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854257" y="6349916"/>
              <a:ext cx="194995" cy="184937"/>
            </a:xfrm>
            <a:prstGeom prst="rect">
              <a:avLst/>
            </a:prstGeom>
          </p:spPr>
        </p:pic>
        <p:sp>
          <p:nvSpPr>
            <p:cNvPr id="342" name="object 342" descr=""/>
            <p:cNvSpPr/>
            <p:nvPr/>
          </p:nvSpPr>
          <p:spPr>
            <a:xfrm>
              <a:off x="10074161" y="6356070"/>
              <a:ext cx="195580" cy="179070"/>
            </a:xfrm>
            <a:custGeom>
              <a:avLst/>
              <a:gdLst/>
              <a:ahLst/>
              <a:cxnLst/>
              <a:rect l="l" t="t" r="r" b="b"/>
              <a:pathLst>
                <a:path w="195579" h="179070">
                  <a:moveTo>
                    <a:pt x="185166" y="104140"/>
                  </a:moveTo>
                  <a:lnTo>
                    <a:pt x="35661" y="104140"/>
                  </a:lnTo>
                  <a:lnTo>
                    <a:pt x="35661" y="72390"/>
                  </a:lnTo>
                  <a:lnTo>
                    <a:pt x="179679" y="72390"/>
                  </a:lnTo>
                  <a:lnTo>
                    <a:pt x="179679" y="52070"/>
                  </a:lnTo>
                  <a:lnTo>
                    <a:pt x="35661" y="52070"/>
                  </a:lnTo>
                  <a:lnTo>
                    <a:pt x="35661" y="20320"/>
                  </a:lnTo>
                  <a:lnTo>
                    <a:pt x="182194" y="20320"/>
                  </a:lnTo>
                  <a:lnTo>
                    <a:pt x="182194" y="0"/>
                  </a:lnTo>
                  <a:lnTo>
                    <a:pt x="13030" y="0"/>
                  </a:lnTo>
                  <a:lnTo>
                    <a:pt x="13030" y="20320"/>
                  </a:lnTo>
                  <a:lnTo>
                    <a:pt x="13030" y="52070"/>
                  </a:lnTo>
                  <a:lnTo>
                    <a:pt x="13030" y="72390"/>
                  </a:lnTo>
                  <a:lnTo>
                    <a:pt x="13030" y="104140"/>
                  </a:lnTo>
                  <a:lnTo>
                    <a:pt x="13030" y="124460"/>
                  </a:lnTo>
                  <a:lnTo>
                    <a:pt x="185166" y="124460"/>
                  </a:lnTo>
                  <a:lnTo>
                    <a:pt x="185166" y="104140"/>
                  </a:lnTo>
                  <a:close/>
                </a:path>
                <a:path w="195579" h="179070">
                  <a:moveTo>
                    <a:pt x="194995" y="157988"/>
                  </a:moveTo>
                  <a:lnTo>
                    <a:pt x="0" y="157988"/>
                  </a:lnTo>
                  <a:lnTo>
                    <a:pt x="0" y="178790"/>
                  </a:lnTo>
                  <a:lnTo>
                    <a:pt x="194995" y="178790"/>
                  </a:lnTo>
                  <a:lnTo>
                    <a:pt x="194995" y="15798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43" name="object 343" descr="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0301170" y="6349002"/>
              <a:ext cx="197053" cy="195224"/>
            </a:xfrm>
            <a:prstGeom prst="rect">
              <a:avLst/>
            </a:prstGeom>
          </p:spPr>
        </p:pic>
      </p:grpSp>
      <p:grpSp>
        <p:nvGrpSpPr>
          <p:cNvPr id="344" name="object 344" descr=""/>
          <p:cNvGrpSpPr/>
          <p:nvPr/>
        </p:nvGrpSpPr>
        <p:grpSpPr>
          <a:xfrm>
            <a:off x="10580709" y="6345573"/>
            <a:ext cx="641350" cy="198755"/>
            <a:chOff x="10580709" y="6345573"/>
            <a:chExt cx="641350" cy="198755"/>
          </a:xfrm>
        </p:grpSpPr>
        <p:pic>
          <p:nvPicPr>
            <p:cNvPr id="345" name="object 345" descr=""/>
            <p:cNvPicPr/>
            <p:nvPr/>
          </p:nvPicPr>
          <p:blipFill>
            <a:blip r:embed="rId88" cstate="print"/>
            <a:stretch>
              <a:fillRect/>
            </a:stretch>
          </p:blipFill>
          <p:spPr>
            <a:xfrm>
              <a:off x="10580709" y="6345573"/>
              <a:ext cx="201396" cy="196138"/>
            </a:xfrm>
            <a:prstGeom prst="rect">
              <a:avLst/>
            </a:prstGeom>
          </p:spPr>
        </p:pic>
        <p:pic>
          <p:nvPicPr>
            <p:cNvPr id="346" name="object 346" descr="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0805195" y="6349002"/>
              <a:ext cx="176479" cy="195224"/>
            </a:xfrm>
            <a:prstGeom prst="rect">
              <a:avLst/>
            </a:prstGeom>
          </p:spPr>
        </p:pic>
        <p:pic>
          <p:nvPicPr>
            <p:cNvPr id="347" name="object 347" descr=""/>
            <p:cNvPicPr/>
            <p:nvPr/>
          </p:nvPicPr>
          <p:blipFill>
            <a:blip r:embed="rId89" cstate="print"/>
            <a:stretch>
              <a:fillRect/>
            </a:stretch>
          </p:blipFill>
          <p:spPr>
            <a:xfrm>
              <a:off x="11017107" y="6345573"/>
              <a:ext cx="204825" cy="196138"/>
            </a:xfrm>
            <a:prstGeom prst="rect">
              <a:avLst/>
            </a:prstGeom>
          </p:spPr>
        </p:pic>
      </p:grpSp>
      <p:grpSp>
        <p:nvGrpSpPr>
          <p:cNvPr id="348" name="object 348" descr=""/>
          <p:cNvGrpSpPr/>
          <p:nvPr/>
        </p:nvGrpSpPr>
        <p:grpSpPr>
          <a:xfrm>
            <a:off x="11301714" y="6347859"/>
            <a:ext cx="408940" cy="194310"/>
            <a:chOff x="11301714" y="6347859"/>
            <a:chExt cx="408940" cy="194310"/>
          </a:xfrm>
        </p:grpSpPr>
        <p:pic>
          <p:nvPicPr>
            <p:cNvPr id="349" name="object 349" descr="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1301714" y="6347859"/>
              <a:ext cx="194995" cy="194081"/>
            </a:xfrm>
            <a:prstGeom prst="rect">
              <a:avLst/>
            </a:prstGeom>
          </p:spPr>
        </p:pic>
        <p:pic>
          <p:nvPicPr>
            <p:cNvPr id="350" name="object 350" descr="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1521628" y="6349002"/>
              <a:ext cx="188823" cy="192709"/>
            </a:xfrm>
            <a:prstGeom prst="rect">
              <a:avLst/>
            </a:prstGeom>
          </p:spPr>
        </p:pic>
      </p:grpSp>
      <p:grpSp>
        <p:nvGrpSpPr>
          <p:cNvPr id="351" name="object 351" descr=""/>
          <p:cNvGrpSpPr/>
          <p:nvPr/>
        </p:nvGrpSpPr>
        <p:grpSpPr>
          <a:xfrm>
            <a:off x="11811444" y="6349002"/>
            <a:ext cx="396875" cy="195580"/>
            <a:chOff x="11811444" y="6349002"/>
            <a:chExt cx="396875" cy="195580"/>
          </a:xfrm>
        </p:grpSpPr>
        <p:pic>
          <p:nvPicPr>
            <p:cNvPr id="352" name="object 352" descr="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11811444" y="6349002"/>
              <a:ext cx="181737" cy="195224"/>
            </a:xfrm>
            <a:prstGeom prst="rect">
              <a:avLst/>
            </a:prstGeom>
          </p:spPr>
        </p:pic>
        <p:pic>
          <p:nvPicPr>
            <p:cNvPr id="353" name="object 353" descr="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12033644" y="6349002"/>
              <a:ext cx="174193" cy="195224"/>
            </a:xfrm>
            <a:prstGeom prst="rect">
              <a:avLst/>
            </a:prstGeom>
          </p:spPr>
        </p:pic>
      </p:grpSp>
      <p:sp>
        <p:nvSpPr>
          <p:cNvPr id="354" name="object 354" descr=""/>
          <p:cNvSpPr/>
          <p:nvPr/>
        </p:nvSpPr>
        <p:spPr>
          <a:xfrm>
            <a:off x="12245327" y="6349720"/>
            <a:ext cx="195580" cy="191770"/>
          </a:xfrm>
          <a:custGeom>
            <a:avLst/>
            <a:gdLst/>
            <a:ahLst/>
            <a:cxnLst/>
            <a:rect l="l" t="t" r="r" b="b"/>
            <a:pathLst>
              <a:path w="195579" h="191770">
                <a:moveTo>
                  <a:pt x="180822" y="17780"/>
                </a:moveTo>
                <a:lnTo>
                  <a:pt x="36118" y="17780"/>
                </a:lnTo>
                <a:lnTo>
                  <a:pt x="36118" y="0"/>
                </a:lnTo>
                <a:lnTo>
                  <a:pt x="13944" y="0"/>
                </a:lnTo>
                <a:lnTo>
                  <a:pt x="13944" y="17780"/>
                </a:lnTo>
                <a:lnTo>
                  <a:pt x="13944" y="34290"/>
                </a:lnTo>
                <a:lnTo>
                  <a:pt x="13944" y="52070"/>
                </a:lnTo>
                <a:lnTo>
                  <a:pt x="13944" y="68580"/>
                </a:lnTo>
                <a:lnTo>
                  <a:pt x="180822" y="68580"/>
                </a:lnTo>
                <a:lnTo>
                  <a:pt x="180822" y="52070"/>
                </a:lnTo>
                <a:lnTo>
                  <a:pt x="36118" y="52070"/>
                </a:lnTo>
                <a:lnTo>
                  <a:pt x="36118" y="34290"/>
                </a:lnTo>
                <a:lnTo>
                  <a:pt x="158648" y="34290"/>
                </a:lnTo>
                <a:lnTo>
                  <a:pt x="158648" y="51638"/>
                </a:lnTo>
                <a:lnTo>
                  <a:pt x="180822" y="51638"/>
                </a:lnTo>
                <a:lnTo>
                  <a:pt x="180822" y="34290"/>
                </a:lnTo>
                <a:lnTo>
                  <a:pt x="180822" y="17780"/>
                </a:lnTo>
                <a:close/>
              </a:path>
              <a:path w="195579" h="191770">
                <a:moveTo>
                  <a:pt x="180822" y="431"/>
                </a:moveTo>
                <a:lnTo>
                  <a:pt x="158648" y="431"/>
                </a:lnTo>
                <a:lnTo>
                  <a:pt x="158648" y="17348"/>
                </a:lnTo>
                <a:lnTo>
                  <a:pt x="180822" y="17348"/>
                </a:lnTo>
                <a:lnTo>
                  <a:pt x="180822" y="431"/>
                </a:lnTo>
                <a:close/>
              </a:path>
              <a:path w="195579" h="191770">
                <a:moveTo>
                  <a:pt x="184937" y="175260"/>
                </a:moveTo>
                <a:lnTo>
                  <a:pt x="35661" y="175260"/>
                </a:lnTo>
                <a:lnTo>
                  <a:pt x="35661" y="162560"/>
                </a:lnTo>
                <a:lnTo>
                  <a:pt x="181508" y="162560"/>
                </a:lnTo>
                <a:lnTo>
                  <a:pt x="181508" y="147320"/>
                </a:lnTo>
                <a:lnTo>
                  <a:pt x="181508" y="133350"/>
                </a:lnTo>
                <a:lnTo>
                  <a:pt x="181508" y="116840"/>
                </a:lnTo>
                <a:lnTo>
                  <a:pt x="13030" y="116840"/>
                </a:lnTo>
                <a:lnTo>
                  <a:pt x="13030" y="133350"/>
                </a:lnTo>
                <a:lnTo>
                  <a:pt x="159334" y="133350"/>
                </a:lnTo>
                <a:lnTo>
                  <a:pt x="159334" y="147320"/>
                </a:lnTo>
                <a:lnTo>
                  <a:pt x="13487" y="147320"/>
                </a:lnTo>
                <a:lnTo>
                  <a:pt x="13487" y="162560"/>
                </a:lnTo>
                <a:lnTo>
                  <a:pt x="13487" y="175260"/>
                </a:lnTo>
                <a:lnTo>
                  <a:pt x="13487" y="191770"/>
                </a:lnTo>
                <a:lnTo>
                  <a:pt x="184937" y="191770"/>
                </a:lnTo>
                <a:lnTo>
                  <a:pt x="184937" y="175260"/>
                </a:lnTo>
                <a:close/>
              </a:path>
              <a:path w="195579" h="191770">
                <a:moveTo>
                  <a:pt x="194995" y="84328"/>
                </a:moveTo>
                <a:lnTo>
                  <a:pt x="0" y="84328"/>
                </a:lnTo>
                <a:lnTo>
                  <a:pt x="0" y="101930"/>
                </a:lnTo>
                <a:lnTo>
                  <a:pt x="194995" y="101930"/>
                </a:lnTo>
                <a:lnTo>
                  <a:pt x="194995" y="843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5" name="object 355" descr=""/>
          <p:cNvSpPr/>
          <p:nvPr/>
        </p:nvSpPr>
        <p:spPr>
          <a:xfrm>
            <a:off x="12529477" y="6441356"/>
            <a:ext cx="80010" cy="20955"/>
          </a:xfrm>
          <a:custGeom>
            <a:avLst/>
            <a:gdLst/>
            <a:ahLst/>
            <a:cxnLst/>
            <a:rect l="l" t="t" r="r" b="b"/>
            <a:pathLst>
              <a:path w="80009" h="20954">
                <a:moveTo>
                  <a:pt x="80009" y="20573"/>
                </a:moveTo>
                <a:lnTo>
                  <a:pt x="0" y="20573"/>
                </a:lnTo>
                <a:lnTo>
                  <a:pt x="0" y="0"/>
                </a:lnTo>
                <a:lnTo>
                  <a:pt x="80009" y="0"/>
                </a:lnTo>
                <a:lnTo>
                  <a:pt x="80009" y="2057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56" name="object 356" descr=""/>
          <p:cNvGrpSpPr/>
          <p:nvPr/>
        </p:nvGrpSpPr>
        <p:grpSpPr>
          <a:xfrm>
            <a:off x="12701661" y="6345573"/>
            <a:ext cx="401320" cy="198755"/>
            <a:chOff x="12701661" y="6345573"/>
            <a:chExt cx="401320" cy="198755"/>
          </a:xfrm>
        </p:grpSpPr>
        <p:pic>
          <p:nvPicPr>
            <p:cNvPr id="357" name="object 357" descr=""/>
            <p:cNvPicPr/>
            <p:nvPr/>
          </p:nvPicPr>
          <p:blipFill>
            <a:blip r:embed="rId88" cstate="print"/>
            <a:stretch>
              <a:fillRect/>
            </a:stretch>
          </p:blipFill>
          <p:spPr>
            <a:xfrm>
              <a:off x="12701661" y="6345573"/>
              <a:ext cx="201396" cy="196138"/>
            </a:xfrm>
            <a:prstGeom prst="rect">
              <a:avLst/>
            </a:prstGeom>
          </p:spPr>
        </p:pic>
        <p:pic>
          <p:nvPicPr>
            <p:cNvPr id="358" name="object 358" descr="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2926146" y="6349002"/>
              <a:ext cx="176479" cy="195224"/>
            </a:xfrm>
            <a:prstGeom prst="rect">
              <a:avLst/>
            </a:prstGeom>
          </p:spPr>
        </p:pic>
      </p:grpSp>
      <p:grpSp>
        <p:nvGrpSpPr>
          <p:cNvPr id="359" name="object 359" descr=""/>
          <p:cNvGrpSpPr/>
          <p:nvPr/>
        </p:nvGrpSpPr>
        <p:grpSpPr>
          <a:xfrm>
            <a:off x="13204294" y="6345573"/>
            <a:ext cx="422909" cy="198755"/>
            <a:chOff x="13204294" y="6345573"/>
            <a:chExt cx="422909" cy="198755"/>
          </a:xfrm>
        </p:grpSpPr>
        <p:pic>
          <p:nvPicPr>
            <p:cNvPr id="360" name="object 360" descr=""/>
            <p:cNvPicPr/>
            <p:nvPr/>
          </p:nvPicPr>
          <p:blipFill>
            <a:blip r:embed="rId75" cstate="print"/>
            <a:stretch>
              <a:fillRect/>
            </a:stretch>
          </p:blipFill>
          <p:spPr>
            <a:xfrm>
              <a:off x="13204294" y="6349002"/>
              <a:ext cx="182194" cy="195224"/>
            </a:xfrm>
            <a:prstGeom prst="rect">
              <a:avLst/>
            </a:prstGeom>
          </p:spPr>
        </p:pic>
        <p:pic>
          <p:nvPicPr>
            <p:cNvPr id="361" name="object 361" descr=""/>
            <p:cNvPicPr/>
            <p:nvPr/>
          </p:nvPicPr>
          <p:blipFill>
            <a:blip r:embed="rId90" cstate="print"/>
            <a:stretch>
              <a:fillRect/>
            </a:stretch>
          </p:blipFill>
          <p:spPr>
            <a:xfrm>
              <a:off x="13421921" y="6345573"/>
              <a:ext cx="204825" cy="196138"/>
            </a:xfrm>
            <a:prstGeom prst="rect">
              <a:avLst/>
            </a:prstGeom>
          </p:spPr>
        </p:pic>
      </p:grpSp>
      <p:sp>
        <p:nvSpPr>
          <p:cNvPr id="362" name="object 362" descr=""/>
          <p:cNvSpPr/>
          <p:nvPr/>
        </p:nvSpPr>
        <p:spPr>
          <a:xfrm>
            <a:off x="13706710" y="6441356"/>
            <a:ext cx="80010" cy="20955"/>
          </a:xfrm>
          <a:custGeom>
            <a:avLst/>
            <a:gdLst/>
            <a:ahLst/>
            <a:cxnLst/>
            <a:rect l="l" t="t" r="r" b="b"/>
            <a:pathLst>
              <a:path w="80009" h="20954">
                <a:moveTo>
                  <a:pt x="80010" y="20573"/>
                </a:moveTo>
                <a:lnTo>
                  <a:pt x="0" y="20573"/>
                </a:lnTo>
                <a:lnTo>
                  <a:pt x="0" y="0"/>
                </a:lnTo>
                <a:lnTo>
                  <a:pt x="80010" y="0"/>
                </a:lnTo>
                <a:lnTo>
                  <a:pt x="80010" y="2057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63" name="object 363" descr=""/>
          <p:cNvGrpSpPr/>
          <p:nvPr/>
        </p:nvGrpSpPr>
        <p:grpSpPr>
          <a:xfrm>
            <a:off x="13876140" y="6347859"/>
            <a:ext cx="408940" cy="194310"/>
            <a:chOff x="13876140" y="6347859"/>
            <a:chExt cx="408940" cy="194310"/>
          </a:xfrm>
        </p:grpSpPr>
        <p:pic>
          <p:nvPicPr>
            <p:cNvPr id="364" name="object 364" descr="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3876140" y="6347859"/>
              <a:ext cx="194995" cy="194081"/>
            </a:xfrm>
            <a:prstGeom prst="rect">
              <a:avLst/>
            </a:prstGeom>
          </p:spPr>
        </p:pic>
        <p:pic>
          <p:nvPicPr>
            <p:cNvPr id="365" name="object 365" descr=""/>
            <p:cNvPicPr/>
            <p:nvPr/>
          </p:nvPicPr>
          <p:blipFill>
            <a:blip r:embed="rId91" cstate="print"/>
            <a:stretch>
              <a:fillRect/>
            </a:stretch>
          </p:blipFill>
          <p:spPr>
            <a:xfrm>
              <a:off x="14096053" y="6349002"/>
              <a:ext cx="188823" cy="192709"/>
            </a:xfrm>
            <a:prstGeom prst="rect">
              <a:avLst/>
            </a:prstGeom>
          </p:spPr>
        </p:pic>
      </p:grpSp>
      <p:sp>
        <p:nvSpPr>
          <p:cNvPr id="366" name="object 366" descr=""/>
          <p:cNvSpPr/>
          <p:nvPr/>
        </p:nvSpPr>
        <p:spPr>
          <a:xfrm>
            <a:off x="8131756" y="6761339"/>
            <a:ext cx="80010" cy="20955"/>
          </a:xfrm>
          <a:custGeom>
            <a:avLst/>
            <a:gdLst/>
            <a:ahLst/>
            <a:cxnLst/>
            <a:rect l="l" t="t" r="r" b="b"/>
            <a:pathLst>
              <a:path w="80009" h="20954">
                <a:moveTo>
                  <a:pt x="80009" y="20574"/>
                </a:moveTo>
                <a:lnTo>
                  <a:pt x="0" y="20574"/>
                </a:lnTo>
                <a:lnTo>
                  <a:pt x="0" y="0"/>
                </a:lnTo>
                <a:lnTo>
                  <a:pt x="80009" y="0"/>
                </a:lnTo>
                <a:lnTo>
                  <a:pt x="80009" y="205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67" name="object 367" descr=""/>
          <p:cNvPicPr/>
          <p:nvPr/>
        </p:nvPicPr>
        <p:blipFill>
          <a:blip r:embed="rId40" cstate="print"/>
          <a:stretch>
            <a:fillRect/>
          </a:stretch>
        </p:blipFill>
        <p:spPr>
          <a:xfrm>
            <a:off x="8309274" y="6668985"/>
            <a:ext cx="174193" cy="195224"/>
          </a:xfrm>
          <a:prstGeom prst="rect">
            <a:avLst/>
          </a:prstGeom>
        </p:spPr>
      </p:pic>
      <p:pic>
        <p:nvPicPr>
          <p:cNvPr id="368" name="object 368" descr=""/>
          <p:cNvPicPr/>
          <p:nvPr/>
        </p:nvPicPr>
        <p:blipFill>
          <a:blip r:embed="rId92" cstate="print"/>
          <a:stretch>
            <a:fillRect/>
          </a:stretch>
        </p:blipFill>
        <p:spPr>
          <a:xfrm>
            <a:off x="8589347" y="6668985"/>
            <a:ext cx="184480" cy="195224"/>
          </a:xfrm>
          <a:prstGeom prst="rect">
            <a:avLst/>
          </a:prstGeom>
        </p:spPr>
      </p:pic>
      <p:grpSp>
        <p:nvGrpSpPr>
          <p:cNvPr id="369" name="object 369" descr=""/>
          <p:cNvGrpSpPr/>
          <p:nvPr/>
        </p:nvGrpSpPr>
        <p:grpSpPr>
          <a:xfrm>
            <a:off x="8871715" y="6665555"/>
            <a:ext cx="401320" cy="198755"/>
            <a:chOff x="8871715" y="6665555"/>
            <a:chExt cx="401320" cy="198755"/>
          </a:xfrm>
        </p:grpSpPr>
        <p:pic>
          <p:nvPicPr>
            <p:cNvPr id="370" name="object 370" descr="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8871715" y="6665555"/>
              <a:ext cx="201396" cy="196138"/>
            </a:xfrm>
            <a:prstGeom prst="rect">
              <a:avLst/>
            </a:prstGeom>
          </p:spPr>
        </p:pic>
        <p:pic>
          <p:nvPicPr>
            <p:cNvPr id="371" name="object 371" descr="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9096201" y="6668984"/>
              <a:ext cx="176479" cy="195224"/>
            </a:xfrm>
            <a:prstGeom prst="rect">
              <a:avLst/>
            </a:prstGeom>
          </p:spPr>
        </p:pic>
      </p:grpSp>
      <p:grpSp>
        <p:nvGrpSpPr>
          <p:cNvPr id="372" name="object 372" descr=""/>
          <p:cNvGrpSpPr/>
          <p:nvPr/>
        </p:nvGrpSpPr>
        <p:grpSpPr>
          <a:xfrm>
            <a:off x="9374359" y="6665555"/>
            <a:ext cx="633730" cy="198755"/>
            <a:chOff x="9374359" y="6665555"/>
            <a:chExt cx="633730" cy="198755"/>
          </a:xfrm>
        </p:grpSpPr>
        <p:pic>
          <p:nvPicPr>
            <p:cNvPr id="373" name="object 373" descr="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9374359" y="6668984"/>
              <a:ext cx="182194" cy="195224"/>
            </a:xfrm>
            <a:prstGeom prst="rect">
              <a:avLst/>
            </a:prstGeom>
          </p:spPr>
        </p:pic>
        <p:pic>
          <p:nvPicPr>
            <p:cNvPr id="374" name="object 374" descr=""/>
            <p:cNvPicPr/>
            <p:nvPr/>
          </p:nvPicPr>
          <p:blipFill>
            <a:blip r:embed="rId93" cstate="print"/>
            <a:stretch>
              <a:fillRect/>
            </a:stretch>
          </p:blipFill>
          <p:spPr>
            <a:xfrm>
              <a:off x="9591986" y="6665555"/>
              <a:ext cx="415594" cy="196367"/>
            </a:xfrm>
            <a:prstGeom prst="rect">
              <a:avLst/>
            </a:prstGeom>
          </p:spPr>
        </p:pic>
      </p:grpSp>
      <p:grpSp>
        <p:nvGrpSpPr>
          <p:cNvPr id="375" name="object 375" descr=""/>
          <p:cNvGrpSpPr/>
          <p:nvPr/>
        </p:nvGrpSpPr>
        <p:grpSpPr>
          <a:xfrm>
            <a:off x="10103593" y="6667613"/>
            <a:ext cx="462915" cy="215265"/>
            <a:chOff x="10103593" y="6667613"/>
            <a:chExt cx="462915" cy="215265"/>
          </a:xfrm>
        </p:grpSpPr>
        <p:pic>
          <p:nvPicPr>
            <p:cNvPr id="376" name="object 376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0103593" y="6667613"/>
              <a:ext cx="407822" cy="201168"/>
            </a:xfrm>
            <a:prstGeom prst="rect">
              <a:avLst/>
            </a:prstGeom>
          </p:spPr>
        </p:pic>
        <p:sp>
          <p:nvSpPr>
            <p:cNvPr id="377" name="object 377" descr=""/>
            <p:cNvSpPr/>
            <p:nvPr/>
          </p:nvSpPr>
          <p:spPr>
            <a:xfrm>
              <a:off x="10536333" y="6830834"/>
              <a:ext cx="30480" cy="52069"/>
            </a:xfrm>
            <a:custGeom>
              <a:avLst/>
              <a:gdLst/>
              <a:ahLst/>
              <a:cxnLst/>
              <a:rect l="l" t="t" r="r" b="b"/>
              <a:pathLst>
                <a:path w="30479" h="52070">
                  <a:moveTo>
                    <a:pt x="18745" y="51663"/>
                  </a:moveTo>
                  <a:lnTo>
                    <a:pt x="0" y="51663"/>
                  </a:lnTo>
                  <a:lnTo>
                    <a:pt x="7315" y="0"/>
                  </a:lnTo>
                  <a:lnTo>
                    <a:pt x="30175" y="0"/>
                  </a:lnTo>
                  <a:lnTo>
                    <a:pt x="18745" y="5166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78" name="object 378" descr=""/>
          <p:cNvGrpSpPr/>
          <p:nvPr/>
        </p:nvGrpSpPr>
        <p:grpSpPr>
          <a:xfrm>
            <a:off x="10658395" y="6668985"/>
            <a:ext cx="467359" cy="213995"/>
            <a:chOff x="10658395" y="6668985"/>
            <a:chExt cx="467359" cy="213995"/>
          </a:xfrm>
        </p:grpSpPr>
        <p:pic>
          <p:nvPicPr>
            <p:cNvPr id="379" name="object 379" descr=""/>
            <p:cNvPicPr/>
            <p:nvPr/>
          </p:nvPicPr>
          <p:blipFill>
            <a:blip r:embed="rId94" cstate="print"/>
            <a:stretch>
              <a:fillRect/>
            </a:stretch>
          </p:blipFill>
          <p:spPr>
            <a:xfrm>
              <a:off x="10658395" y="6668985"/>
              <a:ext cx="412165" cy="195224"/>
            </a:xfrm>
            <a:prstGeom prst="rect">
              <a:avLst/>
            </a:prstGeom>
          </p:spPr>
        </p:pic>
        <p:sp>
          <p:nvSpPr>
            <p:cNvPr id="380" name="object 380" descr=""/>
            <p:cNvSpPr/>
            <p:nvPr/>
          </p:nvSpPr>
          <p:spPr>
            <a:xfrm>
              <a:off x="11095479" y="6830833"/>
              <a:ext cx="30480" cy="52069"/>
            </a:xfrm>
            <a:custGeom>
              <a:avLst/>
              <a:gdLst/>
              <a:ahLst/>
              <a:cxnLst/>
              <a:rect l="l" t="t" r="r" b="b"/>
              <a:pathLst>
                <a:path w="30479" h="52070">
                  <a:moveTo>
                    <a:pt x="18745" y="51663"/>
                  </a:moveTo>
                  <a:lnTo>
                    <a:pt x="0" y="51663"/>
                  </a:lnTo>
                  <a:lnTo>
                    <a:pt x="7315" y="0"/>
                  </a:lnTo>
                  <a:lnTo>
                    <a:pt x="30175" y="0"/>
                  </a:lnTo>
                  <a:lnTo>
                    <a:pt x="18745" y="5166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381" name="object 381" descr=""/>
          <p:cNvPicPr/>
          <p:nvPr/>
        </p:nvPicPr>
        <p:blipFill>
          <a:blip r:embed="rId95" cstate="print"/>
          <a:stretch>
            <a:fillRect/>
          </a:stretch>
        </p:blipFill>
        <p:spPr>
          <a:xfrm>
            <a:off x="11217542" y="6668985"/>
            <a:ext cx="467258" cy="213512"/>
          </a:xfrm>
          <a:prstGeom prst="rect">
            <a:avLst/>
          </a:prstGeom>
        </p:spPr>
      </p:pic>
      <p:pic>
        <p:nvPicPr>
          <p:cNvPr id="382" name="object 382" descr=""/>
          <p:cNvPicPr/>
          <p:nvPr/>
        </p:nvPicPr>
        <p:blipFill>
          <a:blip r:embed="rId96" cstate="print"/>
          <a:stretch>
            <a:fillRect/>
          </a:stretch>
        </p:blipFill>
        <p:spPr>
          <a:xfrm>
            <a:off x="11775316" y="6668985"/>
            <a:ext cx="186994" cy="192709"/>
          </a:xfrm>
          <a:prstGeom prst="rect">
            <a:avLst/>
          </a:prstGeom>
        </p:spPr>
      </p:pic>
      <p:grpSp>
        <p:nvGrpSpPr>
          <p:cNvPr id="383" name="object 383" descr=""/>
          <p:cNvGrpSpPr/>
          <p:nvPr/>
        </p:nvGrpSpPr>
        <p:grpSpPr>
          <a:xfrm>
            <a:off x="11993858" y="6671026"/>
            <a:ext cx="635000" cy="193040"/>
            <a:chOff x="11993858" y="6671026"/>
            <a:chExt cx="635000" cy="193040"/>
          </a:xfrm>
        </p:grpSpPr>
        <p:sp>
          <p:nvSpPr>
            <p:cNvPr id="384" name="object 384" descr=""/>
            <p:cNvSpPr/>
            <p:nvPr/>
          </p:nvSpPr>
          <p:spPr>
            <a:xfrm>
              <a:off x="11993855" y="6671030"/>
              <a:ext cx="195580" cy="193040"/>
            </a:xfrm>
            <a:custGeom>
              <a:avLst/>
              <a:gdLst/>
              <a:ahLst/>
              <a:cxnLst/>
              <a:rect l="l" t="t" r="r" b="b"/>
              <a:pathLst>
                <a:path w="195579" h="193040">
                  <a:moveTo>
                    <a:pt x="180594" y="0"/>
                  </a:moveTo>
                  <a:lnTo>
                    <a:pt x="13487" y="0"/>
                  </a:lnTo>
                  <a:lnTo>
                    <a:pt x="13487" y="19050"/>
                  </a:lnTo>
                  <a:lnTo>
                    <a:pt x="157734" y="19050"/>
                  </a:lnTo>
                  <a:lnTo>
                    <a:pt x="157734" y="73660"/>
                  </a:lnTo>
                  <a:lnTo>
                    <a:pt x="180594" y="73660"/>
                  </a:lnTo>
                  <a:lnTo>
                    <a:pt x="180594" y="19050"/>
                  </a:lnTo>
                  <a:lnTo>
                    <a:pt x="180594" y="0"/>
                  </a:lnTo>
                  <a:close/>
                </a:path>
                <a:path w="195579" h="193040">
                  <a:moveTo>
                    <a:pt x="181279" y="128270"/>
                  </a:moveTo>
                  <a:lnTo>
                    <a:pt x="11887" y="128270"/>
                  </a:lnTo>
                  <a:lnTo>
                    <a:pt x="11887" y="148590"/>
                  </a:lnTo>
                  <a:lnTo>
                    <a:pt x="158419" y="148590"/>
                  </a:lnTo>
                  <a:lnTo>
                    <a:pt x="158419" y="193040"/>
                  </a:lnTo>
                  <a:lnTo>
                    <a:pt x="181279" y="193040"/>
                  </a:lnTo>
                  <a:lnTo>
                    <a:pt x="181279" y="148590"/>
                  </a:lnTo>
                  <a:lnTo>
                    <a:pt x="181279" y="128270"/>
                  </a:lnTo>
                  <a:close/>
                </a:path>
                <a:path w="195579" h="193040">
                  <a:moveTo>
                    <a:pt x="194995" y="88023"/>
                  </a:moveTo>
                  <a:lnTo>
                    <a:pt x="96012" y="88023"/>
                  </a:lnTo>
                  <a:lnTo>
                    <a:pt x="96012" y="46189"/>
                  </a:lnTo>
                  <a:lnTo>
                    <a:pt x="73152" y="46189"/>
                  </a:lnTo>
                  <a:lnTo>
                    <a:pt x="73152" y="88023"/>
                  </a:lnTo>
                  <a:lnTo>
                    <a:pt x="0" y="88023"/>
                  </a:lnTo>
                  <a:lnTo>
                    <a:pt x="0" y="107226"/>
                  </a:lnTo>
                  <a:lnTo>
                    <a:pt x="194995" y="107226"/>
                  </a:lnTo>
                  <a:lnTo>
                    <a:pt x="194995" y="8802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85" name="object 385" descr=""/>
            <p:cNvPicPr/>
            <p:nvPr/>
          </p:nvPicPr>
          <p:blipFill>
            <a:blip r:embed="rId97" cstate="print"/>
            <a:stretch>
              <a:fillRect/>
            </a:stretch>
          </p:blipFill>
          <p:spPr>
            <a:xfrm>
              <a:off x="12213771" y="6673100"/>
              <a:ext cx="194995" cy="181737"/>
            </a:xfrm>
            <a:prstGeom prst="rect">
              <a:avLst/>
            </a:prstGeom>
          </p:spPr>
        </p:pic>
        <p:sp>
          <p:nvSpPr>
            <p:cNvPr id="386" name="object 386" descr=""/>
            <p:cNvSpPr/>
            <p:nvPr/>
          </p:nvSpPr>
          <p:spPr>
            <a:xfrm>
              <a:off x="12433681" y="6676110"/>
              <a:ext cx="195580" cy="179070"/>
            </a:xfrm>
            <a:custGeom>
              <a:avLst/>
              <a:gdLst/>
              <a:ahLst/>
              <a:cxnLst/>
              <a:rect l="l" t="t" r="r" b="b"/>
              <a:pathLst>
                <a:path w="195579" h="179070">
                  <a:moveTo>
                    <a:pt x="194995" y="157480"/>
                  </a:moveTo>
                  <a:lnTo>
                    <a:pt x="108585" y="157480"/>
                  </a:lnTo>
                  <a:lnTo>
                    <a:pt x="108585" y="120650"/>
                  </a:lnTo>
                  <a:lnTo>
                    <a:pt x="185166" y="120650"/>
                  </a:lnTo>
                  <a:lnTo>
                    <a:pt x="185166" y="101600"/>
                  </a:lnTo>
                  <a:lnTo>
                    <a:pt x="35661" y="101600"/>
                  </a:lnTo>
                  <a:lnTo>
                    <a:pt x="35661" y="69850"/>
                  </a:lnTo>
                  <a:lnTo>
                    <a:pt x="182194" y="69850"/>
                  </a:lnTo>
                  <a:lnTo>
                    <a:pt x="182194" y="50800"/>
                  </a:lnTo>
                  <a:lnTo>
                    <a:pt x="182194" y="20320"/>
                  </a:lnTo>
                  <a:lnTo>
                    <a:pt x="182194" y="0"/>
                  </a:lnTo>
                  <a:lnTo>
                    <a:pt x="13030" y="0"/>
                  </a:lnTo>
                  <a:lnTo>
                    <a:pt x="13030" y="20320"/>
                  </a:lnTo>
                  <a:lnTo>
                    <a:pt x="159791" y="20320"/>
                  </a:lnTo>
                  <a:lnTo>
                    <a:pt x="159791" y="50800"/>
                  </a:lnTo>
                  <a:lnTo>
                    <a:pt x="13030" y="50800"/>
                  </a:lnTo>
                  <a:lnTo>
                    <a:pt x="13030" y="69850"/>
                  </a:lnTo>
                  <a:lnTo>
                    <a:pt x="13030" y="101600"/>
                  </a:lnTo>
                  <a:lnTo>
                    <a:pt x="13030" y="120650"/>
                  </a:lnTo>
                  <a:lnTo>
                    <a:pt x="85496" y="120650"/>
                  </a:lnTo>
                  <a:lnTo>
                    <a:pt x="85496" y="157480"/>
                  </a:lnTo>
                  <a:lnTo>
                    <a:pt x="0" y="157480"/>
                  </a:lnTo>
                  <a:lnTo>
                    <a:pt x="0" y="179070"/>
                  </a:lnTo>
                  <a:lnTo>
                    <a:pt x="194995" y="179070"/>
                  </a:lnTo>
                  <a:lnTo>
                    <a:pt x="194995" y="15748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87" name="object 387" descr=""/>
          <p:cNvGrpSpPr/>
          <p:nvPr/>
        </p:nvGrpSpPr>
        <p:grpSpPr>
          <a:xfrm>
            <a:off x="12716977" y="6665555"/>
            <a:ext cx="623570" cy="198755"/>
            <a:chOff x="12716977" y="6665555"/>
            <a:chExt cx="623570" cy="198755"/>
          </a:xfrm>
        </p:grpSpPr>
        <p:pic>
          <p:nvPicPr>
            <p:cNvPr id="388" name="object 388" descr="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12716977" y="6665555"/>
              <a:ext cx="204825" cy="196138"/>
            </a:xfrm>
            <a:prstGeom prst="rect">
              <a:avLst/>
            </a:prstGeom>
          </p:spPr>
        </p:pic>
        <p:pic>
          <p:nvPicPr>
            <p:cNvPr id="389" name="object 389" descr=""/>
            <p:cNvPicPr/>
            <p:nvPr/>
          </p:nvPicPr>
          <p:blipFill>
            <a:blip r:embed="rId98" cstate="print"/>
            <a:stretch>
              <a:fillRect/>
            </a:stretch>
          </p:blipFill>
          <p:spPr>
            <a:xfrm>
              <a:off x="12941462" y="6668984"/>
              <a:ext cx="181508" cy="195224"/>
            </a:xfrm>
            <a:prstGeom prst="rect">
              <a:avLst/>
            </a:prstGeom>
          </p:spPr>
        </p:pic>
        <p:pic>
          <p:nvPicPr>
            <p:cNvPr id="390" name="object 390" descr=""/>
            <p:cNvPicPr/>
            <p:nvPr/>
          </p:nvPicPr>
          <p:blipFill>
            <a:blip r:embed="rId99" cstate="print"/>
            <a:stretch>
              <a:fillRect/>
            </a:stretch>
          </p:blipFill>
          <p:spPr>
            <a:xfrm>
              <a:off x="13157489" y="6668984"/>
              <a:ext cx="182651" cy="195224"/>
            </a:xfrm>
            <a:prstGeom prst="rect">
              <a:avLst/>
            </a:prstGeom>
          </p:spPr>
        </p:pic>
      </p:grpSp>
      <p:pic>
        <p:nvPicPr>
          <p:cNvPr id="391" name="object 391" descr=""/>
          <p:cNvPicPr/>
          <p:nvPr/>
        </p:nvPicPr>
        <p:blipFill>
          <a:blip r:embed="rId60" cstate="print"/>
          <a:stretch>
            <a:fillRect/>
          </a:stretch>
        </p:blipFill>
        <p:spPr>
          <a:xfrm>
            <a:off x="13384717" y="6668985"/>
            <a:ext cx="176479" cy="195224"/>
          </a:xfrm>
          <a:prstGeom prst="rect">
            <a:avLst/>
          </a:prstGeom>
        </p:spPr>
      </p:pic>
      <p:sp>
        <p:nvSpPr>
          <p:cNvPr id="392" name="object 392" descr=""/>
          <p:cNvSpPr/>
          <p:nvPr/>
        </p:nvSpPr>
        <p:spPr>
          <a:xfrm>
            <a:off x="13661239" y="6674840"/>
            <a:ext cx="415290" cy="180340"/>
          </a:xfrm>
          <a:custGeom>
            <a:avLst/>
            <a:gdLst/>
            <a:ahLst/>
            <a:cxnLst/>
            <a:rect l="l" t="t" r="r" b="b"/>
            <a:pathLst>
              <a:path w="415290" h="180340">
                <a:moveTo>
                  <a:pt x="180594" y="0"/>
                </a:moveTo>
                <a:lnTo>
                  <a:pt x="12573" y="0"/>
                </a:lnTo>
                <a:lnTo>
                  <a:pt x="12573" y="21590"/>
                </a:lnTo>
                <a:lnTo>
                  <a:pt x="157505" y="21590"/>
                </a:lnTo>
                <a:lnTo>
                  <a:pt x="157505" y="67310"/>
                </a:lnTo>
                <a:lnTo>
                  <a:pt x="12573" y="67310"/>
                </a:lnTo>
                <a:lnTo>
                  <a:pt x="12573" y="87630"/>
                </a:lnTo>
                <a:lnTo>
                  <a:pt x="157505" y="87630"/>
                </a:lnTo>
                <a:lnTo>
                  <a:pt x="157505" y="135890"/>
                </a:lnTo>
                <a:lnTo>
                  <a:pt x="180594" y="135890"/>
                </a:lnTo>
                <a:lnTo>
                  <a:pt x="180594" y="87630"/>
                </a:lnTo>
                <a:lnTo>
                  <a:pt x="180594" y="67310"/>
                </a:lnTo>
                <a:lnTo>
                  <a:pt x="180594" y="21590"/>
                </a:lnTo>
                <a:lnTo>
                  <a:pt x="180594" y="0"/>
                </a:lnTo>
                <a:close/>
              </a:path>
              <a:path w="415290" h="180340">
                <a:moveTo>
                  <a:pt x="194995" y="158737"/>
                </a:moveTo>
                <a:lnTo>
                  <a:pt x="96697" y="158737"/>
                </a:lnTo>
                <a:lnTo>
                  <a:pt x="96697" y="114160"/>
                </a:lnTo>
                <a:lnTo>
                  <a:pt x="73837" y="114160"/>
                </a:lnTo>
                <a:lnTo>
                  <a:pt x="73837" y="158737"/>
                </a:lnTo>
                <a:lnTo>
                  <a:pt x="0" y="158737"/>
                </a:lnTo>
                <a:lnTo>
                  <a:pt x="0" y="179997"/>
                </a:lnTo>
                <a:lnTo>
                  <a:pt x="194995" y="179997"/>
                </a:lnTo>
                <a:lnTo>
                  <a:pt x="194995" y="158737"/>
                </a:lnTo>
                <a:close/>
              </a:path>
              <a:path w="415290" h="180340">
                <a:moveTo>
                  <a:pt x="404393" y="95250"/>
                </a:moveTo>
                <a:lnTo>
                  <a:pt x="255803" y="95250"/>
                </a:lnTo>
                <a:lnTo>
                  <a:pt x="255803" y="22860"/>
                </a:lnTo>
                <a:lnTo>
                  <a:pt x="402107" y="22860"/>
                </a:lnTo>
                <a:lnTo>
                  <a:pt x="402107" y="1270"/>
                </a:lnTo>
                <a:lnTo>
                  <a:pt x="232714" y="1270"/>
                </a:lnTo>
                <a:lnTo>
                  <a:pt x="232714" y="22860"/>
                </a:lnTo>
                <a:lnTo>
                  <a:pt x="232714" y="95250"/>
                </a:lnTo>
                <a:lnTo>
                  <a:pt x="232714" y="116840"/>
                </a:lnTo>
                <a:lnTo>
                  <a:pt x="404393" y="116840"/>
                </a:lnTo>
                <a:lnTo>
                  <a:pt x="404393" y="95250"/>
                </a:lnTo>
                <a:close/>
              </a:path>
              <a:path w="415290" h="180340">
                <a:moveTo>
                  <a:pt x="414909" y="158737"/>
                </a:moveTo>
                <a:lnTo>
                  <a:pt x="219913" y="158737"/>
                </a:lnTo>
                <a:lnTo>
                  <a:pt x="219913" y="179997"/>
                </a:lnTo>
                <a:lnTo>
                  <a:pt x="414909" y="179997"/>
                </a:lnTo>
                <a:lnTo>
                  <a:pt x="414909" y="15873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93" name="object 393" descr=""/>
          <p:cNvGrpSpPr/>
          <p:nvPr/>
        </p:nvGrpSpPr>
        <p:grpSpPr>
          <a:xfrm>
            <a:off x="14171111" y="6668985"/>
            <a:ext cx="396875" cy="195580"/>
            <a:chOff x="14171111" y="6668985"/>
            <a:chExt cx="396875" cy="195580"/>
          </a:xfrm>
        </p:grpSpPr>
        <p:pic>
          <p:nvPicPr>
            <p:cNvPr id="394" name="object 394" descr="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14171111" y="6668985"/>
              <a:ext cx="181737" cy="195224"/>
            </a:xfrm>
            <a:prstGeom prst="rect">
              <a:avLst/>
            </a:prstGeom>
          </p:spPr>
        </p:pic>
        <p:pic>
          <p:nvPicPr>
            <p:cNvPr id="395" name="object 395" descr="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14393310" y="6668985"/>
              <a:ext cx="174193" cy="195224"/>
            </a:xfrm>
            <a:prstGeom prst="rect">
              <a:avLst/>
            </a:prstGeom>
          </p:spPr>
        </p:pic>
      </p:grpSp>
      <p:sp>
        <p:nvSpPr>
          <p:cNvPr id="396" name="object 396" descr=""/>
          <p:cNvSpPr/>
          <p:nvPr/>
        </p:nvSpPr>
        <p:spPr>
          <a:xfrm>
            <a:off x="14604987" y="6669760"/>
            <a:ext cx="415290" cy="191770"/>
          </a:xfrm>
          <a:custGeom>
            <a:avLst/>
            <a:gdLst/>
            <a:ahLst/>
            <a:cxnLst/>
            <a:rect l="l" t="t" r="r" b="b"/>
            <a:pathLst>
              <a:path w="415290" h="191770">
                <a:moveTo>
                  <a:pt x="180822" y="17780"/>
                </a:moveTo>
                <a:lnTo>
                  <a:pt x="36118" y="17780"/>
                </a:lnTo>
                <a:lnTo>
                  <a:pt x="36118" y="0"/>
                </a:lnTo>
                <a:lnTo>
                  <a:pt x="13944" y="0"/>
                </a:lnTo>
                <a:lnTo>
                  <a:pt x="13944" y="17780"/>
                </a:lnTo>
                <a:lnTo>
                  <a:pt x="13944" y="34290"/>
                </a:lnTo>
                <a:lnTo>
                  <a:pt x="13944" y="52070"/>
                </a:lnTo>
                <a:lnTo>
                  <a:pt x="13944" y="68580"/>
                </a:lnTo>
                <a:lnTo>
                  <a:pt x="180822" y="68580"/>
                </a:lnTo>
                <a:lnTo>
                  <a:pt x="180822" y="52070"/>
                </a:lnTo>
                <a:lnTo>
                  <a:pt x="36118" y="52070"/>
                </a:lnTo>
                <a:lnTo>
                  <a:pt x="36118" y="34290"/>
                </a:lnTo>
                <a:lnTo>
                  <a:pt x="158648" y="34290"/>
                </a:lnTo>
                <a:lnTo>
                  <a:pt x="158648" y="51574"/>
                </a:lnTo>
                <a:lnTo>
                  <a:pt x="180822" y="51574"/>
                </a:lnTo>
                <a:lnTo>
                  <a:pt x="180822" y="34290"/>
                </a:lnTo>
                <a:lnTo>
                  <a:pt x="180822" y="17780"/>
                </a:lnTo>
                <a:close/>
              </a:path>
              <a:path w="415290" h="191770">
                <a:moveTo>
                  <a:pt x="180822" y="368"/>
                </a:moveTo>
                <a:lnTo>
                  <a:pt x="158648" y="368"/>
                </a:lnTo>
                <a:lnTo>
                  <a:pt x="158648" y="17284"/>
                </a:lnTo>
                <a:lnTo>
                  <a:pt x="180822" y="17284"/>
                </a:lnTo>
                <a:lnTo>
                  <a:pt x="180822" y="368"/>
                </a:lnTo>
                <a:close/>
              </a:path>
              <a:path w="415290" h="191770">
                <a:moveTo>
                  <a:pt x="184937" y="175260"/>
                </a:moveTo>
                <a:lnTo>
                  <a:pt x="35661" y="175260"/>
                </a:lnTo>
                <a:lnTo>
                  <a:pt x="35661" y="162560"/>
                </a:lnTo>
                <a:lnTo>
                  <a:pt x="181508" y="162560"/>
                </a:lnTo>
                <a:lnTo>
                  <a:pt x="181508" y="146050"/>
                </a:lnTo>
                <a:lnTo>
                  <a:pt x="181508" y="133350"/>
                </a:lnTo>
                <a:lnTo>
                  <a:pt x="181508" y="116840"/>
                </a:lnTo>
                <a:lnTo>
                  <a:pt x="13030" y="116840"/>
                </a:lnTo>
                <a:lnTo>
                  <a:pt x="13030" y="133350"/>
                </a:lnTo>
                <a:lnTo>
                  <a:pt x="159334" y="133350"/>
                </a:lnTo>
                <a:lnTo>
                  <a:pt x="159334" y="146050"/>
                </a:lnTo>
                <a:lnTo>
                  <a:pt x="13487" y="146050"/>
                </a:lnTo>
                <a:lnTo>
                  <a:pt x="13487" y="162560"/>
                </a:lnTo>
                <a:lnTo>
                  <a:pt x="13487" y="175260"/>
                </a:lnTo>
                <a:lnTo>
                  <a:pt x="13487" y="191770"/>
                </a:lnTo>
                <a:lnTo>
                  <a:pt x="184937" y="191770"/>
                </a:lnTo>
                <a:lnTo>
                  <a:pt x="184937" y="175260"/>
                </a:lnTo>
                <a:close/>
              </a:path>
              <a:path w="415290" h="191770">
                <a:moveTo>
                  <a:pt x="194995" y="84264"/>
                </a:moveTo>
                <a:lnTo>
                  <a:pt x="0" y="84264"/>
                </a:lnTo>
                <a:lnTo>
                  <a:pt x="0" y="101866"/>
                </a:lnTo>
                <a:lnTo>
                  <a:pt x="194995" y="101866"/>
                </a:lnTo>
                <a:lnTo>
                  <a:pt x="194995" y="84264"/>
                </a:lnTo>
                <a:close/>
              </a:path>
              <a:path w="415290" h="191770">
                <a:moveTo>
                  <a:pt x="414909" y="163830"/>
                </a:moveTo>
                <a:lnTo>
                  <a:pt x="328498" y="163830"/>
                </a:lnTo>
                <a:lnTo>
                  <a:pt x="328498" y="127000"/>
                </a:lnTo>
                <a:lnTo>
                  <a:pt x="405079" y="127000"/>
                </a:lnTo>
                <a:lnTo>
                  <a:pt x="405079" y="107950"/>
                </a:lnTo>
                <a:lnTo>
                  <a:pt x="255574" y="107950"/>
                </a:lnTo>
                <a:lnTo>
                  <a:pt x="255574" y="76200"/>
                </a:lnTo>
                <a:lnTo>
                  <a:pt x="402107" y="76200"/>
                </a:lnTo>
                <a:lnTo>
                  <a:pt x="402107" y="57150"/>
                </a:lnTo>
                <a:lnTo>
                  <a:pt x="402107" y="26670"/>
                </a:lnTo>
                <a:lnTo>
                  <a:pt x="402107" y="6350"/>
                </a:lnTo>
                <a:lnTo>
                  <a:pt x="232943" y="6350"/>
                </a:lnTo>
                <a:lnTo>
                  <a:pt x="232943" y="26670"/>
                </a:lnTo>
                <a:lnTo>
                  <a:pt x="379704" y="26670"/>
                </a:lnTo>
                <a:lnTo>
                  <a:pt x="379704" y="57150"/>
                </a:lnTo>
                <a:lnTo>
                  <a:pt x="232943" y="57150"/>
                </a:lnTo>
                <a:lnTo>
                  <a:pt x="232943" y="76200"/>
                </a:lnTo>
                <a:lnTo>
                  <a:pt x="232943" y="107950"/>
                </a:lnTo>
                <a:lnTo>
                  <a:pt x="232943" y="127000"/>
                </a:lnTo>
                <a:lnTo>
                  <a:pt x="305409" y="127000"/>
                </a:lnTo>
                <a:lnTo>
                  <a:pt x="305409" y="163830"/>
                </a:lnTo>
                <a:lnTo>
                  <a:pt x="219913" y="163830"/>
                </a:lnTo>
                <a:lnTo>
                  <a:pt x="219913" y="185420"/>
                </a:lnTo>
                <a:lnTo>
                  <a:pt x="414909" y="185420"/>
                </a:lnTo>
                <a:lnTo>
                  <a:pt x="414909" y="16383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97" name="object 397" descr=""/>
          <p:cNvGrpSpPr/>
          <p:nvPr/>
        </p:nvGrpSpPr>
        <p:grpSpPr>
          <a:xfrm>
            <a:off x="15111486" y="6666241"/>
            <a:ext cx="909955" cy="198120"/>
            <a:chOff x="15111486" y="6666241"/>
            <a:chExt cx="909955" cy="198120"/>
          </a:xfrm>
        </p:grpSpPr>
        <p:pic>
          <p:nvPicPr>
            <p:cNvPr id="398" name="object 398" descr=""/>
            <p:cNvPicPr/>
            <p:nvPr/>
          </p:nvPicPr>
          <p:blipFill>
            <a:blip r:embed="rId100" cstate="print"/>
            <a:stretch>
              <a:fillRect/>
            </a:stretch>
          </p:blipFill>
          <p:spPr>
            <a:xfrm>
              <a:off x="15111486" y="6668985"/>
              <a:ext cx="402564" cy="195224"/>
            </a:xfrm>
            <a:prstGeom prst="rect">
              <a:avLst/>
            </a:prstGeom>
          </p:spPr>
        </p:pic>
        <p:pic>
          <p:nvPicPr>
            <p:cNvPr id="399" name="object 399" descr=""/>
            <p:cNvPicPr/>
            <p:nvPr/>
          </p:nvPicPr>
          <p:blipFill>
            <a:blip r:embed="rId101" cstate="print"/>
            <a:stretch>
              <a:fillRect/>
            </a:stretch>
          </p:blipFill>
          <p:spPr>
            <a:xfrm>
              <a:off x="15545141" y="6666241"/>
              <a:ext cx="203911" cy="196596"/>
            </a:xfrm>
            <a:prstGeom prst="rect">
              <a:avLst/>
            </a:prstGeom>
          </p:spPr>
        </p:pic>
        <p:pic>
          <p:nvPicPr>
            <p:cNvPr id="400" name="object 400" descr=""/>
            <p:cNvPicPr/>
            <p:nvPr/>
          </p:nvPicPr>
          <p:blipFill>
            <a:blip r:embed="rId85" cstate="print"/>
            <a:stretch>
              <a:fillRect/>
            </a:stretch>
          </p:blipFill>
          <p:spPr>
            <a:xfrm>
              <a:off x="15777627" y="6668985"/>
              <a:ext cx="243687" cy="195224"/>
            </a:xfrm>
            <a:prstGeom prst="rect">
              <a:avLst/>
            </a:prstGeom>
          </p:spPr>
        </p:pic>
      </p:grpSp>
      <p:sp>
        <p:nvSpPr>
          <p:cNvPr id="401" name="object 401" descr=""/>
          <p:cNvSpPr/>
          <p:nvPr/>
        </p:nvSpPr>
        <p:spPr>
          <a:xfrm>
            <a:off x="8131756" y="7081322"/>
            <a:ext cx="80010" cy="20955"/>
          </a:xfrm>
          <a:custGeom>
            <a:avLst/>
            <a:gdLst/>
            <a:ahLst/>
            <a:cxnLst/>
            <a:rect l="l" t="t" r="r" b="b"/>
            <a:pathLst>
              <a:path w="80009" h="20954">
                <a:moveTo>
                  <a:pt x="80009" y="20574"/>
                </a:moveTo>
                <a:lnTo>
                  <a:pt x="0" y="20574"/>
                </a:lnTo>
                <a:lnTo>
                  <a:pt x="0" y="0"/>
                </a:lnTo>
                <a:lnTo>
                  <a:pt x="80009" y="0"/>
                </a:lnTo>
                <a:lnTo>
                  <a:pt x="80009" y="205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402" name="object 402" descr=""/>
          <p:cNvGrpSpPr/>
          <p:nvPr/>
        </p:nvGrpSpPr>
        <p:grpSpPr>
          <a:xfrm>
            <a:off x="8301044" y="6987825"/>
            <a:ext cx="408940" cy="194310"/>
            <a:chOff x="8301044" y="6987825"/>
            <a:chExt cx="408940" cy="194310"/>
          </a:xfrm>
        </p:grpSpPr>
        <p:pic>
          <p:nvPicPr>
            <p:cNvPr id="403" name="object 403" descr="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8301044" y="6987825"/>
              <a:ext cx="194995" cy="194081"/>
            </a:xfrm>
            <a:prstGeom prst="rect">
              <a:avLst/>
            </a:prstGeom>
          </p:spPr>
        </p:pic>
        <p:pic>
          <p:nvPicPr>
            <p:cNvPr id="404" name="object 404" descr="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8520957" y="6988968"/>
              <a:ext cx="188823" cy="192709"/>
            </a:xfrm>
            <a:prstGeom prst="rect">
              <a:avLst/>
            </a:prstGeom>
          </p:spPr>
        </p:pic>
      </p:grpSp>
      <p:grpSp>
        <p:nvGrpSpPr>
          <p:cNvPr id="405" name="object 405" descr=""/>
          <p:cNvGrpSpPr/>
          <p:nvPr/>
        </p:nvGrpSpPr>
        <p:grpSpPr>
          <a:xfrm>
            <a:off x="8810918" y="6988967"/>
            <a:ext cx="396875" cy="195580"/>
            <a:chOff x="8810918" y="6988967"/>
            <a:chExt cx="396875" cy="195580"/>
          </a:xfrm>
        </p:grpSpPr>
        <p:pic>
          <p:nvPicPr>
            <p:cNvPr id="406" name="object 406" descr="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8810918" y="6988967"/>
              <a:ext cx="181737" cy="195224"/>
            </a:xfrm>
            <a:prstGeom prst="rect">
              <a:avLst/>
            </a:prstGeom>
          </p:spPr>
        </p:pic>
        <p:pic>
          <p:nvPicPr>
            <p:cNvPr id="407" name="object 407" descr="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9033117" y="6988967"/>
              <a:ext cx="174193" cy="195224"/>
            </a:xfrm>
            <a:prstGeom prst="rect">
              <a:avLst/>
            </a:prstGeom>
          </p:spPr>
        </p:pic>
      </p:grpSp>
      <p:sp>
        <p:nvSpPr>
          <p:cNvPr id="408" name="object 408" descr=""/>
          <p:cNvSpPr/>
          <p:nvPr/>
        </p:nvSpPr>
        <p:spPr>
          <a:xfrm>
            <a:off x="9244800" y="6989800"/>
            <a:ext cx="195580" cy="191770"/>
          </a:xfrm>
          <a:custGeom>
            <a:avLst/>
            <a:gdLst/>
            <a:ahLst/>
            <a:cxnLst/>
            <a:rect l="l" t="t" r="r" b="b"/>
            <a:pathLst>
              <a:path w="195579" h="191770">
                <a:moveTo>
                  <a:pt x="180822" y="17780"/>
                </a:moveTo>
                <a:lnTo>
                  <a:pt x="36118" y="17780"/>
                </a:lnTo>
                <a:lnTo>
                  <a:pt x="36118" y="0"/>
                </a:lnTo>
                <a:lnTo>
                  <a:pt x="13944" y="0"/>
                </a:lnTo>
                <a:lnTo>
                  <a:pt x="13944" y="17780"/>
                </a:lnTo>
                <a:lnTo>
                  <a:pt x="13944" y="34290"/>
                </a:lnTo>
                <a:lnTo>
                  <a:pt x="13944" y="52070"/>
                </a:lnTo>
                <a:lnTo>
                  <a:pt x="13944" y="68580"/>
                </a:lnTo>
                <a:lnTo>
                  <a:pt x="180822" y="68580"/>
                </a:lnTo>
                <a:lnTo>
                  <a:pt x="180822" y="52070"/>
                </a:lnTo>
                <a:lnTo>
                  <a:pt x="36118" y="52070"/>
                </a:lnTo>
                <a:lnTo>
                  <a:pt x="36118" y="34290"/>
                </a:lnTo>
                <a:lnTo>
                  <a:pt x="158648" y="34290"/>
                </a:lnTo>
                <a:lnTo>
                  <a:pt x="158648" y="51523"/>
                </a:lnTo>
                <a:lnTo>
                  <a:pt x="180822" y="51523"/>
                </a:lnTo>
                <a:lnTo>
                  <a:pt x="180822" y="34290"/>
                </a:lnTo>
                <a:lnTo>
                  <a:pt x="180822" y="34150"/>
                </a:lnTo>
                <a:lnTo>
                  <a:pt x="180822" y="17780"/>
                </a:lnTo>
                <a:close/>
              </a:path>
              <a:path w="195579" h="191770">
                <a:moveTo>
                  <a:pt x="180822" y="317"/>
                </a:moveTo>
                <a:lnTo>
                  <a:pt x="158648" y="317"/>
                </a:lnTo>
                <a:lnTo>
                  <a:pt x="158648" y="17233"/>
                </a:lnTo>
                <a:lnTo>
                  <a:pt x="180822" y="17233"/>
                </a:lnTo>
                <a:lnTo>
                  <a:pt x="180822" y="317"/>
                </a:lnTo>
                <a:close/>
              </a:path>
              <a:path w="195579" h="191770">
                <a:moveTo>
                  <a:pt x="184937" y="175260"/>
                </a:moveTo>
                <a:lnTo>
                  <a:pt x="35661" y="175260"/>
                </a:lnTo>
                <a:lnTo>
                  <a:pt x="35661" y="162560"/>
                </a:lnTo>
                <a:lnTo>
                  <a:pt x="181508" y="162560"/>
                </a:lnTo>
                <a:lnTo>
                  <a:pt x="181508" y="146050"/>
                </a:lnTo>
                <a:lnTo>
                  <a:pt x="181508" y="133350"/>
                </a:lnTo>
                <a:lnTo>
                  <a:pt x="181508" y="116840"/>
                </a:lnTo>
                <a:lnTo>
                  <a:pt x="13030" y="116840"/>
                </a:lnTo>
                <a:lnTo>
                  <a:pt x="13030" y="133350"/>
                </a:lnTo>
                <a:lnTo>
                  <a:pt x="159334" y="133350"/>
                </a:lnTo>
                <a:lnTo>
                  <a:pt x="159334" y="146050"/>
                </a:lnTo>
                <a:lnTo>
                  <a:pt x="13487" y="146050"/>
                </a:lnTo>
                <a:lnTo>
                  <a:pt x="13487" y="162560"/>
                </a:lnTo>
                <a:lnTo>
                  <a:pt x="13487" y="175260"/>
                </a:lnTo>
                <a:lnTo>
                  <a:pt x="13487" y="191770"/>
                </a:lnTo>
                <a:lnTo>
                  <a:pt x="184937" y="191770"/>
                </a:lnTo>
                <a:lnTo>
                  <a:pt x="184937" y="175260"/>
                </a:lnTo>
                <a:close/>
              </a:path>
              <a:path w="195579" h="191770">
                <a:moveTo>
                  <a:pt x="194995" y="84213"/>
                </a:moveTo>
                <a:lnTo>
                  <a:pt x="0" y="84213"/>
                </a:lnTo>
                <a:lnTo>
                  <a:pt x="0" y="101815"/>
                </a:lnTo>
                <a:lnTo>
                  <a:pt x="194995" y="101815"/>
                </a:lnTo>
                <a:lnTo>
                  <a:pt x="194995" y="8421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9" name="object 409" descr=""/>
          <p:cNvSpPr/>
          <p:nvPr/>
        </p:nvSpPr>
        <p:spPr>
          <a:xfrm>
            <a:off x="9528959" y="7081322"/>
            <a:ext cx="80010" cy="20955"/>
          </a:xfrm>
          <a:custGeom>
            <a:avLst/>
            <a:gdLst/>
            <a:ahLst/>
            <a:cxnLst/>
            <a:rect l="l" t="t" r="r" b="b"/>
            <a:pathLst>
              <a:path w="80009" h="20954">
                <a:moveTo>
                  <a:pt x="80009" y="20574"/>
                </a:moveTo>
                <a:lnTo>
                  <a:pt x="0" y="20574"/>
                </a:lnTo>
                <a:lnTo>
                  <a:pt x="0" y="0"/>
                </a:lnTo>
                <a:lnTo>
                  <a:pt x="80009" y="0"/>
                </a:lnTo>
                <a:lnTo>
                  <a:pt x="80009" y="205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410" name="object 410" descr=""/>
          <p:cNvGrpSpPr/>
          <p:nvPr/>
        </p:nvGrpSpPr>
        <p:grpSpPr>
          <a:xfrm>
            <a:off x="9704409" y="6988967"/>
            <a:ext cx="1078230" cy="195580"/>
            <a:chOff x="9704409" y="6988967"/>
            <a:chExt cx="1078230" cy="195580"/>
          </a:xfrm>
        </p:grpSpPr>
        <p:pic>
          <p:nvPicPr>
            <p:cNvPr id="411" name="object 411" descr="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9704409" y="6988967"/>
              <a:ext cx="197967" cy="195224"/>
            </a:xfrm>
            <a:prstGeom prst="rect">
              <a:avLst/>
            </a:prstGeom>
          </p:spPr>
        </p:pic>
        <p:pic>
          <p:nvPicPr>
            <p:cNvPr id="412" name="object 412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929352" y="6988967"/>
              <a:ext cx="170992" cy="195224"/>
            </a:xfrm>
            <a:prstGeom prst="rect">
              <a:avLst/>
            </a:prstGeom>
          </p:spPr>
        </p:pic>
        <p:pic>
          <p:nvPicPr>
            <p:cNvPr id="413" name="object 413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0138064" y="6989882"/>
              <a:ext cx="194995" cy="184937"/>
            </a:xfrm>
            <a:prstGeom prst="rect">
              <a:avLst/>
            </a:prstGeom>
          </p:spPr>
        </p:pic>
        <p:sp>
          <p:nvSpPr>
            <p:cNvPr id="414" name="object 414" descr=""/>
            <p:cNvSpPr/>
            <p:nvPr/>
          </p:nvSpPr>
          <p:spPr>
            <a:xfrm>
              <a:off x="10357967" y="6996150"/>
              <a:ext cx="195580" cy="179070"/>
            </a:xfrm>
            <a:custGeom>
              <a:avLst/>
              <a:gdLst/>
              <a:ahLst/>
              <a:cxnLst/>
              <a:rect l="l" t="t" r="r" b="b"/>
              <a:pathLst>
                <a:path w="195579" h="179070">
                  <a:moveTo>
                    <a:pt x="185166" y="104140"/>
                  </a:moveTo>
                  <a:lnTo>
                    <a:pt x="35661" y="104140"/>
                  </a:lnTo>
                  <a:lnTo>
                    <a:pt x="35661" y="72390"/>
                  </a:lnTo>
                  <a:lnTo>
                    <a:pt x="179679" y="72390"/>
                  </a:lnTo>
                  <a:lnTo>
                    <a:pt x="179679" y="52070"/>
                  </a:lnTo>
                  <a:lnTo>
                    <a:pt x="35661" y="52070"/>
                  </a:lnTo>
                  <a:lnTo>
                    <a:pt x="35661" y="20320"/>
                  </a:lnTo>
                  <a:lnTo>
                    <a:pt x="182194" y="20320"/>
                  </a:lnTo>
                  <a:lnTo>
                    <a:pt x="182194" y="0"/>
                  </a:lnTo>
                  <a:lnTo>
                    <a:pt x="13030" y="0"/>
                  </a:lnTo>
                  <a:lnTo>
                    <a:pt x="13030" y="20320"/>
                  </a:lnTo>
                  <a:lnTo>
                    <a:pt x="13030" y="52070"/>
                  </a:lnTo>
                  <a:lnTo>
                    <a:pt x="13030" y="72390"/>
                  </a:lnTo>
                  <a:lnTo>
                    <a:pt x="13030" y="104140"/>
                  </a:lnTo>
                  <a:lnTo>
                    <a:pt x="13030" y="124460"/>
                  </a:lnTo>
                  <a:lnTo>
                    <a:pt x="185166" y="124460"/>
                  </a:lnTo>
                  <a:lnTo>
                    <a:pt x="185166" y="104140"/>
                  </a:lnTo>
                  <a:close/>
                </a:path>
                <a:path w="195579" h="179070">
                  <a:moveTo>
                    <a:pt x="194995" y="157873"/>
                  </a:moveTo>
                  <a:lnTo>
                    <a:pt x="0" y="157873"/>
                  </a:lnTo>
                  <a:lnTo>
                    <a:pt x="0" y="178676"/>
                  </a:lnTo>
                  <a:lnTo>
                    <a:pt x="194995" y="178676"/>
                  </a:lnTo>
                  <a:lnTo>
                    <a:pt x="194995" y="15787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15" name="object 415" descr="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0584977" y="6988967"/>
              <a:ext cx="197053" cy="195224"/>
            </a:xfrm>
            <a:prstGeom prst="rect">
              <a:avLst/>
            </a:prstGeom>
          </p:spPr>
        </p:pic>
      </p:grpSp>
      <p:grpSp>
        <p:nvGrpSpPr>
          <p:cNvPr id="416" name="object 416" descr=""/>
          <p:cNvGrpSpPr/>
          <p:nvPr/>
        </p:nvGrpSpPr>
        <p:grpSpPr>
          <a:xfrm>
            <a:off x="10864526" y="6985539"/>
            <a:ext cx="641350" cy="198755"/>
            <a:chOff x="10864526" y="6985539"/>
            <a:chExt cx="641350" cy="198755"/>
          </a:xfrm>
        </p:grpSpPr>
        <p:pic>
          <p:nvPicPr>
            <p:cNvPr id="417" name="object 417" descr="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0864526" y="6985539"/>
              <a:ext cx="201396" cy="196138"/>
            </a:xfrm>
            <a:prstGeom prst="rect">
              <a:avLst/>
            </a:prstGeom>
          </p:spPr>
        </p:pic>
        <p:pic>
          <p:nvPicPr>
            <p:cNvPr id="418" name="object 418" descr="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1089011" y="6988968"/>
              <a:ext cx="176479" cy="195224"/>
            </a:xfrm>
            <a:prstGeom prst="rect">
              <a:avLst/>
            </a:prstGeom>
          </p:spPr>
        </p:pic>
        <p:pic>
          <p:nvPicPr>
            <p:cNvPr id="419" name="object 419" descr="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11300924" y="6985539"/>
              <a:ext cx="204825" cy="196138"/>
            </a:xfrm>
            <a:prstGeom prst="rect">
              <a:avLst/>
            </a:prstGeom>
          </p:spPr>
        </p:pic>
      </p:grpSp>
      <p:grpSp>
        <p:nvGrpSpPr>
          <p:cNvPr id="420" name="object 420" descr=""/>
          <p:cNvGrpSpPr/>
          <p:nvPr/>
        </p:nvGrpSpPr>
        <p:grpSpPr>
          <a:xfrm>
            <a:off x="11585530" y="6987825"/>
            <a:ext cx="408940" cy="194310"/>
            <a:chOff x="11585530" y="6987825"/>
            <a:chExt cx="408940" cy="194310"/>
          </a:xfrm>
        </p:grpSpPr>
        <p:pic>
          <p:nvPicPr>
            <p:cNvPr id="421" name="object 421" descr="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1585530" y="6987825"/>
              <a:ext cx="194995" cy="194081"/>
            </a:xfrm>
            <a:prstGeom prst="rect">
              <a:avLst/>
            </a:prstGeom>
          </p:spPr>
        </p:pic>
        <p:pic>
          <p:nvPicPr>
            <p:cNvPr id="422" name="object 422" descr=""/>
            <p:cNvPicPr/>
            <p:nvPr/>
          </p:nvPicPr>
          <p:blipFill>
            <a:blip r:embed="rId91" cstate="print"/>
            <a:stretch>
              <a:fillRect/>
            </a:stretch>
          </p:blipFill>
          <p:spPr>
            <a:xfrm>
              <a:off x="11805444" y="6988968"/>
              <a:ext cx="188823" cy="192709"/>
            </a:xfrm>
            <a:prstGeom prst="rect">
              <a:avLst/>
            </a:prstGeom>
          </p:spPr>
        </p:pic>
      </p:grpSp>
      <p:grpSp>
        <p:nvGrpSpPr>
          <p:cNvPr id="423" name="object 423" descr=""/>
          <p:cNvGrpSpPr/>
          <p:nvPr/>
        </p:nvGrpSpPr>
        <p:grpSpPr>
          <a:xfrm>
            <a:off x="12095404" y="6988967"/>
            <a:ext cx="396875" cy="195580"/>
            <a:chOff x="12095404" y="6988967"/>
            <a:chExt cx="396875" cy="195580"/>
          </a:xfrm>
        </p:grpSpPr>
        <p:pic>
          <p:nvPicPr>
            <p:cNvPr id="424" name="object 424" descr="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12317603" y="6988967"/>
              <a:ext cx="174193" cy="195224"/>
            </a:xfrm>
            <a:prstGeom prst="rect">
              <a:avLst/>
            </a:prstGeom>
          </p:spPr>
        </p:pic>
        <p:pic>
          <p:nvPicPr>
            <p:cNvPr id="425" name="object 425" descr="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12095404" y="6988967"/>
              <a:ext cx="181737" cy="195224"/>
            </a:xfrm>
            <a:prstGeom prst="rect">
              <a:avLst/>
            </a:prstGeom>
          </p:spPr>
        </p:pic>
      </p:grpSp>
      <p:sp>
        <p:nvSpPr>
          <p:cNvPr id="426" name="object 426" descr=""/>
          <p:cNvSpPr/>
          <p:nvPr/>
        </p:nvSpPr>
        <p:spPr>
          <a:xfrm>
            <a:off x="12529287" y="6989800"/>
            <a:ext cx="195580" cy="191770"/>
          </a:xfrm>
          <a:custGeom>
            <a:avLst/>
            <a:gdLst/>
            <a:ahLst/>
            <a:cxnLst/>
            <a:rect l="l" t="t" r="r" b="b"/>
            <a:pathLst>
              <a:path w="195579" h="191770">
                <a:moveTo>
                  <a:pt x="180822" y="17780"/>
                </a:moveTo>
                <a:lnTo>
                  <a:pt x="36118" y="17780"/>
                </a:lnTo>
                <a:lnTo>
                  <a:pt x="36118" y="0"/>
                </a:lnTo>
                <a:lnTo>
                  <a:pt x="13944" y="0"/>
                </a:lnTo>
                <a:lnTo>
                  <a:pt x="13944" y="17780"/>
                </a:lnTo>
                <a:lnTo>
                  <a:pt x="13944" y="34290"/>
                </a:lnTo>
                <a:lnTo>
                  <a:pt x="13944" y="52070"/>
                </a:lnTo>
                <a:lnTo>
                  <a:pt x="13944" y="68580"/>
                </a:lnTo>
                <a:lnTo>
                  <a:pt x="180822" y="68580"/>
                </a:lnTo>
                <a:lnTo>
                  <a:pt x="180822" y="52070"/>
                </a:lnTo>
                <a:lnTo>
                  <a:pt x="36118" y="52070"/>
                </a:lnTo>
                <a:lnTo>
                  <a:pt x="36118" y="34290"/>
                </a:lnTo>
                <a:lnTo>
                  <a:pt x="158648" y="34290"/>
                </a:lnTo>
                <a:lnTo>
                  <a:pt x="158648" y="51523"/>
                </a:lnTo>
                <a:lnTo>
                  <a:pt x="180822" y="51523"/>
                </a:lnTo>
                <a:lnTo>
                  <a:pt x="180822" y="34290"/>
                </a:lnTo>
                <a:lnTo>
                  <a:pt x="180822" y="34150"/>
                </a:lnTo>
                <a:lnTo>
                  <a:pt x="180822" y="17780"/>
                </a:lnTo>
                <a:close/>
              </a:path>
              <a:path w="195579" h="191770">
                <a:moveTo>
                  <a:pt x="180822" y="317"/>
                </a:moveTo>
                <a:lnTo>
                  <a:pt x="158648" y="317"/>
                </a:lnTo>
                <a:lnTo>
                  <a:pt x="158648" y="17233"/>
                </a:lnTo>
                <a:lnTo>
                  <a:pt x="180822" y="17233"/>
                </a:lnTo>
                <a:lnTo>
                  <a:pt x="180822" y="317"/>
                </a:lnTo>
                <a:close/>
              </a:path>
              <a:path w="195579" h="191770">
                <a:moveTo>
                  <a:pt x="184937" y="175260"/>
                </a:moveTo>
                <a:lnTo>
                  <a:pt x="35661" y="175260"/>
                </a:lnTo>
                <a:lnTo>
                  <a:pt x="35661" y="162560"/>
                </a:lnTo>
                <a:lnTo>
                  <a:pt x="181508" y="162560"/>
                </a:lnTo>
                <a:lnTo>
                  <a:pt x="181508" y="146050"/>
                </a:lnTo>
                <a:lnTo>
                  <a:pt x="181508" y="133350"/>
                </a:lnTo>
                <a:lnTo>
                  <a:pt x="181508" y="116840"/>
                </a:lnTo>
                <a:lnTo>
                  <a:pt x="13030" y="116840"/>
                </a:lnTo>
                <a:lnTo>
                  <a:pt x="13030" y="133350"/>
                </a:lnTo>
                <a:lnTo>
                  <a:pt x="159334" y="133350"/>
                </a:lnTo>
                <a:lnTo>
                  <a:pt x="159334" y="146050"/>
                </a:lnTo>
                <a:lnTo>
                  <a:pt x="13487" y="146050"/>
                </a:lnTo>
                <a:lnTo>
                  <a:pt x="13487" y="162560"/>
                </a:lnTo>
                <a:lnTo>
                  <a:pt x="13487" y="175260"/>
                </a:lnTo>
                <a:lnTo>
                  <a:pt x="13487" y="191770"/>
                </a:lnTo>
                <a:lnTo>
                  <a:pt x="184937" y="191770"/>
                </a:lnTo>
                <a:lnTo>
                  <a:pt x="184937" y="175260"/>
                </a:lnTo>
                <a:close/>
              </a:path>
              <a:path w="195579" h="191770">
                <a:moveTo>
                  <a:pt x="194995" y="84213"/>
                </a:moveTo>
                <a:lnTo>
                  <a:pt x="0" y="84213"/>
                </a:lnTo>
                <a:lnTo>
                  <a:pt x="0" y="101815"/>
                </a:lnTo>
                <a:lnTo>
                  <a:pt x="194995" y="101815"/>
                </a:lnTo>
                <a:lnTo>
                  <a:pt x="194995" y="8421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7" name="object 427" descr=""/>
          <p:cNvSpPr/>
          <p:nvPr/>
        </p:nvSpPr>
        <p:spPr>
          <a:xfrm>
            <a:off x="12813446" y="7081322"/>
            <a:ext cx="80010" cy="20955"/>
          </a:xfrm>
          <a:custGeom>
            <a:avLst/>
            <a:gdLst/>
            <a:ahLst/>
            <a:cxnLst/>
            <a:rect l="l" t="t" r="r" b="b"/>
            <a:pathLst>
              <a:path w="80009" h="20954">
                <a:moveTo>
                  <a:pt x="80010" y="20574"/>
                </a:moveTo>
                <a:lnTo>
                  <a:pt x="0" y="20574"/>
                </a:lnTo>
                <a:lnTo>
                  <a:pt x="0" y="0"/>
                </a:lnTo>
                <a:lnTo>
                  <a:pt x="80010" y="0"/>
                </a:lnTo>
                <a:lnTo>
                  <a:pt x="80010" y="205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428" name="object 428" descr="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12988906" y="6988967"/>
            <a:ext cx="197967" cy="195224"/>
          </a:xfrm>
          <a:prstGeom prst="rect">
            <a:avLst/>
          </a:prstGeom>
        </p:spPr>
      </p:pic>
      <p:grpSp>
        <p:nvGrpSpPr>
          <p:cNvPr id="429" name="object 429" descr=""/>
          <p:cNvGrpSpPr/>
          <p:nvPr/>
        </p:nvGrpSpPr>
        <p:grpSpPr>
          <a:xfrm>
            <a:off x="13213849" y="6988967"/>
            <a:ext cx="624205" cy="195580"/>
            <a:chOff x="13213849" y="6988967"/>
            <a:chExt cx="624205" cy="195580"/>
          </a:xfrm>
        </p:grpSpPr>
        <p:pic>
          <p:nvPicPr>
            <p:cNvPr id="430" name="object 430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3422561" y="6989882"/>
              <a:ext cx="194995" cy="184937"/>
            </a:xfrm>
            <a:prstGeom prst="rect">
              <a:avLst/>
            </a:prstGeom>
          </p:spPr>
        </p:pic>
        <p:pic>
          <p:nvPicPr>
            <p:cNvPr id="431" name="object 431" descr=""/>
            <p:cNvPicPr/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13213849" y="6988967"/>
              <a:ext cx="170992" cy="195224"/>
            </a:xfrm>
            <a:prstGeom prst="rect">
              <a:avLst/>
            </a:prstGeom>
          </p:spPr>
        </p:pic>
        <p:sp>
          <p:nvSpPr>
            <p:cNvPr id="432" name="object 432" descr=""/>
            <p:cNvSpPr/>
            <p:nvPr/>
          </p:nvSpPr>
          <p:spPr>
            <a:xfrm>
              <a:off x="13642467" y="6996150"/>
              <a:ext cx="195580" cy="179070"/>
            </a:xfrm>
            <a:custGeom>
              <a:avLst/>
              <a:gdLst/>
              <a:ahLst/>
              <a:cxnLst/>
              <a:rect l="l" t="t" r="r" b="b"/>
              <a:pathLst>
                <a:path w="195580" h="179070">
                  <a:moveTo>
                    <a:pt x="185166" y="104140"/>
                  </a:moveTo>
                  <a:lnTo>
                    <a:pt x="35661" y="104140"/>
                  </a:lnTo>
                  <a:lnTo>
                    <a:pt x="35661" y="72390"/>
                  </a:lnTo>
                  <a:lnTo>
                    <a:pt x="179679" y="72390"/>
                  </a:lnTo>
                  <a:lnTo>
                    <a:pt x="179679" y="52070"/>
                  </a:lnTo>
                  <a:lnTo>
                    <a:pt x="35661" y="52070"/>
                  </a:lnTo>
                  <a:lnTo>
                    <a:pt x="35661" y="20320"/>
                  </a:lnTo>
                  <a:lnTo>
                    <a:pt x="182194" y="20320"/>
                  </a:lnTo>
                  <a:lnTo>
                    <a:pt x="182194" y="0"/>
                  </a:lnTo>
                  <a:lnTo>
                    <a:pt x="13030" y="0"/>
                  </a:lnTo>
                  <a:lnTo>
                    <a:pt x="13030" y="20320"/>
                  </a:lnTo>
                  <a:lnTo>
                    <a:pt x="13030" y="52070"/>
                  </a:lnTo>
                  <a:lnTo>
                    <a:pt x="13030" y="72390"/>
                  </a:lnTo>
                  <a:lnTo>
                    <a:pt x="13030" y="104140"/>
                  </a:lnTo>
                  <a:lnTo>
                    <a:pt x="13030" y="124460"/>
                  </a:lnTo>
                  <a:lnTo>
                    <a:pt x="185166" y="124460"/>
                  </a:lnTo>
                  <a:lnTo>
                    <a:pt x="185166" y="104140"/>
                  </a:lnTo>
                  <a:close/>
                </a:path>
                <a:path w="195580" h="179070">
                  <a:moveTo>
                    <a:pt x="194995" y="157873"/>
                  </a:moveTo>
                  <a:lnTo>
                    <a:pt x="0" y="157873"/>
                  </a:lnTo>
                  <a:lnTo>
                    <a:pt x="0" y="178676"/>
                  </a:lnTo>
                  <a:lnTo>
                    <a:pt x="194995" y="178676"/>
                  </a:lnTo>
                  <a:lnTo>
                    <a:pt x="194995" y="15787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433" name="object 433" descr=""/>
          <p:cNvGrpSpPr/>
          <p:nvPr/>
        </p:nvGrpSpPr>
        <p:grpSpPr>
          <a:xfrm>
            <a:off x="13932396" y="6988967"/>
            <a:ext cx="396875" cy="195580"/>
            <a:chOff x="13932396" y="6988967"/>
            <a:chExt cx="396875" cy="195580"/>
          </a:xfrm>
        </p:grpSpPr>
        <p:pic>
          <p:nvPicPr>
            <p:cNvPr id="434" name="object 434" descr="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13932396" y="6988967"/>
              <a:ext cx="181737" cy="195224"/>
            </a:xfrm>
            <a:prstGeom prst="rect">
              <a:avLst/>
            </a:prstGeom>
          </p:spPr>
        </p:pic>
        <p:pic>
          <p:nvPicPr>
            <p:cNvPr id="435" name="object 435" descr="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14154595" y="6988967"/>
              <a:ext cx="174193" cy="195224"/>
            </a:xfrm>
            <a:prstGeom prst="rect">
              <a:avLst/>
            </a:prstGeom>
          </p:spPr>
        </p:pic>
      </p:grpSp>
      <p:sp>
        <p:nvSpPr>
          <p:cNvPr id="436" name="object 436" descr=""/>
          <p:cNvSpPr/>
          <p:nvPr/>
        </p:nvSpPr>
        <p:spPr>
          <a:xfrm>
            <a:off x="14366278" y="6989800"/>
            <a:ext cx="195580" cy="191770"/>
          </a:xfrm>
          <a:custGeom>
            <a:avLst/>
            <a:gdLst/>
            <a:ahLst/>
            <a:cxnLst/>
            <a:rect l="l" t="t" r="r" b="b"/>
            <a:pathLst>
              <a:path w="195580" h="191770">
                <a:moveTo>
                  <a:pt x="180822" y="17780"/>
                </a:moveTo>
                <a:lnTo>
                  <a:pt x="36118" y="17780"/>
                </a:lnTo>
                <a:lnTo>
                  <a:pt x="36118" y="0"/>
                </a:lnTo>
                <a:lnTo>
                  <a:pt x="13944" y="0"/>
                </a:lnTo>
                <a:lnTo>
                  <a:pt x="13944" y="17780"/>
                </a:lnTo>
                <a:lnTo>
                  <a:pt x="13944" y="34290"/>
                </a:lnTo>
                <a:lnTo>
                  <a:pt x="13944" y="52070"/>
                </a:lnTo>
                <a:lnTo>
                  <a:pt x="13944" y="68580"/>
                </a:lnTo>
                <a:lnTo>
                  <a:pt x="180822" y="68580"/>
                </a:lnTo>
                <a:lnTo>
                  <a:pt x="180822" y="52070"/>
                </a:lnTo>
                <a:lnTo>
                  <a:pt x="36118" y="52070"/>
                </a:lnTo>
                <a:lnTo>
                  <a:pt x="36118" y="34290"/>
                </a:lnTo>
                <a:lnTo>
                  <a:pt x="158648" y="34290"/>
                </a:lnTo>
                <a:lnTo>
                  <a:pt x="158648" y="51523"/>
                </a:lnTo>
                <a:lnTo>
                  <a:pt x="180822" y="51523"/>
                </a:lnTo>
                <a:lnTo>
                  <a:pt x="180822" y="34290"/>
                </a:lnTo>
                <a:lnTo>
                  <a:pt x="180822" y="34150"/>
                </a:lnTo>
                <a:lnTo>
                  <a:pt x="180822" y="17780"/>
                </a:lnTo>
                <a:close/>
              </a:path>
              <a:path w="195580" h="191770">
                <a:moveTo>
                  <a:pt x="180822" y="317"/>
                </a:moveTo>
                <a:lnTo>
                  <a:pt x="158648" y="317"/>
                </a:lnTo>
                <a:lnTo>
                  <a:pt x="158648" y="17233"/>
                </a:lnTo>
                <a:lnTo>
                  <a:pt x="180822" y="17233"/>
                </a:lnTo>
                <a:lnTo>
                  <a:pt x="180822" y="317"/>
                </a:lnTo>
                <a:close/>
              </a:path>
              <a:path w="195580" h="191770">
                <a:moveTo>
                  <a:pt x="184937" y="175260"/>
                </a:moveTo>
                <a:lnTo>
                  <a:pt x="35661" y="175260"/>
                </a:lnTo>
                <a:lnTo>
                  <a:pt x="35661" y="162560"/>
                </a:lnTo>
                <a:lnTo>
                  <a:pt x="181508" y="162560"/>
                </a:lnTo>
                <a:lnTo>
                  <a:pt x="181508" y="146050"/>
                </a:lnTo>
                <a:lnTo>
                  <a:pt x="181508" y="133350"/>
                </a:lnTo>
                <a:lnTo>
                  <a:pt x="181508" y="116840"/>
                </a:lnTo>
                <a:lnTo>
                  <a:pt x="13030" y="116840"/>
                </a:lnTo>
                <a:lnTo>
                  <a:pt x="13030" y="133350"/>
                </a:lnTo>
                <a:lnTo>
                  <a:pt x="159334" y="133350"/>
                </a:lnTo>
                <a:lnTo>
                  <a:pt x="159334" y="146050"/>
                </a:lnTo>
                <a:lnTo>
                  <a:pt x="13487" y="146050"/>
                </a:lnTo>
                <a:lnTo>
                  <a:pt x="13487" y="162560"/>
                </a:lnTo>
                <a:lnTo>
                  <a:pt x="13487" y="175260"/>
                </a:lnTo>
                <a:lnTo>
                  <a:pt x="13487" y="191770"/>
                </a:lnTo>
                <a:lnTo>
                  <a:pt x="184937" y="191770"/>
                </a:lnTo>
                <a:lnTo>
                  <a:pt x="184937" y="175260"/>
                </a:lnTo>
                <a:close/>
              </a:path>
              <a:path w="195580" h="191770">
                <a:moveTo>
                  <a:pt x="194995" y="84213"/>
                </a:moveTo>
                <a:lnTo>
                  <a:pt x="0" y="84213"/>
                </a:lnTo>
                <a:lnTo>
                  <a:pt x="0" y="101815"/>
                </a:lnTo>
                <a:lnTo>
                  <a:pt x="194995" y="101815"/>
                </a:lnTo>
                <a:lnTo>
                  <a:pt x="194995" y="8421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437" name="object 437" descr=""/>
          <p:cNvGrpSpPr/>
          <p:nvPr/>
        </p:nvGrpSpPr>
        <p:grpSpPr>
          <a:xfrm>
            <a:off x="8137700" y="7628924"/>
            <a:ext cx="848994" cy="195580"/>
            <a:chOff x="8137700" y="7628924"/>
            <a:chExt cx="848994" cy="195580"/>
          </a:xfrm>
        </p:grpSpPr>
        <p:pic>
          <p:nvPicPr>
            <p:cNvPr id="438" name="object 438" descr="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8137700" y="7628924"/>
              <a:ext cx="197967" cy="195224"/>
            </a:xfrm>
            <a:prstGeom prst="rect">
              <a:avLst/>
            </a:prstGeom>
          </p:spPr>
        </p:pic>
        <p:pic>
          <p:nvPicPr>
            <p:cNvPr id="439" name="object 439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362642" y="7628924"/>
              <a:ext cx="170992" cy="195224"/>
            </a:xfrm>
            <a:prstGeom prst="rect">
              <a:avLst/>
            </a:prstGeom>
          </p:spPr>
        </p:pic>
        <p:pic>
          <p:nvPicPr>
            <p:cNvPr id="440" name="object 440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571354" y="7629838"/>
              <a:ext cx="194995" cy="184937"/>
            </a:xfrm>
            <a:prstGeom prst="rect">
              <a:avLst/>
            </a:prstGeom>
          </p:spPr>
        </p:pic>
        <p:sp>
          <p:nvSpPr>
            <p:cNvPr id="441" name="object 441" descr=""/>
            <p:cNvSpPr/>
            <p:nvPr/>
          </p:nvSpPr>
          <p:spPr>
            <a:xfrm>
              <a:off x="8791257" y="7636230"/>
              <a:ext cx="195580" cy="179070"/>
            </a:xfrm>
            <a:custGeom>
              <a:avLst/>
              <a:gdLst/>
              <a:ahLst/>
              <a:cxnLst/>
              <a:rect l="l" t="t" r="r" b="b"/>
              <a:pathLst>
                <a:path w="195579" h="179070">
                  <a:moveTo>
                    <a:pt x="185166" y="104140"/>
                  </a:moveTo>
                  <a:lnTo>
                    <a:pt x="35661" y="104140"/>
                  </a:lnTo>
                  <a:lnTo>
                    <a:pt x="35661" y="72390"/>
                  </a:lnTo>
                  <a:lnTo>
                    <a:pt x="179679" y="72390"/>
                  </a:lnTo>
                  <a:lnTo>
                    <a:pt x="179679" y="52070"/>
                  </a:lnTo>
                  <a:lnTo>
                    <a:pt x="35661" y="52070"/>
                  </a:lnTo>
                  <a:lnTo>
                    <a:pt x="35661" y="20320"/>
                  </a:lnTo>
                  <a:lnTo>
                    <a:pt x="182194" y="20320"/>
                  </a:lnTo>
                  <a:lnTo>
                    <a:pt x="182194" y="0"/>
                  </a:lnTo>
                  <a:lnTo>
                    <a:pt x="13030" y="0"/>
                  </a:lnTo>
                  <a:lnTo>
                    <a:pt x="13030" y="20320"/>
                  </a:lnTo>
                  <a:lnTo>
                    <a:pt x="13030" y="52070"/>
                  </a:lnTo>
                  <a:lnTo>
                    <a:pt x="13030" y="72390"/>
                  </a:lnTo>
                  <a:lnTo>
                    <a:pt x="13030" y="104140"/>
                  </a:lnTo>
                  <a:lnTo>
                    <a:pt x="13030" y="124460"/>
                  </a:lnTo>
                  <a:lnTo>
                    <a:pt x="185166" y="124460"/>
                  </a:lnTo>
                  <a:lnTo>
                    <a:pt x="185166" y="104140"/>
                  </a:lnTo>
                  <a:close/>
                </a:path>
                <a:path w="195579" h="179070">
                  <a:moveTo>
                    <a:pt x="194995" y="157746"/>
                  </a:moveTo>
                  <a:lnTo>
                    <a:pt x="0" y="157746"/>
                  </a:lnTo>
                  <a:lnTo>
                    <a:pt x="0" y="178549"/>
                  </a:lnTo>
                  <a:lnTo>
                    <a:pt x="194995" y="178549"/>
                  </a:lnTo>
                  <a:lnTo>
                    <a:pt x="194995" y="15774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442" name="object 442" descr=""/>
          <p:cNvGrpSpPr/>
          <p:nvPr/>
        </p:nvGrpSpPr>
        <p:grpSpPr>
          <a:xfrm>
            <a:off x="9076703" y="7625495"/>
            <a:ext cx="422909" cy="198755"/>
            <a:chOff x="9076703" y="7625495"/>
            <a:chExt cx="422909" cy="198755"/>
          </a:xfrm>
        </p:grpSpPr>
        <p:pic>
          <p:nvPicPr>
            <p:cNvPr id="443" name="object 443" descr=""/>
            <p:cNvPicPr/>
            <p:nvPr/>
          </p:nvPicPr>
          <p:blipFill>
            <a:blip r:embed="rId75" cstate="print"/>
            <a:stretch>
              <a:fillRect/>
            </a:stretch>
          </p:blipFill>
          <p:spPr>
            <a:xfrm>
              <a:off x="9076703" y="7628924"/>
              <a:ext cx="182194" cy="195224"/>
            </a:xfrm>
            <a:prstGeom prst="rect">
              <a:avLst/>
            </a:prstGeom>
          </p:spPr>
        </p:pic>
        <p:pic>
          <p:nvPicPr>
            <p:cNvPr id="444" name="object 444" descr="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9294330" y="7625495"/>
              <a:ext cx="204825" cy="196138"/>
            </a:xfrm>
            <a:prstGeom prst="rect">
              <a:avLst/>
            </a:prstGeom>
          </p:spPr>
        </p:pic>
      </p:grpSp>
      <p:grpSp>
        <p:nvGrpSpPr>
          <p:cNvPr id="445" name="object 445" descr=""/>
          <p:cNvGrpSpPr/>
          <p:nvPr/>
        </p:nvGrpSpPr>
        <p:grpSpPr>
          <a:xfrm>
            <a:off x="9584824" y="7628924"/>
            <a:ext cx="396875" cy="195580"/>
            <a:chOff x="9584824" y="7628924"/>
            <a:chExt cx="396875" cy="195580"/>
          </a:xfrm>
        </p:grpSpPr>
        <p:pic>
          <p:nvPicPr>
            <p:cNvPr id="446" name="object 446" descr="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9584824" y="7628924"/>
              <a:ext cx="181737" cy="195224"/>
            </a:xfrm>
            <a:prstGeom prst="rect">
              <a:avLst/>
            </a:prstGeom>
          </p:spPr>
        </p:pic>
        <p:pic>
          <p:nvPicPr>
            <p:cNvPr id="447" name="object 447" descr="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9807023" y="7628924"/>
              <a:ext cx="174193" cy="195224"/>
            </a:xfrm>
            <a:prstGeom prst="rect">
              <a:avLst/>
            </a:prstGeom>
          </p:spPr>
        </p:pic>
      </p:grpSp>
      <p:grpSp>
        <p:nvGrpSpPr>
          <p:cNvPr id="448" name="object 448" descr=""/>
          <p:cNvGrpSpPr/>
          <p:nvPr/>
        </p:nvGrpSpPr>
        <p:grpSpPr>
          <a:xfrm>
            <a:off x="10018707" y="7627781"/>
            <a:ext cx="415290" cy="194310"/>
            <a:chOff x="10018707" y="7627781"/>
            <a:chExt cx="415290" cy="194310"/>
          </a:xfrm>
        </p:grpSpPr>
        <p:sp>
          <p:nvSpPr>
            <p:cNvPr id="449" name="object 449" descr=""/>
            <p:cNvSpPr/>
            <p:nvPr/>
          </p:nvSpPr>
          <p:spPr>
            <a:xfrm>
              <a:off x="10018700" y="7629880"/>
              <a:ext cx="195580" cy="191770"/>
            </a:xfrm>
            <a:custGeom>
              <a:avLst/>
              <a:gdLst/>
              <a:ahLst/>
              <a:cxnLst/>
              <a:rect l="l" t="t" r="r" b="b"/>
              <a:pathLst>
                <a:path w="195579" h="191770">
                  <a:moveTo>
                    <a:pt x="180822" y="190"/>
                  </a:moveTo>
                  <a:lnTo>
                    <a:pt x="158648" y="190"/>
                  </a:lnTo>
                  <a:lnTo>
                    <a:pt x="158648" y="16510"/>
                  </a:lnTo>
                  <a:lnTo>
                    <a:pt x="158648" y="34290"/>
                  </a:lnTo>
                  <a:lnTo>
                    <a:pt x="158648" y="50800"/>
                  </a:lnTo>
                  <a:lnTo>
                    <a:pt x="36118" y="50800"/>
                  </a:lnTo>
                  <a:lnTo>
                    <a:pt x="36118" y="34290"/>
                  </a:lnTo>
                  <a:lnTo>
                    <a:pt x="158648" y="34290"/>
                  </a:lnTo>
                  <a:lnTo>
                    <a:pt x="158648" y="16510"/>
                  </a:lnTo>
                  <a:lnTo>
                    <a:pt x="36118" y="16510"/>
                  </a:lnTo>
                  <a:lnTo>
                    <a:pt x="36118" y="0"/>
                  </a:lnTo>
                  <a:lnTo>
                    <a:pt x="13944" y="0"/>
                  </a:lnTo>
                  <a:lnTo>
                    <a:pt x="13944" y="16510"/>
                  </a:lnTo>
                  <a:lnTo>
                    <a:pt x="13944" y="34290"/>
                  </a:lnTo>
                  <a:lnTo>
                    <a:pt x="13944" y="50800"/>
                  </a:lnTo>
                  <a:lnTo>
                    <a:pt x="13944" y="68580"/>
                  </a:lnTo>
                  <a:lnTo>
                    <a:pt x="180822" y="68580"/>
                  </a:lnTo>
                  <a:lnTo>
                    <a:pt x="180822" y="16510"/>
                  </a:lnTo>
                  <a:lnTo>
                    <a:pt x="180822" y="190"/>
                  </a:lnTo>
                  <a:close/>
                </a:path>
                <a:path w="195579" h="191770">
                  <a:moveTo>
                    <a:pt x="184937" y="175260"/>
                  </a:moveTo>
                  <a:lnTo>
                    <a:pt x="35661" y="175260"/>
                  </a:lnTo>
                  <a:lnTo>
                    <a:pt x="35661" y="162560"/>
                  </a:lnTo>
                  <a:lnTo>
                    <a:pt x="181508" y="162560"/>
                  </a:lnTo>
                  <a:lnTo>
                    <a:pt x="181508" y="146050"/>
                  </a:lnTo>
                  <a:lnTo>
                    <a:pt x="181508" y="133350"/>
                  </a:lnTo>
                  <a:lnTo>
                    <a:pt x="181508" y="116840"/>
                  </a:lnTo>
                  <a:lnTo>
                    <a:pt x="13030" y="116840"/>
                  </a:lnTo>
                  <a:lnTo>
                    <a:pt x="13030" y="133350"/>
                  </a:lnTo>
                  <a:lnTo>
                    <a:pt x="159334" y="133350"/>
                  </a:lnTo>
                  <a:lnTo>
                    <a:pt x="159334" y="146050"/>
                  </a:lnTo>
                  <a:lnTo>
                    <a:pt x="13487" y="146050"/>
                  </a:lnTo>
                  <a:lnTo>
                    <a:pt x="13487" y="162560"/>
                  </a:lnTo>
                  <a:lnTo>
                    <a:pt x="13487" y="175260"/>
                  </a:lnTo>
                  <a:lnTo>
                    <a:pt x="13487" y="191770"/>
                  </a:lnTo>
                  <a:lnTo>
                    <a:pt x="184937" y="191770"/>
                  </a:lnTo>
                  <a:lnTo>
                    <a:pt x="184937" y="175260"/>
                  </a:lnTo>
                  <a:close/>
                </a:path>
                <a:path w="195579" h="191770">
                  <a:moveTo>
                    <a:pt x="194995" y="84086"/>
                  </a:moveTo>
                  <a:lnTo>
                    <a:pt x="0" y="84086"/>
                  </a:lnTo>
                  <a:lnTo>
                    <a:pt x="0" y="101688"/>
                  </a:lnTo>
                  <a:lnTo>
                    <a:pt x="194995" y="101688"/>
                  </a:lnTo>
                  <a:lnTo>
                    <a:pt x="194995" y="8408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50" name="object 450" descr=""/>
            <p:cNvPicPr/>
            <p:nvPr/>
          </p:nvPicPr>
          <p:blipFill>
            <a:blip r:embed="rId102" cstate="print"/>
            <a:stretch>
              <a:fillRect/>
            </a:stretch>
          </p:blipFill>
          <p:spPr>
            <a:xfrm>
              <a:off x="10238620" y="7627781"/>
              <a:ext cx="194995" cy="194081"/>
            </a:xfrm>
            <a:prstGeom prst="rect">
              <a:avLst/>
            </a:prstGeom>
          </p:spPr>
        </p:pic>
      </p:grpSp>
      <p:grpSp>
        <p:nvGrpSpPr>
          <p:cNvPr id="451" name="object 451" descr=""/>
          <p:cNvGrpSpPr/>
          <p:nvPr/>
        </p:nvGrpSpPr>
        <p:grpSpPr>
          <a:xfrm>
            <a:off x="10528770" y="7628924"/>
            <a:ext cx="1078230" cy="195580"/>
            <a:chOff x="10528770" y="7628924"/>
            <a:chExt cx="1078230" cy="195580"/>
          </a:xfrm>
        </p:grpSpPr>
        <p:pic>
          <p:nvPicPr>
            <p:cNvPr id="452" name="object 452" descr="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0528770" y="7628924"/>
              <a:ext cx="197967" cy="195224"/>
            </a:xfrm>
            <a:prstGeom prst="rect">
              <a:avLst/>
            </a:prstGeom>
          </p:spPr>
        </p:pic>
        <p:pic>
          <p:nvPicPr>
            <p:cNvPr id="453" name="object 453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753712" y="7628924"/>
              <a:ext cx="170992" cy="195224"/>
            </a:xfrm>
            <a:prstGeom prst="rect">
              <a:avLst/>
            </a:prstGeom>
          </p:spPr>
        </p:pic>
        <p:pic>
          <p:nvPicPr>
            <p:cNvPr id="454" name="object 454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0962424" y="7629838"/>
              <a:ext cx="194995" cy="184937"/>
            </a:xfrm>
            <a:prstGeom prst="rect">
              <a:avLst/>
            </a:prstGeom>
          </p:spPr>
        </p:pic>
        <p:sp>
          <p:nvSpPr>
            <p:cNvPr id="455" name="object 455" descr=""/>
            <p:cNvSpPr/>
            <p:nvPr/>
          </p:nvSpPr>
          <p:spPr>
            <a:xfrm>
              <a:off x="11182337" y="7636230"/>
              <a:ext cx="195580" cy="179070"/>
            </a:xfrm>
            <a:custGeom>
              <a:avLst/>
              <a:gdLst/>
              <a:ahLst/>
              <a:cxnLst/>
              <a:rect l="l" t="t" r="r" b="b"/>
              <a:pathLst>
                <a:path w="195579" h="179070">
                  <a:moveTo>
                    <a:pt x="185166" y="104140"/>
                  </a:moveTo>
                  <a:lnTo>
                    <a:pt x="35661" y="104140"/>
                  </a:lnTo>
                  <a:lnTo>
                    <a:pt x="35661" y="72390"/>
                  </a:lnTo>
                  <a:lnTo>
                    <a:pt x="179679" y="72390"/>
                  </a:lnTo>
                  <a:lnTo>
                    <a:pt x="179679" y="52070"/>
                  </a:lnTo>
                  <a:lnTo>
                    <a:pt x="35661" y="52070"/>
                  </a:lnTo>
                  <a:lnTo>
                    <a:pt x="35661" y="20320"/>
                  </a:lnTo>
                  <a:lnTo>
                    <a:pt x="182194" y="20320"/>
                  </a:lnTo>
                  <a:lnTo>
                    <a:pt x="182194" y="0"/>
                  </a:lnTo>
                  <a:lnTo>
                    <a:pt x="13030" y="0"/>
                  </a:lnTo>
                  <a:lnTo>
                    <a:pt x="13030" y="20320"/>
                  </a:lnTo>
                  <a:lnTo>
                    <a:pt x="13030" y="52070"/>
                  </a:lnTo>
                  <a:lnTo>
                    <a:pt x="13030" y="72390"/>
                  </a:lnTo>
                  <a:lnTo>
                    <a:pt x="13030" y="104140"/>
                  </a:lnTo>
                  <a:lnTo>
                    <a:pt x="13030" y="124460"/>
                  </a:lnTo>
                  <a:lnTo>
                    <a:pt x="185166" y="124460"/>
                  </a:lnTo>
                  <a:lnTo>
                    <a:pt x="185166" y="104140"/>
                  </a:lnTo>
                  <a:close/>
                </a:path>
                <a:path w="195579" h="179070">
                  <a:moveTo>
                    <a:pt x="194995" y="157746"/>
                  </a:moveTo>
                  <a:lnTo>
                    <a:pt x="0" y="157746"/>
                  </a:lnTo>
                  <a:lnTo>
                    <a:pt x="0" y="178549"/>
                  </a:lnTo>
                  <a:lnTo>
                    <a:pt x="194995" y="178549"/>
                  </a:lnTo>
                  <a:lnTo>
                    <a:pt x="194995" y="15774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56" name="object 456" descr="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1409337" y="7628924"/>
              <a:ext cx="197053" cy="195224"/>
            </a:xfrm>
            <a:prstGeom prst="rect">
              <a:avLst/>
            </a:prstGeom>
          </p:spPr>
        </p:pic>
      </p:grpSp>
      <p:pic>
        <p:nvPicPr>
          <p:cNvPr id="457" name="object 457" descr=""/>
          <p:cNvPicPr/>
          <p:nvPr/>
        </p:nvPicPr>
        <p:blipFill>
          <a:blip r:embed="rId60" cstate="print"/>
          <a:stretch>
            <a:fillRect/>
          </a:stretch>
        </p:blipFill>
        <p:spPr>
          <a:xfrm>
            <a:off x="11693459" y="7628924"/>
            <a:ext cx="176479" cy="195224"/>
          </a:xfrm>
          <a:prstGeom prst="rect">
            <a:avLst/>
          </a:prstGeom>
        </p:spPr>
      </p:pic>
      <p:pic>
        <p:nvPicPr>
          <p:cNvPr id="458" name="object 458" descr="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2190073" y="7627781"/>
            <a:ext cx="194995" cy="194081"/>
          </a:xfrm>
          <a:prstGeom prst="rect">
            <a:avLst/>
          </a:prstGeom>
        </p:spPr>
      </p:pic>
      <p:pic>
        <p:nvPicPr>
          <p:cNvPr id="459" name="object 459" descr=""/>
          <p:cNvPicPr/>
          <p:nvPr/>
        </p:nvPicPr>
        <p:blipFill>
          <a:blip r:embed="rId103" cstate="print"/>
          <a:stretch>
            <a:fillRect/>
          </a:stretch>
        </p:blipFill>
        <p:spPr>
          <a:xfrm>
            <a:off x="11911772" y="7628924"/>
            <a:ext cx="183337" cy="192709"/>
          </a:xfrm>
          <a:prstGeom prst="rect">
            <a:avLst/>
          </a:prstGeom>
        </p:spPr>
      </p:pic>
      <p:grpSp>
        <p:nvGrpSpPr>
          <p:cNvPr id="460" name="object 460" descr=""/>
          <p:cNvGrpSpPr/>
          <p:nvPr/>
        </p:nvGrpSpPr>
        <p:grpSpPr>
          <a:xfrm>
            <a:off x="12409986" y="7628924"/>
            <a:ext cx="407670" cy="195580"/>
            <a:chOff x="12409986" y="7628924"/>
            <a:chExt cx="407670" cy="195580"/>
          </a:xfrm>
        </p:grpSpPr>
        <p:pic>
          <p:nvPicPr>
            <p:cNvPr id="461" name="object 461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409986" y="7628924"/>
              <a:ext cx="188823" cy="192709"/>
            </a:xfrm>
            <a:prstGeom prst="rect">
              <a:avLst/>
            </a:prstGeom>
          </p:spPr>
        </p:pic>
        <p:pic>
          <p:nvPicPr>
            <p:cNvPr id="462" name="object 462" descr="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2632414" y="7628924"/>
              <a:ext cx="185166" cy="195224"/>
            </a:xfrm>
            <a:prstGeom prst="rect">
              <a:avLst/>
            </a:prstGeom>
          </p:spPr>
        </p:pic>
      </p:grpSp>
      <p:grpSp>
        <p:nvGrpSpPr>
          <p:cNvPr id="463" name="object 463" descr=""/>
          <p:cNvGrpSpPr/>
          <p:nvPr/>
        </p:nvGrpSpPr>
        <p:grpSpPr>
          <a:xfrm>
            <a:off x="12921136" y="7628924"/>
            <a:ext cx="401955" cy="195580"/>
            <a:chOff x="12921136" y="7628924"/>
            <a:chExt cx="401955" cy="195580"/>
          </a:xfrm>
        </p:grpSpPr>
        <p:pic>
          <p:nvPicPr>
            <p:cNvPr id="464" name="object 464" descr="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12921136" y="7628924"/>
              <a:ext cx="176479" cy="195224"/>
            </a:xfrm>
            <a:prstGeom prst="rect">
              <a:avLst/>
            </a:prstGeom>
          </p:spPr>
        </p:pic>
        <p:pic>
          <p:nvPicPr>
            <p:cNvPr id="465" name="object 465" descr=""/>
            <p:cNvPicPr/>
            <p:nvPr/>
          </p:nvPicPr>
          <p:blipFill>
            <a:blip r:embed="rId104" cstate="print"/>
            <a:stretch>
              <a:fillRect/>
            </a:stretch>
          </p:blipFill>
          <p:spPr>
            <a:xfrm>
              <a:off x="13139449" y="7628924"/>
              <a:ext cx="183337" cy="192709"/>
            </a:xfrm>
            <a:prstGeom prst="rect">
              <a:avLst/>
            </a:prstGeom>
          </p:spPr>
        </p:pic>
      </p:grpSp>
      <p:grpSp>
        <p:nvGrpSpPr>
          <p:cNvPr id="466" name="object 466" descr=""/>
          <p:cNvGrpSpPr/>
          <p:nvPr/>
        </p:nvGrpSpPr>
        <p:grpSpPr>
          <a:xfrm>
            <a:off x="13419207" y="7625495"/>
            <a:ext cx="633730" cy="198755"/>
            <a:chOff x="13419207" y="7625495"/>
            <a:chExt cx="633730" cy="198755"/>
          </a:xfrm>
        </p:grpSpPr>
        <p:pic>
          <p:nvPicPr>
            <p:cNvPr id="467" name="object 467" descr=""/>
            <p:cNvPicPr/>
            <p:nvPr/>
          </p:nvPicPr>
          <p:blipFill>
            <a:blip r:embed="rId75" cstate="print"/>
            <a:stretch>
              <a:fillRect/>
            </a:stretch>
          </p:blipFill>
          <p:spPr>
            <a:xfrm>
              <a:off x="13419207" y="7628924"/>
              <a:ext cx="182194" cy="195224"/>
            </a:xfrm>
            <a:prstGeom prst="rect">
              <a:avLst/>
            </a:prstGeom>
          </p:spPr>
        </p:pic>
        <p:pic>
          <p:nvPicPr>
            <p:cNvPr id="468" name="object 468" descr=""/>
            <p:cNvPicPr/>
            <p:nvPr/>
          </p:nvPicPr>
          <p:blipFill>
            <a:blip r:embed="rId105" cstate="print"/>
            <a:stretch>
              <a:fillRect/>
            </a:stretch>
          </p:blipFill>
          <p:spPr>
            <a:xfrm>
              <a:off x="13636834" y="7625495"/>
              <a:ext cx="415594" cy="196138"/>
            </a:xfrm>
            <a:prstGeom prst="rect">
              <a:avLst/>
            </a:prstGeom>
          </p:spPr>
        </p:pic>
      </p:grpSp>
      <p:grpSp>
        <p:nvGrpSpPr>
          <p:cNvPr id="469" name="object 469" descr=""/>
          <p:cNvGrpSpPr/>
          <p:nvPr/>
        </p:nvGrpSpPr>
        <p:grpSpPr>
          <a:xfrm>
            <a:off x="14144097" y="7625495"/>
            <a:ext cx="641350" cy="198755"/>
            <a:chOff x="14144097" y="7625495"/>
            <a:chExt cx="641350" cy="198755"/>
          </a:xfrm>
        </p:grpSpPr>
        <p:pic>
          <p:nvPicPr>
            <p:cNvPr id="470" name="object 470" descr="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14144097" y="7625495"/>
              <a:ext cx="201396" cy="196138"/>
            </a:xfrm>
            <a:prstGeom prst="rect">
              <a:avLst/>
            </a:prstGeom>
          </p:spPr>
        </p:pic>
        <p:pic>
          <p:nvPicPr>
            <p:cNvPr id="471" name="object 471" descr="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4368583" y="7628924"/>
              <a:ext cx="176479" cy="195224"/>
            </a:xfrm>
            <a:prstGeom prst="rect">
              <a:avLst/>
            </a:prstGeom>
          </p:spPr>
        </p:pic>
        <p:pic>
          <p:nvPicPr>
            <p:cNvPr id="472" name="object 472" descr="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14580495" y="7625495"/>
              <a:ext cx="204825" cy="196138"/>
            </a:xfrm>
            <a:prstGeom prst="rect">
              <a:avLst/>
            </a:prstGeom>
          </p:spPr>
        </p:pic>
      </p:grpSp>
      <p:grpSp>
        <p:nvGrpSpPr>
          <p:cNvPr id="473" name="object 473" descr=""/>
          <p:cNvGrpSpPr/>
          <p:nvPr/>
        </p:nvGrpSpPr>
        <p:grpSpPr>
          <a:xfrm>
            <a:off x="14869456" y="7628924"/>
            <a:ext cx="403860" cy="195580"/>
            <a:chOff x="14869456" y="7628924"/>
            <a:chExt cx="403860" cy="195580"/>
          </a:xfrm>
        </p:grpSpPr>
        <p:pic>
          <p:nvPicPr>
            <p:cNvPr id="474" name="object 474" descr=""/>
            <p:cNvPicPr/>
            <p:nvPr/>
          </p:nvPicPr>
          <p:blipFill>
            <a:blip r:embed="rId106" cstate="print"/>
            <a:stretch>
              <a:fillRect/>
            </a:stretch>
          </p:blipFill>
          <p:spPr>
            <a:xfrm>
              <a:off x="14869456" y="7628924"/>
              <a:ext cx="177850" cy="195224"/>
            </a:xfrm>
            <a:prstGeom prst="rect">
              <a:avLst/>
            </a:prstGeom>
          </p:spPr>
        </p:pic>
        <p:pic>
          <p:nvPicPr>
            <p:cNvPr id="475" name="object 475" descr="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5087541" y="7628924"/>
              <a:ext cx="185166" cy="195224"/>
            </a:xfrm>
            <a:prstGeom prst="rect">
              <a:avLst/>
            </a:prstGeom>
          </p:spPr>
        </p:pic>
      </p:grpSp>
      <p:grpSp>
        <p:nvGrpSpPr>
          <p:cNvPr id="476" name="object 476" descr=""/>
          <p:cNvGrpSpPr/>
          <p:nvPr/>
        </p:nvGrpSpPr>
        <p:grpSpPr>
          <a:xfrm>
            <a:off x="15374833" y="7625495"/>
            <a:ext cx="418465" cy="198755"/>
            <a:chOff x="15374833" y="7625495"/>
            <a:chExt cx="418465" cy="198755"/>
          </a:xfrm>
        </p:grpSpPr>
        <p:pic>
          <p:nvPicPr>
            <p:cNvPr id="477" name="object 477" descr=""/>
            <p:cNvPicPr/>
            <p:nvPr/>
          </p:nvPicPr>
          <p:blipFill>
            <a:blip r:embed="rId77" cstate="print"/>
            <a:stretch>
              <a:fillRect/>
            </a:stretch>
          </p:blipFill>
          <p:spPr>
            <a:xfrm>
              <a:off x="15374833" y="7628924"/>
              <a:ext cx="181737" cy="195224"/>
            </a:xfrm>
            <a:prstGeom prst="rect">
              <a:avLst/>
            </a:prstGeom>
          </p:spPr>
        </p:pic>
        <p:pic>
          <p:nvPicPr>
            <p:cNvPr id="478" name="object 478" descr="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15588117" y="7625495"/>
              <a:ext cx="204825" cy="196138"/>
            </a:xfrm>
            <a:prstGeom prst="rect">
              <a:avLst/>
            </a:prstGeom>
          </p:spPr>
        </p:pic>
      </p:grpSp>
      <p:pic>
        <p:nvPicPr>
          <p:cNvPr id="479" name="object 479" descr=""/>
          <p:cNvPicPr/>
          <p:nvPr/>
        </p:nvPicPr>
        <p:blipFill>
          <a:blip r:embed="rId98" cstate="print"/>
          <a:stretch>
            <a:fillRect/>
          </a:stretch>
        </p:blipFill>
        <p:spPr>
          <a:xfrm>
            <a:off x="15876705" y="7628924"/>
            <a:ext cx="181508" cy="195224"/>
          </a:xfrm>
          <a:prstGeom prst="rect">
            <a:avLst/>
          </a:prstGeom>
        </p:spPr>
      </p:pic>
      <p:sp>
        <p:nvSpPr>
          <p:cNvPr id="480" name="object 480" descr=""/>
          <p:cNvSpPr/>
          <p:nvPr/>
        </p:nvSpPr>
        <p:spPr>
          <a:xfrm>
            <a:off x="16092729" y="7631150"/>
            <a:ext cx="415290" cy="190500"/>
          </a:xfrm>
          <a:custGeom>
            <a:avLst/>
            <a:gdLst/>
            <a:ahLst/>
            <a:cxnLst/>
            <a:rect l="l" t="t" r="r" b="b"/>
            <a:pathLst>
              <a:path w="415290" h="190500">
                <a:moveTo>
                  <a:pt x="181965" y="3492"/>
                </a:moveTo>
                <a:lnTo>
                  <a:pt x="159562" y="3492"/>
                </a:lnTo>
                <a:lnTo>
                  <a:pt x="159562" y="38100"/>
                </a:lnTo>
                <a:lnTo>
                  <a:pt x="35204" y="38100"/>
                </a:lnTo>
                <a:lnTo>
                  <a:pt x="35204" y="3810"/>
                </a:lnTo>
                <a:lnTo>
                  <a:pt x="12801" y="3810"/>
                </a:lnTo>
                <a:lnTo>
                  <a:pt x="12801" y="38100"/>
                </a:lnTo>
                <a:lnTo>
                  <a:pt x="12801" y="58420"/>
                </a:lnTo>
                <a:lnTo>
                  <a:pt x="12801" y="97790"/>
                </a:lnTo>
                <a:lnTo>
                  <a:pt x="12801" y="118110"/>
                </a:lnTo>
                <a:lnTo>
                  <a:pt x="181965" y="118110"/>
                </a:lnTo>
                <a:lnTo>
                  <a:pt x="181965" y="98132"/>
                </a:lnTo>
                <a:lnTo>
                  <a:pt x="181965" y="97790"/>
                </a:lnTo>
                <a:lnTo>
                  <a:pt x="181965" y="58813"/>
                </a:lnTo>
                <a:lnTo>
                  <a:pt x="159562" y="58813"/>
                </a:lnTo>
                <a:lnTo>
                  <a:pt x="159562" y="97790"/>
                </a:lnTo>
                <a:lnTo>
                  <a:pt x="35204" y="97790"/>
                </a:lnTo>
                <a:lnTo>
                  <a:pt x="35204" y="58420"/>
                </a:lnTo>
                <a:lnTo>
                  <a:pt x="181965" y="58420"/>
                </a:lnTo>
                <a:lnTo>
                  <a:pt x="181965" y="38468"/>
                </a:lnTo>
                <a:lnTo>
                  <a:pt x="181965" y="38100"/>
                </a:lnTo>
                <a:lnTo>
                  <a:pt x="181965" y="3492"/>
                </a:lnTo>
                <a:close/>
              </a:path>
              <a:path w="415290" h="190500">
                <a:moveTo>
                  <a:pt x="194995" y="162369"/>
                </a:moveTo>
                <a:lnTo>
                  <a:pt x="108813" y="162369"/>
                </a:lnTo>
                <a:lnTo>
                  <a:pt x="108813" y="118478"/>
                </a:lnTo>
                <a:lnTo>
                  <a:pt x="85725" y="118478"/>
                </a:lnTo>
                <a:lnTo>
                  <a:pt x="85725" y="162369"/>
                </a:lnTo>
                <a:lnTo>
                  <a:pt x="0" y="162369"/>
                </a:lnTo>
                <a:lnTo>
                  <a:pt x="0" y="183629"/>
                </a:lnTo>
                <a:lnTo>
                  <a:pt x="194995" y="183629"/>
                </a:lnTo>
                <a:lnTo>
                  <a:pt x="194995" y="162369"/>
                </a:lnTo>
                <a:close/>
              </a:path>
              <a:path w="415290" h="190500">
                <a:moveTo>
                  <a:pt x="403707" y="57150"/>
                </a:moveTo>
                <a:lnTo>
                  <a:pt x="256032" y="57150"/>
                </a:lnTo>
                <a:lnTo>
                  <a:pt x="256032" y="44450"/>
                </a:lnTo>
                <a:lnTo>
                  <a:pt x="400964" y="44450"/>
                </a:lnTo>
                <a:lnTo>
                  <a:pt x="400964" y="29210"/>
                </a:lnTo>
                <a:lnTo>
                  <a:pt x="400964" y="16510"/>
                </a:lnTo>
                <a:lnTo>
                  <a:pt x="400964" y="0"/>
                </a:lnTo>
                <a:lnTo>
                  <a:pt x="234086" y="0"/>
                </a:lnTo>
                <a:lnTo>
                  <a:pt x="234086" y="16510"/>
                </a:lnTo>
                <a:lnTo>
                  <a:pt x="379018" y="16510"/>
                </a:lnTo>
                <a:lnTo>
                  <a:pt x="379018" y="29210"/>
                </a:lnTo>
                <a:lnTo>
                  <a:pt x="234086" y="29210"/>
                </a:lnTo>
                <a:lnTo>
                  <a:pt x="234086" y="44450"/>
                </a:lnTo>
                <a:lnTo>
                  <a:pt x="234086" y="57150"/>
                </a:lnTo>
                <a:lnTo>
                  <a:pt x="234086" y="73660"/>
                </a:lnTo>
                <a:lnTo>
                  <a:pt x="403707" y="73660"/>
                </a:lnTo>
                <a:lnTo>
                  <a:pt x="403707" y="57150"/>
                </a:lnTo>
                <a:close/>
              </a:path>
              <a:path w="415290" h="190500">
                <a:moveTo>
                  <a:pt x="404850" y="175260"/>
                </a:moveTo>
                <a:lnTo>
                  <a:pt x="255346" y="175260"/>
                </a:lnTo>
                <a:lnTo>
                  <a:pt x="255346" y="161290"/>
                </a:lnTo>
                <a:lnTo>
                  <a:pt x="401421" y="161290"/>
                </a:lnTo>
                <a:lnTo>
                  <a:pt x="401421" y="147320"/>
                </a:lnTo>
                <a:lnTo>
                  <a:pt x="401421" y="134620"/>
                </a:lnTo>
                <a:lnTo>
                  <a:pt x="401421" y="118110"/>
                </a:lnTo>
                <a:lnTo>
                  <a:pt x="232943" y="118110"/>
                </a:lnTo>
                <a:lnTo>
                  <a:pt x="232943" y="134620"/>
                </a:lnTo>
                <a:lnTo>
                  <a:pt x="379476" y="134620"/>
                </a:lnTo>
                <a:lnTo>
                  <a:pt x="379476" y="147320"/>
                </a:lnTo>
                <a:lnTo>
                  <a:pt x="233400" y="147320"/>
                </a:lnTo>
                <a:lnTo>
                  <a:pt x="233400" y="161290"/>
                </a:lnTo>
                <a:lnTo>
                  <a:pt x="233400" y="175260"/>
                </a:lnTo>
                <a:lnTo>
                  <a:pt x="233400" y="190500"/>
                </a:lnTo>
                <a:lnTo>
                  <a:pt x="404850" y="190500"/>
                </a:lnTo>
                <a:lnTo>
                  <a:pt x="404850" y="175260"/>
                </a:lnTo>
                <a:close/>
              </a:path>
              <a:path w="415290" h="190500">
                <a:moveTo>
                  <a:pt x="414909" y="87617"/>
                </a:moveTo>
                <a:lnTo>
                  <a:pt x="219913" y="87617"/>
                </a:lnTo>
                <a:lnTo>
                  <a:pt x="219913" y="104076"/>
                </a:lnTo>
                <a:lnTo>
                  <a:pt x="414909" y="104076"/>
                </a:lnTo>
                <a:lnTo>
                  <a:pt x="414909" y="8761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481" name="object 481" descr=""/>
          <p:cNvPicPr/>
          <p:nvPr/>
        </p:nvPicPr>
        <p:blipFill>
          <a:blip r:embed="rId107" cstate="print"/>
          <a:stretch>
            <a:fillRect/>
          </a:stretch>
        </p:blipFill>
        <p:spPr>
          <a:xfrm>
            <a:off x="16603434" y="7628924"/>
            <a:ext cx="408051" cy="192709"/>
          </a:xfrm>
          <a:prstGeom prst="rect">
            <a:avLst/>
          </a:prstGeom>
        </p:spPr>
      </p:pic>
      <p:grpSp>
        <p:nvGrpSpPr>
          <p:cNvPr id="482" name="object 482" descr=""/>
          <p:cNvGrpSpPr/>
          <p:nvPr/>
        </p:nvGrpSpPr>
        <p:grpSpPr>
          <a:xfrm>
            <a:off x="17103097" y="7628924"/>
            <a:ext cx="470534" cy="195580"/>
            <a:chOff x="17103097" y="7628924"/>
            <a:chExt cx="470534" cy="195580"/>
          </a:xfrm>
        </p:grpSpPr>
        <p:pic>
          <p:nvPicPr>
            <p:cNvPr id="483" name="object 483" descr="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17103097" y="7628924"/>
              <a:ext cx="195224" cy="193624"/>
            </a:xfrm>
            <a:prstGeom prst="rect">
              <a:avLst/>
            </a:prstGeom>
          </p:spPr>
        </p:pic>
        <p:pic>
          <p:nvPicPr>
            <p:cNvPr id="484" name="object 484" descr=""/>
            <p:cNvPicPr/>
            <p:nvPr/>
          </p:nvPicPr>
          <p:blipFill>
            <a:blip r:embed="rId85" cstate="print"/>
            <a:stretch>
              <a:fillRect/>
            </a:stretch>
          </p:blipFill>
          <p:spPr>
            <a:xfrm>
              <a:off x="17329411" y="7628924"/>
              <a:ext cx="243687" cy="195224"/>
            </a:xfrm>
            <a:prstGeom prst="rect">
              <a:avLst/>
            </a:prstGeom>
          </p:spPr>
        </p:pic>
      </p:grpSp>
      <p:sp>
        <p:nvSpPr>
          <p:cNvPr id="485" name="object 485" descr=""/>
          <p:cNvSpPr/>
          <p:nvPr/>
        </p:nvSpPr>
        <p:spPr>
          <a:xfrm>
            <a:off x="8131756" y="8361244"/>
            <a:ext cx="80010" cy="20955"/>
          </a:xfrm>
          <a:custGeom>
            <a:avLst/>
            <a:gdLst/>
            <a:ahLst/>
            <a:cxnLst/>
            <a:rect l="l" t="t" r="r" b="b"/>
            <a:pathLst>
              <a:path w="80009" h="20954">
                <a:moveTo>
                  <a:pt x="80009" y="20574"/>
                </a:moveTo>
                <a:lnTo>
                  <a:pt x="0" y="20574"/>
                </a:lnTo>
                <a:lnTo>
                  <a:pt x="0" y="0"/>
                </a:lnTo>
                <a:lnTo>
                  <a:pt x="80009" y="0"/>
                </a:lnTo>
                <a:lnTo>
                  <a:pt x="80009" y="205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486" name="object 486" descr=""/>
          <p:cNvPicPr/>
          <p:nvPr/>
        </p:nvPicPr>
        <p:blipFill>
          <a:blip r:embed="rId40" cstate="print"/>
          <a:stretch>
            <a:fillRect/>
          </a:stretch>
        </p:blipFill>
        <p:spPr>
          <a:xfrm>
            <a:off x="8309274" y="8268889"/>
            <a:ext cx="174193" cy="195224"/>
          </a:xfrm>
          <a:prstGeom prst="rect">
            <a:avLst/>
          </a:prstGeom>
        </p:spPr>
      </p:pic>
      <p:pic>
        <p:nvPicPr>
          <p:cNvPr id="487" name="object 487" descr=""/>
          <p:cNvPicPr/>
          <p:nvPr/>
        </p:nvPicPr>
        <p:blipFill>
          <a:blip r:embed="rId92" cstate="print"/>
          <a:stretch>
            <a:fillRect/>
          </a:stretch>
        </p:blipFill>
        <p:spPr>
          <a:xfrm>
            <a:off x="8589347" y="8268889"/>
            <a:ext cx="184480" cy="195224"/>
          </a:xfrm>
          <a:prstGeom prst="rect">
            <a:avLst/>
          </a:prstGeom>
        </p:spPr>
      </p:pic>
      <p:pic>
        <p:nvPicPr>
          <p:cNvPr id="488" name="object 488" descr=""/>
          <p:cNvPicPr/>
          <p:nvPr/>
        </p:nvPicPr>
        <p:blipFill>
          <a:blip r:embed="rId32" cstate="print"/>
          <a:stretch>
            <a:fillRect/>
          </a:stretch>
        </p:blipFill>
        <p:spPr>
          <a:xfrm>
            <a:off x="8875145" y="8268889"/>
            <a:ext cx="197967" cy="195224"/>
          </a:xfrm>
          <a:prstGeom prst="rect">
            <a:avLst/>
          </a:prstGeom>
        </p:spPr>
      </p:pic>
      <p:grpSp>
        <p:nvGrpSpPr>
          <p:cNvPr id="489" name="object 489" descr=""/>
          <p:cNvGrpSpPr/>
          <p:nvPr/>
        </p:nvGrpSpPr>
        <p:grpSpPr>
          <a:xfrm>
            <a:off x="9100087" y="8268889"/>
            <a:ext cx="624205" cy="195580"/>
            <a:chOff x="9100087" y="8268889"/>
            <a:chExt cx="624205" cy="195580"/>
          </a:xfrm>
        </p:grpSpPr>
        <p:pic>
          <p:nvPicPr>
            <p:cNvPr id="490" name="object 490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308798" y="8269804"/>
              <a:ext cx="194995" cy="184937"/>
            </a:xfrm>
            <a:prstGeom prst="rect">
              <a:avLst/>
            </a:prstGeom>
          </p:spPr>
        </p:pic>
        <p:pic>
          <p:nvPicPr>
            <p:cNvPr id="491" name="object 491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100087" y="8268889"/>
              <a:ext cx="170992" cy="195224"/>
            </a:xfrm>
            <a:prstGeom prst="rect">
              <a:avLst/>
            </a:prstGeom>
          </p:spPr>
        </p:pic>
        <p:sp>
          <p:nvSpPr>
            <p:cNvPr id="492" name="object 492" descr=""/>
            <p:cNvSpPr/>
            <p:nvPr/>
          </p:nvSpPr>
          <p:spPr>
            <a:xfrm>
              <a:off x="9528708" y="8276310"/>
              <a:ext cx="195580" cy="178435"/>
            </a:xfrm>
            <a:custGeom>
              <a:avLst/>
              <a:gdLst/>
              <a:ahLst/>
              <a:cxnLst/>
              <a:rect l="l" t="t" r="r" b="b"/>
              <a:pathLst>
                <a:path w="195579" h="178434">
                  <a:moveTo>
                    <a:pt x="185166" y="104140"/>
                  </a:moveTo>
                  <a:lnTo>
                    <a:pt x="35661" y="104140"/>
                  </a:lnTo>
                  <a:lnTo>
                    <a:pt x="35661" y="72390"/>
                  </a:lnTo>
                  <a:lnTo>
                    <a:pt x="179679" y="72390"/>
                  </a:lnTo>
                  <a:lnTo>
                    <a:pt x="179679" y="52070"/>
                  </a:lnTo>
                  <a:lnTo>
                    <a:pt x="35661" y="52070"/>
                  </a:lnTo>
                  <a:lnTo>
                    <a:pt x="35661" y="20320"/>
                  </a:lnTo>
                  <a:lnTo>
                    <a:pt x="182194" y="20320"/>
                  </a:lnTo>
                  <a:lnTo>
                    <a:pt x="182194" y="0"/>
                  </a:lnTo>
                  <a:lnTo>
                    <a:pt x="13030" y="0"/>
                  </a:lnTo>
                  <a:lnTo>
                    <a:pt x="13030" y="20320"/>
                  </a:lnTo>
                  <a:lnTo>
                    <a:pt x="13030" y="52070"/>
                  </a:lnTo>
                  <a:lnTo>
                    <a:pt x="13030" y="72390"/>
                  </a:lnTo>
                  <a:lnTo>
                    <a:pt x="13030" y="104140"/>
                  </a:lnTo>
                  <a:lnTo>
                    <a:pt x="13030" y="124460"/>
                  </a:lnTo>
                  <a:lnTo>
                    <a:pt x="185166" y="124460"/>
                  </a:lnTo>
                  <a:lnTo>
                    <a:pt x="185166" y="104140"/>
                  </a:lnTo>
                  <a:close/>
                </a:path>
                <a:path w="195579" h="178434">
                  <a:moveTo>
                    <a:pt x="194995" y="157632"/>
                  </a:moveTo>
                  <a:lnTo>
                    <a:pt x="0" y="157632"/>
                  </a:lnTo>
                  <a:lnTo>
                    <a:pt x="0" y="178435"/>
                  </a:lnTo>
                  <a:lnTo>
                    <a:pt x="194995" y="178435"/>
                  </a:lnTo>
                  <a:lnTo>
                    <a:pt x="194995" y="15763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493" name="object 493" descr=""/>
          <p:cNvGrpSpPr/>
          <p:nvPr/>
        </p:nvGrpSpPr>
        <p:grpSpPr>
          <a:xfrm>
            <a:off x="9814138" y="8265461"/>
            <a:ext cx="633730" cy="198755"/>
            <a:chOff x="9814138" y="8265461"/>
            <a:chExt cx="633730" cy="198755"/>
          </a:xfrm>
        </p:grpSpPr>
        <p:pic>
          <p:nvPicPr>
            <p:cNvPr id="494" name="object 494" descr=""/>
            <p:cNvPicPr/>
            <p:nvPr/>
          </p:nvPicPr>
          <p:blipFill>
            <a:blip r:embed="rId75" cstate="print"/>
            <a:stretch>
              <a:fillRect/>
            </a:stretch>
          </p:blipFill>
          <p:spPr>
            <a:xfrm>
              <a:off x="9814138" y="8268890"/>
              <a:ext cx="182194" cy="195224"/>
            </a:xfrm>
            <a:prstGeom prst="rect">
              <a:avLst/>
            </a:prstGeom>
          </p:spPr>
        </p:pic>
        <p:pic>
          <p:nvPicPr>
            <p:cNvPr id="495" name="object 495" descr=""/>
            <p:cNvPicPr/>
            <p:nvPr/>
          </p:nvPicPr>
          <p:blipFill>
            <a:blip r:embed="rId108" cstate="print"/>
            <a:stretch>
              <a:fillRect/>
            </a:stretch>
          </p:blipFill>
          <p:spPr>
            <a:xfrm>
              <a:off x="10031765" y="8265461"/>
              <a:ext cx="415594" cy="196367"/>
            </a:xfrm>
            <a:prstGeom prst="rect">
              <a:avLst/>
            </a:prstGeom>
          </p:spPr>
        </p:pic>
      </p:grpSp>
      <p:grpSp>
        <p:nvGrpSpPr>
          <p:cNvPr id="496" name="object 496" descr=""/>
          <p:cNvGrpSpPr/>
          <p:nvPr/>
        </p:nvGrpSpPr>
        <p:grpSpPr>
          <a:xfrm>
            <a:off x="10543382" y="8267518"/>
            <a:ext cx="462915" cy="215265"/>
            <a:chOff x="10543382" y="8267518"/>
            <a:chExt cx="462915" cy="215265"/>
          </a:xfrm>
        </p:grpSpPr>
        <p:pic>
          <p:nvPicPr>
            <p:cNvPr id="497" name="object 497" descr=""/>
            <p:cNvPicPr/>
            <p:nvPr/>
          </p:nvPicPr>
          <p:blipFill>
            <a:blip r:embed="rId109" cstate="print"/>
            <a:stretch>
              <a:fillRect/>
            </a:stretch>
          </p:blipFill>
          <p:spPr>
            <a:xfrm>
              <a:off x="10543382" y="8267518"/>
              <a:ext cx="407822" cy="201168"/>
            </a:xfrm>
            <a:prstGeom prst="rect">
              <a:avLst/>
            </a:prstGeom>
          </p:spPr>
        </p:pic>
        <p:sp>
          <p:nvSpPr>
            <p:cNvPr id="498" name="object 498" descr=""/>
            <p:cNvSpPr/>
            <p:nvPr/>
          </p:nvSpPr>
          <p:spPr>
            <a:xfrm>
              <a:off x="10976121" y="8430738"/>
              <a:ext cx="30480" cy="52069"/>
            </a:xfrm>
            <a:custGeom>
              <a:avLst/>
              <a:gdLst/>
              <a:ahLst/>
              <a:cxnLst/>
              <a:rect l="l" t="t" r="r" b="b"/>
              <a:pathLst>
                <a:path w="30479" h="52070">
                  <a:moveTo>
                    <a:pt x="18745" y="51663"/>
                  </a:moveTo>
                  <a:lnTo>
                    <a:pt x="0" y="51663"/>
                  </a:lnTo>
                  <a:lnTo>
                    <a:pt x="7315" y="0"/>
                  </a:lnTo>
                  <a:lnTo>
                    <a:pt x="30175" y="0"/>
                  </a:lnTo>
                  <a:lnTo>
                    <a:pt x="18745" y="5166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499" name="object 499" descr=""/>
          <p:cNvGrpSpPr/>
          <p:nvPr/>
        </p:nvGrpSpPr>
        <p:grpSpPr>
          <a:xfrm>
            <a:off x="11098184" y="8268889"/>
            <a:ext cx="467359" cy="213995"/>
            <a:chOff x="11098184" y="8268889"/>
            <a:chExt cx="467359" cy="213995"/>
          </a:xfrm>
        </p:grpSpPr>
        <p:pic>
          <p:nvPicPr>
            <p:cNvPr id="500" name="object 500" descr=""/>
            <p:cNvPicPr/>
            <p:nvPr/>
          </p:nvPicPr>
          <p:blipFill>
            <a:blip r:embed="rId110" cstate="print"/>
            <a:stretch>
              <a:fillRect/>
            </a:stretch>
          </p:blipFill>
          <p:spPr>
            <a:xfrm>
              <a:off x="11098184" y="8268889"/>
              <a:ext cx="412165" cy="195376"/>
            </a:xfrm>
            <a:prstGeom prst="rect">
              <a:avLst/>
            </a:prstGeom>
          </p:spPr>
        </p:pic>
        <p:sp>
          <p:nvSpPr>
            <p:cNvPr id="501" name="object 501" descr=""/>
            <p:cNvSpPr/>
            <p:nvPr/>
          </p:nvSpPr>
          <p:spPr>
            <a:xfrm>
              <a:off x="11535267" y="8430738"/>
              <a:ext cx="30480" cy="52069"/>
            </a:xfrm>
            <a:custGeom>
              <a:avLst/>
              <a:gdLst/>
              <a:ahLst/>
              <a:cxnLst/>
              <a:rect l="l" t="t" r="r" b="b"/>
              <a:pathLst>
                <a:path w="30479" h="52070">
                  <a:moveTo>
                    <a:pt x="18745" y="51663"/>
                  </a:moveTo>
                  <a:lnTo>
                    <a:pt x="0" y="51663"/>
                  </a:lnTo>
                  <a:lnTo>
                    <a:pt x="7315" y="0"/>
                  </a:lnTo>
                  <a:lnTo>
                    <a:pt x="30175" y="0"/>
                  </a:lnTo>
                  <a:lnTo>
                    <a:pt x="18745" y="5166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502" name="object 502" descr="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11657330" y="8268889"/>
            <a:ext cx="467258" cy="213512"/>
          </a:xfrm>
          <a:prstGeom prst="rect">
            <a:avLst/>
          </a:prstGeom>
        </p:spPr>
      </p:pic>
      <p:pic>
        <p:nvPicPr>
          <p:cNvPr id="503" name="object 503" descr=""/>
          <p:cNvPicPr/>
          <p:nvPr/>
        </p:nvPicPr>
        <p:blipFill>
          <a:blip r:embed="rId96" cstate="print"/>
          <a:stretch>
            <a:fillRect/>
          </a:stretch>
        </p:blipFill>
        <p:spPr>
          <a:xfrm>
            <a:off x="12215104" y="8268889"/>
            <a:ext cx="186994" cy="192709"/>
          </a:xfrm>
          <a:prstGeom prst="rect">
            <a:avLst/>
          </a:prstGeom>
        </p:spPr>
      </p:pic>
      <p:grpSp>
        <p:nvGrpSpPr>
          <p:cNvPr id="504" name="object 504" descr=""/>
          <p:cNvGrpSpPr/>
          <p:nvPr/>
        </p:nvGrpSpPr>
        <p:grpSpPr>
          <a:xfrm>
            <a:off x="12433646" y="8271226"/>
            <a:ext cx="635000" cy="193040"/>
            <a:chOff x="12433646" y="8271226"/>
            <a:chExt cx="635000" cy="193040"/>
          </a:xfrm>
        </p:grpSpPr>
        <p:sp>
          <p:nvSpPr>
            <p:cNvPr id="505" name="object 505" descr=""/>
            <p:cNvSpPr/>
            <p:nvPr/>
          </p:nvSpPr>
          <p:spPr>
            <a:xfrm>
              <a:off x="12433643" y="8271230"/>
              <a:ext cx="195580" cy="193040"/>
            </a:xfrm>
            <a:custGeom>
              <a:avLst/>
              <a:gdLst/>
              <a:ahLst/>
              <a:cxnLst/>
              <a:rect l="l" t="t" r="r" b="b"/>
              <a:pathLst>
                <a:path w="195579" h="193040">
                  <a:moveTo>
                    <a:pt x="180594" y="0"/>
                  </a:moveTo>
                  <a:lnTo>
                    <a:pt x="13487" y="0"/>
                  </a:lnTo>
                  <a:lnTo>
                    <a:pt x="13487" y="19050"/>
                  </a:lnTo>
                  <a:lnTo>
                    <a:pt x="157734" y="19050"/>
                  </a:lnTo>
                  <a:lnTo>
                    <a:pt x="157734" y="73660"/>
                  </a:lnTo>
                  <a:lnTo>
                    <a:pt x="180594" y="73660"/>
                  </a:lnTo>
                  <a:lnTo>
                    <a:pt x="180594" y="19050"/>
                  </a:lnTo>
                  <a:lnTo>
                    <a:pt x="180594" y="0"/>
                  </a:lnTo>
                  <a:close/>
                </a:path>
                <a:path w="195579" h="193040">
                  <a:moveTo>
                    <a:pt x="181279" y="128270"/>
                  </a:moveTo>
                  <a:lnTo>
                    <a:pt x="11887" y="128270"/>
                  </a:lnTo>
                  <a:lnTo>
                    <a:pt x="11887" y="147320"/>
                  </a:lnTo>
                  <a:lnTo>
                    <a:pt x="158419" y="147320"/>
                  </a:lnTo>
                  <a:lnTo>
                    <a:pt x="158419" y="193040"/>
                  </a:lnTo>
                  <a:lnTo>
                    <a:pt x="181279" y="193040"/>
                  </a:lnTo>
                  <a:lnTo>
                    <a:pt x="181279" y="147320"/>
                  </a:lnTo>
                  <a:lnTo>
                    <a:pt x="181279" y="128270"/>
                  </a:lnTo>
                  <a:close/>
                </a:path>
                <a:path w="195579" h="193040">
                  <a:moveTo>
                    <a:pt x="194995" y="87731"/>
                  </a:moveTo>
                  <a:lnTo>
                    <a:pt x="96012" y="87731"/>
                  </a:lnTo>
                  <a:lnTo>
                    <a:pt x="96012" y="45897"/>
                  </a:lnTo>
                  <a:lnTo>
                    <a:pt x="73152" y="45897"/>
                  </a:lnTo>
                  <a:lnTo>
                    <a:pt x="73152" y="87731"/>
                  </a:lnTo>
                  <a:lnTo>
                    <a:pt x="0" y="87731"/>
                  </a:lnTo>
                  <a:lnTo>
                    <a:pt x="0" y="106934"/>
                  </a:lnTo>
                  <a:lnTo>
                    <a:pt x="194995" y="106934"/>
                  </a:lnTo>
                  <a:lnTo>
                    <a:pt x="194995" y="8773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06" name="object 506" descr=""/>
            <p:cNvPicPr/>
            <p:nvPr/>
          </p:nvPicPr>
          <p:blipFill>
            <a:blip r:embed="rId97" cstate="print"/>
            <a:stretch>
              <a:fillRect/>
            </a:stretch>
          </p:blipFill>
          <p:spPr>
            <a:xfrm>
              <a:off x="12653559" y="8273005"/>
              <a:ext cx="194995" cy="181737"/>
            </a:xfrm>
            <a:prstGeom prst="rect">
              <a:avLst/>
            </a:prstGeom>
          </p:spPr>
        </p:pic>
        <p:sp>
          <p:nvSpPr>
            <p:cNvPr id="507" name="object 507" descr=""/>
            <p:cNvSpPr/>
            <p:nvPr/>
          </p:nvSpPr>
          <p:spPr>
            <a:xfrm>
              <a:off x="12873469" y="8276310"/>
              <a:ext cx="195580" cy="177800"/>
            </a:xfrm>
            <a:custGeom>
              <a:avLst/>
              <a:gdLst/>
              <a:ahLst/>
              <a:cxnLst/>
              <a:rect l="l" t="t" r="r" b="b"/>
              <a:pathLst>
                <a:path w="195580" h="177800">
                  <a:moveTo>
                    <a:pt x="194995" y="157480"/>
                  </a:moveTo>
                  <a:lnTo>
                    <a:pt x="108585" y="157480"/>
                  </a:lnTo>
                  <a:lnTo>
                    <a:pt x="108585" y="120650"/>
                  </a:lnTo>
                  <a:lnTo>
                    <a:pt x="185166" y="120650"/>
                  </a:lnTo>
                  <a:lnTo>
                    <a:pt x="185166" y="100330"/>
                  </a:lnTo>
                  <a:lnTo>
                    <a:pt x="35661" y="100330"/>
                  </a:lnTo>
                  <a:lnTo>
                    <a:pt x="35661" y="69850"/>
                  </a:lnTo>
                  <a:lnTo>
                    <a:pt x="182194" y="69850"/>
                  </a:lnTo>
                  <a:lnTo>
                    <a:pt x="182194" y="50800"/>
                  </a:lnTo>
                  <a:lnTo>
                    <a:pt x="182194" y="20320"/>
                  </a:lnTo>
                  <a:lnTo>
                    <a:pt x="182194" y="0"/>
                  </a:lnTo>
                  <a:lnTo>
                    <a:pt x="13030" y="0"/>
                  </a:lnTo>
                  <a:lnTo>
                    <a:pt x="13030" y="20320"/>
                  </a:lnTo>
                  <a:lnTo>
                    <a:pt x="159791" y="20320"/>
                  </a:lnTo>
                  <a:lnTo>
                    <a:pt x="159791" y="50800"/>
                  </a:lnTo>
                  <a:lnTo>
                    <a:pt x="13030" y="50800"/>
                  </a:lnTo>
                  <a:lnTo>
                    <a:pt x="13030" y="69850"/>
                  </a:lnTo>
                  <a:lnTo>
                    <a:pt x="13030" y="100330"/>
                  </a:lnTo>
                  <a:lnTo>
                    <a:pt x="13030" y="120650"/>
                  </a:lnTo>
                  <a:lnTo>
                    <a:pt x="85496" y="120650"/>
                  </a:lnTo>
                  <a:lnTo>
                    <a:pt x="85496" y="157480"/>
                  </a:lnTo>
                  <a:lnTo>
                    <a:pt x="0" y="157480"/>
                  </a:lnTo>
                  <a:lnTo>
                    <a:pt x="0" y="177800"/>
                  </a:lnTo>
                  <a:lnTo>
                    <a:pt x="194995" y="177800"/>
                  </a:lnTo>
                  <a:lnTo>
                    <a:pt x="194995" y="15748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08" name="object 508" descr=""/>
          <p:cNvGrpSpPr/>
          <p:nvPr/>
        </p:nvGrpSpPr>
        <p:grpSpPr>
          <a:xfrm>
            <a:off x="13156765" y="8265461"/>
            <a:ext cx="623570" cy="198755"/>
            <a:chOff x="13156765" y="8265461"/>
            <a:chExt cx="623570" cy="198755"/>
          </a:xfrm>
        </p:grpSpPr>
        <p:pic>
          <p:nvPicPr>
            <p:cNvPr id="509" name="object 509" descr="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13156765" y="8265461"/>
              <a:ext cx="204825" cy="196138"/>
            </a:xfrm>
            <a:prstGeom prst="rect">
              <a:avLst/>
            </a:prstGeom>
          </p:spPr>
        </p:pic>
        <p:pic>
          <p:nvPicPr>
            <p:cNvPr id="510" name="object 510" descr=""/>
            <p:cNvPicPr/>
            <p:nvPr/>
          </p:nvPicPr>
          <p:blipFill>
            <a:blip r:embed="rId98" cstate="print"/>
            <a:stretch>
              <a:fillRect/>
            </a:stretch>
          </p:blipFill>
          <p:spPr>
            <a:xfrm>
              <a:off x="13381251" y="8268890"/>
              <a:ext cx="181508" cy="195224"/>
            </a:xfrm>
            <a:prstGeom prst="rect">
              <a:avLst/>
            </a:prstGeom>
          </p:spPr>
        </p:pic>
        <p:pic>
          <p:nvPicPr>
            <p:cNvPr id="511" name="object 511" descr=""/>
            <p:cNvPicPr/>
            <p:nvPr/>
          </p:nvPicPr>
          <p:blipFill>
            <a:blip r:embed="rId99" cstate="print"/>
            <a:stretch>
              <a:fillRect/>
            </a:stretch>
          </p:blipFill>
          <p:spPr>
            <a:xfrm>
              <a:off x="13597278" y="8268890"/>
              <a:ext cx="182651" cy="195224"/>
            </a:xfrm>
            <a:prstGeom prst="rect">
              <a:avLst/>
            </a:prstGeom>
          </p:spPr>
        </p:pic>
      </p:grpSp>
      <p:grpSp>
        <p:nvGrpSpPr>
          <p:cNvPr id="512" name="object 512" descr=""/>
          <p:cNvGrpSpPr/>
          <p:nvPr/>
        </p:nvGrpSpPr>
        <p:grpSpPr>
          <a:xfrm>
            <a:off x="13824506" y="8268889"/>
            <a:ext cx="1067435" cy="195580"/>
            <a:chOff x="13824506" y="8268889"/>
            <a:chExt cx="1067435" cy="195580"/>
          </a:xfrm>
        </p:grpSpPr>
        <p:pic>
          <p:nvPicPr>
            <p:cNvPr id="513" name="object 513" descr="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13824506" y="8268889"/>
              <a:ext cx="176479" cy="195224"/>
            </a:xfrm>
            <a:prstGeom prst="rect">
              <a:avLst/>
            </a:prstGeom>
          </p:spPr>
        </p:pic>
        <p:pic>
          <p:nvPicPr>
            <p:cNvPr id="514" name="object 514" descr="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14039847" y="8268889"/>
              <a:ext cx="195224" cy="193624"/>
            </a:xfrm>
            <a:prstGeom prst="rect">
              <a:avLst/>
            </a:prstGeom>
          </p:spPr>
        </p:pic>
        <p:pic>
          <p:nvPicPr>
            <p:cNvPr id="515" name="object 515" descr=""/>
            <p:cNvPicPr/>
            <p:nvPr/>
          </p:nvPicPr>
          <p:blipFill>
            <a:blip r:embed="rId97" cstate="print"/>
            <a:stretch>
              <a:fillRect/>
            </a:stretch>
          </p:blipFill>
          <p:spPr>
            <a:xfrm>
              <a:off x="14257017" y="8273004"/>
              <a:ext cx="194995" cy="181737"/>
            </a:xfrm>
            <a:prstGeom prst="rect">
              <a:avLst/>
            </a:prstGeom>
          </p:spPr>
        </p:pic>
        <p:sp>
          <p:nvSpPr>
            <p:cNvPr id="516" name="object 516" descr=""/>
            <p:cNvSpPr/>
            <p:nvPr/>
          </p:nvSpPr>
          <p:spPr>
            <a:xfrm>
              <a:off x="14476921" y="8276310"/>
              <a:ext cx="415290" cy="178435"/>
            </a:xfrm>
            <a:custGeom>
              <a:avLst/>
              <a:gdLst/>
              <a:ahLst/>
              <a:cxnLst/>
              <a:rect l="l" t="t" r="r" b="b"/>
              <a:pathLst>
                <a:path w="415290" h="178434">
                  <a:moveTo>
                    <a:pt x="181965" y="20929"/>
                  </a:moveTo>
                  <a:lnTo>
                    <a:pt x="159334" y="20929"/>
                  </a:lnTo>
                  <a:lnTo>
                    <a:pt x="159334" y="93853"/>
                  </a:lnTo>
                  <a:lnTo>
                    <a:pt x="181965" y="93853"/>
                  </a:lnTo>
                  <a:lnTo>
                    <a:pt x="181965" y="20929"/>
                  </a:lnTo>
                  <a:close/>
                </a:path>
                <a:path w="415290" h="178434">
                  <a:moveTo>
                    <a:pt x="181965" y="0"/>
                  </a:moveTo>
                  <a:lnTo>
                    <a:pt x="12801" y="0"/>
                  </a:lnTo>
                  <a:lnTo>
                    <a:pt x="12801" y="20320"/>
                  </a:lnTo>
                  <a:lnTo>
                    <a:pt x="12801" y="93980"/>
                  </a:lnTo>
                  <a:lnTo>
                    <a:pt x="12801" y="114300"/>
                  </a:lnTo>
                  <a:lnTo>
                    <a:pt x="181965" y="114300"/>
                  </a:lnTo>
                  <a:lnTo>
                    <a:pt x="181965" y="93980"/>
                  </a:lnTo>
                  <a:lnTo>
                    <a:pt x="35433" y="93980"/>
                  </a:lnTo>
                  <a:lnTo>
                    <a:pt x="35433" y="20320"/>
                  </a:lnTo>
                  <a:lnTo>
                    <a:pt x="181965" y="20320"/>
                  </a:lnTo>
                  <a:lnTo>
                    <a:pt x="181965" y="0"/>
                  </a:lnTo>
                  <a:close/>
                </a:path>
                <a:path w="415290" h="178434">
                  <a:moveTo>
                    <a:pt x="194995" y="157175"/>
                  </a:moveTo>
                  <a:lnTo>
                    <a:pt x="0" y="157175"/>
                  </a:lnTo>
                  <a:lnTo>
                    <a:pt x="0" y="178435"/>
                  </a:lnTo>
                  <a:lnTo>
                    <a:pt x="194995" y="178435"/>
                  </a:lnTo>
                  <a:lnTo>
                    <a:pt x="194995" y="157175"/>
                  </a:lnTo>
                  <a:close/>
                </a:path>
                <a:path w="415290" h="178434">
                  <a:moveTo>
                    <a:pt x="414909" y="157480"/>
                  </a:moveTo>
                  <a:lnTo>
                    <a:pt x="328498" y="157480"/>
                  </a:lnTo>
                  <a:lnTo>
                    <a:pt x="328498" y="120650"/>
                  </a:lnTo>
                  <a:lnTo>
                    <a:pt x="405079" y="120650"/>
                  </a:lnTo>
                  <a:lnTo>
                    <a:pt x="405079" y="100330"/>
                  </a:lnTo>
                  <a:lnTo>
                    <a:pt x="255574" y="100330"/>
                  </a:lnTo>
                  <a:lnTo>
                    <a:pt x="255574" y="69850"/>
                  </a:lnTo>
                  <a:lnTo>
                    <a:pt x="402107" y="69850"/>
                  </a:lnTo>
                  <a:lnTo>
                    <a:pt x="402107" y="50800"/>
                  </a:lnTo>
                  <a:lnTo>
                    <a:pt x="402107" y="20320"/>
                  </a:lnTo>
                  <a:lnTo>
                    <a:pt x="402107" y="0"/>
                  </a:lnTo>
                  <a:lnTo>
                    <a:pt x="232943" y="0"/>
                  </a:lnTo>
                  <a:lnTo>
                    <a:pt x="232943" y="20320"/>
                  </a:lnTo>
                  <a:lnTo>
                    <a:pt x="379704" y="20320"/>
                  </a:lnTo>
                  <a:lnTo>
                    <a:pt x="379704" y="50800"/>
                  </a:lnTo>
                  <a:lnTo>
                    <a:pt x="232943" y="50800"/>
                  </a:lnTo>
                  <a:lnTo>
                    <a:pt x="232943" y="69850"/>
                  </a:lnTo>
                  <a:lnTo>
                    <a:pt x="232943" y="100330"/>
                  </a:lnTo>
                  <a:lnTo>
                    <a:pt x="232943" y="120650"/>
                  </a:lnTo>
                  <a:lnTo>
                    <a:pt x="305409" y="120650"/>
                  </a:lnTo>
                  <a:lnTo>
                    <a:pt x="305409" y="157480"/>
                  </a:lnTo>
                  <a:lnTo>
                    <a:pt x="219913" y="157480"/>
                  </a:lnTo>
                  <a:lnTo>
                    <a:pt x="219913" y="177800"/>
                  </a:lnTo>
                  <a:lnTo>
                    <a:pt x="414909" y="177800"/>
                  </a:lnTo>
                  <a:lnTo>
                    <a:pt x="414909" y="15748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17" name="object 517" descr=""/>
          <p:cNvSpPr/>
          <p:nvPr/>
        </p:nvSpPr>
        <p:spPr>
          <a:xfrm>
            <a:off x="14980742" y="8275040"/>
            <a:ext cx="415290" cy="179705"/>
          </a:xfrm>
          <a:custGeom>
            <a:avLst/>
            <a:gdLst/>
            <a:ahLst/>
            <a:cxnLst/>
            <a:rect l="l" t="t" r="r" b="b"/>
            <a:pathLst>
              <a:path w="415290" h="179704">
                <a:moveTo>
                  <a:pt x="180594" y="0"/>
                </a:moveTo>
                <a:lnTo>
                  <a:pt x="12573" y="0"/>
                </a:lnTo>
                <a:lnTo>
                  <a:pt x="12573" y="20320"/>
                </a:lnTo>
                <a:lnTo>
                  <a:pt x="157505" y="20320"/>
                </a:lnTo>
                <a:lnTo>
                  <a:pt x="157505" y="66040"/>
                </a:lnTo>
                <a:lnTo>
                  <a:pt x="12573" y="66040"/>
                </a:lnTo>
                <a:lnTo>
                  <a:pt x="12573" y="87630"/>
                </a:lnTo>
                <a:lnTo>
                  <a:pt x="157505" y="87630"/>
                </a:lnTo>
                <a:lnTo>
                  <a:pt x="157505" y="135890"/>
                </a:lnTo>
                <a:lnTo>
                  <a:pt x="180594" y="135890"/>
                </a:lnTo>
                <a:lnTo>
                  <a:pt x="180594" y="87630"/>
                </a:lnTo>
                <a:lnTo>
                  <a:pt x="180594" y="66040"/>
                </a:lnTo>
                <a:lnTo>
                  <a:pt x="180594" y="20320"/>
                </a:lnTo>
                <a:lnTo>
                  <a:pt x="180594" y="0"/>
                </a:lnTo>
                <a:close/>
              </a:path>
              <a:path w="415290" h="179704">
                <a:moveTo>
                  <a:pt x="194995" y="158445"/>
                </a:moveTo>
                <a:lnTo>
                  <a:pt x="96697" y="158445"/>
                </a:lnTo>
                <a:lnTo>
                  <a:pt x="96697" y="113868"/>
                </a:lnTo>
                <a:lnTo>
                  <a:pt x="73837" y="113868"/>
                </a:lnTo>
                <a:lnTo>
                  <a:pt x="73837" y="158445"/>
                </a:lnTo>
                <a:lnTo>
                  <a:pt x="0" y="158445"/>
                </a:lnTo>
                <a:lnTo>
                  <a:pt x="0" y="179705"/>
                </a:lnTo>
                <a:lnTo>
                  <a:pt x="194995" y="179705"/>
                </a:lnTo>
                <a:lnTo>
                  <a:pt x="194995" y="158445"/>
                </a:lnTo>
                <a:close/>
              </a:path>
              <a:path w="415290" h="179704">
                <a:moveTo>
                  <a:pt x="404393" y="95250"/>
                </a:moveTo>
                <a:lnTo>
                  <a:pt x="255803" y="95250"/>
                </a:lnTo>
                <a:lnTo>
                  <a:pt x="255803" y="21590"/>
                </a:lnTo>
                <a:lnTo>
                  <a:pt x="402107" y="21590"/>
                </a:lnTo>
                <a:lnTo>
                  <a:pt x="402107" y="1270"/>
                </a:lnTo>
                <a:lnTo>
                  <a:pt x="232714" y="1270"/>
                </a:lnTo>
                <a:lnTo>
                  <a:pt x="232714" y="21590"/>
                </a:lnTo>
                <a:lnTo>
                  <a:pt x="232714" y="95250"/>
                </a:lnTo>
                <a:lnTo>
                  <a:pt x="232714" y="115570"/>
                </a:lnTo>
                <a:lnTo>
                  <a:pt x="404393" y="115570"/>
                </a:lnTo>
                <a:lnTo>
                  <a:pt x="404393" y="95250"/>
                </a:lnTo>
                <a:close/>
              </a:path>
              <a:path w="415290" h="179704">
                <a:moveTo>
                  <a:pt x="414909" y="158445"/>
                </a:moveTo>
                <a:lnTo>
                  <a:pt x="219913" y="158445"/>
                </a:lnTo>
                <a:lnTo>
                  <a:pt x="219913" y="179705"/>
                </a:lnTo>
                <a:lnTo>
                  <a:pt x="414909" y="179705"/>
                </a:lnTo>
                <a:lnTo>
                  <a:pt x="414909" y="1584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518" name="object 518" descr=""/>
          <p:cNvGrpSpPr/>
          <p:nvPr/>
        </p:nvGrpSpPr>
        <p:grpSpPr>
          <a:xfrm>
            <a:off x="15490476" y="8268889"/>
            <a:ext cx="396875" cy="195580"/>
            <a:chOff x="15490476" y="8268889"/>
            <a:chExt cx="396875" cy="195580"/>
          </a:xfrm>
        </p:grpSpPr>
        <p:pic>
          <p:nvPicPr>
            <p:cNvPr id="519" name="object 519" descr="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15490476" y="8268889"/>
              <a:ext cx="181737" cy="195224"/>
            </a:xfrm>
            <a:prstGeom prst="rect">
              <a:avLst/>
            </a:prstGeom>
          </p:spPr>
        </p:pic>
        <p:pic>
          <p:nvPicPr>
            <p:cNvPr id="520" name="object 520" descr="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15712675" y="8268889"/>
              <a:ext cx="174193" cy="195224"/>
            </a:xfrm>
            <a:prstGeom prst="rect">
              <a:avLst/>
            </a:prstGeom>
          </p:spPr>
        </p:pic>
      </p:grpSp>
      <p:sp>
        <p:nvSpPr>
          <p:cNvPr id="521" name="object 521" descr=""/>
          <p:cNvSpPr/>
          <p:nvPr/>
        </p:nvSpPr>
        <p:spPr>
          <a:xfrm>
            <a:off x="15924353" y="8269960"/>
            <a:ext cx="415290" cy="191770"/>
          </a:xfrm>
          <a:custGeom>
            <a:avLst/>
            <a:gdLst/>
            <a:ahLst/>
            <a:cxnLst/>
            <a:rect l="l" t="t" r="r" b="b"/>
            <a:pathLst>
              <a:path w="415290" h="191770">
                <a:moveTo>
                  <a:pt x="180822" y="76"/>
                </a:moveTo>
                <a:lnTo>
                  <a:pt x="158648" y="76"/>
                </a:lnTo>
                <a:lnTo>
                  <a:pt x="158648" y="16510"/>
                </a:lnTo>
                <a:lnTo>
                  <a:pt x="158648" y="34290"/>
                </a:lnTo>
                <a:lnTo>
                  <a:pt x="158648" y="50800"/>
                </a:lnTo>
                <a:lnTo>
                  <a:pt x="36118" y="50800"/>
                </a:lnTo>
                <a:lnTo>
                  <a:pt x="36118" y="34290"/>
                </a:lnTo>
                <a:lnTo>
                  <a:pt x="158648" y="34290"/>
                </a:lnTo>
                <a:lnTo>
                  <a:pt x="158648" y="16510"/>
                </a:lnTo>
                <a:lnTo>
                  <a:pt x="36118" y="16510"/>
                </a:lnTo>
                <a:lnTo>
                  <a:pt x="36118" y="0"/>
                </a:lnTo>
                <a:lnTo>
                  <a:pt x="13944" y="0"/>
                </a:lnTo>
                <a:lnTo>
                  <a:pt x="13944" y="16510"/>
                </a:lnTo>
                <a:lnTo>
                  <a:pt x="13944" y="34290"/>
                </a:lnTo>
                <a:lnTo>
                  <a:pt x="13944" y="50800"/>
                </a:lnTo>
                <a:lnTo>
                  <a:pt x="13944" y="68580"/>
                </a:lnTo>
                <a:lnTo>
                  <a:pt x="180822" y="68580"/>
                </a:lnTo>
                <a:lnTo>
                  <a:pt x="180822" y="16510"/>
                </a:lnTo>
                <a:lnTo>
                  <a:pt x="180822" y="76"/>
                </a:lnTo>
                <a:close/>
              </a:path>
              <a:path w="415290" h="191770">
                <a:moveTo>
                  <a:pt x="184937" y="175260"/>
                </a:moveTo>
                <a:lnTo>
                  <a:pt x="35661" y="175260"/>
                </a:lnTo>
                <a:lnTo>
                  <a:pt x="35661" y="162560"/>
                </a:lnTo>
                <a:lnTo>
                  <a:pt x="181508" y="162560"/>
                </a:lnTo>
                <a:lnTo>
                  <a:pt x="181508" y="146050"/>
                </a:lnTo>
                <a:lnTo>
                  <a:pt x="181508" y="133350"/>
                </a:lnTo>
                <a:lnTo>
                  <a:pt x="181508" y="116840"/>
                </a:lnTo>
                <a:lnTo>
                  <a:pt x="13030" y="116840"/>
                </a:lnTo>
                <a:lnTo>
                  <a:pt x="13030" y="133350"/>
                </a:lnTo>
                <a:lnTo>
                  <a:pt x="159334" y="133350"/>
                </a:lnTo>
                <a:lnTo>
                  <a:pt x="159334" y="146050"/>
                </a:lnTo>
                <a:lnTo>
                  <a:pt x="13487" y="146050"/>
                </a:lnTo>
                <a:lnTo>
                  <a:pt x="13487" y="162560"/>
                </a:lnTo>
                <a:lnTo>
                  <a:pt x="13487" y="175260"/>
                </a:lnTo>
                <a:lnTo>
                  <a:pt x="13487" y="191770"/>
                </a:lnTo>
                <a:lnTo>
                  <a:pt x="184937" y="191770"/>
                </a:lnTo>
                <a:lnTo>
                  <a:pt x="184937" y="175260"/>
                </a:lnTo>
                <a:close/>
              </a:path>
              <a:path w="415290" h="191770">
                <a:moveTo>
                  <a:pt x="194995" y="83972"/>
                </a:moveTo>
                <a:lnTo>
                  <a:pt x="0" y="83972"/>
                </a:lnTo>
                <a:lnTo>
                  <a:pt x="0" y="101574"/>
                </a:lnTo>
                <a:lnTo>
                  <a:pt x="194995" y="101574"/>
                </a:lnTo>
                <a:lnTo>
                  <a:pt x="194995" y="83972"/>
                </a:lnTo>
                <a:close/>
              </a:path>
              <a:path w="415290" h="191770">
                <a:moveTo>
                  <a:pt x="414909" y="163830"/>
                </a:moveTo>
                <a:lnTo>
                  <a:pt x="328498" y="163830"/>
                </a:lnTo>
                <a:lnTo>
                  <a:pt x="328498" y="127000"/>
                </a:lnTo>
                <a:lnTo>
                  <a:pt x="405079" y="127000"/>
                </a:lnTo>
                <a:lnTo>
                  <a:pt x="405079" y="106680"/>
                </a:lnTo>
                <a:lnTo>
                  <a:pt x="255574" y="106680"/>
                </a:lnTo>
                <a:lnTo>
                  <a:pt x="255574" y="76200"/>
                </a:lnTo>
                <a:lnTo>
                  <a:pt x="402107" y="76200"/>
                </a:lnTo>
                <a:lnTo>
                  <a:pt x="402107" y="57150"/>
                </a:lnTo>
                <a:lnTo>
                  <a:pt x="402107" y="26670"/>
                </a:lnTo>
                <a:lnTo>
                  <a:pt x="402107" y="6350"/>
                </a:lnTo>
                <a:lnTo>
                  <a:pt x="232943" y="6350"/>
                </a:lnTo>
                <a:lnTo>
                  <a:pt x="232943" y="26670"/>
                </a:lnTo>
                <a:lnTo>
                  <a:pt x="379704" y="26670"/>
                </a:lnTo>
                <a:lnTo>
                  <a:pt x="379704" y="57150"/>
                </a:lnTo>
                <a:lnTo>
                  <a:pt x="232943" y="57150"/>
                </a:lnTo>
                <a:lnTo>
                  <a:pt x="232943" y="76200"/>
                </a:lnTo>
                <a:lnTo>
                  <a:pt x="232943" y="106680"/>
                </a:lnTo>
                <a:lnTo>
                  <a:pt x="232943" y="127000"/>
                </a:lnTo>
                <a:lnTo>
                  <a:pt x="305409" y="127000"/>
                </a:lnTo>
                <a:lnTo>
                  <a:pt x="305409" y="163830"/>
                </a:lnTo>
                <a:lnTo>
                  <a:pt x="219913" y="163830"/>
                </a:lnTo>
                <a:lnTo>
                  <a:pt x="219913" y="184150"/>
                </a:lnTo>
                <a:lnTo>
                  <a:pt x="414909" y="184150"/>
                </a:lnTo>
                <a:lnTo>
                  <a:pt x="414909" y="16383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522" name="object 522" descr=""/>
          <p:cNvGrpSpPr/>
          <p:nvPr/>
        </p:nvGrpSpPr>
        <p:grpSpPr>
          <a:xfrm>
            <a:off x="16430993" y="8266146"/>
            <a:ext cx="909955" cy="198120"/>
            <a:chOff x="16430993" y="8266146"/>
            <a:chExt cx="909955" cy="198120"/>
          </a:xfrm>
        </p:grpSpPr>
        <p:pic>
          <p:nvPicPr>
            <p:cNvPr id="523" name="object 523" descr=""/>
            <p:cNvPicPr/>
            <p:nvPr/>
          </p:nvPicPr>
          <p:blipFill>
            <a:blip r:embed="rId100" cstate="print"/>
            <a:stretch>
              <a:fillRect/>
            </a:stretch>
          </p:blipFill>
          <p:spPr>
            <a:xfrm>
              <a:off x="16430993" y="8268889"/>
              <a:ext cx="402564" cy="195224"/>
            </a:xfrm>
            <a:prstGeom prst="rect">
              <a:avLst/>
            </a:prstGeom>
          </p:spPr>
        </p:pic>
        <p:pic>
          <p:nvPicPr>
            <p:cNvPr id="524" name="object 524" descr=""/>
            <p:cNvPicPr/>
            <p:nvPr/>
          </p:nvPicPr>
          <p:blipFill>
            <a:blip r:embed="rId101" cstate="print"/>
            <a:stretch>
              <a:fillRect/>
            </a:stretch>
          </p:blipFill>
          <p:spPr>
            <a:xfrm>
              <a:off x="16864648" y="8266146"/>
              <a:ext cx="203911" cy="196596"/>
            </a:xfrm>
            <a:prstGeom prst="rect">
              <a:avLst/>
            </a:prstGeom>
          </p:spPr>
        </p:pic>
        <p:pic>
          <p:nvPicPr>
            <p:cNvPr id="525" name="object 525" descr=""/>
            <p:cNvPicPr/>
            <p:nvPr/>
          </p:nvPicPr>
          <p:blipFill>
            <a:blip r:embed="rId85" cstate="print"/>
            <a:stretch>
              <a:fillRect/>
            </a:stretch>
          </p:blipFill>
          <p:spPr>
            <a:xfrm>
              <a:off x="17097134" y="8268889"/>
              <a:ext cx="243687" cy="195224"/>
            </a:xfrm>
            <a:prstGeom prst="rect">
              <a:avLst/>
            </a:prstGeom>
          </p:spPr>
        </p:pic>
      </p:grpSp>
      <p:grpSp>
        <p:nvGrpSpPr>
          <p:cNvPr id="526" name="object 526" descr=""/>
          <p:cNvGrpSpPr/>
          <p:nvPr/>
        </p:nvGrpSpPr>
        <p:grpSpPr>
          <a:xfrm>
            <a:off x="8133128" y="8585434"/>
            <a:ext cx="422909" cy="198755"/>
            <a:chOff x="8133128" y="8585434"/>
            <a:chExt cx="422909" cy="198755"/>
          </a:xfrm>
        </p:grpSpPr>
        <p:pic>
          <p:nvPicPr>
            <p:cNvPr id="527" name="object 527" descr=""/>
            <p:cNvPicPr/>
            <p:nvPr/>
          </p:nvPicPr>
          <p:blipFill>
            <a:blip r:embed="rId75" cstate="print"/>
            <a:stretch>
              <a:fillRect/>
            </a:stretch>
          </p:blipFill>
          <p:spPr>
            <a:xfrm>
              <a:off x="8133128" y="8588863"/>
              <a:ext cx="182194" cy="195224"/>
            </a:xfrm>
            <a:prstGeom prst="rect">
              <a:avLst/>
            </a:prstGeom>
          </p:spPr>
        </p:pic>
        <p:pic>
          <p:nvPicPr>
            <p:cNvPr id="528" name="object 528" descr="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8350755" y="8585434"/>
              <a:ext cx="204825" cy="196138"/>
            </a:xfrm>
            <a:prstGeom prst="rect">
              <a:avLst/>
            </a:prstGeom>
          </p:spPr>
        </p:pic>
      </p:grpSp>
      <p:sp>
        <p:nvSpPr>
          <p:cNvPr id="529" name="object 529" descr=""/>
          <p:cNvSpPr/>
          <p:nvPr/>
        </p:nvSpPr>
        <p:spPr>
          <a:xfrm>
            <a:off x="8635314" y="8595080"/>
            <a:ext cx="415290" cy="179705"/>
          </a:xfrm>
          <a:custGeom>
            <a:avLst/>
            <a:gdLst/>
            <a:ahLst/>
            <a:cxnLst/>
            <a:rect l="l" t="t" r="r" b="b"/>
            <a:pathLst>
              <a:path w="415290" h="179704">
                <a:moveTo>
                  <a:pt x="180594" y="0"/>
                </a:moveTo>
                <a:lnTo>
                  <a:pt x="12573" y="0"/>
                </a:lnTo>
                <a:lnTo>
                  <a:pt x="12573" y="20320"/>
                </a:lnTo>
                <a:lnTo>
                  <a:pt x="157505" y="20320"/>
                </a:lnTo>
                <a:lnTo>
                  <a:pt x="157505" y="66040"/>
                </a:lnTo>
                <a:lnTo>
                  <a:pt x="12573" y="66040"/>
                </a:lnTo>
                <a:lnTo>
                  <a:pt x="12573" y="87630"/>
                </a:lnTo>
                <a:lnTo>
                  <a:pt x="157505" y="87630"/>
                </a:lnTo>
                <a:lnTo>
                  <a:pt x="157505" y="135890"/>
                </a:lnTo>
                <a:lnTo>
                  <a:pt x="180594" y="135890"/>
                </a:lnTo>
                <a:lnTo>
                  <a:pt x="180594" y="87630"/>
                </a:lnTo>
                <a:lnTo>
                  <a:pt x="180594" y="66040"/>
                </a:lnTo>
                <a:lnTo>
                  <a:pt x="180594" y="20320"/>
                </a:lnTo>
                <a:lnTo>
                  <a:pt x="180594" y="0"/>
                </a:lnTo>
                <a:close/>
              </a:path>
              <a:path w="415290" h="179704">
                <a:moveTo>
                  <a:pt x="194995" y="158381"/>
                </a:moveTo>
                <a:lnTo>
                  <a:pt x="96697" y="158381"/>
                </a:lnTo>
                <a:lnTo>
                  <a:pt x="96697" y="113804"/>
                </a:lnTo>
                <a:lnTo>
                  <a:pt x="73837" y="113804"/>
                </a:lnTo>
                <a:lnTo>
                  <a:pt x="73837" y="158381"/>
                </a:lnTo>
                <a:lnTo>
                  <a:pt x="0" y="158381"/>
                </a:lnTo>
                <a:lnTo>
                  <a:pt x="0" y="179641"/>
                </a:lnTo>
                <a:lnTo>
                  <a:pt x="194995" y="179641"/>
                </a:lnTo>
                <a:lnTo>
                  <a:pt x="194995" y="158381"/>
                </a:lnTo>
                <a:close/>
              </a:path>
              <a:path w="415290" h="179704">
                <a:moveTo>
                  <a:pt x="404393" y="95250"/>
                </a:moveTo>
                <a:lnTo>
                  <a:pt x="255803" y="95250"/>
                </a:lnTo>
                <a:lnTo>
                  <a:pt x="255803" y="21590"/>
                </a:lnTo>
                <a:lnTo>
                  <a:pt x="402107" y="21590"/>
                </a:lnTo>
                <a:lnTo>
                  <a:pt x="402107" y="1270"/>
                </a:lnTo>
                <a:lnTo>
                  <a:pt x="232714" y="1270"/>
                </a:lnTo>
                <a:lnTo>
                  <a:pt x="232714" y="21590"/>
                </a:lnTo>
                <a:lnTo>
                  <a:pt x="232714" y="95250"/>
                </a:lnTo>
                <a:lnTo>
                  <a:pt x="232714" y="115570"/>
                </a:lnTo>
                <a:lnTo>
                  <a:pt x="404393" y="115570"/>
                </a:lnTo>
                <a:lnTo>
                  <a:pt x="404393" y="95250"/>
                </a:lnTo>
                <a:close/>
              </a:path>
              <a:path w="415290" h="179704">
                <a:moveTo>
                  <a:pt x="414909" y="158381"/>
                </a:moveTo>
                <a:lnTo>
                  <a:pt x="219913" y="158381"/>
                </a:lnTo>
                <a:lnTo>
                  <a:pt x="219913" y="179641"/>
                </a:lnTo>
                <a:lnTo>
                  <a:pt x="414909" y="179641"/>
                </a:lnTo>
                <a:lnTo>
                  <a:pt x="414909" y="15838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530" name="object 530" descr=""/>
          <p:cNvGrpSpPr/>
          <p:nvPr/>
        </p:nvGrpSpPr>
        <p:grpSpPr>
          <a:xfrm>
            <a:off x="9145035" y="8588863"/>
            <a:ext cx="396875" cy="195580"/>
            <a:chOff x="9145035" y="8588863"/>
            <a:chExt cx="396875" cy="195580"/>
          </a:xfrm>
        </p:grpSpPr>
        <p:pic>
          <p:nvPicPr>
            <p:cNvPr id="531" name="object 531" descr="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9145035" y="8588863"/>
              <a:ext cx="181737" cy="195224"/>
            </a:xfrm>
            <a:prstGeom prst="rect">
              <a:avLst/>
            </a:prstGeom>
          </p:spPr>
        </p:pic>
        <p:pic>
          <p:nvPicPr>
            <p:cNvPr id="532" name="object 532" descr="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9367234" y="8588863"/>
              <a:ext cx="174193" cy="195224"/>
            </a:xfrm>
            <a:prstGeom prst="rect">
              <a:avLst/>
            </a:prstGeom>
          </p:spPr>
        </p:pic>
      </p:grpSp>
      <p:sp>
        <p:nvSpPr>
          <p:cNvPr id="533" name="object 533" descr=""/>
          <p:cNvSpPr/>
          <p:nvPr/>
        </p:nvSpPr>
        <p:spPr>
          <a:xfrm>
            <a:off x="9578912" y="8590000"/>
            <a:ext cx="252729" cy="191770"/>
          </a:xfrm>
          <a:custGeom>
            <a:avLst/>
            <a:gdLst/>
            <a:ahLst/>
            <a:cxnLst/>
            <a:rect l="l" t="t" r="r" b="b"/>
            <a:pathLst>
              <a:path w="252729" h="191770">
                <a:moveTo>
                  <a:pt x="180822" y="12"/>
                </a:moveTo>
                <a:lnTo>
                  <a:pt x="158648" y="12"/>
                </a:lnTo>
                <a:lnTo>
                  <a:pt x="158648" y="16510"/>
                </a:lnTo>
                <a:lnTo>
                  <a:pt x="158648" y="34290"/>
                </a:lnTo>
                <a:lnTo>
                  <a:pt x="158648" y="50800"/>
                </a:lnTo>
                <a:lnTo>
                  <a:pt x="36118" y="50800"/>
                </a:lnTo>
                <a:lnTo>
                  <a:pt x="36118" y="34290"/>
                </a:lnTo>
                <a:lnTo>
                  <a:pt x="158648" y="34290"/>
                </a:lnTo>
                <a:lnTo>
                  <a:pt x="158648" y="16510"/>
                </a:lnTo>
                <a:lnTo>
                  <a:pt x="36118" y="16510"/>
                </a:lnTo>
                <a:lnTo>
                  <a:pt x="36118" y="0"/>
                </a:lnTo>
                <a:lnTo>
                  <a:pt x="13944" y="0"/>
                </a:lnTo>
                <a:lnTo>
                  <a:pt x="13944" y="16510"/>
                </a:lnTo>
                <a:lnTo>
                  <a:pt x="13944" y="34290"/>
                </a:lnTo>
                <a:lnTo>
                  <a:pt x="13944" y="50800"/>
                </a:lnTo>
                <a:lnTo>
                  <a:pt x="13944" y="68580"/>
                </a:lnTo>
                <a:lnTo>
                  <a:pt x="180822" y="68580"/>
                </a:lnTo>
                <a:lnTo>
                  <a:pt x="180822" y="16510"/>
                </a:lnTo>
                <a:lnTo>
                  <a:pt x="180822" y="12"/>
                </a:lnTo>
                <a:close/>
              </a:path>
              <a:path w="252729" h="191770">
                <a:moveTo>
                  <a:pt x="184937" y="175260"/>
                </a:moveTo>
                <a:lnTo>
                  <a:pt x="35661" y="175260"/>
                </a:lnTo>
                <a:lnTo>
                  <a:pt x="35661" y="162560"/>
                </a:lnTo>
                <a:lnTo>
                  <a:pt x="181508" y="162560"/>
                </a:lnTo>
                <a:lnTo>
                  <a:pt x="181508" y="146050"/>
                </a:lnTo>
                <a:lnTo>
                  <a:pt x="181508" y="133350"/>
                </a:lnTo>
                <a:lnTo>
                  <a:pt x="181508" y="116840"/>
                </a:lnTo>
                <a:lnTo>
                  <a:pt x="13030" y="116840"/>
                </a:lnTo>
                <a:lnTo>
                  <a:pt x="13030" y="133350"/>
                </a:lnTo>
                <a:lnTo>
                  <a:pt x="159334" y="133350"/>
                </a:lnTo>
                <a:lnTo>
                  <a:pt x="159334" y="146050"/>
                </a:lnTo>
                <a:lnTo>
                  <a:pt x="13487" y="146050"/>
                </a:lnTo>
                <a:lnTo>
                  <a:pt x="13487" y="162560"/>
                </a:lnTo>
                <a:lnTo>
                  <a:pt x="13487" y="175260"/>
                </a:lnTo>
                <a:lnTo>
                  <a:pt x="13487" y="191770"/>
                </a:lnTo>
                <a:lnTo>
                  <a:pt x="184937" y="191770"/>
                </a:lnTo>
                <a:lnTo>
                  <a:pt x="184937" y="175260"/>
                </a:lnTo>
                <a:close/>
              </a:path>
              <a:path w="252729" h="191770">
                <a:moveTo>
                  <a:pt x="194995" y="83908"/>
                </a:moveTo>
                <a:lnTo>
                  <a:pt x="0" y="83908"/>
                </a:lnTo>
                <a:lnTo>
                  <a:pt x="0" y="101511"/>
                </a:lnTo>
                <a:lnTo>
                  <a:pt x="194995" y="101511"/>
                </a:lnTo>
                <a:lnTo>
                  <a:pt x="194995" y="83908"/>
                </a:lnTo>
                <a:close/>
              </a:path>
              <a:path w="252729" h="191770">
                <a:moveTo>
                  <a:pt x="252603" y="134200"/>
                </a:moveTo>
                <a:lnTo>
                  <a:pt x="245745" y="127342"/>
                </a:lnTo>
                <a:lnTo>
                  <a:pt x="227685" y="127342"/>
                </a:lnTo>
                <a:lnTo>
                  <a:pt x="220827" y="134200"/>
                </a:lnTo>
                <a:lnTo>
                  <a:pt x="220827" y="152260"/>
                </a:lnTo>
                <a:lnTo>
                  <a:pt x="227685" y="159118"/>
                </a:lnTo>
                <a:lnTo>
                  <a:pt x="245745" y="159118"/>
                </a:lnTo>
                <a:lnTo>
                  <a:pt x="252603" y="152260"/>
                </a:lnTo>
                <a:lnTo>
                  <a:pt x="252603" y="134200"/>
                </a:lnTo>
                <a:close/>
              </a:path>
              <a:path w="252729" h="191770">
                <a:moveTo>
                  <a:pt x="252603" y="43446"/>
                </a:moveTo>
                <a:lnTo>
                  <a:pt x="245745" y="36360"/>
                </a:lnTo>
                <a:lnTo>
                  <a:pt x="227685" y="36360"/>
                </a:lnTo>
                <a:lnTo>
                  <a:pt x="220827" y="43446"/>
                </a:lnTo>
                <a:lnTo>
                  <a:pt x="220827" y="61277"/>
                </a:lnTo>
                <a:lnTo>
                  <a:pt x="227685" y="68364"/>
                </a:lnTo>
                <a:lnTo>
                  <a:pt x="245745" y="68364"/>
                </a:lnTo>
                <a:lnTo>
                  <a:pt x="252603" y="61277"/>
                </a:lnTo>
                <a:lnTo>
                  <a:pt x="252603" y="4344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529176" y="9625270"/>
            <a:ext cx="260350" cy="180975"/>
            <a:chOff x="529176" y="9625270"/>
            <a:chExt cx="260350" cy="180975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9176" y="9625270"/>
              <a:ext cx="118550" cy="177064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7207" y="9629373"/>
              <a:ext cx="121692" cy="176848"/>
            </a:xfrm>
            <a:prstGeom prst="rect">
              <a:avLst/>
            </a:prstGeom>
          </p:spPr>
        </p:pic>
      </p:grpSp>
      <p:grpSp>
        <p:nvGrpSpPr>
          <p:cNvPr id="5" name="object 5" descr=""/>
          <p:cNvGrpSpPr/>
          <p:nvPr/>
        </p:nvGrpSpPr>
        <p:grpSpPr>
          <a:xfrm>
            <a:off x="17484504" y="9627429"/>
            <a:ext cx="260350" cy="180975"/>
            <a:chOff x="17484504" y="9627429"/>
            <a:chExt cx="260350" cy="180975"/>
          </a:xfrm>
        </p:grpSpPr>
        <p:pic>
          <p:nvPicPr>
            <p:cNvPr id="6" name="object 6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484504" y="9627429"/>
              <a:ext cx="118550" cy="177064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622534" y="9631532"/>
              <a:ext cx="121692" cy="176848"/>
            </a:xfrm>
            <a:prstGeom prst="rect">
              <a:avLst/>
            </a:prstGeom>
          </p:spPr>
        </p:pic>
      </p:grpSp>
      <p:pic>
        <p:nvPicPr>
          <p:cNvPr id="8" name="object 8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110887" y="582048"/>
            <a:ext cx="410686" cy="200665"/>
          </a:xfrm>
          <a:prstGeom prst="rect">
            <a:avLst/>
          </a:prstGeom>
        </p:spPr>
      </p:pic>
      <p:sp>
        <p:nvSpPr>
          <p:cNvPr id="9" name="object 9" descr=""/>
          <p:cNvSpPr/>
          <p:nvPr/>
        </p:nvSpPr>
        <p:spPr>
          <a:xfrm>
            <a:off x="1789592" y="695503"/>
            <a:ext cx="14251940" cy="27305"/>
          </a:xfrm>
          <a:custGeom>
            <a:avLst/>
            <a:gdLst/>
            <a:ahLst/>
            <a:cxnLst/>
            <a:rect l="l" t="t" r="r" b="b"/>
            <a:pathLst>
              <a:path w="14251940" h="27304">
                <a:moveTo>
                  <a:pt x="14251781" y="26789"/>
                </a:moveTo>
                <a:lnTo>
                  <a:pt x="0" y="26789"/>
                </a:lnTo>
                <a:lnTo>
                  <a:pt x="0" y="0"/>
                </a:lnTo>
                <a:lnTo>
                  <a:pt x="14251781" y="0"/>
                </a:lnTo>
                <a:lnTo>
                  <a:pt x="14251781" y="26789"/>
                </a:lnTo>
                <a:close/>
              </a:path>
            </a:pathLst>
          </a:custGeom>
          <a:solidFill>
            <a:srgbClr val="9E9E9E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0" name="object 10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06216" y="3450810"/>
            <a:ext cx="3055836" cy="3525117"/>
          </a:xfrm>
          <a:prstGeom prst="rect">
            <a:avLst/>
          </a:prstGeom>
        </p:spPr>
      </p:pic>
      <p:pic>
        <p:nvPicPr>
          <p:cNvPr id="11" name="object 11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924025" y="7536422"/>
            <a:ext cx="3086099" cy="1219009"/>
          </a:xfrm>
          <a:prstGeom prst="rect">
            <a:avLst/>
          </a:prstGeom>
        </p:spPr>
      </p:pic>
      <p:pic>
        <p:nvPicPr>
          <p:cNvPr id="12" name="object 12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1298415" y="1389898"/>
            <a:ext cx="5435691" cy="1970438"/>
          </a:xfrm>
          <a:prstGeom prst="rect">
            <a:avLst/>
          </a:prstGeom>
        </p:spPr>
      </p:pic>
      <p:pic>
        <p:nvPicPr>
          <p:cNvPr id="13" name="object 13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2710807" y="4807692"/>
            <a:ext cx="2821864" cy="1910457"/>
          </a:xfrm>
          <a:prstGeom prst="rect">
            <a:avLst/>
          </a:prstGeom>
        </p:spPr>
      </p:pic>
      <p:pic>
        <p:nvPicPr>
          <p:cNvPr id="14" name="object 14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7013885" y="6396423"/>
            <a:ext cx="4601048" cy="2185498"/>
          </a:xfrm>
          <a:prstGeom prst="rect">
            <a:avLst/>
          </a:prstGeom>
        </p:spPr>
      </p:pic>
      <p:pic>
        <p:nvPicPr>
          <p:cNvPr id="15" name="object 15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2723764" y="7964761"/>
            <a:ext cx="2858559" cy="981266"/>
          </a:xfrm>
          <a:prstGeom prst="rect">
            <a:avLst/>
          </a:prstGeom>
        </p:spPr>
      </p:pic>
      <p:grpSp>
        <p:nvGrpSpPr>
          <p:cNvPr id="16" name="object 16" descr=""/>
          <p:cNvGrpSpPr/>
          <p:nvPr/>
        </p:nvGrpSpPr>
        <p:grpSpPr>
          <a:xfrm>
            <a:off x="16302784" y="573600"/>
            <a:ext cx="354965" cy="203835"/>
            <a:chOff x="16302784" y="573600"/>
            <a:chExt cx="354965" cy="203835"/>
          </a:xfrm>
        </p:grpSpPr>
        <p:pic>
          <p:nvPicPr>
            <p:cNvPr id="17" name="object 17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302784" y="573600"/>
              <a:ext cx="173757" cy="203479"/>
            </a:xfrm>
            <a:prstGeom prst="rect">
              <a:avLst/>
            </a:prstGeom>
          </p:spPr>
        </p:pic>
        <p:pic>
          <p:nvPicPr>
            <p:cNvPr id="18" name="object 18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6502606" y="573600"/>
              <a:ext cx="154933" cy="203479"/>
            </a:xfrm>
            <a:prstGeom prst="rect">
              <a:avLst/>
            </a:prstGeom>
          </p:spPr>
        </p:pic>
      </p:grpSp>
      <p:grpSp>
        <p:nvGrpSpPr>
          <p:cNvPr id="19" name="object 19" descr=""/>
          <p:cNvGrpSpPr/>
          <p:nvPr/>
        </p:nvGrpSpPr>
        <p:grpSpPr>
          <a:xfrm>
            <a:off x="16736207" y="565471"/>
            <a:ext cx="422909" cy="217170"/>
            <a:chOff x="16736207" y="565471"/>
            <a:chExt cx="422909" cy="217170"/>
          </a:xfrm>
        </p:grpSpPr>
        <p:pic>
          <p:nvPicPr>
            <p:cNvPr id="20" name="object 20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6736207" y="565471"/>
              <a:ext cx="198614" cy="214148"/>
            </a:xfrm>
            <a:prstGeom prst="rect">
              <a:avLst/>
            </a:prstGeom>
          </p:spPr>
        </p:pic>
        <p:pic>
          <p:nvPicPr>
            <p:cNvPr id="21" name="object 21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6965230" y="565471"/>
              <a:ext cx="193546" cy="216943"/>
            </a:xfrm>
            <a:prstGeom prst="rect">
              <a:avLst/>
            </a:prstGeom>
          </p:spPr>
        </p:pic>
      </p:grpSp>
      <p:sp>
        <p:nvSpPr>
          <p:cNvPr id="22" name="object 22" descr=""/>
          <p:cNvSpPr/>
          <p:nvPr/>
        </p:nvSpPr>
        <p:spPr>
          <a:xfrm>
            <a:off x="1161893" y="1178502"/>
            <a:ext cx="501015" cy="558800"/>
          </a:xfrm>
          <a:custGeom>
            <a:avLst/>
            <a:gdLst/>
            <a:ahLst/>
            <a:cxnLst/>
            <a:rect l="l" t="t" r="r" b="b"/>
            <a:pathLst>
              <a:path w="501014" h="558800">
                <a:moveTo>
                  <a:pt x="210074" y="558562"/>
                </a:moveTo>
                <a:lnTo>
                  <a:pt x="0" y="558562"/>
                </a:lnTo>
                <a:lnTo>
                  <a:pt x="0" y="0"/>
                </a:lnTo>
                <a:lnTo>
                  <a:pt x="210074" y="0"/>
                </a:lnTo>
                <a:lnTo>
                  <a:pt x="261825" y="3369"/>
                </a:lnTo>
                <a:lnTo>
                  <a:pt x="309213" y="13224"/>
                </a:lnTo>
                <a:lnTo>
                  <a:pt x="351981" y="29181"/>
                </a:lnTo>
                <a:lnTo>
                  <a:pt x="389876" y="50858"/>
                </a:lnTo>
                <a:lnTo>
                  <a:pt x="422641" y="77873"/>
                </a:lnTo>
                <a:lnTo>
                  <a:pt x="450021" y="109842"/>
                </a:lnTo>
                <a:lnTo>
                  <a:pt x="450318" y="110341"/>
                </a:lnTo>
                <a:lnTo>
                  <a:pt x="120992" y="110341"/>
                </a:lnTo>
                <a:lnTo>
                  <a:pt x="120992" y="448220"/>
                </a:lnTo>
                <a:lnTo>
                  <a:pt x="450583" y="448220"/>
                </a:lnTo>
                <a:lnTo>
                  <a:pt x="450021" y="449163"/>
                </a:lnTo>
                <a:lnTo>
                  <a:pt x="422641" y="481031"/>
                </a:lnTo>
                <a:lnTo>
                  <a:pt x="389876" y="507944"/>
                </a:lnTo>
                <a:lnTo>
                  <a:pt x="351981" y="529528"/>
                </a:lnTo>
                <a:lnTo>
                  <a:pt x="309213" y="545408"/>
                </a:lnTo>
                <a:lnTo>
                  <a:pt x="261825" y="555211"/>
                </a:lnTo>
                <a:lnTo>
                  <a:pt x="210074" y="558562"/>
                </a:lnTo>
                <a:close/>
              </a:path>
              <a:path w="501014" h="558800">
                <a:moveTo>
                  <a:pt x="450583" y="448220"/>
                </a:moveTo>
                <a:lnTo>
                  <a:pt x="212068" y="448220"/>
                </a:lnTo>
                <a:lnTo>
                  <a:pt x="260487" y="443204"/>
                </a:lnTo>
                <a:lnTo>
                  <a:pt x="301593" y="428421"/>
                </a:lnTo>
                <a:lnTo>
                  <a:pt x="334722" y="404272"/>
                </a:lnTo>
                <a:lnTo>
                  <a:pt x="359209" y="371156"/>
                </a:lnTo>
                <a:lnTo>
                  <a:pt x="374388" y="329473"/>
                </a:lnTo>
                <a:lnTo>
                  <a:pt x="379596" y="279623"/>
                </a:lnTo>
                <a:lnTo>
                  <a:pt x="374388" y="229723"/>
                </a:lnTo>
                <a:lnTo>
                  <a:pt x="359209" y="187913"/>
                </a:lnTo>
                <a:lnTo>
                  <a:pt x="334722" y="154632"/>
                </a:lnTo>
                <a:lnTo>
                  <a:pt x="301593" y="130318"/>
                </a:lnTo>
                <a:lnTo>
                  <a:pt x="260487" y="115408"/>
                </a:lnTo>
                <a:lnTo>
                  <a:pt x="212068" y="110341"/>
                </a:lnTo>
                <a:lnTo>
                  <a:pt x="450318" y="110341"/>
                </a:lnTo>
                <a:lnTo>
                  <a:pt x="471761" y="146385"/>
                </a:lnTo>
                <a:lnTo>
                  <a:pt x="487606" y="187117"/>
                </a:lnTo>
                <a:lnTo>
                  <a:pt x="497300" y="231658"/>
                </a:lnTo>
                <a:lnTo>
                  <a:pt x="500588" y="279623"/>
                </a:lnTo>
                <a:lnTo>
                  <a:pt x="497300" y="327570"/>
                </a:lnTo>
                <a:lnTo>
                  <a:pt x="487606" y="372058"/>
                </a:lnTo>
                <a:lnTo>
                  <a:pt x="471761" y="412714"/>
                </a:lnTo>
                <a:lnTo>
                  <a:pt x="450583" y="448220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 descr=""/>
          <p:cNvSpPr/>
          <p:nvPr/>
        </p:nvSpPr>
        <p:spPr>
          <a:xfrm>
            <a:off x="1734944" y="1178502"/>
            <a:ext cx="448945" cy="558800"/>
          </a:xfrm>
          <a:custGeom>
            <a:avLst/>
            <a:gdLst/>
            <a:ahLst/>
            <a:cxnLst/>
            <a:rect l="l" t="t" r="r" b="b"/>
            <a:pathLst>
              <a:path w="448944" h="558800">
                <a:moveTo>
                  <a:pt x="255280" y="558562"/>
                </a:moveTo>
                <a:lnTo>
                  <a:pt x="0" y="558562"/>
                </a:lnTo>
                <a:lnTo>
                  <a:pt x="0" y="0"/>
                </a:lnTo>
                <a:lnTo>
                  <a:pt x="235336" y="0"/>
                </a:lnTo>
                <a:lnTo>
                  <a:pt x="291052" y="5244"/>
                </a:lnTo>
                <a:lnTo>
                  <a:pt x="337591" y="20484"/>
                </a:lnTo>
                <a:lnTo>
                  <a:pt x="374527" y="44976"/>
                </a:lnTo>
                <a:lnTo>
                  <a:pt x="401435" y="77977"/>
                </a:lnTo>
                <a:lnTo>
                  <a:pt x="412839" y="106229"/>
                </a:lnTo>
                <a:lnTo>
                  <a:pt x="120992" y="106229"/>
                </a:lnTo>
                <a:lnTo>
                  <a:pt x="120992" y="226166"/>
                </a:lnTo>
                <a:lnTo>
                  <a:pt x="405501" y="226166"/>
                </a:lnTo>
                <a:lnTo>
                  <a:pt x="385890" y="249907"/>
                </a:lnTo>
                <a:lnTo>
                  <a:pt x="360317" y="265916"/>
                </a:lnTo>
                <a:lnTo>
                  <a:pt x="396008" y="284806"/>
                </a:lnTo>
                <a:lnTo>
                  <a:pt x="423970" y="313720"/>
                </a:lnTo>
                <a:lnTo>
                  <a:pt x="430334" y="326227"/>
                </a:lnTo>
                <a:lnTo>
                  <a:pt x="120992" y="326227"/>
                </a:lnTo>
                <a:lnTo>
                  <a:pt x="120992" y="452332"/>
                </a:lnTo>
                <a:lnTo>
                  <a:pt x="436783" y="452332"/>
                </a:lnTo>
                <a:lnTo>
                  <a:pt x="425614" y="479162"/>
                </a:lnTo>
                <a:lnTo>
                  <a:pt x="397628" y="512729"/>
                </a:lnTo>
                <a:lnTo>
                  <a:pt x="359504" y="537671"/>
                </a:lnTo>
                <a:lnTo>
                  <a:pt x="311851" y="553209"/>
                </a:lnTo>
                <a:lnTo>
                  <a:pt x="255280" y="558562"/>
                </a:lnTo>
                <a:close/>
              </a:path>
              <a:path w="448944" h="558800">
                <a:moveTo>
                  <a:pt x="405501" y="226166"/>
                </a:moveTo>
                <a:lnTo>
                  <a:pt x="230017" y="226166"/>
                </a:lnTo>
                <a:lnTo>
                  <a:pt x="260691" y="222343"/>
                </a:lnTo>
                <a:lnTo>
                  <a:pt x="283450" y="211002"/>
                </a:lnTo>
                <a:lnTo>
                  <a:pt x="297608" y="192337"/>
                </a:lnTo>
                <a:lnTo>
                  <a:pt x="302480" y="166540"/>
                </a:lnTo>
                <a:lnTo>
                  <a:pt x="297608" y="140636"/>
                </a:lnTo>
                <a:lnTo>
                  <a:pt x="283450" y="121735"/>
                </a:lnTo>
                <a:lnTo>
                  <a:pt x="260691" y="110159"/>
                </a:lnTo>
                <a:lnTo>
                  <a:pt x="230017" y="106229"/>
                </a:lnTo>
                <a:lnTo>
                  <a:pt x="412839" y="106229"/>
                </a:lnTo>
                <a:lnTo>
                  <a:pt x="417892" y="118746"/>
                </a:lnTo>
                <a:lnTo>
                  <a:pt x="423472" y="166540"/>
                </a:lnTo>
                <a:lnTo>
                  <a:pt x="418839" y="196813"/>
                </a:lnTo>
                <a:lnTo>
                  <a:pt x="405855" y="225737"/>
                </a:lnTo>
                <a:lnTo>
                  <a:pt x="405501" y="226166"/>
                </a:lnTo>
                <a:close/>
              </a:path>
              <a:path w="448944" h="558800">
                <a:moveTo>
                  <a:pt x="436783" y="452332"/>
                </a:moveTo>
                <a:lnTo>
                  <a:pt x="249961" y="452332"/>
                </a:lnTo>
                <a:lnTo>
                  <a:pt x="282307" y="448263"/>
                </a:lnTo>
                <a:lnTo>
                  <a:pt x="306801" y="436226"/>
                </a:lnTo>
                <a:lnTo>
                  <a:pt x="322320" y="416480"/>
                </a:lnTo>
                <a:lnTo>
                  <a:pt x="327742" y="389280"/>
                </a:lnTo>
                <a:lnTo>
                  <a:pt x="322320" y="362080"/>
                </a:lnTo>
                <a:lnTo>
                  <a:pt x="306801" y="342333"/>
                </a:lnTo>
                <a:lnTo>
                  <a:pt x="282307" y="330296"/>
                </a:lnTo>
                <a:lnTo>
                  <a:pt x="249961" y="326227"/>
                </a:lnTo>
                <a:lnTo>
                  <a:pt x="430334" y="326227"/>
                </a:lnTo>
                <a:lnTo>
                  <a:pt x="442211" y="349572"/>
                </a:lnTo>
                <a:lnTo>
                  <a:pt x="448734" y="389280"/>
                </a:lnTo>
                <a:lnTo>
                  <a:pt x="442852" y="437752"/>
                </a:lnTo>
                <a:lnTo>
                  <a:pt x="436783" y="452332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 descr=""/>
          <p:cNvSpPr/>
          <p:nvPr/>
        </p:nvSpPr>
        <p:spPr>
          <a:xfrm>
            <a:off x="2424189" y="1161368"/>
            <a:ext cx="559435" cy="585470"/>
          </a:xfrm>
          <a:custGeom>
            <a:avLst/>
            <a:gdLst/>
            <a:ahLst/>
            <a:cxnLst/>
            <a:rect l="l" t="t" r="r" b="b"/>
            <a:pathLst>
              <a:path w="559435" h="585469">
                <a:moveTo>
                  <a:pt x="553106" y="290589"/>
                </a:moveTo>
                <a:lnTo>
                  <a:pt x="440756" y="290589"/>
                </a:lnTo>
                <a:lnTo>
                  <a:pt x="440756" y="149406"/>
                </a:lnTo>
                <a:lnTo>
                  <a:pt x="338379" y="149406"/>
                </a:lnTo>
                <a:lnTo>
                  <a:pt x="338379" y="47974"/>
                </a:lnTo>
                <a:lnTo>
                  <a:pt x="440756" y="47974"/>
                </a:lnTo>
                <a:lnTo>
                  <a:pt x="440756" y="0"/>
                </a:lnTo>
                <a:lnTo>
                  <a:pt x="553106" y="0"/>
                </a:lnTo>
                <a:lnTo>
                  <a:pt x="553106" y="290589"/>
                </a:lnTo>
                <a:close/>
              </a:path>
              <a:path w="559435" h="585469">
                <a:moveTo>
                  <a:pt x="0" y="294701"/>
                </a:moveTo>
                <a:lnTo>
                  <a:pt x="0" y="193269"/>
                </a:lnTo>
                <a:lnTo>
                  <a:pt x="41691" y="182392"/>
                </a:lnTo>
                <a:lnTo>
                  <a:pt x="77805" y="161540"/>
                </a:lnTo>
                <a:lnTo>
                  <a:pt x="107530" y="131930"/>
                </a:lnTo>
                <a:lnTo>
                  <a:pt x="130052" y="94781"/>
                </a:lnTo>
                <a:lnTo>
                  <a:pt x="144561" y="51312"/>
                </a:lnTo>
                <a:lnTo>
                  <a:pt x="150242" y="2741"/>
                </a:lnTo>
                <a:lnTo>
                  <a:pt x="263257" y="9594"/>
                </a:lnTo>
                <a:lnTo>
                  <a:pt x="262031" y="36559"/>
                </a:lnTo>
                <a:lnTo>
                  <a:pt x="258437" y="62881"/>
                </a:lnTo>
                <a:lnTo>
                  <a:pt x="252600" y="88431"/>
                </a:lnTo>
                <a:lnTo>
                  <a:pt x="244643" y="113083"/>
                </a:lnTo>
                <a:lnTo>
                  <a:pt x="373775" y="195325"/>
                </a:lnTo>
                <a:lnTo>
                  <a:pt x="196778" y="195325"/>
                </a:lnTo>
                <a:lnTo>
                  <a:pt x="166293" y="227043"/>
                </a:lnTo>
                <a:lnTo>
                  <a:pt x="130958" y="253498"/>
                </a:lnTo>
                <a:lnTo>
                  <a:pt x="91188" y="274031"/>
                </a:lnTo>
                <a:lnTo>
                  <a:pt x="47396" y="287985"/>
                </a:lnTo>
                <a:lnTo>
                  <a:pt x="0" y="294701"/>
                </a:lnTo>
                <a:close/>
              </a:path>
              <a:path w="559435" h="585469">
                <a:moveTo>
                  <a:pt x="337049" y="287162"/>
                </a:moveTo>
                <a:lnTo>
                  <a:pt x="196778" y="195325"/>
                </a:lnTo>
                <a:lnTo>
                  <a:pt x="373775" y="195325"/>
                </a:lnTo>
                <a:lnTo>
                  <a:pt x="394221" y="208347"/>
                </a:lnTo>
                <a:lnTo>
                  <a:pt x="337049" y="287162"/>
                </a:lnTo>
                <a:close/>
              </a:path>
              <a:path w="559435" h="585469">
                <a:moveTo>
                  <a:pt x="559089" y="585290"/>
                </a:moveTo>
                <a:lnTo>
                  <a:pt x="45870" y="585290"/>
                </a:lnTo>
                <a:lnTo>
                  <a:pt x="45870" y="413267"/>
                </a:lnTo>
                <a:lnTo>
                  <a:pt x="442086" y="413267"/>
                </a:lnTo>
                <a:lnTo>
                  <a:pt x="442086" y="390650"/>
                </a:lnTo>
                <a:lnTo>
                  <a:pt x="44541" y="390650"/>
                </a:lnTo>
                <a:lnTo>
                  <a:pt x="44541" y="311149"/>
                </a:lnTo>
                <a:lnTo>
                  <a:pt x="553106" y="311149"/>
                </a:lnTo>
                <a:lnTo>
                  <a:pt x="553106" y="483173"/>
                </a:lnTo>
                <a:lnTo>
                  <a:pt x="156890" y="483173"/>
                </a:lnTo>
                <a:lnTo>
                  <a:pt x="156890" y="505790"/>
                </a:lnTo>
                <a:lnTo>
                  <a:pt x="559089" y="505790"/>
                </a:lnTo>
                <a:lnTo>
                  <a:pt x="559089" y="585290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 descr=""/>
          <p:cNvSpPr/>
          <p:nvPr/>
        </p:nvSpPr>
        <p:spPr>
          <a:xfrm>
            <a:off x="3081003" y="1161368"/>
            <a:ext cx="541655" cy="592455"/>
          </a:xfrm>
          <a:custGeom>
            <a:avLst/>
            <a:gdLst/>
            <a:ahLst/>
            <a:cxnLst/>
            <a:rect l="l" t="t" r="r" b="b"/>
            <a:pathLst>
              <a:path w="541654" h="592455">
                <a:moveTo>
                  <a:pt x="535822" y="322115"/>
                </a:moveTo>
                <a:lnTo>
                  <a:pt x="425466" y="322115"/>
                </a:lnTo>
                <a:lnTo>
                  <a:pt x="425466" y="268658"/>
                </a:lnTo>
                <a:lnTo>
                  <a:pt x="364970" y="268658"/>
                </a:lnTo>
                <a:lnTo>
                  <a:pt x="364970" y="169967"/>
                </a:lnTo>
                <a:lnTo>
                  <a:pt x="425466" y="169967"/>
                </a:lnTo>
                <a:lnTo>
                  <a:pt x="425466" y="130216"/>
                </a:lnTo>
                <a:lnTo>
                  <a:pt x="364970" y="130216"/>
                </a:lnTo>
                <a:lnTo>
                  <a:pt x="364970" y="31526"/>
                </a:lnTo>
                <a:lnTo>
                  <a:pt x="425466" y="31526"/>
                </a:lnTo>
                <a:lnTo>
                  <a:pt x="425466" y="0"/>
                </a:lnTo>
                <a:lnTo>
                  <a:pt x="535822" y="0"/>
                </a:lnTo>
                <a:lnTo>
                  <a:pt x="535822" y="322115"/>
                </a:lnTo>
                <a:close/>
              </a:path>
              <a:path w="541654" h="592455">
                <a:moveTo>
                  <a:pt x="338379" y="298813"/>
                </a:moveTo>
                <a:lnTo>
                  <a:pt x="0" y="298813"/>
                </a:lnTo>
                <a:lnTo>
                  <a:pt x="0" y="6853"/>
                </a:lnTo>
                <a:lnTo>
                  <a:pt x="338379" y="6853"/>
                </a:lnTo>
                <a:lnTo>
                  <a:pt x="338379" y="102117"/>
                </a:lnTo>
                <a:lnTo>
                  <a:pt x="110355" y="102117"/>
                </a:lnTo>
                <a:lnTo>
                  <a:pt x="110355" y="203549"/>
                </a:lnTo>
                <a:lnTo>
                  <a:pt x="338379" y="203549"/>
                </a:lnTo>
                <a:lnTo>
                  <a:pt x="338379" y="298813"/>
                </a:lnTo>
                <a:close/>
              </a:path>
              <a:path w="541654" h="592455">
                <a:moveTo>
                  <a:pt x="338379" y="203549"/>
                </a:moveTo>
                <a:lnTo>
                  <a:pt x="228023" y="203549"/>
                </a:lnTo>
                <a:lnTo>
                  <a:pt x="228023" y="102117"/>
                </a:lnTo>
                <a:lnTo>
                  <a:pt x="338379" y="102117"/>
                </a:lnTo>
                <a:lnTo>
                  <a:pt x="338379" y="203549"/>
                </a:lnTo>
                <a:close/>
              </a:path>
              <a:path w="541654" h="592455">
                <a:moveTo>
                  <a:pt x="281871" y="592144"/>
                </a:moveTo>
                <a:lnTo>
                  <a:pt x="221877" y="590000"/>
                </a:lnTo>
                <a:lnTo>
                  <a:pt x="167093" y="583216"/>
                </a:lnTo>
                <a:lnTo>
                  <a:pt x="118984" y="571266"/>
                </a:lnTo>
                <a:lnTo>
                  <a:pt x="79015" y="553620"/>
                </a:lnTo>
                <a:lnTo>
                  <a:pt x="48651" y="529753"/>
                </a:lnTo>
                <a:lnTo>
                  <a:pt x="22602" y="461242"/>
                </a:lnTo>
                <a:lnTo>
                  <a:pt x="29359" y="423347"/>
                </a:lnTo>
                <a:lnTo>
                  <a:pt x="79015" y="368863"/>
                </a:lnTo>
                <a:lnTo>
                  <a:pt x="118984" y="351218"/>
                </a:lnTo>
                <a:lnTo>
                  <a:pt x="167093" y="339267"/>
                </a:lnTo>
                <a:lnTo>
                  <a:pt x="221877" y="332483"/>
                </a:lnTo>
                <a:lnTo>
                  <a:pt x="281871" y="330339"/>
                </a:lnTo>
                <a:lnTo>
                  <a:pt x="341865" y="332483"/>
                </a:lnTo>
                <a:lnTo>
                  <a:pt x="396650" y="339267"/>
                </a:lnTo>
                <a:lnTo>
                  <a:pt x="444759" y="351218"/>
                </a:lnTo>
                <a:lnTo>
                  <a:pt x="484728" y="368863"/>
                </a:lnTo>
                <a:lnTo>
                  <a:pt x="515091" y="392730"/>
                </a:lnTo>
                <a:lnTo>
                  <a:pt x="534078" y="422862"/>
                </a:lnTo>
                <a:lnTo>
                  <a:pt x="281871" y="422862"/>
                </a:lnTo>
                <a:lnTo>
                  <a:pt x="228013" y="425004"/>
                </a:lnTo>
                <a:lnTo>
                  <a:pt x="184064" y="431771"/>
                </a:lnTo>
                <a:lnTo>
                  <a:pt x="154449" y="443679"/>
                </a:lnTo>
                <a:lnTo>
                  <a:pt x="143595" y="461242"/>
                </a:lnTo>
                <a:lnTo>
                  <a:pt x="154449" y="479093"/>
                </a:lnTo>
                <a:lnTo>
                  <a:pt x="184064" y="490969"/>
                </a:lnTo>
                <a:lnTo>
                  <a:pt x="228013" y="497576"/>
                </a:lnTo>
                <a:lnTo>
                  <a:pt x="281871" y="499621"/>
                </a:lnTo>
                <a:lnTo>
                  <a:pt x="534078" y="499621"/>
                </a:lnTo>
                <a:lnTo>
                  <a:pt x="515091" y="529753"/>
                </a:lnTo>
                <a:lnTo>
                  <a:pt x="484728" y="553620"/>
                </a:lnTo>
                <a:lnTo>
                  <a:pt x="444759" y="571266"/>
                </a:lnTo>
                <a:lnTo>
                  <a:pt x="396650" y="583216"/>
                </a:lnTo>
                <a:lnTo>
                  <a:pt x="341865" y="590000"/>
                </a:lnTo>
                <a:lnTo>
                  <a:pt x="281871" y="592144"/>
                </a:lnTo>
                <a:close/>
              </a:path>
              <a:path w="541654" h="592455">
                <a:moveTo>
                  <a:pt x="534078" y="499621"/>
                </a:moveTo>
                <a:lnTo>
                  <a:pt x="281871" y="499621"/>
                </a:lnTo>
                <a:lnTo>
                  <a:pt x="335730" y="497576"/>
                </a:lnTo>
                <a:lnTo>
                  <a:pt x="379679" y="490969"/>
                </a:lnTo>
                <a:lnTo>
                  <a:pt x="409293" y="479093"/>
                </a:lnTo>
                <a:lnTo>
                  <a:pt x="420148" y="461242"/>
                </a:lnTo>
                <a:lnTo>
                  <a:pt x="409293" y="443679"/>
                </a:lnTo>
                <a:lnTo>
                  <a:pt x="379679" y="431771"/>
                </a:lnTo>
                <a:lnTo>
                  <a:pt x="335730" y="425004"/>
                </a:lnTo>
                <a:lnTo>
                  <a:pt x="281871" y="422862"/>
                </a:lnTo>
                <a:lnTo>
                  <a:pt x="534078" y="422862"/>
                </a:lnTo>
                <a:lnTo>
                  <a:pt x="534384" y="423347"/>
                </a:lnTo>
                <a:lnTo>
                  <a:pt x="541140" y="461242"/>
                </a:lnTo>
                <a:lnTo>
                  <a:pt x="534384" y="499136"/>
                </a:lnTo>
                <a:lnTo>
                  <a:pt x="534078" y="499621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6" name="object 26" descr="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1112386" y="1933063"/>
            <a:ext cx="108455" cy="142611"/>
          </a:xfrm>
          <a:prstGeom prst="rect">
            <a:avLst/>
          </a:prstGeom>
        </p:spPr>
      </p:pic>
      <p:grpSp>
        <p:nvGrpSpPr>
          <p:cNvPr id="27" name="object 27" descr=""/>
          <p:cNvGrpSpPr/>
          <p:nvPr/>
        </p:nvGrpSpPr>
        <p:grpSpPr>
          <a:xfrm>
            <a:off x="1291084" y="1929680"/>
            <a:ext cx="493395" cy="149225"/>
            <a:chOff x="1291084" y="1929680"/>
            <a:chExt cx="493395" cy="149225"/>
          </a:xfrm>
        </p:grpSpPr>
        <p:pic>
          <p:nvPicPr>
            <p:cNvPr id="28" name="object 28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291084" y="1933063"/>
              <a:ext cx="112427" cy="142611"/>
            </a:xfrm>
            <a:prstGeom prst="rect">
              <a:avLst/>
            </a:prstGeom>
          </p:spPr>
        </p:pic>
        <p:pic>
          <p:nvPicPr>
            <p:cNvPr id="29" name="object 29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22854" y="1929680"/>
              <a:ext cx="361288" cy="149198"/>
            </a:xfrm>
            <a:prstGeom prst="rect">
              <a:avLst/>
            </a:prstGeom>
          </p:spPr>
        </p:pic>
      </p:grpSp>
      <p:pic>
        <p:nvPicPr>
          <p:cNvPr id="30" name="object 30" descr="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1846038" y="1933063"/>
            <a:ext cx="108455" cy="142611"/>
          </a:xfrm>
          <a:prstGeom prst="rect">
            <a:avLst/>
          </a:prstGeom>
        </p:spPr>
      </p:pic>
      <p:sp>
        <p:nvSpPr>
          <p:cNvPr id="31" name="object 31" descr=""/>
          <p:cNvSpPr/>
          <p:nvPr/>
        </p:nvSpPr>
        <p:spPr>
          <a:xfrm>
            <a:off x="2024735" y="1929688"/>
            <a:ext cx="1062990" cy="149225"/>
          </a:xfrm>
          <a:custGeom>
            <a:avLst/>
            <a:gdLst/>
            <a:ahLst/>
            <a:cxnLst/>
            <a:rect l="l" t="t" r="r" b="b"/>
            <a:pathLst>
              <a:path w="1062989" h="149225">
                <a:moveTo>
                  <a:pt x="124333" y="74777"/>
                </a:moveTo>
                <a:lnTo>
                  <a:pt x="119278" y="45669"/>
                </a:lnTo>
                <a:lnTo>
                  <a:pt x="106032" y="25387"/>
                </a:lnTo>
                <a:lnTo>
                  <a:pt x="106032" y="74777"/>
                </a:lnTo>
                <a:lnTo>
                  <a:pt x="102133" y="97904"/>
                </a:lnTo>
                <a:lnTo>
                  <a:pt x="90944" y="114947"/>
                </a:lnTo>
                <a:lnTo>
                  <a:pt x="73177" y="125476"/>
                </a:lnTo>
                <a:lnTo>
                  <a:pt x="49555" y="129082"/>
                </a:lnTo>
                <a:lnTo>
                  <a:pt x="18122" y="129082"/>
                </a:lnTo>
                <a:lnTo>
                  <a:pt x="18122" y="20116"/>
                </a:lnTo>
                <a:lnTo>
                  <a:pt x="49555" y="20116"/>
                </a:lnTo>
                <a:lnTo>
                  <a:pt x="73177" y="23774"/>
                </a:lnTo>
                <a:lnTo>
                  <a:pt x="90944" y="34429"/>
                </a:lnTo>
                <a:lnTo>
                  <a:pt x="102133" y="51587"/>
                </a:lnTo>
                <a:lnTo>
                  <a:pt x="106032" y="74777"/>
                </a:lnTo>
                <a:lnTo>
                  <a:pt x="106032" y="25387"/>
                </a:lnTo>
                <a:lnTo>
                  <a:pt x="104559" y="23126"/>
                </a:lnTo>
                <a:lnTo>
                  <a:pt x="99682" y="20116"/>
                </a:lnTo>
                <a:lnTo>
                  <a:pt x="80911" y="8547"/>
                </a:lnTo>
                <a:lnTo>
                  <a:pt x="49047" y="3378"/>
                </a:lnTo>
                <a:lnTo>
                  <a:pt x="0" y="3378"/>
                </a:lnTo>
                <a:lnTo>
                  <a:pt x="0" y="145986"/>
                </a:lnTo>
                <a:lnTo>
                  <a:pt x="49047" y="145986"/>
                </a:lnTo>
                <a:lnTo>
                  <a:pt x="80911" y="140843"/>
                </a:lnTo>
                <a:lnTo>
                  <a:pt x="100101" y="129082"/>
                </a:lnTo>
                <a:lnTo>
                  <a:pt x="104559" y="126339"/>
                </a:lnTo>
                <a:lnTo>
                  <a:pt x="119278" y="103860"/>
                </a:lnTo>
                <a:lnTo>
                  <a:pt x="124333" y="74777"/>
                </a:lnTo>
                <a:close/>
              </a:path>
              <a:path w="1062989" h="149225">
                <a:moveTo>
                  <a:pt x="269925" y="145986"/>
                </a:moveTo>
                <a:lnTo>
                  <a:pt x="255879" y="110744"/>
                </a:lnTo>
                <a:lnTo>
                  <a:pt x="249288" y="94183"/>
                </a:lnTo>
                <a:lnTo>
                  <a:pt x="229857" y="45427"/>
                </a:lnTo>
                <a:lnTo>
                  <a:pt x="229857" y="94183"/>
                </a:lnTo>
                <a:lnTo>
                  <a:pt x="176149" y="94183"/>
                </a:lnTo>
                <a:lnTo>
                  <a:pt x="203085" y="25285"/>
                </a:lnTo>
                <a:lnTo>
                  <a:pt x="229857" y="94183"/>
                </a:lnTo>
                <a:lnTo>
                  <a:pt x="229857" y="45427"/>
                </a:lnTo>
                <a:lnTo>
                  <a:pt x="221830" y="25285"/>
                </a:lnTo>
                <a:lnTo>
                  <a:pt x="213106" y="3378"/>
                </a:lnTo>
                <a:lnTo>
                  <a:pt x="193941" y="3378"/>
                </a:lnTo>
                <a:lnTo>
                  <a:pt x="136944" y="145986"/>
                </a:lnTo>
                <a:lnTo>
                  <a:pt x="155943" y="145986"/>
                </a:lnTo>
                <a:lnTo>
                  <a:pt x="169760" y="110744"/>
                </a:lnTo>
                <a:lnTo>
                  <a:pt x="236245" y="110744"/>
                </a:lnTo>
                <a:lnTo>
                  <a:pt x="250063" y="145986"/>
                </a:lnTo>
                <a:lnTo>
                  <a:pt x="269925" y="145986"/>
                </a:lnTo>
                <a:close/>
              </a:path>
              <a:path w="1062989" h="149225">
                <a:moveTo>
                  <a:pt x="397548" y="3860"/>
                </a:moveTo>
                <a:lnTo>
                  <a:pt x="280111" y="3860"/>
                </a:lnTo>
                <a:lnTo>
                  <a:pt x="280111" y="20624"/>
                </a:lnTo>
                <a:lnTo>
                  <a:pt x="329857" y="20624"/>
                </a:lnTo>
                <a:lnTo>
                  <a:pt x="329857" y="145681"/>
                </a:lnTo>
                <a:lnTo>
                  <a:pt x="347980" y="145681"/>
                </a:lnTo>
                <a:lnTo>
                  <a:pt x="347980" y="20624"/>
                </a:lnTo>
                <a:lnTo>
                  <a:pt x="397548" y="20624"/>
                </a:lnTo>
                <a:lnTo>
                  <a:pt x="397548" y="3860"/>
                </a:lnTo>
                <a:close/>
              </a:path>
              <a:path w="1062989" h="149225">
                <a:moveTo>
                  <a:pt x="540715" y="145986"/>
                </a:moveTo>
                <a:lnTo>
                  <a:pt x="526669" y="110744"/>
                </a:lnTo>
                <a:lnTo>
                  <a:pt x="520077" y="94183"/>
                </a:lnTo>
                <a:lnTo>
                  <a:pt x="500646" y="45427"/>
                </a:lnTo>
                <a:lnTo>
                  <a:pt x="500646" y="94183"/>
                </a:lnTo>
                <a:lnTo>
                  <a:pt x="446938" y="94183"/>
                </a:lnTo>
                <a:lnTo>
                  <a:pt x="473887" y="25285"/>
                </a:lnTo>
                <a:lnTo>
                  <a:pt x="500646" y="94183"/>
                </a:lnTo>
                <a:lnTo>
                  <a:pt x="500646" y="45427"/>
                </a:lnTo>
                <a:lnTo>
                  <a:pt x="492620" y="25285"/>
                </a:lnTo>
                <a:lnTo>
                  <a:pt x="483895" y="3378"/>
                </a:lnTo>
                <a:lnTo>
                  <a:pt x="464731" y="3378"/>
                </a:lnTo>
                <a:lnTo>
                  <a:pt x="407733" y="145986"/>
                </a:lnTo>
                <a:lnTo>
                  <a:pt x="426732" y="145986"/>
                </a:lnTo>
                <a:lnTo>
                  <a:pt x="440550" y="110744"/>
                </a:lnTo>
                <a:lnTo>
                  <a:pt x="507047" y="110744"/>
                </a:lnTo>
                <a:lnTo>
                  <a:pt x="520852" y="145986"/>
                </a:lnTo>
                <a:lnTo>
                  <a:pt x="540715" y="145986"/>
                </a:lnTo>
                <a:close/>
              </a:path>
              <a:path w="1062989" h="149225">
                <a:moveTo>
                  <a:pt x="670064" y="105752"/>
                </a:moveTo>
                <a:lnTo>
                  <a:pt x="651764" y="75895"/>
                </a:lnTo>
                <a:lnTo>
                  <a:pt x="651764" y="105752"/>
                </a:lnTo>
                <a:lnTo>
                  <a:pt x="649579" y="116116"/>
                </a:lnTo>
                <a:lnTo>
                  <a:pt x="643305" y="123647"/>
                </a:lnTo>
                <a:lnTo>
                  <a:pt x="633399" y="128231"/>
                </a:lnTo>
                <a:lnTo>
                  <a:pt x="620331" y="129794"/>
                </a:lnTo>
                <a:lnTo>
                  <a:pt x="577329" y="129794"/>
                </a:lnTo>
                <a:lnTo>
                  <a:pt x="577329" y="81724"/>
                </a:lnTo>
                <a:lnTo>
                  <a:pt x="620331" y="81724"/>
                </a:lnTo>
                <a:lnTo>
                  <a:pt x="633399" y="83273"/>
                </a:lnTo>
                <a:lnTo>
                  <a:pt x="643305" y="87858"/>
                </a:lnTo>
                <a:lnTo>
                  <a:pt x="649579" y="95389"/>
                </a:lnTo>
                <a:lnTo>
                  <a:pt x="651764" y="105752"/>
                </a:lnTo>
                <a:lnTo>
                  <a:pt x="651764" y="75895"/>
                </a:lnTo>
                <a:lnTo>
                  <a:pt x="642099" y="72288"/>
                </a:lnTo>
                <a:lnTo>
                  <a:pt x="650684" y="68287"/>
                </a:lnTo>
                <a:lnTo>
                  <a:pt x="652729" y="66230"/>
                </a:lnTo>
                <a:lnTo>
                  <a:pt x="657466" y="61468"/>
                </a:lnTo>
                <a:lnTo>
                  <a:pt x="661911" y="52705"/>
                </a:lnTo>
                <a:lnTo>
                  <a:pt x="663511" y="42900"/>
                </a:lnTo>
                <a:lnTo>
                  <a:pt x="660336" y="26441"/>
                </a:lnTo>
                <a:lnTo>
                  <a:pt x="655218" y="19583"/>
                </a:lnTo>
                <a:lnTo>
                  <a:pt x="651052" y="13995"/>
                </a:lnTo>
                <a:lnTo>
                  <a:pt x="645198" y="10934"/>
                </a:lnTo>
                <a:lnTo>
                  <a:pt x="645198" y="42900"/>
                </a:lnTo>
                <a:lnTo>
                  <a:pt x="643204" y="52933"/>
                </a:lnTo>
                <a:lnTo>
                  <a:pt x="637362" y="60248"/>
                </a:lnTo>
                <a:lnTo>
                  <a:pt x="627938" y="64719"/>
                </a:lnTo>
                <a:lnTo>
                  <a:pt x="615149" y="66230"/>
                </a:lnTo>
                <a:lnTo>
                  <a:pt x="577329" y="66230"/>
                </a:lnTo>
                <a:lnTo>
                  <a:pt x="577329" y="19583"/>
                </a:lnTo>
                <a:lnTo>
                  <a:pt x="615149" y="19583"/>
                </a:lnTo>
                <a:lnTo>
                  <a:pt x="627938" y="21094"/>
                </a:lnTo>
                <a:lnTo>
                  <a:pt x="637362" y="25565"/>
                </a:lnTo>
                <a:lnTo>
                  <a:pt x="643204" y="32880"/>
                </a:lnTo>
                <a:lnTo>
                  <a:pt x="645198" y="42900"/>
                </a:lnTo>
                <a:lnTo>
                  <a:pt x="645198" y="10934"/>
                </a:lnTo>
                <a:lnTo>
                  <a:pt x="636041" y="6121"/>
                </a:lnTo>
                <a:lnTo>
                  <a:pt x="615670" y="3378"/>
                </a:lnTo>
                <a:lnTo>
                  <a:pt x="559193" y="3378"/>
                </a:lnTo>
                <a:lnTo>
                  <a:pt x="559193" y="145986"/>
                </a:lnTo>
                <a:lnTo>
                  <a:pt x="620852" y="145986"/>
                </a:lnTo>
                <a:lnTo>
                  <a:pt x="641654" y="143154"/>
                </a:lnTo>
                <a:lnTo>
                  <a:pt x="657123" y="135089"/>
                </a:lnTo>
                <a:lnTo>
                  <a:pt x="661136" y="129794"/>
                </a:lnTo>
                <a:lnTo>
                  <a:pt x="666750" y="122402"/>
                </a:lnTo>
                <a:lnTo>
                  <a:pt x="670064" y="105752"/>
                </a:lnTo>
                <a:close/>
              </a:path>
              <a:path w="1062989" h="149225">
                <a:moveTo>
                  <a:pt x="815136" y="145986"/>
                </a:moveTo>
                <a:lnTo>
                  <a:pt x="801090" y="110744"/>
                </a:lnTo>
                <a:lnTo>
                  <a:pt x="794499" y="94183"/>
                </a:lnTo>
                <a:lnTo>
                  <a:pt x="775068" y="45427"/>
                </a:lnTo>
                <a:lnTo>
                  <a:pt x="775068" y="94183"/>
                </a:lnTo>
                <a:lnTo>
                  <a:pt x="721360" y="94183"/>
                </a:lnTo>
                <a:lnTo>
                  <a:pt x="748309" y="25285"/>
                </a:lnTo>
                <a:lnTo>
                  <a:pt x="775068" y="94183"/>
                </a:lnTo>
                <a:lnTo>
                  <a:pt x="775068" y="45427"/>
                </a:lnTo>
                <a:lnTo>
                  <a:pt x="767041" y="25285"/>
                </a:lnTo>
                <a:lnTo>
                  <a:pt x="758317" y="3378"/>
                </a:lnTo>
                <a:lnTo>
                  <a:pt x="739152" y="3378"/>
                </a:lnTo>
                <a:lnTo>
                  <a:pt x="682155" y="145986"/>
                </a:lnTo>
                <a:lnTo>
                  <a:pt x="701154" y="145986"/>
                </a:lnTo>
                <a:lnTo>
                  <a:pt x="714971" y="110744"/>
                </a:lnTo>
                <a:lnTo>
                  <a:pt x="781456" y="110744"/>
                </a:lnTo>
                <a:lnTo>
                  <a:pt x="795274" y="145986"/>
                </a:lnTo>
                <a:lnTo>
                  <a:pt x="815136" y="145986"/>
                </a:lnTo>
                <a:close/>
              </a:path>
              <a:path w="1062989" h="149225">
                <a:moveTo>
                  <a:pt x="939660" y="107886"/>
                </a:moveTo>
                <a:lnTo>
                  <a:pt x="913790" y="72466"/>
                </a:lnTo>
                <a:lnTo>
                  <a:pt x="872921" y="60756"/>
                </a:lnTo>
                <a:lnTo>
                  <a:pt x="859764" y="55029"/>
                </a:lnTo>
                <a:lnTo>
                  <a:pt x="852131" y="47739"/>
                </a:lnTo>
                <a:lnTo>
                  <a:pt x="849680" y="38100"/>
                </a:lnTo>
                <a:lnTo>
                  <a:pt x="851928" y="29235"/>
                </a:lnTo>
                <a:lnTo>
                  <a:pt x="858532" y="22250"/>
                </a:lnTo>
                <a:lnTo>
                  <a:pt x="869200" y="17665"/>
                </a:lnTo>
                <a:lnTo>
                  <a:pt x="883704" y="16027"/>
                </a:lnTo>
                <a:lnTo>
                  <a:pt x="898283" y="18072"/>
                </a:lnTo>
                <a:lnTo>
                  <a:pt x="909472" y="23698"/>
                </a:lnTo>
                <a:lnTo>
                  <a:pt x="916978" y="32169"/>
                </a:lnTo>
                <a:lnTo>
                  <a:pt x="920483" y="42722"/>
                </a:lnTo>
                <a:lnTo>
                  <a:pt x="939139" y="42722"/>
                </a:lnTo>
                <a:lnTo>
                  <a:pt x="934161" y="25539"/>
                </a:lnTo>
                <a:lnTo>
                  <a:pt x="922604" y="12014"/>
                </a:lnTo>
                <a:lnTo>
                  <a:pt x="905675" y="3175"/>
                </a:lnTo>
                <a:lnTo>
                  <a:pt x="884567" y="0"/>
                </a:lnTo>
                <a:lnTo>
                  <a:pt x="863358" y="2616"/>
                </a:lnTo>
                <a:lnTo>
                  <a:pt x="846505" y="10172"/>
                </a:lnTo>
                <a:lnTo>
                  <a:pt x="835380" y="22161"/>
                </a:lnTo>
                <a:lnTo>
                  <a:pt x="831367" y="38100"/>
                </a:lnTo>
                <a:lnTo>
                  <a:pt x="834339" y="53708"/>
                </a:lnTo>
                <a:lnTo>
                  <a:pt x="843229" y="65455"/>
                </a:lnTo>
                <a:lnTo>
                  <a:pt x="857961" y="74028"/>
                </a:lnTo>
                <a:lnTo>
                  <a:pt x="878522" y="80111"/>
                </a:lnTo>
                <a:lnTo>
                  <a:pt x="897864" y="85178"/>
                </a:lnTo>
                <a:lnTo>
                  <a:pt x="911110" y="91071"/>
                </a:lnTo>
                <a:lnTo>
                  <a:pt x="918743" y="98691"/>
                </a:lnTo>
                <a:lnTo>
                  <a:pt x="921181" y="108953"/>
                </a:lnTo>
                <a:lnTo>
                  <a:pt x="918552" y="118719"/>
                </a:lnTo>
                <a:lnTo>
                  <a:pt x="911250" y="126314"/>
                </a:lnTo>
                <a:lnTo>
                  <a:pt x="900049" y="131241"/>
                </a:lnTo>
                <a:lnTo>
                  <a:pt x="885774" y="132994"/>
                </a:lnTo>
                <a:lnTo>
                  <a:pt x="870013" y="130810"/>
                </a:lnTo>
                <a:lnTo>
                  <a:pt x="857770" y="124688"/>
                </a:lnTo>
                <a:lnTo>
                  <a:pt x="849515" y="115341"/>
                </a:lnTo>
                <a:lnTo>
                  <a:pt x="845705" y="103441"/>
                </a:lnTo>
                <a:lnTo>
                  <a:pt x="827049" y="103441"/>
                </a:lnTo>
                <a:lnTo>
                  <a:pt x="832294" y="122237"/>
                </a:lnTo>
                <a:lnTo>
                  <a:pt x="844410" y="136664"/>
                </a:lnTo>
                <a:lnTo>
                  <a:pt x="862215" y="145923"/>
                </a:lnTo>
                <a:lnTo>
                  <a:pt x="884567" y="149199"/>
                </a:lnTo>
                <a:lnTo>
                  <a:pt x="906145" y="146342"/>
                </a:lnTo>
                <a:lnTo>
                  <a:pt x="923632" y="138163"/>
                </a:lnTo>
                <a:lnTo>
                  <a:pt x="935367" y="125158"/>
                </a:lnTo>
                <a:lnTo>
                  <a:pt x="939660" y="107886"/>
                </a:lnTo>
                <a:close/>
              </a:path>
              <a:path w="1062989" h="149225">
                <a:moveTo>
                  <a:pt x="1062443" y="128930"/>
                </a:moveTo>
                <a:lnTo>
                  <a:pt x="980757" y="128930"/>
                </a:lnTo>
                <a:lnTo>
                  <a:pt x="980757" y="81216"/>
                </a:lnTo>
                <a:lnTo>
                  <a:pt x="1054849" y="81216"/>
                </a:lnTo>
                <a:lnTo>
                  <a:pt x="1054849" y="64452"/>
                </a:lnTo>
                <a:lnTo>
                  <a:pt x="980757" y="64452"/>
                </a:lnTo>
                <a:lnTo>
                  <a:pt x="980757" y="19329"/>
                </a:lnTo>
                <a:lnTo>
                  <a:pt x="1060894" y="19329"/>
                </a:lnTo>
                <a:lnTo>
                  <a:pt x="1060894" y="3860"/>
                </a:lnTo>
                <a:lnTo>
                  <a:pt x="962621" y="3860"/>
                </a:lnTo>
                <a:lnTo>
                  <a:pt x="962621" y="19329"/>
                </a:lnTo>
                <a:lnTo>
                  <a:pt x="962621" y="64452"/>
                </a:lnTo>
                <a:lnTo>
                  <a:pt x="962621" y="81216"/>
                </a:lnTo>
                <a:lnTo>
                  <a:pt x="962621" y="128930"/>
                </a:lnTo>
                <a:lnTo>
                  <a:pt x="962621" y="145681"/>
                </a:lnTo>
                <a:lnTo>
                  <a:pt x="1062443" y="145681"/>
                </a:lnTo>
                <a:lnTo>
                  <a:pt x="1062443" y="128930"/>
                </a:lnTo>
                <a:close/>
              </a:path>
            </a:pathLst>
          </a:custGeom>
          <a:solidFill>
            <a:srgbClr val="9930AE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2" name="object 32" descr="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5120013" y="3089635"/>
            <a:ext cx="3029171" cy="1050743"/>
          </a:xfrm>
          <a:prstGeom prst="rect">
            <a:avLst/>
          </a:prstGeom>
        </p:spPr>
      </p:pic>
      <p:sp>
        <p:nvSpPr>
          <p:cNvPr id="33" name="object 33" descr=""/>
          <p:cNvSpPr/>
          <p:nvPr/>
        </p:nvSpPr>
        <p:spPr>
          <a:xfrm>
            <a:off x="5132628" y="1846947"/>
            <a:ext cx="417195" cy="180975"/>
          </a:xfrm>
          <a:custGeom>
            <a:avLst/>
            <a:gdLst/>
            <a:ahLst/>
            <a:cxnLst/>
            <a:rect l="l" t="t" r="r" b="b"/>
            <a:pathLst>
              <a:path w="417195" h="180975">
                <a:moveTo>
                  <a:pt x="181368" y="0"/>
                </a:moveTo>
                <a:lnTo>
                  <a:pt x="12636" y="0"/>
                </a:lnTo>
                <a:lnTo>
                  <a:pt x="12636" y="21590"/>
                </a:lnTo>
                <a:lnTo>
                  <a:pt x="158178" y="21590"/>
                </a:lnTo>
                <a:lnTo>
                  <a:pt x="158178" y="67310"/>
                </a:lnTo>
                <a:lnTo>
                  <a:pt x="12636" y="67310"/>
                </a:lnTo>
                <a:lnTo>
                  <a:pt x="12636" y="88900"/>
                </a:lnTo>
                <a:lnTo>
                  <a:pt x="158178" y="88900"/>
                </a:lnTo>
                <a:lnTo>
                  <a:pt x="158178" y="137160"/>
                </a:lnTo>
                <a:lnTo>
                  <a:pt x="181368" y="137160"/>
                </a:lnTo>
                <a:lnTo>
                  <a:pt x="181368" y="88900"/>
                </a:lnTo>
                <a:lnTo>
                  <a:pt x="181368" y="67310"/>
                </a:lnTo>
                <a:lnTo>
                  <a:pt x="181368" y="21590"/>
                </a:lnTo>
                <a:lnTo>
                  <a:pt x="181368" y="0"/>
                </a:lnTo>
                <a:close/>
              </a:path>
              <a:path w="417195" h="180975">
                <a:moveTo>
                  <a:pt x="195834" y="159486"/>
                </a:moveTo>
                <a:lnTo>
                  <a:pt x="97116" y="159486"/>
                </a:lnTo>
                <a:lnTo>
                  <a:pt x="97116" y="114719"/>
                </a:lnTo>
                <a:lnTo>
                  <a:pt x="74155" y="114719"/>
                </a:lnTo>
                <a:lnTo>
                  <a:pt x="74155" y="159486"/>
                </a:lnTo>
                <a:lnTo>
                  <a:pt x="0" y="159486"/>
                </a:lnTo>
                <a:lnTo>
                  <a:pt x="0" y="180835"/>
                </a:lnTo>
                <a:lnTo>
                  <a:pt x="195834" y="180835"/>
                </a:lnTo>
                <a:lnTo>
                  <a:pt x="195834" y="159486"/>
                </a:lnTo>
                <a:close/>
              </a:path>
              <a:path w="417195" h="180975">
                <a:moveTo>
                  <a:pt x="406120" y="96520"/>
                </a:moveTo>
                <a:lnTo>
                  <a:pt x="256895" y="96520"/>
                </a:lnTo>
                <a:lnTo>
                  <a:pt x="256895" y="22860"/>
                </a:lnTo>
                <a:lnTo>
                  <a:pt x="403821" y="22860"/>
                </a:lnTo>
                <a:lnTo>
                  <a:pt x="403821" y="1270"/>
                </a:lnTo>
                <a:lnTo>
                  <a:pt x="233705" y="1270"/>
                </a:lnTo>
                <a:lnTo>
                  <a:pt x="233705" y="22860"/>
                </a:lnTo>
                <a:lnTo>
                  <a:pt x="233705" y="96520"/>
                </a:lnTo>
                <a:lnTo>
                  <a:pt x="233705" y="116840"/>
                </a:lnTo>
                <a:lnTo>
                  <a:pt x="406120" y="116840"/>
                </a:lnTo>
                <a:lnTo>
                  <a:pt x="406120" y="96520"/>
                </a:lnTo>
                <a:close/>
              </a:path>
              <a:path w="417195" h="180975">
                <a:moveTo>
                  <a:pt x="416674" y="159486"/>
                </a:moveTo>
                <a:lnTo>
                  <a:pt x="220853" y="159486"/>
                </a:lnTo>
                <a:lnTo>
                  <a:pt x="220853" y="180835"/>
                </a:lnTo>
                <a:lnTo>
                  <a:pt x="416674" y="180835"/>
                </a:lnTo>
                <a:lnTo>
                  <a:pt x="416674" y="15948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4" name="object 34" descr=""/>
          <p:cNvGrpSpPr/>
          <p:nvPr/>
        </p:nvGrpSpPr>
        <p:grpSpPr>
          <a:xfrm>
            <a:off x="5647685" y="1840590"/>
            <a:ext cx="617220" cy="196850"/>
            <a:chOff x="5647685" y="1840590"/>
            <a:chExt cx="617220" cy="196850"/>
          </a:xfrm>
        </p:grpSpPr>
        <p:sp>
          <p:nvSpPr>
            <p:cNvPr id="35" name="object 35" descr=""/>
            <p:cNvSpPr/>
            <p:nvPr/>
          </p:nvSpPr>
          <p:spPr>
            <a:xfrm>
              <a:off x="5647677" y="1840597"/>
              <a:ext cx="407670" cy="196850"/>
            </a:xfrm>
            <a:custGeom>
              <a:avLst/>
              <a:gdLst/>
              <a:ahLst/>
              <a:cxnLst/>
              <a:rect l="l" t="t" r="r" b="b"/>
              <a:pathLst>
                <a:path w="407670" h="196850">
                  <a:moveTo>
                    <a:pt x="109054" y="7620"/>
                  </a:moveTo>
                  <a:lnTo>
                    <a:pt x="0" y="7620"/>
                  </a:lnTo>
                  <a:lnTo>
                    <a:pt x="0" y="29210"/>
                  </a:lnTo>
                  <a:lnTo>
                    <a:pt x="0" y="163830"/>
                  </a:lnTo>
                  <a:lnTo>
                    <a:pt x="0" y="185420"/>
                  </a:lnTo>
                  <a:lnTo>
                    <a:pt x="109054" y="185420"/>
                  </a:lnTo>
                  <a:lnTo>
                    <a:pt x="109054" y="163830"/>
                  </a:lnTo>
                  <a:lnTo>
                    <a:pt x="22733" y="163830"/>
                  </a:lnTo>
                  <a:lnTo>
                    <a:pt x="22733" y="29210"/>
                  </a:lnTo>
                  <a:lnTo>
                    <a:pt x="86321" y="29210"/>
                  </a:lnTo>
                  <a:lnTo>
                    <a:pt x="86321" y="163766"/>
                  </a:lnTo>
                  <a:lnTo>
                    <a:pt x="109054" y="163766"/>
                  </a:lnTo>
                  <a:lnTo>
                    <a:pt x="109054" y="29210"/>
                  </a:lnTo>
                  <a:lnTo>
                    <a:pt x="109054" y="28778"/>
                  </a:lnTo>
                  <a:lnTo>
                    <a:pt x="109054" y="7620"/>
                  </a:lnTo>
                  <a:close/>
                </a:path>
                <a:path w="407670" h="196850">
                  <a:moveTo>
                    <a:pt x="195821" y="80010"/>
                  </a:moveTo>
                  <a:lnTo>
                    <a:pt x="168275" y="80010"/>
                  </a:lnTo>
                  <a:lnTo>
                    <a:pt x="168275" y="0"/>
                  </a:lnTo>
                  <a:lnTo>
                    <a:pt x="145554" y="0"/>
                  </a:lnTo>
                  <a:lnTo>
                    <a:pt x="145554" y="80010"/>
                  </a:lnTo>
                  <a:lnTo>
                    <a:pt x="145554" y="101600"/>
                  </a:lnTo>
                  <a:lnTo>
                    <a:pt x="145554" y="196850"/>
                  </a:lnTo>
                  <a:lnTo>
                    <a:pt x="168275" y="196850"/>
                  </a:lnTo>
                  <a:lnTo>
                    <a:pt x="168275" y="101600"/>
                  </a:lnTo>
                  <a:lnTo>
                    <a:pt x="195821" y="101600"/>
                  </a:lnTo>
                  <a:lnTo>
                    <a:pt x="195821" y="80010"/>
                  </a:lnTo>
                  <a:close/>
                </a:path>
                <a:path w="407670" h="196850">
                  <a:moveTo>
                    <a:pt x="403123" y="106375"/>
                  </a:moveTo>
                  <a:lnTo>
                    <a:pt x="343763" y="66421"/>
                  </a:lnTo>
                  <a:lnTo>
                    <a:pt x="316814" y="48285"/>
                  </a:lnTo>
                  <a:lnTo>
                    <a:pt x="321284" y="38227"/>
                  </a:lnTo>
                  <a:lnTo>
                    <a:pt x="325069" y="27711"/>
                  </a:lnTo>
                  <a:lnTo>
                    <a:pt x="328180" y="16814"/>
                  </a:lnTo>
                  <a:lnTo>
                    <a:pt x="330581" y="5588"/>
                  </a:lnTo>
                  <a:lnTo>
                    <a:pt x="307174" y="1460"/>
                  </a:lnTo>
                  <a:lnTo>
                    <a:pt x="294563" y="40347"/>
                  </a:lnTo>
                  <a:lnTo>
                    <a:pt x="273507" y="72428"/>
                  </a:lnTo>
                  <a:lnTo>
                    <a:pt x="246380" y="94208"/>
                  </a:lnTo>
                  <a:lnTo>
                    <a:pt x="215569" y="102235"/>
                  </a:lnTo>
                  <a:lnTo>
                    <a:pt x="215569" y="123825"/>
                  </a:lnTo>
                  <a:lnTo>
                    <a:pt x="241947" y="119722"/>
                  </a:lnTo>
                  <a:lnTo>
                    <a:pt x="266509" y="108127"/>
                  </a:lnTo>
                  <a:lnTo>
                    <a:pt x="288429" y="90017"/>
                  </a:lnTo>
                  <a:lnTo>
                    <a:pt x="306933" y="66421"/>
                  </a:lnTo>
                  <a:lnTo>
                    <a:pt x="390728" y="124510"/>
                  </a:lnTo>
                  <a:lnTo>
                    <a:pt x="403123" y="106375"/>
                  </a:lnTo>
                  <a:close/>
                </a:path>
                <a:path w="407670" h="196850">
                  <a:moveTo>
                    <a:pt x="407492" y="165836"/>
                  </a:moveTo>
                  <a:lnTo>
                    <a:pt x="211670" y="165836"/>
                  </a:lnTo>
                  <a:lnTo>
                    <a:pt x="211670" y="187185"/>
                  </a:lnTo>
                  <a:lnTo>
                    <a:pt x="407492" y="187185"/>
                  </a:lnTo>
                  <a:lnTo>
                    <a:pt x="407492" y="16583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6" name="object 36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090529" y="1841131"/>
              <a:ext cx="174244" cy="196054"/>
            </a:xfrm>
            <a:prstGeom prst="rect">
              <a:avLst/>
            </a:prstGeom>
          </p:spPr>
        </p:pic>
      </p:grpSp>
      <p:grpSp>
        <p:nvGrpSpPr>
          <p:cNvPr id="37" name="object 37" descr=""/>
          <p:cNvGrpSpPr/>
          <p:nvPr/>
        </p:nvGrpSpPr>
        <p:grpSpPr>
          <a:xfrm>
            <a:off x="6371200" y="1841131"/>
            <a:ext cx="398145" cy="196215"/>
            <a:chOff x="6371200" y="1841131"/>
            <a:chExt cx="398145" cy="196215"/>
          </a:xfrm>
        </p:grpSpPr>
        <p:pic>
          <p:nvPicPr>
            <p:cNvPr id="38" name="object 38" descr="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371200" y="1841131"/>
              <a:ext cx="182509" cy="196054"/>
            </a:xfrm>
            <a:prstGeom prst="rect">
              <a:avLst/>
            </a:prstGeom>
          </p:spPr>
        </p:pic>
        <p:pic>
          <p:nvPicPr>
            <p:cNvPr id="39" name="object 39" descr="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594344" y="1841131"/>
              <a:ext cx="174933" cy="196054"/>
            </a:xfrm>
            <a:prstGeom prst="rect">
              <a:avLst/>
            </a:prstGeom>
          </p:spPr>
        </p:pic>
      </p:grpSp>
      <p:sp>
        <p:nvSpPr>
          <p:cNvPr id="40" name="object 40" descr=""/>
          <p:cNvSpPr/>
          <p:nvPr/>
        </p:nvSpPr>
        <p:spPr>
          <a:xfrm>
            <a:off x="6806920" y="1841867"/>
            <a:ext cx="196215" cy="193040"/>
          </a:xfrm>
          <a:custGeom>
            <a:avLst/>
            <a:gdLst/>
            <a:ahLst/>
            <a:cxnLst/>
            <a:rect l="l" t="t" r="r" b="b"/>
            <a:pathLst>
              <a:path w="196215" h="193039">
                <a:moveTo>
                  <a:pt x="181597" y="34391"/>
                </a:moveTo>
                <a:lnTo>
                  <a:pt x="159321" y="34391"/>
                </a:lnTo>
                <a:lnTo>
                  <a:pt x="159321" y="51841"/>
                </a:lnTo>
                <a:lnTo>
                  <a:pt x="181597" y="51841"/>
                </a:lnTo>
                <a:lnTo>
                  <a:pt x="181597" y="34391"/>
                </a:lnTo>
                <a:close/>
              </a:path>
              <a:path w="196215" h="193039">
                <a:moveTo>
                  <a:pt x="181597" y="17780"/>
                </a:moveTo>
                <a:lnTo>
                  <a:pt x="36271" y="17780"/>
                </a:lnTo>
                <a:lnTo>
                  <a:pt x="36271" y="0"/>
                </a:lnTo>
                <a:lnTo>
                  <a:pt x="14008" y="0"/>
                </a:lnTo>
                <a:lnTo>
                  <a:pt x="14008" y="17780"/>
                </a:lnTo>
                <a:lnTo>
                  <a:pt x="14008" y="34290"/>
                </a:lnTo>
                <a:lnTo>
                  <a:pt x="14008" y="52070"/>
                </a:lnTo>
                <a:lnTo>
                  <a:pt x="14008" y="68580"/>
                </a:lnTo>
                <a:lnTo>
                  <a:pt x="181597" y="68580"/>
                </a:lnTo>
                <a:lnTo>
                  <a:pt x="181597" y="52070"/>
                </a:lnTo>
                <a:lnTo>
                  <a:pt x="36271" y="52070"/>
                </a:lnTo>
                <a:lnTo>
                  <a:pt x="36271" y="34290"/>
                </a:lnTo>
                <a:lnTo>
                  <a:pt x="181597" y="34290"/>
                </a:lnTo>
                <a:lnTo>
                  <a:pt x="181597" y="17780"/>
                </a:lnTo>
                <a:close/>
              </a:path>
              <a:path w="196215" h="193039">
                <a:moveTo>
                  <a:pt x="181597" y="419"/>
                </a:moveTo>
                <a:lnTo>
                  <a:pt x="159321" y="419"/>
                </a:lnTo>
                <a:lnTo>
                  <a:pt x="159321" y="17411"/>
                </a:lnTo>
                <a:lnTo>
                  <a:pt x="181597" y="17411"/>
                </a:lnTo>
                <a:lnTo>
                  <a:pt x="181597" y="419"/>
                </a:lnTo>
                <a:close/>
              </a:path>
              <a:path w="196215" h="193039">
                <a:moveTo>
                  <a:pt x="185724" y="176530"/>
                </a:moveTo>
                <a:lnTo>
                  <a:pt x="35814" y="176530"/>
                </a:lnTo>
                <a:lnTo>
                  <a:pt x="35814" y="163830"/>
                </a:lnTo>
                <a:lnTo>
                  <a:pt x="182283" y="163830"/>
                </a:lnTo>
                <a:lnTo>
                  <a:pt x="182283" y="147320"/>
                </a:lnTo>
                <a:lnTo>
                  <a:pt x="182283" y="134620"/>
                </a:lnTo>
                <a:lnTo>
                  <a:pt x="182283" y="118110"/>
                </a:lnTo>
                <a:lnTo>
                  <a:pt x="13081" y="118110"/>
                </a:lnTo>
                <a:lnTo>
                  <a:pt x="13081" y="134620"/>
                </a:lnTo>
                <a:lnTo>
                  <a:pt x="160007" y="134620"/>
                </a:lnTo>
                <a:lnTo>
                  <a:pt x="160007" y="147320"/>
                </a:lnTo>
                <a:lnTo>
                  <a:pt x="13550" y="147320"/>
                </a:lnTo>
                <a:lnTo>
                  <a:pt x="13550" y="163830"/>
                </a:lnTo>
                <a:lnTo>
                  <a:pt x="13550" y="176530"/>
                </a:lnTo>
                <a:lnTo>
                  <a:pt x="13550" y="193040"/>
                </a:lnTo>
                <a:lnTo>
                  <a:pt x="185724" y="193040"/>
                </a:lnTo>
                <a:lnTo>
                  <a:pt x="185724" y="176530"/>
                </a:lnTo>
                <a:close/>
              </a:path>
              <a:path w="196215" h="193039">
                <a:moveTo>
                  <a:pt x="195821" y="84670"/>
                </a:moveTo>
                <a:lnTo>
                  <a:pt x="0" y="84670"/>
                </a:lnTo>
                <a:lnTo>
                  <a:pt x="0" y="102349"/>
                </a:lnTo>
                <a:lnTo>
                  <a:pt x="195821" y="102349"/>
                </a:lnTo>
                <a:lnTo>
                  <a:pt x="195821" y="8467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 descr=""/>
          <p:cNvSpPr/>
          <p:nvPr/>
        </p:nvSpPr>
        <p:spPr>
          <a:xfrm>
            <a:off x="5132628" y="2489568"/>
            <a:ext cx="417195" cy="181610"/>
          </a:xfrm>
          <a:custGeom>
            <a:avLst/>
            <a:gdLst/>
            <a:ahLst/>
            <a:cxnLst/>
            <a:rect l="l" t="t" r="r" b="b"/>
            <a:pathLst>
              <a:path w="417195" h="181610">
                <a:moveTo>
                  <a:pt x="181368" y="0"/>
                </a:moveTo>
                <a:lnTo>
                  <a:pt x="12636" y="0"/>
                </a:lnTo>
                <a:lnTo>
                  <a:pt x="12636" y="21590"/>
                </a:lnTo>
                <a:lnTo>
                  <a:pt x="158178" y="21590"/>
                </a:lnTo>
                <a:lnTo>
                  <a:pt x="158178" y="67310"/>
                </a:lnTo>
                <a:lnTo>
                  <a:pt x="12636" y="67310"/>
                </a:lnTo>
                <a:lnTo>
                  <a:pt x="12636" y="88900"/>
                </a:lnTo>
                <a:lnTo>
                  <a:pt x="158178" y="88900"/>
                </a:lnTo>
                <a:lnTo>
                  <a:pt x="158178" y="137160"/>
                </a:lnTo>
                <a:lnTo>
                  <a:pt x="181368" y="137160"/>
                </a:lnTo>
                <a:lnTo>
                  <a:pt x="181368" y="88900"/>
                </a:lnTo>
                <a:lnTo>
                  <a:pt x="181368" y="67310"/>
                </a:lnTo>
                <a:lnTo>
                  <a:pt x="181368" y="21590"/>
                </a:lnTo>
                <a:lnTo>
                  <a:pt x="181368" y="0"/>
                </a:lnTo>
                <a:close/>
              </a:path>
              <a:path w="417195" h="181610">
                <a:moveTo>
                  <a:pt x="195834" y="159804"/>
                </a:moveTo>
                <a:lnTo>
                  <a:pt x="97116" y="159804"/>
                </a:lnTo>
                <a:lnTo>
                  <a:pt x="97116" y="115036"/>
                </a:lnTo>
                <a:lnTo>
                  <a:pt x="74155" y="115036"/>
                </a:lnTo>
                <a:lnTo>
                  <a:pt x="74155" y="159804"/>
                </a:lnTo>
                <a:lnTo>
                  <a:pt x="0" y="159804"/>
                </a:lnTo>
                <a:lnTo>
                  <a:pt x="0" y="181152"/>
                </a:lnTo>
                <a:lnTo>
                  <a:pt x="195834" y="181152"/>
                </a:lnTo>
                <a:lnTo>
                  <a:pt x="195834" y="159804"/>
                </a:lnTo>
                <a:close/>
              </a:path>
              <a:path w="417195" h="181610">
                <a:moveTo>
                  <a:pt x="406120" y="96520"/>
                </a:moveTo>
                <a:lnTo>
                  <a:pt x="256895" y="96520"/>
                </a:lnTo>
                <a:lnTo>
                  <a:pt x="256895" y="22860"/>
                </a:lnTo>
                <a:lnTo>
                  <a:pt x="403821" y="22860"/>
                </a:lnTo>
                <a:lnTo>
                  <a:pt x="403821" y="1270"/>
                </a:lnTo>
                <a:lnTo>
                  <a:pt x="233705" y="1270"/>
                </a:lnTo>
                <a:lnTo>
                  <a:pt x="233705" y="22860"/>
                </a:lnTo>
                <a:lnTo>
                  <a:pt x="233705" y="96520"/>
                </a:lnTo>
                <a:lnTo>
                  <a:pt x="233705" y="116840"/>
                </a:lnTo>
                <a:lnTo>
                  <a:pt x="406120" y="116840"/>
                </a:lnTo>
                <a:lnTo>
                  <a:pt x="406120" y="96520"/>
                </a:lnTo>
                <a:close/>
              </a:path>
              <a:path w="417195" h="181610">
                <a:moveTo>
                  <a:pt x="416674" y="159804"/>
                </a:moveTo>
                <a:lnTo>
                  <a:pt x="220853" y="159804"/>
                </a:lnTo>
                <a:lnTo>
                  <a:pt x="220853" y="181152"/>
                </a:lnTo>
                <a:lnTo>
                  <a:pt x="416674" y="181152"/>
                </a:lnTo>
                <a:lnTo>
                  <a:pt x="416674" y="1598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42" name="object 42" descr=""/>
          <p:cNvGrpSpPr/>
          <p:nvPr/>
        </p:nvGrpSpPr>
        <p:grpSpPr>
          <a:xfrm>
            <a:off x="5644471" y="2484069"/>
            <a:ext cx="398145" cy="196215"/>
            <a:chOff x="5644471" y="2484069"/>
            <a:chExt cx="398145" cy="196215"/>
          </a:xfrm>
        </p:grpSpPr>
        <p:pic>
          <p:nvPicPr>
            <p:cNvPr id="43" name="object 43" descr="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5644471" y="2484069"/>
              <a:ext cx="182509" cy="196054"/>
            </a:xfrm>
            <a:prstGeom prst="rect">
              <a:avLst/>
            </a:prstGeom>
          </p:spPr>
        </p:pic>
        <p:pic>
          <p:nvPicPr>
            <p:cNvPr id="44" name="object 44" descr="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5867615" y="2484069"/>
              <a:ext cx="174933" cy="196054"/>
            </a:xfrm>
            <a:prstGeom prst="rect">
              <a:avLst/>
            </a:prstGeom>
          </p:spPr>
        </p:pic>
      </p:grpSp>
      <p:grpSp>
        <p:nvGrpSpPr>
          <p:cNvPr id="45" name="object 45" descr=""/>
          <p:cNvGrpSpPr/>
          <p:nvPr/>
        </p:nvGrpSpPr>
        <p:grpSpPr>
          <a:xfrm>
            <a:off x="6080198" y="2484069"/>
            <a:ext cx="404495" cy="196215"/>
            <a:chOff x="6080198" y="2484069"/>
            <a:chExt cx="404495" cy="196215"/>
          </a:xfrm>
        </p:grpSpPr>
        <p:sp>
          <p:nvSpPr>
            <p:cNvPr id="46" name="object 46" descr=""/>
            <p:cNvSpPr/>
            <p:nvPr/>
          </p:nvSpPr>
          <p:spPr>
            <a:xfrm>
              <a:off x="6080188" y="2485224"/>
              <a:ext cx="196215" cy="192405"/>
            </a:xfrm>
            <a:custGeom>
              <a:avLst/>
              <a:gdLst/>
              <a:ahLst/>
              <a:cxnLst/>
              <a:rect l="l" t="t" r="r" b="b"/>
              <a:pathLst>
                <a:path w="196214" h="192405">
                  <a:moveTo>
                    <a:pt x="181597" y="17043"/>
                  </a:moveTo>
                  <a:lnTo>
                    <a:pt x="36271" y="17043"/>
                  </a:lnTo>
                  <a:lnTo>
                    <a:pt x="36271" y="533"/>
                  </a:lnTo>
                  <a:lnTo>
                    <a:pt x="14008" y="533"/>
                  </a:lnTo>
                  <a:lnTo>
                    <a:pt x="14008" y="17043"/>
                  </a:lnTo>
                  <a:lnTo>
                    <a:pt x="14008" y="33553"/>
                  </a:lnTo>
                  <a:lnTo>
                    <a:pt x="14008" y="51333"/>
                  </a:lnTo>
                  <a:lnTo>
                    <a:pt x="14008" y="69113"/>
                  </a:lnTo>
                  <a:lnTo>
                    <a:pt x="181597" y="69113"/>
                  </a:lnTo>
                  <a:lnTo>
                    <a:pt x="181597" y="51422"/>
                  </a:lnTo>
                  <a:lnTo>
                    <a:pt x="181597" y="33972"/>
                  </a:lnTo>
                  <a:lnTo>
                    <a:pt x="159321" y="33972"/>
                  </a:lnTo>
                  <a:lnTo>
                    <a:pt x="159321" y="51333"/>
                  </a:lnTo>
                  <a:lnTo>
                    <a:pt x="36271" y="51333"/>
                  </a:lnTo>
                  <a:lnTo>
                    <a:pt x="36271" y="33553"/>
                  </a:lnTo>
                  <a:lnTo>
                    <a:pt x="181597" y="33553"/>
                  </a:lnTo>
                  <a:lnTo>
                    <a:pt x="181597" y="17043"/>
                  </a:lnTo>
                  <a:close/>
                </a:path>
                <a:path w="196214" h="192405">
                  <a:moveTo>
                    <a:pt x="181597" y="0"/>
                  </a:moveTo>
                  <a:lnTo>
                    <a:pt x="159321" y="0"/>
                  </a:lnTo>
                  <a:lnTo>
                    <a:pt x="159321" y="16992"/>
                  </a:lnTo>
                  <a:lnTo>
                    <a:pt x="181597" y="16992"/>
                  </a:lnTo>
                  <a:lnTo>
                    <a:pt x="181597" y="0"/>
                  </a:lnTo>
                  <a:close/>
                </a:path>
                <a:path w="196214" h="192405">
                  <a:moveTo>
                    <a:pt x="185724" y="175793"/>
                  </a:moveTo>
                  <a:lnTo>
                    <a:pt x="35814" y="175793"/>
                  </a:lnTo>
                  <a:lnTo>
                    <a:pt x="35814" y="163093"/>
                  </a:lnTo>
                  <a:lnTo>
                    <a:pt x="182283" y="163093"/>
                  </a:lnTo>
                  <a:lnTo>
                    <a:pt x="182283" y="146583"/>
                  </a:lnTo>
                  <a:lnTo>
                    <a:pt x="182283" y="133883"/>
                  </a:lnTo>
                  <a:lnTo>
                    <a:pt x="182283" y="117373"/>
                  </a:lnTo>
                  <a:lnTo>
                    <a:pt x="13093" y="117373"/>
                  </a:lnTo>
                  <a:lnTo>
                    <a:pt x="13093" y="133883"/>
                  </a:lnTo>
                  <a:lnTo>
                    <a:pt x="160020" y="133883"/>
                  </a:lnTo>
                  <a:lnTo>
                    <a:pt x="160020" y="146583"/>
                  </a:lnTo>
                  <a:lnTo>
                    <a:pt x="13550" y="146583"/>
                  </a:lnTo>
                  <a:lnTo>
                    <a:pt x="13550" y="163093"/>
                  </a:lnTo>
                  <a:lnTo>
                    <a:pt x="13550" y="175793"/>
                  </a:lnTo>
                  <a:lnTo>
                    <a:pt x="13550" y="192303"/>
                  </a:lnTo>
                  <a:lnTo>
                    <a:pt x="185724" y="192303"/>
                  </a:lnTo>
                  <a:lnTo>
                    <a:pt x="185724" y="175793"/>
                  </a:lnTo>
                  <a:close/>
                </a:path>
                <a:path w="196214" h="192405">
                  <a:moveTo>
                    <a:pt x="195834" y="84251"/>
                  </a:moveTo>
                  <a:lnTo>
                    <a:pt x="0" y="84251"/>
                  </a:lnTo>
                  <a:lnTo>
                    <a:pt x="0" y="101930"/>
                  </a:lnTo>
                  <a:lnTo>
                    <a:pt x="195834" y="101930"/>
                  </a:lnTo>
                  <a:lnTo>
                    <a:pt x="195834" y="8425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7" name="object 47" descr="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6309311" y="2484069"/>
              <a:ext cx="174933" cy="196054"/>
            </a:xfrm>
            <a:prstGeom prst="rect">
              <a:avLst/>
            </a:prstGeom>
          </p:spPr>
        </p:pic>
      </p:grpSp>
      <p:grpSp>
        <p:nvGrpSpPr>
          <p:cNvPr id="48" name="object 48" descr=""/>
          <p:cNvGrpSpPr/>
          <p:nvPr/>
        </p:nvGrpSpPr>
        <p:grpSpPr>
          <a:xfrm>
            <a:off x="6586097" y="2484069"/>
            <a:ext cx="851535" cy="196215"/>
            <a:chOff x="6586097" y="2484069"/>
            <a:chExt cx="851535" cy="196215"/>
          </a:xfrm>
        </p:grpSpPr>
        <p:sp>
          <p:nvSpPr>
            <p:cNvPr id="49" name="object 49" descr=""/>
            <p:cNvSpPr/>
            <p:nvPr/>
          </p:nvSpPr>
          <p:spPr>
            <a:xfrm>
              <a:off x="6586093" y="2484488"/>
              <a:ext cx="196215" cy="193040"/>
            </a:xfrm>
            <a:custGeom>
              <a:avLst/>
              <a:gdLst/>
              <a:ahLst/>
              <a:cxnLst/>
              <a:rect l="l" t="t" r="r" b="b"/>
              <a:pathLst>
                <a:path w="196215" h="193039">
                  <a:moveTo>
                    <a:pt x="184111" y="45720"/>
                  </a:moveTo>
                  <a:lnTo>
                    <a:pt x="36728" y="45720"/>
                  </a:lnTo>
                  <a:lnTo>
                    <a:pt x="36728" y="0"/>
                  </a:lnTo>
                  <a:lnTo>
                    <a:pt x="14008" y="0"/>
                  </a:lnTo>
                  <a:lnTo>
                    <a:pt x="14008" y="45720"/>
                  </a:lnTo>
                  <a:lnTo>
                    <a:pt x="14008" y="63500"/>
                  </a:lnTo>
                  <a:lnTo>
                    <a:pt x="184111" y="63500"/>
                  </a:lnTo>
                  <a:lnTo>
                    <a:pt x="184111" y="45720"/>
                  </a:lnTo>
                  <a:close/>
                </a:path>
                <a:path w="196215" h="193039">
                  <a:moveTo>
                    <a:pt x="185724" y="176530"/>
                  </a:moveTo>
                  <a:lnTo>
                    <a:pt x="35814" y="176530"/>
                  </a:lnTo>
                  <a:lnTo>
                    <a:pt x="35814" y="161290"/>
                  </a:lnTo>
                  <a:lnTo>
                    <a:pt x="182283" y="161290"/>
                  </a:lnTo>
                  <a:lnTo>
                    <a:pt x="182283" y="146050"/>
                  </a:lnTo>
                  <a:lnTo>
                    <a:pt x="182283" y="130810"/>
                  </a:lnTo>
                  <a:lnTo>
                    <a:pt x="182283" y="114300"/>
                  </a:lnTo>
                  <a:lnTo>
                    <a:pt x="13081" y="114300"/>
                  </a:lnTo>
                  <a:lnTo>
                    <a:pt x="13081" y="130810"/>
                  </a:lnTo>
                  <a:lnTo>
                    <a:pt x="160007" y="130810"/>
                  </a:lnTo>
                  <a:lnTo>
                    <a:pt x="160007" y="146050"/>
                  </a:lnTo>
                  <a:lnTo>
                    <a:pt x="13538" y="146050"/>
                  </a:lnTo>
                  <a:lnTo>
                    <a:pt x="13538" y="161290"/>
                  </a:lnTo>
                  <a:lnTo>
                    <a:pt x="13538" y="176530"/>
                  </a:lnTo>
                  <a:lnTo>
                    <a:pt x="13538" y="193040"/>
                  </a:lnTo>
                  <a:lnTo>
                    <a:pt x="185724" y="193040"/>
                  </a:lnTo>
                  <a:lnTo>
                    <a:pt x="185724" y="176530"/>
                  </a:lnTo>
                  <a:close/>
                </a:path>
                <a:path w="196215" h="193039">
                  <a:moveTo>
                    <a:pt x="195821" y="80162"/>
                  </a:moveTo>
                  <a:lnTo>
                    <a:pt x="0" y="80162"/>
                  </a:lnTo>
                  <a:lnTo>
                    <a:pt x="0" y="98069"/>
                  </a:lnTo>
                  <a:lnTo>
                    <a:pt x="195821" y="98069"/>
                  </a:lnTo>
                  <a:lnTo>
                    <a:pt x="195821" y="8016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0" name="object 50" descr="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6814291" y="2484069"/>
              <a:ext cx="177229" cy="196054"/>
            </a:xfrm>
            <a:prstGeom prst="rect">
              <a:avLst/>
            </a:prstGeom>
          </p:spPr>
        </p:pic>
        <p:pic>
          <p:nvPicPr>
            <p:cNvPr id="51" name="object 51" descr="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7034680" y="2484069"/>
              <a:ext cx="402438" cy="196054"/>
            </a:xfrm>
            <a:prstGeom prst="rect">
              <a:avLst/>
            </a:prstGeom>
          </p:spPr>
        </p:pic>
      </p:grpSp>
      <p:grpSp>
        <p:nvGrpSpPr>
          <p:cNvPr id="52" name="object 52" descr=""/>
          <p:cNvGrpSpPr/>
          <p:nvPr/>
        </p:nvGrpSpPr>
        <p:grpSpPr>
          <a:xfrm>
            <a:off x="7540569" y="2484069"/>
            <a:ext cx="419100" cy="196215"/>
            <a:chOff x="7540569" y="2484069"/>
            <a:chExt cx="419100" cy="196215"/>
          </a:xfrm>
        </p:grpSpPr>
        <p:pic>
          <p:nvPicPr>
            <p:cNvPr id="53" name="object 53" descr="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7763254" y="2484069"/>
              <a:ext cx="196283" cy="196054"/>
            </a:xfrm>
            <a:prstGeom prst="rect">
              <a:avLst/>
            </a:prstGeom>
          </p:spPr>
        </p:pic>
        <p:pic>
          <p:nvPicPr>
            <p:cNvPr id="54" name="object 54" descr="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7540569" y="2484069"/>
              <a:ext cx="198120" cy="196054"/>
            </a:xfrm>
            <a:prstGeom prst="rect">
              <a:avLst/>
            </a:prstGeom>
          </p:spPr>
        </p:pic>
      </p:grpSp>
      <p:sp>
        <p:nvSpPr>
          <p:cNvPr id="55" name="object 55" descr=""/>
          <p:cNvSpPr/>
          <p:nvPr/>
        </p:nvSpPr>
        <p:spPr>
          <a:xfrm>
            <a:off x="8039544" y="2489568"/>
            <a:ext cx="417195" cy="181610"/>
          </a:xfrm>
          <a:custGeom>
            <a:avLst/>
            <a:gdLst/>
            <a:ahLst/>
            <a:cxnLst/>
            <a:rect l="l" t="t" r="r" b="b"/>
            <a:pathLst>
              <a:path w="417195" h="181610">
                <a:moveTo>
                  <a:pt x="181368" y="0"/>
                </a:moveTo>
                <a:lnTo>
                  <a:pt x="12636" y="0"/>
                </a:lnTo>
                <a:lnTo>
                  <a:pt x="12636" y="21590"/>
                </a:lnTo>
                <a:lnTo>
                  <a:pt x="158178" y="21590"/>
                </a:lnTo>
                <a:lnTo>
                  <a:pt x="158178" y="67310"/>
                </a:lnTo>
                <a:lnTo>
                  <a:pt x="12636" y="67310"/>
                </a:lnTo>
                <a:lnTo>
                  <a:pt x="12636" y="88900"/>
                </a:lnTo>
                <a:lnTo>
                  <a:pt x="158178" y="88900"/>
                </a:lnTo>
                <a:lnTo>
                  <a:pt x="158178" y="137160"/>
                </a:lnTo>
                <a:lnTo>
                  <a:pt x="181368" y="137160"/>
                </a:lnTo>
                <a:lnTo>
                  <a:pt x="181368" y="88900"/>
                </a:lnTo>
                <a:lnTo>
                  <a:pt x="181368" y="67310"/>
                </a:lnTo>
                <a:lnTo>
                  <a:pt x="181368" y="21590"/>
                </a:lnTo>
                <a:lnTo>
                  <a:pt x="181368" y="0"/>
                </a:lnTo>
                <a:close/>
              </a:path>
              <a:path w="417195" h="181610">
                <a:moveTo>
                  <a:pt x="195834" y="159804"/>
                </a:moveTo>
                <a:lnTo>
                  <a:pt x="97116" y="159804"/>
                </a:lnTo>
                <a:lnTo>
                  <a:pt x="97116" y="115036"/>
                </a:lnTo>
                <a:lnTo>
                  <a:pt x="74155" y="115036"/>
                </a:lnTo>
                <a:lnTo>
                  <a:pt x="74155" y="159804"/>
                </a:lnTo>
                <a:lnTo>
                  <a:pt x="0" y="159804"/>
                </a:lnTo>
                <a:lnTo>
                  <a:pt x="0" y="181152"/>
                </a:lnTo>
                <a:lnTo>
                  <a:pt x="195834" y="181152"/>
                </a:lnTo>
                <a:lnTo>
                  <a:pt x="195834" y="159804"/>
                </a:lnTo>
                <a:close/>
              </a:path>
              <a:path w="417195" h="181610">
                <a:moveTo>
                  <a:pt x="406120" y="96520"/>
                </a:moveTo>
                <a:lnTo>
                  <a:pt x="256895" y="96520"/>
                </a:lnTo>
                <a:lnTo>
                  <a:pt x="256895" y="22860"/>
                </a:lnTo>
                <a:lnTo>
                  <a:pt x="403821" y="22860"/>
                </a:lnTo>
                <a:lnTo>
                  <a:pt x="403821" y="1270"/>
                </a:lnTo>
                <a:lnTo>
                  <a:pt x="233705" y="1270"/>
                </a:lnTo>
                <a:lnTo>
                  <a:pt x="233705" y="22860"/>
                </a:lnTo>
                <a:lnTo>
                  <a:pt x="233705" y="96520"/>
                </a:lnTo>
                <a:lnTo>
                  <a:pt x="233705" y="116840"/>
                </a:lnTo>
                <a:lnTo>
                  <a:pt x="406120" y="116840"/>
                </a:lnTo>
                <a:lnTo>
                  <a:pt x="406120" y="96520"/>
                </a:lnTo>
                <a:close/>
              </a:path>
              <a:path w="417195" h="181610">
                <a:moveTo>
                  <a:pt x="416674" y="159804"/>
                </a:moveTo>
                <a:lnTo>
                  <a:pt x="220853" y="159804"/>
                </a:lnTo>
                <a:lnTo>
                  <a:pt x="220853" y="181152"/>
                </a:lnTo>
                <a:lnTo>
                  <a:pt x="416674" y="181152"/>
                </a:lnTo>
                <a:lnTo>
                  <a:pt x="416674" y="1598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56" name="object 56" descr=""/>
          <p:cNvGrpSpPr/>
          <p:nvPr/>
        </p:nvGrpSpPr>
        <p:grpSpPr>
          <a:xfrm>
            <a:off x="8551540" y="2484069"/>
            <a:ext cx="398145" cy="196215"/>
            <a:chOff x="8551540" y="2484069"/>
            <a:chExt cx="398145" cy="196215"/>
          </a:xfrm>
        </p:grpSpPr>
        <p:pic>
          <p:nvPicPr>
            <p:cNvPr id="57" name="object 57" descr="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8551540" y="2484069"/>
              <a:ext cx="182509" cy="196054"/>
            </a:xfrm>
            <a:prstGeom prst="rect">
              <a:avLst/>
            </a:prstGeom>
          </p:spPr>
        </p:pic>
        <p:pic>
          <p:nvPicPr>
            <p:cNvPr id="58" name="object 58" descr="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8774683" y="2484069"/>
              <a:ext cx="174933" cy="196054"/>
            </a:xfrm>
            <a:prstGeom prst="rect">
              <a:avLst/>
            </a:prstGeom>
          </p:spPr>
        </p:pic>
      </p:grpSp>
      <p:grpSp>
        <p:nvGrpSpPr>
          <p:cNvPr id="59" name="object 59" descr=""/>
          <p:cNvGrpSpPr/>
          <p:nvPr/>
        </p:nvGrpSpPr>
        <p:grpSpPr>
          <a:xfrm>
            <a:off x="8987266" y="2483380"/>
            <a:ext cx="417195" cy="194945"/>
            <a:chOff x="8987266" y="2483380"/>
            <a:chExt cx="417195" cy="194945"/>
          </a:xfrm>
        </p:grpSpPr>
        <p:sp>
          <p:nvSpPr>
            <p:cNvPr id="60" name="object 60" descr=""/>
            <p:cNvSpPr/>
            <p:nvPr/>
          </p:nvSpPr>
          <p:spPr>
            <a:xfrm>
              <a:off x="8987257" y="2485224"/>
              <a:ext cx="196215" cy="192405"/>
            </a:xfrm>
            <a:custGeom>
              <a:avLst/>
              <a:gdLst/>
              <a:ahLst/>
              <a:cxnLst/>
              <a:rect l="l" t="t" r="r" b="b"/>
              <a:pathLst>
                <a:path w="196215" h="192405">
                  <a:moveTo>
                    <a:pt x="181597" y="17043"/>
                  </a:moveTo>
                  <a:lnTo>
                    <a:pt x="36271" y="17043"/>
                  </a:lnTo>
                  <a:lnTo>
                    <a:pt x="36271" y="533"/>
                  </a:lnTo>
                  <a:lnTo>
                    <a:pt x="14008" y="533"/>
                  </a:lnTo>
                  <a:lnTo>
                    <a:pt x="14008" y="17043"/>
                  </a:lnTo>
                  <a:lnTo>
                    <a:pt x="14008" y="33553"/>
                  </a:lnTo>
                  <a:lnTo>
                    <a:pt x="14008" y="51333"/>
                  </a:lnTo>
                  <a:lnTo>
                    <a:pt x="14008" y="69113"/>
                  </a:lnTo>
                  <a:lnTo>
                    <a:pt x="181597" y="69113"/>
                  </a:lnTo>
                  <a:lnTo>
                    <a:pt x="181597" y="51422"/>
                  </a:lnTo>
                  <a:lnTo>
                    <a:pt x="181597" y="33972"/>
                  </a:lnTo>
                  <a:lnTo>
                    <a:pt x="159321" y="33972"/>
                  </a:lnTo>
                  <a:lnTo>
                    <a:pt x="159321" y="51333"/>
                  </a:lnTo>
                  <a:lnTo>
                    <a:pt x="36271" y="51333"/>
                  </a:lnTo>
                  <a:lnTo>
                    <a:pt x="36271" y="33553"/>
                  </a:lnTo>
                  <a:lnTo>
                    <a:pt x="181597" y="33553"/>
                  </a:lnTo>
                  <a:lnTo>
                    <a:pt x="181597" y="17043"/>
                  </a:lnTo>
                  <a:close/>
                </a:path>
                <a:path w="196215" h="192405">
                  <a:moveTo>
                    <a:pt x="181597" y="0"/>
                  </a:moveTo>
                  <a:lnTo>
                    <a:pt x="159321" y="0"/>
                  </a:lnTo>
                  <a:lnTo>
                    <a:pt x="159321" y="16992"/>
                  </a:lnTo>
                  <a:lnTo>
                    <a:pt x="181597" y="16992"/>
                  </a:lnTo>
                  <a:lnTo>
                    <a:pt x="181597" y="0"/>
                  </a:lnTo>
                  <a:close/>
                </a:path>
                <a:path w="196215" h="192405">
                  <a:moveTo>
                    <a:pt x="185724" y="175793"/>
                  </a:moveTo>
                  <a:lnTo>
                    <a:pt x="35814" y="175793"/>
                  </a:lnTo>
                  <a:lnTo>
                    <a:pt x="35814" y="163093"/>
                  </a:lnTo>
                  <a:lnTo>
                    <a:pt x="182283" y="163093"/>
                  </a:lnTo>
                  <a:lnTo>
                    <a:pt x="182283" y="146583"/>
                  </a:lnTo>
                  <a:lnTo>
                    <a:pt x="182283" y="133883"/>
                  </a:lnTo>
                  <a:lnTo>
                    <a:pt x="182283" y="117373"/>
                  </a:lnTo>
                  <a:lnTo>
                    <a:pt x="13093" y="117373"/>
                  </a:lnTo>
                  <a:lnTo>
                    <a:pt x="13093" y="133883"/>
                  </a:lnTo>
                  <a:lnTo>
                    <a:pt x="160020" y="133883"/>
                  </a:lnTo>
                  <a:lnTo>
                    <a:pt x="160020" y="146583"/>
                  </a:lnTo>
                  <a:lnTo>
                    <a:pt x="13550" y="146583"/>
                  </a:lnTo>
                  <a:lnTo>
                    <a:pt x="13550" y="163093"/>
                  </a:lnTo>
                  <a:lnTo>
                    <a:pt x="13550" y="175793"/>
                  </a:lnTo>
                  <a:lnTo>
                    <a:pt x="13550" y="192303"/>
                  </a:lnTo>
                  <a:lnTo>
                    <a:pt x="185724" y="192303"/>
                  </a:lnTo>
                  <a:lnTo>
                    <a:pt x="185724" y="175793"/>
                  </a:lnTo>
                  <a:close/>
                </a:path>
                <a:path w="196215" h="192405">
                  <a:moveTo>
                    <a:pt x="195834" y="84251"/>
                  </a:moveTo>
                  <a:lnTo>
                    <a:pt x="0" y="84251"/>
                  </a:lnTo>
                  <a:lnTo>
                    <a:pt x="0" y="101930"/>
                  </a:lnTo>
                  <a:lnTo>
                    <a:pt x="195834" y="101930"/>
                  </a:lnTo>
                  <a:lnTo>
                    <a:pt x="195834" y="8425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1" name="object 61" descr="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9208114" y="2483380"/>
              <a:ext cx="195824" cy="194447"/>
            </a:xfrm>
            <a:prstGeom prst="rect">
              <a:avLst/>
            </a:prstGeom>
          </p:spPr>
        </p:pic>
      </p:grpSp>
      <p:grpSp>
        <p:nvGrpSpPr>
          <p:cNvPr id="62" name="object 62" descr=""/>
          <p:cNvGrpSpPr/>
          <p:nvPr/>
        </p:nvGrpSpPr>
        <p:grpSpPr>
          <a:xfrm>
            <a:off x="5135394" y="2802094"/>
            <a:ext cx="843280" cy="200025"/>
            <a:chOff x="5135394" y="2802094"/>
            <a:chExt cx="843280" cy="200025"/>
          </a:xfrm>
        </p:grpSpPr>
        <p:pic>
          <p:nvPicPr>
            <p:cNvPr id="63" name="object 63" descr="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5135394" y="2802094"/>
              <a:ext cx="413917" cy="196972"/>
            </a:xfrm>
            <a:prstGeom prst="rect">
              <a:avLst/>
            </a:prstGeom>
          </p:spPr>
        </p:pic>
        <p:pic>
          <p:nvPicPr>
            <p:cNvPr id="64" name="object 64" descr="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5578697" y="2805079"/>
              <a:ext cx="200645" cy="196513"/>
            </a:xfrm>
            <a:prstGeom prst="rect">
              <a:avLst/>
            </a:prstGeom>
          </p:spPr>
        </p:pic>
        <p:pic>
          <p:nvPicPr>
            <p:cNvPr id="65" name="object 65" descr="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5804366" y="2805538"/>
              <a:ext cx="173785" cy="196054"/>
            </a:xfrm>
            <a:prstGeom prst="rect">
              <a:avLst/>
            </a:prstGeom>
          </p:spPr>
        </p:pic>
      </p:grpSp>
      <p:grpSp>
        <p:nvGrpSpPr>
          <p:cNvPr id="66" name="object 66" descr=""/>
          <p:cNvGrpSpPr/>
          <p:nvPr/>
        </p:nvGrpSpPr>
        <p:grpSpPr>
          <a:xfrm>
            <a:off x="6080224" y="2803701"/>
            <a:ext cx="409575" cy="198120"/>
            <a:chOff x="6080224" y="2803701"/>
            <a:chExt cx="409575" cy="198120"/>
          </a:xfrm>
        </p:grpSpPr>
        <p:pic>
          <p:nvPicPr>
            <p:cNvPr id="67" name="object 67" descr="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6080224" y="2803701"/>
              <a:ext cx="183657" cy="195365"/>
            </a:xfrm>
            <a:prstGeom prst="rect">
              <a:avLst/>
            </a:prstGeom>
          </p:spPr>
        </p:pic>
        <p:pic>
          <p:nvPicPr>
            <p:cNvPr id="68" name="object 68" descr="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6305434" y="2805538"/>
              <a:ext cx="184116" cy="196054"/>
            </a:xfrm>
            <a:prstGeom prst="rect">
              <a:avLst/>
            </a:prstGeom>
          </p:spPr>
        </p:pic>
      </p:grpSp>
      <p:grpSp>
        <p:nvGrpSpPr>
          <p:cNvPr id="69" name="object 69" descr=""/>
          <p:cNvGrpSpPr/>
          <p:nvPr/>
        </p:nvGrpSpPr>
        <p:grpSpPr>
          <a:xfrm>
            <a:off x="6590459" y="2805078"/>
            <a:ext cx="400050" cy="196850"/>
            <a:chOff x="6590459" y="2805078"/>
            <a:chExt cx="400050" cy="196850"/>
          </a:xfrm>
        </p:grpSpPr>
        <p:pic>
          <p:nvPicPr>
            <p:cNvPr id="70" name="object 70" descr="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6590459" y="2805078"/>
              <a:ext cx="200645" cy="196513"/>
            </a:xfrm>
            <a:prstGeom prst="rect">
              <a:avLst/>
            </a:prstGeom>
          </p:spPr>
        </p:pic>
        <p:pic>
          <p:nvPicPr>
            <p:cNvPr id="71" name="object 71" descr="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6816128" y="2805538"/>
              <a:ext cx="173785" cy="196054"/>
            </a:xfrm>
            <a:prstGeom prst="rect">
              <a:avLst/>
            </a:prstGeom>
          </p:spPr>
        </p:pic>
      </p:grpSp>
      <p:grpSp>
        <p:nvGrpSpPr>
          <p:cNvPr id="72" name="object 72" descr=""/>
          <p:cNvGrpSpPr/>
          <p:nvPr/>
        </p:nvGrpSpPr>
        <p:grpSpPr>
          <a:xfrm>
            <a:off x="7091960" y="2805078"/>
            <a:ext cx="409575" cy="196850"/>
            <a:chOff x="7091960" y="2805078"/>
            <a:chExt cx="409575" cy="196850"/>
          </a:xfrm>
        </p:grpSpPr>
        <p:pic>
          <p:nvPicPr>
            <p:cNvPr id="73" name="object 73" descr="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7091960" y="2805538"/>
              <a:ext cx="183657" cy="196054"/>
            </a:xfrm>
            <a:prstGeom prst="rect">
              <a:avLst/>
            </a:prstGeom>
          </p:spPr>
        </p:pic>
        <p:pic>
          <p:nvPicPr>
            <p:cNvPr id="74" name="object 74" descr="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7308446" y="2805078"/>
              <a:ext cx="192840" cy="196513"/>
            </a:xfrm>
            <a:prstGeom prst="rect">
              <a:avLst/>
            </a:prstGeom>
          </p:spPr>
        </p:pic>
      </p:grpSp>
      <p:sp>
        <p:nvSpPr>
          <p:cNvPr id="75" name="object 75" descr=""/>
          <p:cNvSpPr/>
          <p:nvPr/>
        </p:nvSpPr>
        <p:spPr>
          <a:xfrm>
            <a:off x="7604862" y="2805797"/>
            <a:ext cx="410209" cy="193040"/>
          </a:xfrm>
          <a:custGeom>
            <a:avLst/>
            <a:gdLst/>
            <a:ahLst/>
            <a:cxnLst/>
            <a:rect l="l" t="t" r="r" b="b"/>
            <a:pathLst>
              <a:path w="410209" h="193039">
                <a:moveTo>
                  <a:pt x="114554" y="5080"/>
                </a:moveTo>
                <a:lnTo>
                  <a:pt x="0" y="5080"/>
                </a:lnTo>
                <a:lnTo>
                  <a:pt x="0" y="24130"/>
                </a:lnTo>
                <a:lnTo>
                  <a:pt x="0" y="90170"/>
                </a:lnTo>
                <a:lnTo>
                  <a:pt x="0" y="110490"/>
                </a:lnTo>
                <a:lnTo>
                  <a:pt x="114554" y="110490"/>
                </a:lnTo>
                <a:lnTo>
                  <a:pt x="114554" y="90652"/>
                </a:lnTo>
                <a:lnTo>
                  <a:pt x="114554" y="90170"/>
                </a:lnTo>
                <a:lnTo>
                  <a:pt x="114554" y="24307"/>
                </a:lnTo>
                <a:lnTo>
                  <a:pt x="92049" y="24307"/>
                </a:lnTo>
                <a:lnTo>
                  <a:pt x="92049" y="90170"/>
                </a:lnTo>
                <a:lnTo>
                  <a:pt x="22491" y="90170"/>
                </a:lnTo>
                <a:lnTo>
                  <a:pt x="22491" y="24130"/>
                </a:lnTo>
                <a:lnTo>
                  <a:pt x="114554" y="24130"/>
                </a:lnTo>
                <a:lnTo>
                  <a:pt x="114554" y="5080"/>
                </a:lnTo>
                <a:close/>
              </a:path>
              <a:path w="410209" h="193039">
                <a:moveTo>
                  <a:pt x="175844" y="172720"/>
                </a:moveTo>
                <a:lnTo>
                  <a:pt x="29616" y="172720"/>
                </a:lnTo>
                <a:lnTo>
                  <a:pt x="29616" y="129540"/>
                </a:lnTo>
                <a:lnTo>
                  <a:pt x="6654" y="129540"/>
                </a:lnTo>
                <a:lnTo>
                  <a:pt x="6654" y="172720"/>
                </a:lnTo>
                <a:lnTo>
                  <a:pt x="6654" y="193040"/>
                </a:lnTo>
                <a:lnTo>
                  <a:pt x="175844" y="193040"/>
                </a:lnTo>
                <a:lnTo>
                  <a:pt x="175844" y="172720"/>
                </a:lnTo>
                <a:close/>
              </a:path>
              <a:path w="410209" h="193039">
                <a:moveTo>
                  <a:pt x="198120" y="45720"/>
                </a:moveTo>
                <a:lnTo>
                  <a:pt x="170561" y="45720"/>
                </a:lnTo>
                <a:lnTo>
                  <a:pt x="170561" y="0"/>
                </a:lnTo>
                <a:lnTo>
                  <a:pt x="147840" y="0"/>
                </a:lnTo>
                <a:lnTo>
                  <a:pt x="147840" y="45720"/>
                </a:lnTo>
                <a:lnTo>
                  <a:pt x="147840" y="68580"/>
                </a:lnTo>
                <a:lnTo>
                  <a:pt x="147840" y="144780"/>
                </a:lnTo>
                <a:lnTo>
                  <a:pt x="170561" y="144780"/>
                </a:lnTo>
                <a:lnTo>
                  <a:pt x="170561" y="68580"/>
                </a:lnTo>
                <a:lnTo>
                  <a:pt x="198120" y="68580"/>
                </a:lnTo>
                <a:lnTo>
                  <a:pt x="198120" y="45720"/>
                </a:lnTo>
                <a:close/>
              </a:path>
              <a:path w="410209" h="193039">
                <a:moveTo>
                  <a:pt x="398068" y="60960"/>
                </a:moveTo>
                <a:lnTo>
                  <a:pt x="250913" y="60960"/>
                </a:lnTo>
                <a:lnTo>
                  <a:pt x="250913" y="21590"/>
                </a:lnTo>
                <a:lnTo>
                  <a:pt x="395782" y="21590"/>
                </a:lnTo>
                <a:lnTo>
                  <a:pt x="395782" y="2540"/>
                </a:lnTo>
                <a:lnTo>
                  <a:pt x="227965" y="2540"/>
                </a:lnTo>
                <a:lnTo>
                  <a:pt x="227965" y="21590"/>
                </a:lnTo>
                <a:lnTo>
                  <a:pt x="227965" y="60960"/>
                </a:lnTo>
                <a:lnTo>
                  <a:pt x="227965" y="80010"/>
                </a:lnTo>
                <a:lnTo>
                  <a:pt x="398068" y="80010"/>
                </a:lnTo>
                <a:lnTo>
                  <a:pt x="398068" y="60960"/>
                </a:lnTo>
                <a:close/>
              </a:path>
              <a:path w="410209" h="193039">
                <a:moveTo>
                  <a:pt x="399681" y="173990"/>
                </a:moveTo>
                <a:lnTo>
                  <a:pt x="250685" y="173990"/>
                </a:lnTo>
                <a:lnTo>
                  <a:pt x="250685" y="135890"/>
                </a:lnTo>
                <a:lnTo>
                  <a:pt x="227495" y="135890"/>
                </a:lnTo>
                <a:lnTo>
                  <a:pt x="227495" y="173990"/>
                </a:lnTo>
                <a:lnTo>
                  <a:pt x="227495" y="193040"/>
                </a:lnTo>
                <a:lnTo>
                  <a:pt x="399681" y="193040"/>
                </a:lnTo>
                <a:lnTo>
                  <a:pt x="399681" y="173990"/>
                </a:lnTo>
                <a:close/>
              </a:path>
              <a:path w="410209" h="193039">
                <a:moveTo>
                  <a:pt x="409778" y="101219"/>
                </a:moveTo>
                <a:lnTo>
                  <a:pt x="213956" y="101219"/>
                </a:lnTo>
                <a:lnTo>
                  <a:pt x="213956" y="120497"/>
                </a:lnTo>
                <a:lnTo>
                  <a:pt x="409778" y="120497"/>
                </a:lnTo>
                <a:lnTo>
                  <a:pt x="409778" y="1012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76" name="object 76" descr=""/>
          <p:cNvGrpSpPr/>
          <p:nvPr/>
        </p:nvGrpSpPr>
        <p:grpSpPr>
          <a:xfrm>
            <a:off x="8109818" y="2805538"/>
            <a:ext cx="398145" cy="196215"/>
            <a:chOff x="8109818" y="2805538"/>
            <a:chExt cx="398145" cy="196215"/>
          </a:xfrm>
        </p:grpSpPr>
        <p:pic>
          <p:nvPicPr>
            <p:cNvPr id="77" name="object 77" descr="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8109818" y="2805538"/>
              <a:ext cx="182509" cy="196054"/>
            </a:xfrm>
            <a:prstGeom prst="rect">
              <a:avLst/>
            </a:prstGeom>
          </p:spPr>
        </p:pic>
        <p:pic>
          <p:nvPicPr>
            <p:cNvPr id="78" name="object 78" descr="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8332961" y="2805538"/>
              <a:ext cx="174933" cy="196054"/>
            </a:xfrm>
            <a:prstGeom prst="rect">
              <a:avLst/>
            </a:prstGeom>
          </p:spPr>
        </p:pic>
      </p:grpSp>
      <p:sp>
        <p:nvSpPr>
          <p:cNvPr id="79" name="object 79" descr=""/>
          <p:cNvSpPr/>
          <p:nvPr/>
        </p:nvSpPr>
        <p:spPr>
          <a:xfrm>
            <a:off x="8545538" y="2806687"/>
            <a:ext cx="196215" cy="192405"/>
          </a:xfrm>
          <a:custGeom>
            <a:avLst/>
            <a:gdLst/>
            <a:ahLst/>
            <a:cxnLst/>
            <a:rect l="l" t="t" r="r" b="b"/>
            <a:pathLst>
              <a:path w="196215" h="192405">
                <a:moveTo>
                  <a:pt x="181597" y="0"/>
                </a:moveTo>
                <a:lnTo>
                  <a:pt x="159321" y="0"/>
                </a:lnTo>
                <a:lnTo>
                  <a:pt x="159321" y="16891"/>
                </a:lnTo>
                <a:lnTo>
                  <a:pt x="36271" y="16891"/>
                </a:lnTo>
                <a:lnTo>
                  <a:pt x="36271" y="381"/>
                </a:lnTo>
                <a:lnTo>
                  <a:pt x="14008" y="381"/>
                </a:lnTo>
                <a:lnTo>
                  <a:pt x="14008" y="16891"/>
                </a:lnTo>
                <a:lnTo>
                  <a:pt x="14008" y="33401"/>
                </a:lnTo>
                <a:lnTo>
                  <a:pt x="14008" y="51181"/>
                </a:lnTo>
                <a:lnTo>
                  <a:pt x="14008" y="68961"/>
                </a:lnTo>
                <a:lnTo>
                  <a:pt x="181597" y="68961"/>
                </a:lnTo>
                <a:lnTo>
                  <a:pt x="181597" y="51435"/>
                </a:lnTo>
                <a:lnTo>
                  <a:pt x="181597" y="51181"/>
                </a:lnTo>
                <a:lnTo>
                  <a:pt x="181597" y="33985"/>
                </a:lnTo>
                <a:lnTo>
                  <a:pt x="159321" y="33985"/>
                </a:lnTo>
                <a:lnTo>
                  <a:pt x="159321" y="51181"/>
                </a:lnTo>
                <a:lnTo>
                  <a:pt x="36271" y="51181"/>
                </a:lnTo>
                <a:lnTo>
                  <a:pt x="36271" y="33401"/>
                </a:lnTo>
                <a:lnTo>
                  <a:pt x="181597" y="33401"/>
                </a:lnTo>
                <a:lnTo>
                  <a:pt x="181597" y="16992"/>
                </a:lnTo>
                <a:lnTo>
                  <a:pt x="181597" y="0"/>
                </a:lnTo>
                <a:close/>
              </a:path>
              <a:path w="196215" h="192405">
                <a:moveTo>
                  <a:pt x="185724" y="175641"/>
                </a:moveTo>
                <a:lnTo>
                  <a:pt x="35814" y="175641"/>
                </a:lnTo>
                <a:lnTo>
                  <a:pt x="35814" y="162941"/>
                </a:lnTo>
                <a:lnTo>
                  <a:pt x="182283" y="162941"/>
                </a:lnTo>
                <a:lnTo>
                  <a:pt x="182283" y="146431"/>
                </a:lnTo>
                <a:lnTo>
                  <a:pt x="182283" y="133731"/>
                </a:lnTo>
                <a:lnTo>
                  <a:pt x="182283" y="117221"/>
                </a:lnTo>
                <a:lnTo>
                  <a:pt x="13081" y="117221"/>
                </a:lnTo>
                <a:lnTo>
                  <a:pt x="13081" y="133731"/>
                </a:lnTo>
                <a:lnTo>
                  <a:pt x="160007" y="133731"/>
                </a:lnTo>
                <a:lnTo>
                  <a:pt x="160007" y="146431"/>
                </a:lnTo>
                <a:lnTo>
                  <a:pt x="13550" y="146431"/>
                </a:lnTo>
                <a:lnTo>
                  <a:pt x="13550" y="162941"/>
                </a:lnTo>
                <a:lnTo>
                  <a:pt x="13550" y="175641"/>
                </a:lnTo>
                <a:lnTo>
                  <a:pt x="13550" y="192151"/>
                </a:lnTo>
                <a:lnTo>
                  <a:pt x="185724" y="192151"/>
                </a:lnTo>
                <a:lnTo>
                  <a:pt x="185724" y="175641"/>
                </a:lnTo>
                <a:close/>
              </a:path>
              <a:path w="196215" h="192405">
                <a:moveTo>
                  <a:pt x="195821" y="84251"/>
                </a:moveTo>
                <a:lnTo>
                  <a:pt x="0" y="84251"/>
                </a:lnTo>
                <a:lnTo>
                  <a:pt x="0" y="101930"/>
                </a:lnTo>
                <a:lnTo>
                  <a:pt x="195821" y="101930"/>
                </a:lnTo>
                <a:lnTo>
                  <a:pt x="195821" y="842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80" name="object 80" descr=""/>
          <p:cNvGrpSpPr/>
          <p:nvPr/>
        </p:nvGrpSpPr>
        <p:grpSpPr>
          <a:xfrm>
            <a:off x="3807067" y="4379442"/>
            <a:ext cx="408940" cy="197485"/>
            <a:chOff x="3807067" y="4379442"/>
            <a:chExt cx="408940" cy="197485"/>
          </a:xfrm>
        </p:grpSpPr>
        <p:pic>
          <p:nvPicPr>
            <p:cNvPr id="81" name="object 81" descr="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3807067" y="4379442"/>
              <a:ext cx="182651" cy="197281"/>
            </a:xfrm>
            <a:prstGeom prst="rect">
              <a:avLst/>
            </a:prstGeom>
          </p:spPr>
        </p:pic>
        <p:pic>
          <p:nvPicPr>
            <p:cNvPr id="82" name="object 82" descr="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4026980" y="4381500"/>
              <a:ext cx="188823" cy="192709"/>
            </a:xfrm>
            <a:prstGeom prst="rect">
              <a:avLst/>
            </a:prstGeom>
          </p:spPr>
        </p:pic>
      </p:grpSp>
      <p:grpSp>
        <p:nvGrpSpPr>
          <p:cNvPr id="83" name="object 83" descr=""/>
          <p:cNvGrpSpPr/>
          <p:nvPr/>
        </p:nvGrpSpPr>
        <p:grpSpPr>
          <a:xfrm>
            <a:off x="3807067" y="5019408"/>
            <a:ext cx="408940" cy="197485"/>
            <a:chOff x="3807067" y="5019408"/>
            <a:chExt cx="408940" cy="197485"/>
          </a:xfrm>
        </p:grpSpPr>
        <p:pic>
          <p:nvPicPr>
            <p:cNvPr id="84" name="object 84" descr="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3807067" y="5019408"/>
              <a:ext cx="182651" cy="197281"/>
            </a:xfrm>
            <a:prstGeom prst="rect">
              <a:avLst/>
            </a:prstGeom>
          </p:spPr>
        </p:pic>
        <p:pic>
          <p:nvPicPr>
            <p:cNvPr id="85" name="object 85" descr="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4026980" y="5021465"/>
              <a:ext cx="188823" cy="192709"/>
            </a:xfrm>
            <a:prstGeom prst="rect">
              <a:avLst/>
            </a:prstGeom>
          </p:spPr>
        </p:pic>
      </p:grpSp>
      <p:pic>
        <p:nvPicPr>
          <p:cNvPr id="86" name="object 86" descr=""/>
          <p:cNvPicPr/>
          <p:nvPr/>
        </p:nvPicPr>
        <p:blipFill>
          <a:blip r:embed="rId42" cstate="print"/>
          <a:stretch>
            <a:fillRect/>
          </a:stretch>
        </p:blipFill>
        <p:spPr>
          <a:xfrm>
            <a:off x="4314740" y="5021465"/>
            <a:ext cx="181508" cy="195224"/>
          </a:xfrm>
          <a:prstGeom prst="rect">
            <a:avLst/>
          </a:prstGeom>
        </p:spPr>
      </p:pic>
      <p:sp>
        <p:nvSpPr>
          <p:cNvPr id="87" name="object 87" descr=""/>
          <p:cNvSpPr/>
          <p:nvPr/>
        </p:nvSpPr>
        <p:spPr>
          <a:xfrm>
            <a:off x="4530763" y="5024119"/>
            <a:ext cx="415290" cy="190500"/>
          </a:xfrm>
          <a:custGeom>
            <a:avLst/>
            <a:gdLst/>
            <a:ahLst/>
            <a:cxnLst/>
            <a:rect l="l" t="t" r="r" b="b"/>
            <a:pathLst>
              <a:path w="415289" h="190500">
                <a:moveTo>
                  <a:pt x="181965" y="3073"/>
                </a:moveTo>
                <a:lnTo>
                  <a:pt x="159562" y="3073"/>
                </a:lnTo>
                <a:lnTo>
                  <a:pt x="159562" y="38049"/>
                </a:lnTo>
                <a:lnTo>
                  <a:pt x="181965" y="38049"/>
                </a:lnTo>
                <a:lnTo>
                  <a:pt x="181965" y="3073"/>
                </a:lnTo>
                <a:close/>
              </a:path>
              <a:path w="415289" h="190500">
                <a:moveTo>
                  <a:pt x="194995" y="161950"/>
                </a:moveTo>
                <a:lnTo>
                  <a:pt x="108813" y="161950"/>
                </a:lnTo>
                <a:lnTo>
                  <a:pt x="108813" y="118110"/>
                </a:lnTo>
                <a:lnTo>
                  <a:pt x="181965" y="118110"/>
                </a:lnTo>
                <a:lnTo>
                  <a:pt x="181965" y="97790"/>
                </a:lnTo>
                <a:lnTo>
                  <a:pt x="35204" y="97790"/>
                </a:lnTo>
                <a:lnTo>
                  <a:pt x="35204" y="58420"/>
                </a:lnTo>
                <a:lnTo>
                  <a:pt x="159562" y="58420"/>
                </a:lnTo>
                <a:lnTo>
                  <a:pt x="159562" y="97713"/>
                </a:lnTo>
                <a:lnTo>
                  <a:pt x="181965" y="97713"/>
                </a:lnTo>
                <a:lnTo>
                  <a:pt x="181965" y="58420"/>
                </a:lnTo>
                <a:lnTo>
                  <a:pt x="181965" y="38100"/>
                </a:lnTo>
                <a:lnTo>
                  <a:pt x="35204" y="38100"/>
                </a:lnTo>
                <a:lnTo>
                  <a:pt x="35204" y="2540"/>
                </a:lnTo>
                <a:lnTo>
                  <a:pt x="12801" y="2540"/>
                </a:lnTo>
                <a:lnTo>
                  <a:pt x="12801" y="38100"/>
                </a:lnTo>
                <a:lnTo>
                  <a:pt x="12801" y="58420"/>
                </a:lnTo>
                <a:lnTo>
                  <a:pt x="12801" y="97790"/>
                </a:lnTo>
                <a:lnTo>
                  <a:pt x="12801" y="118110"/>
                </a:lnTo>
                <a:lnTo>
                  <a:pt x="85725" y="118110"/>
                </a:lnTo>
                <a:lnTo>
                  <a:pt x="85725" y="161950"/>
                </a:lnTo>
                <a:lnTo>
                  <a:pt x="0" y="161950"/>
                </a:lnTo>
                <a:lnTo>
                  <a:pt x="0" y="183210"/>
                </a:lnTo>
                <a:lnTo>
                  <a:pt x="194995" y="183210"/>
                </a:lnTo>
                <a:lnTo>
                  <a:pt x="194995" y="161950"/>
                </a:lnTo>
                <a:close/>
              </a:path>
              <a:path w="415289" h="190500">
                <a:moveTo>
                  <a:pt x="403707" y="57150"/>
                </a:moveTo>
                <a:lnTo>
                  <a:pt x="256032" y="57150"/>
                </a:lnTo>
                <a:lnTo>
                  <a:pt x="256032" y="44450"/>
                </a:lnTo>
                <a:lnTo>
                  <a:pt x="400964" y="44450"/>
                </a:lnTo>
                <a:lnTo>
                  <a:pt x="400964" y="29210"/>
                </a:lnTo>
                <a:lnTo>
                  <a:pt x="400964" y="15240"/>
                </a:lnTo>
                <a:lnTo>
                  <a:pt x="400964" y="0"/>
                </a:lnTo>
                <a:lnTo>
                  <a:pt x="234086" y="0"/>
                </a:lnTo>
                <a:lnTo>
                  <a:pt x="234086" y="15240"/>
                </a:lnTo>
                <a:lnTo>
                  <a:pt x="379018" y="15240"/>
                </a:lnTo>
                <a:lnTo>
                  <a:pt x="379018" y="29210"/>
                </a:lnTo>
                <a:lnTo>
                  <a:pt x="234086" y="29210"/>
                </a:lnTo>
                <a:lnTo>
                  <a:pt x="234086" y="44450"/>
                </a:lnTo>
                <a:lnTo>
                  <a:pt x="234086" y="57150"/>
                </a:lnTo>
                <a:lnTo>
                  <a:pt x="234086" y="72390"/>
                </a:lnTo>
                <a:lnTo>
                  <a:pt x="403707" y="72390"/>
                </a:lnTo>
                <a:lnTo>
                  <a:pt x="403707" y="57150"/>
                </a:lnTo>
                <a:close/>
              </a:path>
              <a:path w="415289" h="190500">
                <a:moveTo>
                  <a:pt x="404850" y="173990"/>
                </a:moveTo>
                <a:lnTo>
                  <a:pt x="255346" y="173990"/>
                </a:lnTo>
                <a:lnTo>
                  <a:pt x="255346" y="161290"/>
                </a:lnTo>
                <a:lnTo>
                  <a:pt x="401421" y="161290"/>
                </a:lnTo>
                <a:lnTo>
                  <a:pt x="401421" y="146050"/>
                </a:lnTo>
                <a:lnTo>
                  <a:pt x="401421" y="133350"/>
                </a:lnTo>
                <a:lnTo>
                  <a:pt x="401421" y="118110"/>
                </a:lnTo>
                <a:lnTo>
                  <a:pt x="232943" y="118110"/>
                </a:lnTo>
                <a:lnTo>
                  <a:pt x="232943" y="133350"/>
                </a:lnTo>
                <a:lnTo>
                  <a:pt x="379476" y="133350"/>
                </a:lnTo>
                <a:lnTo>
                  <a:pt x="379476" y="146050"/>
                </a:lnTo>
                <a:lnTo>
                  <a:pt x="233400" y="146050"/>
                </a:lnTo>
                <a:lnTo>
                  <a:pt x="233400" y="161290"/>
                </a:lnTo>
                <a:lnTo>
                  <a:pt x="233400" y="173990"/>
                </a:lnTo>
                <a:lnTo>
                  <a:pt x="233400" y="190500"/>
                </a:lnTo>
                <a:lnTo>
                  <a:pt x="404850" y="190500"/>
                </a:lnTo>
                <a:lnTo>
                  <a:pt x="404850" y="173990"/>
                </a:lnTo>
                <a:close/>
              </a:path>
              <a:path w="415289" h="190500">
                <a:moveTo>
                  <a:pt x="414909" y="87198"/>
                </a:moveTo>
                <a:lnTo>
                  <a:pt x="219913" y="87198"/>
                </a:lnTo>
                <a:lnTo>
                  <a:pt x="219913" y="103657"/>
                </a:lnTo>
                <a:lnTo>
                  <a:pt x="414909" y="103657"/>
                </a:lnTo>
                <a:lnTo>
                  <a:pt x="414909" y="8719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88" name="object 88" descr=""/>
          <p:cNvGrpSpPr/>
          <p:nvPr/>
        </p:nvGrpSpPr>
        <p:grpSpPr>
          <a:xfrm>
            <a:off x="5036887" y="5021008"/>
            <a:ext cx="852805" cy="196215"/>
            <a:chOff x="5036887" y="5021008"/>
            <a:chExt cx="852805" cy="196215"/>
          </a:xfrm>
        </p:grpSpPr>
        <p:pic>
          <p:nvPicPr>
            <p:cNvPr id="89" name="object 89" descr="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5036887" y="5021465"/>
              <a:ext cx="181508" cy="195224"/>
            </a:xfrm>
            <a:prstGeom prst="rect">
              <a:avLst/>
            </a:prstGeom>
          </p:spPr>
        </p:pic>
        <p:pic>
          <p:nvPicPr>
            <p:cNvPr id="90" name="object 90" descr="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5257257" y="5021465"/>
              <a:ext cx="201396" cy="195224"/>
            </a:xfrm>
            <a:prstGeom prst="rect">
              <a:avLst/>
            </a:prstGeom>
          </p:spPr>
        </p:pic>
        <p:sp>
          <p:nvSpPr>
            <p:cNvPr id="91" name="object 91" descr=""/>
            <p:cNvSpPr/>
            <p:nvPr/>
          </p:nvSpPr>
          <p:spPr>
            <a:xfrm>
              <a:off x="5478767" y="5021021"/>
              <a:ext cx="410845" cy="196215"/>
            </a:xfrm>
            <a:custGeom>
              <a:avLst/>
              <a:gdLst/>
              <a:ahLst/>
              <a:cxnLst/>
              <a:rect l="l" t="t" r="r" b="b"/>
              <a:pathLst>
                <a:path w="410845" h="196214">
                  <a:moveTo>
                    <a:pt x="117500" y="126644"/>
                  </a:moveTo>
                  <a:lnTo>
                    <a:pt x="113499" y="102171"/>
                  </a:lnTo>
                  <a:lnTo>
                    <a:pt x="104279" y="86639"/>
                  </a:lnTo>
                  <a:lnTo>
                    <a:pt x="102323" y="83350"/>
                  </a:lnTo>
                  <a:lnTo>
                    <a:pt x="95554" y="78574"/>
                  </a:lnTo>
                  <a:lnTo>
                    <a:pt x="95554" y="126644"/>
                  </a:lnTo>
                  <a:lnTo>
                    <a:pt x="93052" y="143395"/>
                  </a:lnTo>
                  <a:lnTo>
                    <a:pt x="86207" y="155981"/>
                  </a:lnTo>
                  <a:lnTo>
                    <a:pt x="75971" y="163893"/>
                  </a:lnTo>
                  <a:lnTo>
                    <a:pt x="63322" y="166649"/>
                  </a:lnTo>
                  <a:lnTo>
                    <a:pt x="50533" y="163893"/>
                  </a:lnTo>
                  <a:lnTo>
                    <a:pt x="40233" y="155981"/>
                  </a:lnTo>
                  <a:lnTo>
                    <a:pt x="33362" y="143395"/>
                  </a:lnTo>
                  <a:lnTo>
                    <a:pt x="30861" y="126644"/>
                  </a:lnTo>
                  <a:lnTo>
                    <a:pt x="33362" y="109880"/>
                  </a:lnTo>
                  <a:lnTo>
                    <a:pt x="40233" y="97294"/>
                  </a:lnTo>
                  <a:lnTo>
                    <a:pt x="50533" y="89382"/>
                  </a:lnTo>
                  <a:lnTo>
                    <a:pt x="63322" y="86639"/>
                  </a:lnTo>
                  <a:lnTo>
                    <a:pt x="75971" y="89382"/>
                  </a:lnTo>
                  <a:lnTo>
                    <a:pt x="86207" y="97294"/>
                  </a:lnTo>
                  <a:lnTo>
                    <a:pt x="93052" y="109880"/>
                  </a:lnTo>
                  <a:lnTo>
                    <a:pt x="95554" y="126644"/>
                  </a:lnTo>
                  <a:lnTo>
                    <a:pt x="95554" y="78574"/>
                  </a:lnTo>
                  <a:lnTo>
                    <a:pt x="85191" y="71247"/>
                  </a:lnTo>
                  <a:lnTo>
                    <a:pt x="63322" y="66979"/>
                  </a:lnTo>
                  <a:lnTo>
                    <a:pt x="41414" y="71247"/>
                  </a:lnTo>
                  <a:lnTo>
                    <a:pt x="24206" y="83350"/>
                  </a:lnTo>
                  <a:lnTo>
                    <a:pt x="12941" y="102171"/>
                  </a:lnTo>
                  <a:lnTo>
                    <a:pt x="8915" y="126644"/>
                  </a:lnTo>
                  <a:lnTo>
                    <a:pt x="12941" y="151104"/>
                  </a:lnTo>
                  <a:lnTo>
                    <a:pt x="24206" y="169926"/>
                  </a:lnTo>
                  <a:lnTo>
                    <a:pt x="41414" y="182029"/>
                  </a:lnTo>
                  <a:lnTo>
                    <a:pt x="63322" y="186309"/>
                  </a:lnTo>
                  <a:lnTo>
                    <a:pt x="85191" y="182029"/>
                  </a:lnTo>
                  <a:lnTo>
                    <a:pt x="102323" y="169926"/>
                  </a:lnTo>
                  <a:lnTo>
                    <a:pt x="104279" y="166649"/>
                  </a:lnTo>
                  <a:lnTo>
                    <a:pt x="113499" y="151104"/>
                  </a:lnTo>
                  <a:lnTo>
                    <a:pt x="117500" y="126644"/>
                  </a:lnTo>
                  <a:close/>
                </a:path>
                <a:path w="410845" h="196214">
                  <a:moveTo>
                    <a:pt x="126644" y="31318"/>
                  </a:moveTo>
                  <a:lnTo>
                    <a:pt x="74752" y="31318"/>
                  </a:lnTo>
                  <a:lnTo>
                    <a:pt x="74752" y="0"/>
                  </a:lnTo>
                  <a:lnTo>
                    <a:pt x="51663" y="0"/>
                  </a:lnTo>
                  <a:lnTo>
                    <a:pt x="51663" y="31318"/>
                  </a:lnTo>
                  <a:lnTo>
                    <a:pt x="0" y="31318"/>
                  </a:lnTo>
                  <a:lnTo>
                    <a:pt x="0" y="51435"/>
                  </a:lnTo>
                  <a:lnTo>
                    <a:pt x="126644" y="51435"/>
                  </a:lnTo>
                  <a:lnTo>
                    <a:pt x="126644" y="31318"/>
                  </a:lnTo>
                  <a:close/>
                </a:path>
                <a:path w="410845" h="196214">
                  <a:moveTo>
                    <a:pt x="199796" y="79552"/>
                  </a:moveTo>
                  <a:lnTo>
                    <a:pt x="172364" y="79552"/>
                  </a:lnTo>
                  <a:lnTo>
                    <a:pt x="172364" y="457"/>
                  </a:lnTo>
                  <a:lnTo>
                    <a:pt x="149733" y="457"/>
                  </a:lnTo>
                  <a:lnTo>
                    <a:pt x="149733" y="195681"/>
                  </a:lnTo>
                  <a:lnTo>
                    <a:pt x="172364" y="195681"/>
                  </a:lnTo>
                  <a:lnTo>
                    <a:pt x="172364" y="101269"/>
                  </a:lnTo>
                  <a:lnTo>
                    <a:pt x="199796" y="101269"/>
                  </a:lnTo>
                  <a:lnTo>
                    <a:pt x="199796" y="79552"/>
                  </a:lnTo>
                  <a:close/>
                </a:path>
                <a:path w="410845" h="196214">
                  <a:moveTo>
                    <a:pt x="398449" y="56438"/>
                  </a:moveTo>
                  <a:lnTo>
                    <a:pt x="252374" y="56438"/>
                  </a:lnTo>
                  <a:lnTo>
                    <a:pt x="252374" y="558"/>
                  </a:lnTo>
                  <a:lnTo>
                    <a:pt x="229514" y="558"/>
                  </a:lnTo>
                  <a:lnTo>
                    <a:pt x="229514" y="56438"/>
                  </a:lnTo>
                  <a:lnTo>
                    <a:pt x="229514" y="75488"/>
                  </a:lnTo>
                  <a:lnTo>
                    <a:pt x="398449" y="75488"/>
                  </a:lnTo>
                  <a:lnTo>
                    <a:pt x="398449" y="56438"/>
                  </a:lnTo>
                  <a:close/>
                </a:path>
                <a:path w="410845" h="196214">
                  <a:moveTo>
                    <a:pt x="400507" y="173278"/>
                  </a:moveTo>
                  <a:lnTo>
                    <a:pt x="252145" y="173278"/>
                  </a:lnTo>
                  <a:lnTo>
                    <a:pt x="252145" y="135178"/>
                  </a:lnTo>
                  <a:lnTo>
                    <a:pt x="229057" y="135178"/>
                  </a:lnTo>
                  <a:lnTo>
                    <a:pt x="229057" y="173278"/>
                  </a:lnTo>
                  <a:lnTo>
                    <a:pt x="229057" y="193598"/>
                  </a:lnTo>
                  <a:lnTo>
                    <a:pt x="400507" y="193598"/>
                  </a:lnTo>
                  <a:lnTo>
                    <a:pt x="400507" y="173278"/>
                  </a:lnTo>
                  <a:close/>
                </a:path>
                <a:path w="410845" h="196214">
                  <a:moveTo>
                    <a:pt x="410565" y="97612"/>
                  </a:moveTo>
                  <a:lnTo>
                    <a:pt x="215569" y="97612"/>
                  </a:lnTo>
                  <a:lnTo>
                    <a:pt x="215569" y="117729"/>
                  </a:lnTo>
                  <a:lnTo>
                    <a:pt x="410565" y="117729"/>
                  </a:lnTo>
                  <a:lnTo>
                    <a:pt x="410565" y="9761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2" name="object 92" descr=""/>
          <p:cNvGrpSpPr/>
          <p:nvPr/>
        </p:nvGrpSpPr>
        <p:grpSpPr>
          <a:xfrm>
            <a:off x="5984120" y="5021465"/>
            <a:ext cx="396875" cy="195580"/>
            <a:chOff x="5984120" y="5021465"/>
            <a:chExt cx="396875" cy="195580"/>
          </a:xfrm>
        </p:grpSpPr>
        <p:pic>
          <p:nvPicPr>
            <p:cNvPr id="93" name="object 93" descr="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5984120" y="5021465"/>
              <a:ext cx="181737" cy="195224"/>
            </a:xfrm>
            <a:prstGeom prst="rect">
              <a:avLst/>
            </a:prstGeom>
          </p:spPr>
        </p:pic>
        <p:pic>
          <p:nvPicPr>
            <p:cNvPr id="94" name="object 94" descr="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6206319" y="5021465"/>
              <a:ext cx="174193" cy="195224"/>
            </a:xfrm>
            <a:prstGeom prst="rect">
              <a:avLst/>
            </a:prstGeom>
          </p:spPr>
        </p:pic>
      </p:grpSp>
      <p:sp>
        <p:nvSpPr>
          <p:cNvPr id="95" name="object 95" descr=""/>
          <p:cNvSpPr/>
          <p:nvPr/>
        </p:nvSpPr>
        <p:spPr>
          <a:xfrm>
            <a:off x="6417996" y="5022621"/>
            <a:ext cx="195580" cy="192405"/>
          </a:xfrm>
          <a:custGeom>
            <a:avLst/>
            <a:gdLst/>
            <a:ahLst/>
            <a:cxnLst/>
            <a:rect l="l" t="t" r="r" b="b"/>
            <a:pathLst>
              <a:path w="195579" h="192404">
                <a:moveTo>
                  <a:pt x="180822" y="0"/>
                </a:moveTo>
                <a:lnTo>
                  <a:pt x="158648" y="0"/>
                </a:lnTo>
                <a:lnTo>
                  <a:pt x="158648" y="16738"/>
                </a:lnTo>
                <a:lnTo>
                  <a:pt x="36118" y="16738"/>
                </a:lnTo>
                <a:lnTo>
                  <a:pt x="36118" y="228"/>
                </a:lnTo>
                <a:lnTo>
                  <a:pt x="13944" y="228"/>
                </a:lnTo>
                <a:lnTo>
                  <a:pt x="13944" y="16738"/>
                </a:lnTo>
                <a:lnTo>
                  <a:pt x="13944" y="33248"/>
                </a:lnTo>
                <a:lnTo>
                  <a:pt x="13944" y="51028"/>
                </a:lnTo>
                <a:lnTo>
                  <a:pt x="13944" y="68808"/>
                </a:lnTo>
                <a:lnTo>
                  <a:pt x="180822" y="68808"/>
                </a:lnTo>
                <a:lnTo>
                  <a:pt x="180822" y="51206"/>
                </a:lnTo>
                <a:lnTo>
                  <a:pt x="180822" y="51028"/>
                </a:lnTo>
                <a:lnTo>
                  <a:pt x="180822" y="33832"/>
                </a:lnTo>
                <a:lnTo>
                  <a:pt x="158648" y="33832"/>
                </a:lnTo>
                <a:lnTo>
                  <a:pt x="158648" y="51028"/>
                </a:lnTo>
                <a:lnTo>
                  <a:pt x="36118" y="51028"/>
                </a:lnTo>
                <a:lnTo>
                  <a:pt x="36118" y="33248"/>
                </a:lnTo>
                <a:lnTo>
                  <a:pt x="180822" y="33248"/>
                </a:lnTo>
                <a:lnTo>
                  <a:pt x="180822" y="16916"/>
                </a:lnTo>
                <a:lnTo>
                  <a:pt x="180822" y="16738"/>
                </a:lnTo>
                <a:lnTo>
                  <a:pt x="180822" y="0"/>
                </a:lnTo>
                <a:close/>
              </a:path>
              <a:path w="195579" h="192404">
                <a:moveTo>
                  <a:pt x="184937" y="175488"/>
                </a:moveTo>
                <a:lnTo>
                  <a:pt x="35661" y="175488"/>
                </a:lnTo>
                <a:lnTo>
                  <a:pt x="35661" y="162788"/>
                </a:lnTo>
                <a:lnTo>
                  <a:pt x="181508" y="162788"/>
                </a:lnTo>
                <a:lnTo>
                  <a:pt x="181508" y="146278"/>
                </a:lnTo>
                <a:lnTo>
                  <a:pt x="181508" y="133578"/>
                </a:lnTo>
                <a:lnTo>
                  <a:pt x="181508" y="117068"/>
                </a:lnTo>
                <a:lnTo>
                  <a:pt x="13030" y="117068"/>
                </a:lnTo>
                <a:lnTo>
                  <a:pt x="13030" y="133578"/>
                </a:lnTo>
                <a:lnTo>
                  <a:pt x="159334" y="133578"/>
                </a:lnTo>
                <a:lnTo>
                  <a:pt x="159334" y="146278"/>
                </a:lnTo>
                <a:lnTo>
                  <a:pt x="13487" y="146278"/>
                </a:lnTo>
                <a:lnTo>
                  <a:pt x="13487" y="162788"/>
                </a:lnTo>
                <a:lnTo>
                  <a:pt x="13487" y="175488"/>
                </a:lnTo>
                <a:lnTo>
                  <a:pt x="13487" y="191998"/>
                </a:lnTo>
                <a:lnTo>
                  <a:pt x="184937" y="191998"/>
                </a:lnTo>
                <a:lnTo>
                  <a:pt x="184937" y="175488"/>
                </a:lnTo>
                <a:close/>
              </a:path>
              <a:path w="195579" h="192404">
                <a:moveTo>
                  <a:pt x="194995" y="83896"/>
                </a:moveTo>
                <a:lnTo>
                  <a:pt x="0" y="83896"/>
                </a:lnTo>
                <a:lnTo>
                  <a:pt x="0" y="101498"/>
                </a:lnTo>
                <a:lnTo>
                  <a:pt x="194995" y="101498"/>
                </a:lnTo>
                <a:lnTo>
                  <a:pt x="194995" y="838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6" name="object 96" descr=""/>
          <p:cNvSpPr/>
          <p:nvPr/>
        </p:nvSpPr>
        <p:spPr>
          <a:xfrm>
            <a:off x="3966629" y="5341439"/>
            <a:ext cx="22860" cy="195580"/>
          </a:xfrm>
          <a:custGeom>
            <a:avLst/>
            <a:gdLst/>
            <a:ahLst/>
            <a:cxnLst/>
            <a:rect l="l" t="t" r="r" b="b"/>
            <a:pathLst>
              <a:path w="22860" h="195579">
                <a:moveTo>
                  <a:pt x="22631" y="195224"/>
                </a:moveTo>
                <a:lnTo>
                  <a:pt x="0" y="195224"/>
                </a:lnTo>
                <a:lnTo>
                  <a:pt x="0" y="0"/>
                </a:lnTo>
                <a:lnTo>
                  <a:pt x="22631" y="0"/>
                </a:lnTo>
                <a:lnTo>
                  <a:pt x="22631" y="1952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7" name="object 97" descr=""/>
          <p:cNvSpPr/>
          <p:nvPr/>
        </p:nvSpPr>
        <p:spPr>
          <a:xfrm>
            <a:off x="3818267" y="5346699"/>
            <a:ext cx="111125" cy="177800"/>
          </a:xfrm>
          <a:custGeom>
            <a:avLst/>
            <a:gdLst/>
            <a:ahLst/>
            <a:cxnLst/>
            <a:rect l="l" t="t" r="r" b="b"/>
            <a:pathLst>
              <a:path w="111125" h="177800">
                <a:moveTo>
                  <a:pt x="110642" y="457"/>
                </a:moveTo>
                <a:lnTo>
                  <a:pt x="88239" y="457"/>
                </a:lnTo>
                <a:lnTo>
                  <a:pt x="88239" y="67310"/>
                </a:lnTo>
                <a:lnTo>
                  <a:pt x="88239" y="88900"/>
                </a:lnTo>
                <a:lnTo>
                  <a:pt x="88239" y="157480"/>
                </a:lnTo>
                <a:lnTo>
                  <a:pt x="22402" y="157480"/>
                </a:lnTo>
                <a:lnTo>
                  <a:pt x="22402" y="88900"/>
                </a:lnTo>
                <a:lnTo>
                  <a:pt x="88239" y="88900"/>
                </a:lnTo>
                <a:lnTo>
                  <a:pt x="88239" y="67310"/>
                </a:lnTo>
                <a:lnTo>
                  <a:pt x="22402" y="67310"/>
                </a:lnTo>
                <a:lnTo>
                  <a:pt x="22402" y="0"/>
                </a:lnTo>
                <a:lnTo>
                  <a:pt x="0" y="0"/>
                </a:lnTo>
                <a:lnTo>
                  <a:pt x="0" y="67310"/>
                </a:lnTo>
                <a:lnTo>
                  <a:pt x="0" y="88900"/>
                </a:lnTo>
                <a:lnTo>
                  <a:pt x="0" y="157480"/>
                </a:lnTo>
                <a:lnTo>
                  <a:pt x="0" y="177800"/>
                </a:lnTo>
                <a:lnTo>
                  <a:pt x="110642" y="177800"/>
                </a:lnTo>
                <a:lnTo>
                  <a:pt x="110642" y="67310"/>
                </a:lnTo>
                <a:lnTo>
                  <a:pt x="110642" y="45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8" name="object 98" descr=""/>
          <p:cNvSpPr/>
          <p:nvPr/>
        </p:nvSpPr>
        <p:spPr>
          <a:xfrm>
            <a:off x="4035895" y="5341441"/>
            <a:ext cx="178435" cy="193675"/>
          </a:xfrm>
          <a:custGeom>
            <a:avLst/>
            <a:gdLst/>
            <a:ahLst/>
            <a:cxnLst/>
            <a:rect l="l" t="t" r="r" b="b"/>
            <a:pathLst>
              <a:path w="178435" h="193675">
                <a:moveTo>
                  <a:pt x="116128" y="23545"/>
                </a:moveTo>
                <a:lnTo>
                  <a:pt x="93726" y="23545"/>
                </a:lnTo>
                <a:lnTo>
                  <a:pt x="93726" y="69723"/>
                </a:lnTo>
                <a:lnTo>
                  <a:pt x="116128" y="69723"/>
                </a:lnTo>
                <a:lnTo>
                  <a:pt x="116128" y="23545"/>
                </a:lnTo>
                <a:close/>
              </a:path>
              <a:path w="178435" h="193675">
                <a:moveTo>
                  <a:pt x="116128" y="5257"/>
                </a:moveTo>
                <a:lnTo>
                  <a:pt x="0" y="5257"/>
                </a:lnTo>
                <a:lnTo>
                  <a:pt x="0" y="23037"/>
                </a:lnTo>
                <a:lnTo>
                  <a:pt x="0" y="70027"/>
                </a:lnTo>
                <a:lnTo>
                  <a:pt x="0" y="89077"/>
                </a:lnTo>
                <a:lnTo>
                  <a:pt x="116128" y="89077"/>
                </a:lnTo>
                <a:lnTo>
                  <a:pt x="116128" y="70027"/>
                </a:lnTo>
                <a:lnTo>
                  <a:pt x="22402" y="70027"/>
                </a:lnTo>
                <a:lnTo>
                  <a:pt x="22402" y="23037"/>
                </a:lnTo>
                <a:lnTo>
                  <a:pt x="116128" y="23037"/>
                </a:lnTo>
                <a:lnTo>
                  <a:pt x="116128" y="5257"/>
                </a:lnTo>
                <a:close/>
              </a:path>
              <a:path w="178435" h="193675">
                <a:moveTo>
                  <a:pt x="173278" y="0"/>
                </a:moveTo>
                <a:lnTo>
                  <a:pt x="150647" y="0"/>
                </a:lnTo>
                <a:lnTo>
                  <a:pt x="150647" y="95554"/>
                </a:lnTo>
                <a:lnTo>
                  <a:pt x="173278" y="95554"/>
                </a:lnTo>
                <a:lnTo>
                  <a:pt x="173278" y="0"/>
                </a:lnTo>
                <a:close/>
              </a:path>
              <a:path w="178435" h="193675">
                <a:moveTo>
                  <a:pt x="178079" y="175437"/>
                </a:moveTo>
                <a:lnTo>
                  <a:pt x="30403" y="175437"/>
                </a:lnTo>
                <a:lnTo>
                  <a:pt x="30403" y="157657"/>
                </a:lnTo>
                <a:lnTo>
                  <a:pt x="173278" y="157657"/>
                </a:lnTo>
                <a:lnTo>
                  <a:pt x="173278" y="141147"/>
                </a:lnTo>
                <a:lnTo>
                  <a:pt x="173278" y="124637"/>
                </a:lnTo>
                <a:lnTo>
                  <a:pt x="173278" y="106857"/>
                </a:lnTo>
                <a:lnTo>
                  <a:pt x="7543" y="106857"/>
                </a:lnTo>
                <a:lnTo>
                  <a:pt x="7543" y="124637"/>
                </a:lnTo>
                <a:lnTo>
                  <a:pt x="150876" y="124637"/>
                </a:lnTo>
                <a:lnTo>
                  <a:pt x="150876" y="141147"/>
                </a:lnTo>
                <a:lnTo>
                  <a:pt x="8001" y="141147"/>
                </a:lnTo>
                <a:lnTo>
                  <a:pt x="8001" y="157657"/>
                </a:lnTo>
                <a:lnTo>
                  <a:pt x="8001" y="175437"/>
                </a:lnTo>
                <a:lnTo>
                  <a:pt x="8001" y="193217"/>
                </a:lnTo>
                <a:lnTo>
                  <a:pt x="178079" y="193217"/>
                </a:lnTo>
                <a:lnTo>
                  <a:pt x="178079" y="17543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9" name="object 99" descr=""/>
          <p:cNvSpPr/>
          <p:nvPr/>
        </p:nvSpPr>
        <p:spPr>
          <a:xfrm>
            <a:off x="4408056" y="5341439"/>
            <a:ext cx="22860" cy="47625"/>
          </a:xfrm>
          <a:custGeom>
            <a:avLst/>
            <a:gdLst/>
            <a:ahLst/>
            <a:cxnLst/>
            <a:rect l="l" t="t" r="r" b="b"/>
            <a:pathLst>
              <a:path w="22860" h="47625">
                <a:moveTo>
                  <a:pt x="22631" y="47320"/>
                </a:moveTo>
                <a:lnTo>
                  <a:pt x="0" y="47320"/>
                </a:lnTo>
                <a:lnTo>
                  <a:pt x="0" y="0"/>
                </a:lnTo>
                <a:lnTo>
                  <a:pt x="22631" y="0"/>
                </a:lnTo>
                <a:lnTo>
                  <a:pt x="22631" y="473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00" name="object 100" descr=""/>
          <p:cNvGrpSpPr/>
          <p:nvPr/>
        </p:nvGrpSpPr>
        <p:grpSpPr>
          <a:xfrm>
            <a:off x="4254894" y="5338924"/>
            <a:ext cx="407034" cy="196215"/>
            <a:chOff x="4254894" y="5338924"/>
            <a:chExt cx="407034" cy="196215"/>
          </a:xfrm>
        </p:grpSpPr>
        <p:sp>
          <p:nvSpPr>
            <p:cNvPr id="101" name="object 101" descr=""/>
            <p:cNvSpPr/>
            <p:nvPr/>
          </p:nvSpPr>
          <p:spPr>
            <a:xfrm>
              <a:off x="4254893" y="5344871"/>
              <a:ext cx="180340" cy="189865"/>
            </a:xfrm>
            <a:custGeom>
              <a:avLst/>
              <a:gdLst/>
              <a:ahLst/>
              <a:cxnLst/>
              <a:rect l="l" t="t" r="r" b="b"/>
              <a:pathLst>
                <a:path w="180339" h="189864">
                  <a:moveTo>
                    <a:pt x="175793" y="43738"/>
                  </a:moveTo>
                  <a:lnTo>
                    <a:pt x="114071" y="43738"/>
                  </a:lnTo>
                  <a:lnTo>
                    <a:pt x="114071" y="33604"/>
                  </a:lnTo>
                  <a:lnTo>
                    <a:pt x="114071" y="0"/>
                  </a:lnTo>
                  <a:lnTo>
                    <a:pt x="91897" y="0"/>
                  </a:lnTo>
                  <a:lnTo>
                    <a:pt x="91897" y="33578"/>
                  </a:lnTo>
                  <a:lnTo>
                    <a:pt x="91897" y="52628"/>
                  </a:lnTo>
                  <a:lnTo>
                    <a:pt x="91897" y="65328"/>
                  </a:lnTo>
                  <a:lnTo>
                    <a:pt x="91897" y="90728"/>
                  </a:lnTo>
                  <a:lnTo>
                    <a:pt x="22174" y="90728"/>
                  </a:lnTo>
                  <a:lnTo>
                    <a:pt x="22174" y="52628"/>
                  </a:lnTo>
                  <a:lnTo>
                    <a:pt x="91897" y="52628"/>
                  </a:lnTo>
                  <a:lnTo>
                    <a:pt x="91897" y="33578"/>
                  </a:lnTo>
                  <a:lnTo>
                    <a:pt x="22174" y="33578"/>
                  </a:lnTo>
                  <a:lnTo>
                    <a:pt x="22174" y="558"/>
                  </a:lnTo>
                  <a:lnTo>
                    <a:pt x="0" y="558"/>
                  </a:lnTo>
                  <a:lnTo>
                    <a:pt x="0" y="109778"/>
                  </a:lnTo>
                  <a:lnTo>
                    <a:pt x="114071" y="109778"/>
                  </a:lnTo>
                  <a:lnTo>
                    <a:pt x="114071" y="90728"/>
                  </a:lnTo>
                  <a:lnTo>
                    <a:pt x="114071" y="65328"/>
                  </a:lnTo>
                  <a:lnTo>
                    <a:pt x="153162" y="65328"/>
                  </a:lnTo>
                  <a:lnTo>
                    <a:pt x="153162" y="141503"/>
                  </a:lnTo>
                  <a:lnTo>
                    <a:pt x="175793" y="141503"/>
                  </a:lnTo>
                  <a:lnTo>
                    <a:pt x="175793" y="65328"/>
                  </a:lnTo>
                  <a:lnTo>
                    <a:pt x="175793" y="65151"/>
                  </a:lnTo>
                  <a:lnTo>
                    <a:pt x="175793" y="52628"/>
                  </a:lnTo>
                  <a:lnTo>
                    <a:pt x="175793" y="43738"/>
                  </a:lnTo>
                  <a:close/>
                </a:path>
                <a:path w="180339" h="189864">
                  <a:moveTo>
                    <a:pt x="179908" y="168198"/>
                  </a:moveTo>
                  <a:lnTo>
                    <a:pt x="32689" y="168198"/>
                  </a:lnTo>
                  <a:lnTo>
                    <a:pt x="32689" y="126288"/>
                  </a:lnTo>
                  <a:lnTo>
                    <a:pt x="9601" y="126288"/>
                  </a:lnTo>
                  <a:lnTo>
                    <a:pt x="9601" y="168198"/>
                  </a:lnTo>
                  <a:lnTo>
                    <a:pt x="9601" y="189788"/>
                  </a:lnTo>
                  <a:lnTo>
                    <a:pt x="179908" y="189788"/>
                  </a:lnTo>
                  <a:lnTo>
                    <a:pt x="179908" y="16819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2" name="object 102" descr="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4466806" y="5338924"/>
              <a:ext cx="194995" cy="188366"/>
            </a:xfrm>
            <a:prstGeom prst="rect">
              <a:avLst/>
            </a:prstGeom>
          </p:spPr>
        </p:pic>
      </p:grpSp>
      <p:grpSp>
        <p:nvGrpSpPr>
          <p:cNvPr id="103" name="object 103" descr=""/>
          <p:cNvGrpSpPr/>
          <p:nvPr/>
        </p:nvGrpSpPr>
        <p:grpSpPr>
          <a:xfrm>
            <a:off x="4753385" y="5338010"/>
            <a:ext cx="624840" cy="199390"/>
            <a:chOff x="4753385" y="5338010"/>
            <a:chExt cx="624840" cy="199390"/>
          </a:xfrm>
        </p:grpSpPr>
        <p:pic>
          <p:nvPicPr>
            <p:cNvPr id="104" name="object 104" descr="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4753385" y="5338010"/>
              <a:ext cx="201396" cy="198882"/>
            </a:xfrm>
            <a:prstGeom prst="rect">
              <a:avLst/>
            </a:prstGeom>
          </p:spPr>
        </p:pic>
        <p:pic>
          <p:nvPicPr>
            <p:cNvPr id="105" name="object 105" descr="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4979699" y="5341439"/>
              <a:ext cx="173050" cy="195224"/>
            </a:xfrm>
            <a:prstGeom prst="rect">
              <a:avLst/>
            </a:prstGeom>
          </p:spPr>
        </p:pic>
        <p:pic>
          <p:nvPicPr>
            <p:cNvPr id="106" name="object 106" descr="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5192983" y="5341439"/>
              <a:ext cx="185166" cy="195224"/>
            </a:xfrm>
            <a:prstGeom prst="rect">
              <a:avLst/>
            </a:prstGeom>
          </p:spPr>
        </p:pic>
      </p:grpSp>
      <p:grpSp>
        <p:nvGrpSpPr>
          <p:cNvPr id="107" name="object 107" descr=""/>
          <p:cNvGrpSpPr/>
          <p:nvPr/>
        </p:nvGrpSpPr>
        <p:grpSpPr>
          <a:xfrm>
            <a:off x="5482619" y="5340296"/>
            <a:ext cx="614680" cy="196850"/>
            <a:chOff x="5482619" y="5340296"/>
            <a:chExt cx="614680" cy="196850"/>
          </a:xfrm>
        </p:grpSpPr>
        <p:pic>
          <p:nvPicPr>
            <p:cNvPr id="108" name="object 108" descr="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5482619" y="5341439"/>
              <a:ext cx="174193" cy="195224"/>
            </a:xfrm>
            <a:prstGeom prst="rect">
              <a:avLst/>
            </a:prstGeom>
          </p:spPr>
        </p:pic>
        <p:pic>
          <p:nvPicPr>
            <p:cNvPr id="109" name="object 109" descr="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5694303" y="5340296"/>
              <a:ext cx="194995" cy="196824"/>
            </a:xfrm>
            <a:prstGeom prst="rect">
              <a:avLst/>
            </a:prstGeom>
          </p:spPr>
        </p:pic>
        <p:pic>
          <p:nvPicPr>
            <p:cNvPr id="110" name="object 110" descr="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5914216" y="5341439"/>
              <a:ext cx="182651" cy="195224"/>
            </a:xfrm>
            <a:prstGeom prst="rect">
              <a:avLst/>
            </a:prstGeom>
          </p:spPr>
        </p:pic>
      </p:grpSp>
      <p:sp>
        <p:nvSpPr>
          <p:cNvPr id="111" name="object 111" descr=""/>
          <p:cNvSpPr/>
          <p:nvPr/>
        </p:nvSpPr>
        <p:spPr>
          <a:xfrm>
            <a:off x="6134125" y="5341619"/>
            <a:ext cx="195580" cy="193040"/>
          </a:xfrm>
          <a:custGeom>
            <a:avLst/>
            <a:gdLst/>
            <a:ahLst/>
            <a:cxnLst/>
            <a:rect l="l" t="t" r="r" b="b"/>
            <a:pathLst>
              <a:path w="195579" h="193039">
                <a:moveTo>
                  <a:pt x="182880" y="55880"/>
                </a:moveTo>
                <a:lnTo>
                  <a:pt x="36804" y="55880"/>
                </a:lnTo>
                <a:lnTo>
                  <a:pt x="36804" y="0"/>
                </a:lnTo>
                <a:lnTo>
                  <a:pt x="13944" y="0"/>
                </a:lnTo>
                <a:lnTo>
                  <a:pt x="13944" y="55880"/>
                </a:lnTo>
                <a:lnTo>
                  <a:pt x="13944" y="74930"/>
                </a:lnTo>
                <a:lnTo>
                  <a:pt x="182880" y="74930"/>
                </a:lnTo>
                <a:lnTo>
                  <a:pt x="182880" y="55880"/>
                </a:lnTo>
                <a:close/>
              </a:path>
              <a:path w="195579" h="193039">
                <a:moveTo>
                  <a:pt x="184937" y="172720"/>
                </a:moveTo>
                <a:lnTo>
                  <a:pt x="36576" y="172720"/>
                </a:lnTo>
                <a:lnTo>
                  <a:pt x="36576" y="134620"/>
                </a:lnTo>
                <a:lnTo>
                  <a:pt x="13487" y="134620"/>
                </a:lnTo>
                <a:lnTo>
                  <a:pt x="13487" y="172720"/>
                </a:lnTo>
                <a:lnTo>
                  <a:pt x="13487" y="193040"/>
                </a:lnTo>
                <a:lnTo>
                  <a:pt x="184937" y="193040"/>
                </a:lnTo>
                <a:lnTo>
                  <a:pt x="184937" y="172720"/>
                </a:lnTo>
                <a:close/>
              </a:path>
              <a:path w="195579" h="193039">
                <a:moveTo>
                  <a:pt x="194995" y="96977"/>
                </a:moveTo>
                <a:lnTo>
                  <a:pt x="0" y="96977"/>
                </a:lnTo>
                <a:lnTo>
                  <a:pt x="0" y="117094"/>
                </a:lnTo>
                <a:lnTo>
                  <a:pt x="194995" y="117094"/>
                </a:lnTo>
                <a:lnTo>
                  <a:pt x="194995" y="969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12" name="object 112" descr=""/>
          <p:cNvPicPr/>
          <p:nvPr/>
        </p:nvPicPr>
        <p:blipFill>
          <a:blip r:embed="rId50" cstate="print"/>
          <a:stretch>
            <a:fillRect/>
          </a:stretch>
        </p:blipFill>
        <p:spPr>
          <a:xfrm>
            <a:off x="6422908" y="5341439"/>
            <a:ext cx="182194" cy="192709"/>
          </a:xfrm>
          <a:prstGeom prst="rect">
            <a:avLst/>
          </a:prstGeom>
        </p:spPr>
      </p:pic>
      <p:grpSp>
        <p:nvGrpSpPr>
          <p:cNvPr id="113" name="object 113" descr=""/>
          <p:cNvGrpSpPr/>
          <p:nvPr/>
        </p:nvGrpSpPr>
        <p:grpSpPr>
          <a:xfrm>
            <a:off x="6638021" y="5341439"/>
            <a:ext cx="424180" cy="195580"/>
            <a:chOff x="6638021" y="5341439"/>
            <a:chExt cx="424180" cy="195580"/>
          </a:xfrm>
        </p:grpSpPr>
        <p:sp>
          <p:nvSpPr>
            <p:cNvPr id="114" name="object 114" descr=""/>
            <p:cNvSpPr/>
            <p:nvPr/>
          </p:nvSpPr>
          <p:spPr>
            <a:xfrm>
              <a:off x="6638010" y="5344159"/>
              <a:ext cx="195580" cy="190500"/>
            </a:xfrm>
            <a:custGeom>
              <a:avLst/>
              <a:gdLst/>
              <a:ahLst/>
              <a:cxnLst/>
              <a:rect l="l" t="t" r="r" b="b"/>
              <a:pathLst>
                <a:path w="195579" h="190500">
                  <a:moveTo>
                    <a:pt x="180822" y="0"/>
                  </a:moveTo>
                  <a:lnTo>
                    <a:pt x="13944" y="0"/>
                  </a:lnTo>
                  <a:lnTo>
                    <a:pt x="13944" y="17780"/>
                  </a:lnTo>
                  <a:lnTo>
                    <a:pt x="13944" y="58420"/>
                  </a:lnTo>
                  <a:lnTo>
                    <a:pt x="13944" y="77470"/>
                  </a:lnTo>
                  <a:lnTo>
                    <a:pt x="180822" y="77470"/>
                  </a:lnTo>
                  <a:lnTo>
                    <a:pt x="180822" y="59004"/>
                  </a:lnTo>
                  <a:lnTo>
                    <a:pt x="180822" y="58420"/>
                  </a:lnTo>
                  <a:lnTo>
                    <a:pt x="180822" y="18313"/>
                  </a:lnTo>
                  <a:lnTo>
                    <a:pt x="158191" y="18313"/>
                  </a:lnTo>
                  <a:lnTo>
                    <a:pt x="158191" y="58420"/>
                  </a:lnTo>
                  <a:lnTo>
                    <a:pt x="36576" y="58420"/>
                  </a:lnTo>
                  <a:lnTo>
                    <a:pt x="36576" y="17780"/>
                  </a:lnTo>
                  <a:lnTo>
                    <a:pt x="180822" y="17780"/>
                  </a:lnTo>
                  <a:lnTo>
                    <a:pt x="180822" y="0"/>
                  </a:lnTo>
                  <a:close/>
                </a:path>
                <a:path w="195579" h="190500">
                  <a:moveTo>
                    <a:pt x="185166" y="170180"/>
                  </a:moveTo>
                  <a:lnTo>
                    <a:pt x="36576" y="170180"/>
                  </a:lnTo>
                  <a:lnTo>
                    <a:pt x="36576" y="133350"/>
                  </a:lnTo>
                  <a:lnTo>
                    <a:pt x="13716" y="133350"/>
                  </a:lnTo>
                  <a:lnTo>
                    <a:pt x="13716" y="170180"/>
                  </a:lnTo>
                  <a:lnTo>
                    <a:pt x="13716" y="190500"/>
                  </a:lnTo>
                  <a:lnTo>
                    <a:pt x="185166" y="190500"/>
                  </a:lnTo>
                  <a:lnTo>
                    <a:pt x="185166" y="170180"/>
                  </a:lnTo>
                  <a:close/>
                </a:path>
                <a:path w="195579" h="190500">
                  <a:moveTo>
                    <a:pt x="194995" y="97409"/>
                  </a:moveTo>
                  <a:lnTo>
                    <a:pt x="0" y="97409"/>
                  </a:lnTo>
                  <a:lnTo>
                    <a:pt x="0" y="116611"/>
                  </a:lnTo>
                  <a:lnTo>
                    <a:pt x="85953" y="116611"/>
                  </a:lnTo>
                  <a:lnTo>
                    <a:pt x="85953" y="150215"/>
                  </a:lnTo>
                  <a:lnTo>
                    <a:pt x="108813" y="150215"/>
                  </a:lnTo>
                  <a:lnTo>
                    <a:pt x="108813" y="116611"/>
                  </a:lnTo>
                  <a:lnTo>
                    <a:pt x="194995" y="116611"/>
                  </a:lnTo>
                  <a:lnTo>
                    <a:pt x="194995" y="9740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5" name="object 115" descr="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6857934" y="5341439"/>
              <a:ext cx="204139" cy="195224"/>
            </a:xfrm>
            <a:prstGeom prst="rect">
              <a:avLst/>
            </a:prstGeom>
          </p:spPr>
        </p:pic>
      </p:grpSp>
      <p:pic>
        <p:nvPicPr>
          <p:cNvPr id="116" name="object 116" descr=""/>
          <p:cNvPicPr/>
          <p:nvPr/>
        </p:nvPicPr>
        <p:blipFill>
          <a:blip r:embed="rId52" cstate="print"/>
          <a:stretch>
            <a:fillRect/>
          </a:stretch>
        </p:blipFill>
        <p:spPr>
          <a:xfrm>
            <a:off x="3813925" y="5661421"/>
            <a:ext cx="197281" cy="192709"/>
          </a:xfrm>
          <a:prstGeom prst="rect">
            <a:avLst/>
          </a:prstGeom>
        </p:spPr>
      </p:pic>
      <p:sp>
        <p:nvSpPr>
          <p:cNvPr id="117" name="object 117" descr=""/>
          <p:cNvSpPr/>
          <p:nvPr/>
        </p:nvSpPr>
        <p:spPr>
          <a:xfrm>
            <a:off x="4156367" y="5661659"/>
            <a:ext cx="54610" cy="144780"/>
          </a:xfrm>
          <a:custGeom>
            <a:avLst/>
            <a:gdLst/>
            <a:ahLst/>
            <a:cxnLst/>
            <a:rect l="l" t="t" r="r" b="b"/>
            <a:pathLst>
              <a:path w="54610" h="144779">
                <a:moveTo>
                  <a:pt x="54406" y="0"/>
                </a:moveTo>
                <a:lnTo>
                  <a:pt x="32004" y="0"/>
                </a:lnTo>
                <a:lnTo>
                  <a:pt x="32004" y="21590"/>
                </a:lnTo>
                <a:lnTo>
                  <a:pt x="0" y="21590"/>
                </a:lnTo>
                <a:lnTo>
                  <a:pt x="0" y="41910"/>
                </a:lnTo>
                <a:lnTo>
                  <a:pt x="32004" y="41910"/>
                </a:lnTo>
                <a:lnTo>
                  <a:pt x="32004" y="69850"/>
                </a:lnTo>
                <a:lnTo>
                  <a:pt x="0" y="69850"/>
                </a:lnTo>
                <a:lnTo>
                  <a:pt x="0" y="88900"/>
                </a:lnTo>
                <a:lnTo>
                  <a:pt x="32004" y="88900"/>
                </a:lnTo>
                <a:lnTo>
                  <a:pt x="32004" y="144780"/>
                </a:lnTo>
                <a:lnTo>
                  <a:pt x="54406" y="144780"/>
                </a:lnTo>
                <a:lnTo>
                  <a:pt x="54406" y="88900"/>
                </a:lnTo>
                <a:lnTo>
                  <a:pt x="54406" y="69850"/>
                </a:lnTo>
                <a:lnTo>
                  <a:pt x="54406" y="41910"/>
                </a:lnTo>
                <a:lnTo>
                  <a:pt x="54406" y="21590"/>
                </a:lnTo>
                <a:lnTo>
                  <a:pt x="5440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8" name="object 118" descr=""/>
          <p:cNvSpPr/>
          <p:nvPr/>
        </p:nvSpPr>
        <p:spPr>
          <a:xfrm>
            <a:off x="4034980" y="5664860"/>
            <a:ext cx="180340" cy="189865"/>
          </a:xfrm>
          <a:custGeom>
            <a:avLst/>
            <a:gdLst/>
            <a:ahLst/>
            <a:cxnLst/>
            <a:rect l="l" t="t" r="r" b="b"/>
            <a:pathLst>
              <a:path w="180339" h="189864">
                <a:moveTo>
                  <a:pt x="111328" y="52806"/>
                </a:moveTo>
                <a:lnTo>
                  <a:pt x="89154" y="52806"/>
                </a:lnTo>
                <a:lnTo>
                  <a:pt x="89154" y="90525"/>
                </a:lnTo>
                <a:lnTo>
                  <a:pt x="111328" y="90525"/>
                </a:lnTo>
                <a:lnTo>
                  <a:pt x="111328" y="52806"/>
                </a:lnTo>
                <a:close/>
              </a:path>
              <a:path w="180339" h="189864">
                <a:moveTo>
                  <a:pt x="111328" y="33629"/>
                </a:moveTo>
                <a:lnTo>
                  <a:pt x="22174" y="33629"/>
                </a:lnTo>
                <a:lnTo>
                  <a:pt x="22174" y="609"/>
                </a:lnTo>
                <a:lnTo>
                  <a:pt x="0" y="609"/>
                </a:lnTo>
                <a:lnTo>
                  <a:pt x="0" y="33629"/>
                </a:lnTo>
                <a:lnTo>
                  <a:pt x="0" y="52679"/>
                </a:lnTo>
                <a:lnTo>
                  <a:pt x="0" y="90779"/>
                </a:lnTo>
                <a:lnTo>
                  <a:pt x="0" y="109829"/>
                </a:lnTo>
                <a:lnTo>
                  <a:pt x="111328" y="109829"/>
                </a:lnTo>
                <a:lnTo>
                  <a:pt x="111328" y="90779"/>
                </a:lnTo>
                <a:lnTo>
                  <a:pt x="22174" y="90779"/>
                </a:lnTo>
                <a:lnTo>
                  <a:pt x="22174" y="52679"/>
                </a:lnTo>
                <a:lnTo>
                  <a:pt x="111328" y="52679"/>
                </a:lnTo>
                <a:lnTo>
                  <a:pt x="111328" y="33629"/>
                </a:lnTo>
                <a:close/>
              </a:path>
              <a:path w="180339" h="189864">
                <a:moveTo>
                  <a:pt x="111328" y="0"/>
                </a:moveTo>
                <a:lnTo>
                  <a:pt x="89154" y="0"/>
                </a:lnTo>
                <a:lnTo>
                  <a:pt x="89154" y="33604"/>
                </a:lnTo>
                <a:lnTo>
                  <a:pt x="111328" y="33604"/>
                </a:lnTo>
                <a:lnTo>
                  <a:pt x="111328" y="0"/>
                </a:lnTo>
                <a:close/>
              </a:path>
              <a:path w="180339" h="189864">
                <a:moveTo>
                  <a:pt x="179908" y="168249"/>
                </a:moveTo>
                <a:lnTo>
                  <a:pt x="32689" y="168249"/>
                </a:lnTo>
                <a:lnTo>
                  <a:pt x="32689" y="126339"/>
                </a:lnTo>
                <a:lnTo>
                  <a:pt x="9601" y="126339"/>
                </a:lnTo>
                <a:lnTo>
                  <a:pt x="9601" y="168249"/>
                </a:lnTo>
                <a:lnTo>
                  <a:pt x="9601" y="189839"/>
                </a:lnTo>
                <a:lnTo>
                  <a:pt x="179908" y="189839"/>
                </a:lnTo>
                <a:lnTo>
                  <a:pt x="179908" y="1682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19" name="object 119" descr=""/>
          <p:cNvGrpSpPr/>
          <p:nvPr/>
        </p:nvGrpSpPr>
        <p:grpSpPr>
          <a:xfrm>
            <a:off x="4317026" y="5661421"/>
            <a:ext cx="398145" cy="193040"/>
            <a:chOff x="4317026" y="5661421"/>
            <a:chExt cx="398145" cy="193040"/>
          </a:xfrm>
        </p:grpSpPr>
        <p:pic>
          <p:nvPicPr>
            <p:cNvPr id="120" name="object 120" descr="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4317026" y="5661421"/>
              <a:ext cx="181737" cy="192709"/>
            </a:xfrm>
            <a:prstGeom prst="rect">
              <a:avLst/>
            </a:prstGeom>
          </p:spPr>
        </p:pic>
        <p:pic>
          <p:nvPicPr>
            <p:cNvPr id="121" name="object 121" descr="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4538310" y="5661421"/>
              <a:ext cx="176250" cy="192709"/>
            </a:xfrm>
            <a:prstGeom prst="rect">
              <a:avLst/>
            </a:prstGeom>
          </p:spPr>
        </p:pic>
      </p:grpSp>
      <p:sp>
        <p:nvSpPr>
          <p:cNvPr id="122" name="object 122" descr=""/>
          <p:cNvSpPr/>
          <p:nvPr/>
        </p:nvSpPr>
        <p:spPr>
          <a:xfrm>
            <a:off x="4750676" y="5668009"/>
            <a:ext cx="195580" cy="179070"/>
          </a:xfrm>
          <a:custGeom>
            <a:avLst/>
            <a:gdLst/>
            <a:ahLst/>
            <a:cxnLst/>
            <a:rect l="l" t="t" r="r" b="b"/>
            <a:pathLst>
              <a:path w="195579" h="179070">
                <a:moveTo>
                  <a:pt x="194995" y="158750"/>
                </a:moveTo>
                <a:lnTo>
                  <a:pt x="108813" y="158750"/>
                </a:lnTo>
                <a:lnTo>
                  <a:pt x="108813" y="110490"/>
                </a:lnTo>
                <a:lnTo>
                  <a:pt x="184480" y="110490"/>
                </a:lnTo>
                <a:lnTo>
                  <a:pt x="184480" y="90170"/>
                </a:lnTo>
                <a:lnTo>
                  <a:pt x="35890" y="90170"/>
                </a:lnTo>
                <a:lnTo>
                  <a:pt x="35890" y="21590"/>
                </a:lnTo>
                <a:lnTo>
                  <a:pt x="182194" y="21590"/>
                </a:lnTo>
                <a:lnTo>
                  <a:pt x="182194" y="0"/>
                </a:lnTo>
                <a:lnTo>
                  <a:pt x="12801" y="0"/>
                </a:lnTo>
                <a:lnTo>
                  <a:pt x="12801" y="21590"/>
                </a:lnTo>
                <a:lnTo>
                  <a:pt x="12801" y="90170"/>
                </a:lnTo>
                <a:lnTo>
                  <a:pt x="12801" y="110490"/>
                </a:lnTo>
                <a:lnTo>
                  <a:pt x="85725" y="110490"/>
                </a:lnTo>
                <a:lnTo>
                  <a:pt x="85725" y="158750"/>
                </a:lnTo>
                <a:lnTo>
                  <a:pt x="0" y="158750"/>
                </a:lnTo>
                <a:lnTo>
                  <a:pt x="0" y="179070"/>
                </a:lnTo>
                <a:lnTo>
                  <a:pt x="194995" y="179070"/>
                </a:lnTo>
                <a:lnTo>
                  <a:pt x="194995" y="1587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23" name="object 123" descr=""/>
          <p:cNvGrpSpPr/>
          <p:nvPr/>
        </p:nvGrpSpPr>
        <p:grpSpPr>
          <a:xfrm>
            <a:off x="5034601" y="5657993"/>
            <a:ext cx="622935" cy="198755"/>
            <a:chOff x="5034601" y="5657993"/>
            <a:chExt cx="622935" cy="198755"/>
          </a:xfrm>
        </p:grpSpPr>
        <p:sp>
          <p:nvSpPr>
            <p:cNvPr id="124" name="object 124" descr=""/>
            <p:cNvSpPr/>
            <p:nvPr/>
          </p:nvSpPr>
          <p:spPr>
            <a:xfrm>
              <a:off x="5034597" y="5669660"/>
              <a:ext cx="195580" cy="177800"/>
            </a:xfrm>
            <a:custGeom>
              <a:avLst/>
              <a:gdLst/>
              <a:ahLst/>
              <a:cxnLst/>
              <a:rect l="l" t="t" r="r" b="b"/>
              <a:pathLst>
                <a:path w="195579" h="177800">
                  <a:moveTo>
                    <a:pt x="194995" y="156362"/>
                  </a:moveTo>
                  <a:lnTo>
                    <a:pt x="108813" y="156362"/>
                  </a:lnTo>
                  <a:lnTo>
                    <a:pt x="108813" y="112242"/>
                  </a:lnTo>
                  <a:lnTo>
                    <a:pt x="184708" y="112242"/>
                  </a:lnTo>
                  <a:lnTo>
                    <a:pt x="184708" y="91440"/>
                  </a:lnTo>
                  <a:lnTo>
                    <a:pt x="150190" y="91440"/>
                  </a:lnTo>
                  <a:lnTo>
                    <a:pt x="150190" y="21031"/>
                  </a:lnTo>
                  <a:lnTo>
                    <a:pt x="182651" y="21031"/>
                  </a:lnTo>
                  <a:lnTo>
                    <a:pt x="182651" y="0"/>
                  </a:lnTo>
                  <a:lnTo>
                    <a:pt x="127330" y="0"/>
                  </a:lnTo>
                  <a:lnTo>
                    <a:pt x="127330" y="21031"/>
                  </a:lnTo>
                  <a:lnTo>
                    <a:pt x="127330" y="91440"/>
                  </a:lnTo>
                  <a:lnTo>
                    <a:pt x="67437" y="91440"/>
                  </a:lnTo>
                  <a:lnTo>
                    <a:pt x="67437" y="21031"/>
                  </a:lnTo>
                  <a:lnTo>
                    <a:pt x="127330" y="21031"/>
                  </a:lnTo>
                  <a:lnTo>
                    <a:pt x="127330" y="0"/>
                  </a:lnTo>
                  <a:lnTo>
                    <a:pt x="12115" y="0"/>
                  </a:lnTo>
                  <a:lnTo>
                    <a:pt x="12115" y="21031"/>
                  </a:lnTo>
                  <a:lnTo>
                    <a:pt x="44577" y="21031"/>
                  </a:lnTo>
                  <a:lnTo>
                    <a:pt x="44577" y="91440"/>
                  </a:lnTo>
                  <a:lnTo>
                    <a:pt x="10058" y="91440"/>
                  </a:lnTo>
                  <a:lnTo>
                    <a:pt x="10058" y="112242"/>
                  </a:lnTo>
                  <a:lnTo>
                    <a:pt x="85725" y="112242"/>
                  </a:lnTo>
                  <a:lnTo>
                    <a:pt x="85725" y="156362"/>
                  </a:lnTo>
                  <a:lnTo>
                    <a:pt x="0" y="156362"/>
                  </a:lnTo>
                  <a:lnTo>
                    <a:pt x="0" y="177622"/>
                  </a:lnTo>
                  <a:lnTo>
                    <a:pt x="194995" y="177622"/>
                  </a:lnTo>
                  <a:lnTo>
                    <a:pt x="194995" y="15636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5" name="object 125" descr="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5253829" y="5657993"/>
              <a:ext cx="403250" cy="198653"/>
            </a:xfrm>
            <a:prstGeom prst="rect">
              <a:avLst/>
            </a:prstGeom>
          </p:spPr>
        </p:pic>
      </p:grpSp>
      <p:grpSp>
        <p:nvGrpSpPr>
          <p:cNvPr id="126" name="object 126" descr=""/>
          <p:cNvGrpSpPr/>
          <p:nvPr/>
        </p:nvGrpSpPr>
        <p:grpSpPr>
          <a:xfrm>
            <a:off x="5701656" y="5660278"/>
            <a:ext cx="685800" cy="196850"/>
            <a:chOff x="5701656" y="5660278"/>
            <a:chExt cx="685800" cy="196850"/>
          </a:xfrm>
        </p:grpSpPr>
        <p:pic>
          <p:nvPicPr>
            <p:cNvPr id="127" name="object 127" descr="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5701656" y="5661421"/>
              <a:ext cx="176479" cy="195224"/>
            </a:xfrm>
            <a:prstGeom prst="rect">
              <a:avLst/>
            </a:prstGeom>
          </p:spPr>
        </p:pic>
        <p:pic>
          <p:nvPicPr>
            <p:cNvPr id="128" name="object 128" descr="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5916997" y="5661421"/>
              <a:ext cx="195224" cy="193624"/>
            </a:xfrm>
            <a:prstGeom prst="rect">
              <a:avLst/>
            </a:prstGeom>
          </p:spPr>
        </p:pic>
        <p:pic>
          <p:nvPicPr>
            <p:cNvPr id="129" name="object 129" descr="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6134167" y="5660278"/>
              <a:ext cx="194995" cy="194081"/>
            </a:xfrm>
            <a:prstGeom prst="rect">
              <a:avLst/>
            </a:prstGeom>
          </p:spPr>
        </p:pic>
        <p:sp>
          <p:nvSpPr>
            <p:cNvPr id="130" name="object 130" descr=""/>
            <p:cNvSpPr/>
            <p:nvPr/>
          </p:nvSpPr>
          <p:spPr>
            <a:xfrm>
              <a:off x="6354766" y="5822356"/>
              <a:ext cx="32384" cy="33020"/>
            </a:xfrm>
            <a:custGeom>
              <a:avLst/>
              <a:gdLst/>
              <a:ahLst/>
              <a:cxnLst/>
              <a:rect l="l" t="t" r="r" b="b"/>
              <a:pathLst>
                <a:path w="32385" h="33020">
                  <a:moveTo>
                    <a:pt x="25374" y="32461"/>
                  </a:moveTo>
                  <a:lnTo>
                    <a:pt x="16230" y="32461"/>
                  </a:lnTo>
                  <a:lnTo>
                    <a:pt x="7086" y="32461"/>
                  </a:lnTo>
                  <a:lnTo>
                    <a:pt x="0" y="25374"/>
                  </a:lnTo>
                  <a:lnTo>
                    <a:pt x="0" y="7086"/>
                  </a:lnTo>
                  <a:lnTo>
                    <a:pt x="7086" y="0"/>
                  </a:lnTo>
                  <a:lnTo>
                    <a:pt x="25374" y="0"/>
                  </a:lnTo>
                  <a:lnTo>
                    <a:pt x="32232" y="7086"/>
                  </a:lnTo>
                  <a:lnTo>
                    <a:pt x="32232" y="25374"/>
                  </a:lnTo>
                  <a:lnTo>
                    <a:pt x="25374" y="3246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31" name="object 131" descr=""/>
          <p:cNvPicPr/>
          <p:nvPr/>
        </p:nvPicPr>
        <p:blipFill>
          <a:blip r:embed="rId58" cstate="print"/>
          <a:stretch>
            <a:fillRect/>
          </a:stretch>
        </p:blipFill>
        <p:spPr>
          <a:xfrm>
            <a:off x="1809023" y="8184027"/>
            <a:ext cx="395706" cy="195224"/>
          </a:xfrm>
          <a:prstGeom prst="rect">
            <a:avLst/>
          </a:prstGeom>
        </p:spPr>
      </p:pic>
      <p:grpSp>
        <p:nvGrpSpPr>
          <p:cNvPr id="132" name="object 132" descr=""/>
          <p:cNvGrpSpPr/>
          <p:nvPr/>
        </p:nvGrpSpPr>
        <p:grpSpPr>
          <a:xfrm>
            <a:off x="2305952" y="8181970"/>
            <a:ext cx="408940" cy="197485"/>
            <a:chOff x="2305952" y="8181970"/>
            <a:chExt cx="408940" cy="197485"/>
          </a:xfrm>
        </p:grpSpPr>
        <p:pic>
          <p:nvPicPr>
            <p:cNvPr id="133" name="object 133" descr="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2305952" y="8181970"/>
              <a:ext cx="182651" cy="197281"/>
            </a:xfrm>
            <a:prstGeom prst="rect">
              <a:avLst/>
            </a:prstGeom>
          </p:spPr>
        </p:pic>
        <p:pic>
          <p:nvPicPr>
            <p:cNvPr id="134" name="object 134" descr="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2525865" y="8184027"/>
              <a:ext cx="188823" cy="192709"/>
            </a:xfrm>
            <a:prstGeom prst="rect">
              <a:avLst/>
            </a:prstGeom>
          </p:spPr>
        </p:pic>
      </p:grpSp>
      <p:grpSp>
        <p:nvGrpSpPr>
          <p:cNvPr id="135" name="object 135" descr=""/>
          <p:cNvGrpSpPr/>
          <p:nvPr/>
        </p:nvGrpSpPr>
        <p:grpSpPr>
          <a:xfrm>
            <a:off x="1809023" y="8820564"/>
            <a:ext cx="637540" cy="198755"/>
            <a:chOff x="1809023" y="8820564"/>
            <a:chExt cx="637540" cy="198755"/>
          </a:xfrm>
        </p:grpSpPr>
        <p:pic>
          <p:nvPicPr>
            <p:cNvPr id="136" name="object 136" descr="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1809023" y="8823993"/>
              <a:ext cx="395706" cy="195224"/>
            </a:xfrm>
            <a:prstGeom prst="rect">
              <a:avLst/>
            </a:prstGeom>
          </p:spPr>
        </p:pic>
        <p:pic>
          <p:nvPicPr>
            <p:cNvPr id="137" name="object 137" descr="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2241306" y="8820564"/>
              <a:ext cx="204825" cy="196138"/>
            </a:xfrm>
            <a:prstGeom prst="rect">
              <a:avLst/>
            </a:prstGeom>
          </p:spPr>
        </p:pic>
      </p:grpSp>
      <p:grpSp>
        <p:nvGrpSpPr>
          <p:cNvPr id="138" name="object 138" descr=""/>
          <p:cNvGrpSpPr/>
          <p:nvPr/>
        </p:nvGrpSpPr>
        <p:grpSpPr>
          <a:xfrm>
            <a:off x="2531942" y="8823993"/>
            <a:ext cx="396240" cy="195580"/>
            <a:chOff x="2531942" y="8823993"/>
            <a:chExt cx="396240" cy="195580"/>
          </a:xfrm>
        </p:grpSpPr>
        <p:pic>
          <p:nvPicPr>
            <p:cNvPr id="139" name="object 139" descr="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2531942" y="8823993"/>
              <a:ext cx="197967" cy="195224"/>
            </a:xfrm>
            <a:prstGeom prst="rect">
              <a:avLst/>
            </a:prstGeom>
          </p:spPr>
        </p:pic>
        <p:pic>
          <p:nvPicPr>
            <p:cNvPr id="140" name="object 140" descr="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2753912" y="8823993"/>
              <a:ext cx="174193" cy="195224"/>
            </a:xfrm>
            <a:prstGeom prst="rect">
              <a:avLst/>
            </a:prstGeom>
          </p:spPr>
        </p:pic>
      </p:grpSp>
      <p:pic>
        <p:nvPicPr>
          <p:cNvPr id="141" name="object 141" descr=""/>
          <p:cNvPicPr/>
          <p:nvPr/>
        </p:nvPicPr>
        <p:blipFill>
          <a:blip r:embed="rId63" cstate="print"/>
          <a:stretch>
            <a:fillRect/>
          </a:stretch>
        </p:blipFill>
        <p:spPr>
          <a:xfrm>
            <a:off x="2977026" y="8823993"/>
            <a:ext cx="170764" cy="195453"/>
          </a:xfrm>
          <a:prstGeom prst="rect">
            <a:avLst/>
          </a:prstGeom>
        </p:spPr>
      </p:pic>
      <p:sp>
        <p:nvSpPr>
          <p:cNvPr id="142" name="object 142" descr=""/>
          <p:cNvSpPr/>
          <p:nvPr/>
        </p:nvSpPr>
        <p:spPr>
          <a:xfrm>
            <a:off x="3185503" y="8826652"/>
            <a:ext cx="195580" cy="190500"/>
          </a:xfrm>
          <a:custGeom>
            <a:avLst/>
            <a:gdLst/>
            <a:ahLst/>
            <a:cxnLst/>
            <a:rect l="l" t="t" r="r" b="b"/>
            <a:pathLst>
              <a:path w="195579" h="190500">
                <a:moveTo>
                  <a:pt x="183794" y="57150"/>
                </a:moveTo>
                <a:lnTo>
                  <a:pt x="36118" y="57150"/>
                </a:lnTo>
                <a:lnTo>
                  <a:pt x="36118" y="44450"/>
                </a:lnTo>
                <a:lnTo>
                  <a:pt x="181051" y="44450"/>
                </a:lnTo>
                <a:lnTo>
                  <a:pt x="181051" y="29210"/>
                </a:lnTo>
                <a:lnTo>
                  <a:pt x="181051" y="15240"/>
                </a:lnTo>
                <a:lnTo>
                  <a:pt x="181051" y="0"/>
                </a:lnTo>
                <a:lnTo>
                  <a:pt x="14173" y="0"/>
                </a:lnTo>
                <a:lnTo>
                  <a:pt x="14173" y="15240"/>
                </a:lnTo>
                <a:lnTo>
                  <a:pt x="159105" y="15240"/>
                </a:lnTo>
                <a:lnTo>
                  <a:pt x="159105" y="29210"/>
                </a:lnTo>
                <a:lnTo>
                  <a:pt x="14173" y="29210"/>
                </a:lnTo>
                <a:lnTo>
                  <a:pt x="14173" y="44450"/>
                </a:lnTo>
                <a:lnTo>
                  <a:pt x="14173" y="57150"/>
                </a:lnTo>
                <a:lnTo>
                  <a:pt x="14173" y="72390"/>
                </a:lnTo>
                <a:lnTo>
                  <a:pt x="183794" y="72390"/>
                </a:lnTo>
                <a:lnTo>
                  <a:pt x="183794" y="57150"/>
                </a:lnTo>
                <a:close/>
              </a:path>
              <a:path w="195579" h="190500">
                <a:moveTo>
                  <a:pt x="184937" y="173990"/>
                </a:moveTo>
                <a:lnTo>
                  <a:pt x="35433" y="173990"/>
                </a:lnTo>
                <a:lnTo>
                  <a:pt x="35433" y="161290"/>
                </a:lnTo>
                <a:lnTo>
                  <a:pt x="181508" y="161290"/>
                </a:lnTo>
                <a:lnTo>
                  <a:pt x="181508" y="146050"/>
                </a:lnTo>
                <a:lnTo>
                  <a:pt x="181508" y="133350"/>
                </a:lnTo>
                <a:lnTo>
                  <a:pt x="181508" y="118110"/>
                </a:lnTo>
                <a:lnTo>
                  <a:pt x="13030" y="118110"/>
                </a:lnTo>
                <a:lnTo>
                  <a:pt x="13030" y="133350"/>
                </a:lnTo>
                <a:lnTo>
                  <a:pt x="159562" y="133350"/>
                </a:lnTo>
                <a:lnTo>
                  <a:pt x="159562" y="146050"/>
                </a:lnTo>
                <a:lnTo>
                  <a:pt x="13487" y="146050"/>
                </a:lnTo>
                <a:lnTo>
                  <a:pt x="13487" y="161290"/>
                </a:lnTo>
                <a:lnTo>
                  <a:pt x="13487" y="173990"/>
                </a:lnTo>
                <a:lnTo>
                  <a:pt x="13487" y="190500"/>
                </a:lnTo>
                <a:lnTo>
                  <a:pt x="184937" y="190500"/>
                </a:lnTo>
                <a:lnTo>
                  <a:pt x="184937" y="173990"/>
                </a:lnTo>
                <a:close/>
              </a:path>
              <a:path w="195579" h="190500">
                <a:moveTo>
                  <a:pt x="194995" y="87185"/>
                </a:moveTo>
                <a:lnTo>
                  <a:pt x="0" y="87185"/>
                </a:lnTo>
                <a:lnTo>
                  <a:pt x="0" y="103644"/>
                </a:lnTo>
                <a:lnTo>
                  <a:pt x="194995" y="103644"/>
                </a:lnTo>
                <a:lnTo>
                  <a:pt x="194995" y="8718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43" name="object 143" descr=""/>
          <p:cNvGrpSpPr/>
          <p:nvPr/>
        </p:nvGrpSpPr>
        <p:grpSpPr>
          <a:xfrm>
            <a:off x="3473145" y="8823993"/>
            <a:ext cx="401955" cy="195580"/>
            <a:chOff x="3473145" y="8823993"/>
            <a:chExt cx="401955" cy="195580"/>
          </a:xfrm>
        </p:grpSpPr>
        <p:pic>
          <p:nvPicPr>
            <p:cNvPr id="144" name="object 144" descr="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3473145" y="8823993"/>
              <a:ext cx="183337" cy="192709"/>
            </a:xfrm>
            <a:prstGeom prst="rect">
              <a:avLst/>
            </a:prstGeom>
          </p:spPr>
        </p:pic>
        <p:pic>
          <p:nvPicPr>
            <p:cNvPr id="145" name="object 145" descr="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3693287" y="8823993"/>
              <a:ext cx="181508" cy="195224"/>
            </a:xfrm>
            <a:prstGeom prst="rect">
              <a:avLst/>
            </a:prstGeom>
          </p:spPr>
        </p:pic>
      </p:grpSp>
      <p:grpSp>
        <p:nvGrpSpPr>
          <p:cNvPr id="146" name="object 146" descr=""/>
          <p:cNvGrpSpPr/>
          <p:nvPr/>
        </p:nvGrpSpPr>
        <p:grpSpPr>
          <a:xfrm>
            <a:off x="3982418" y="8823993"/>
            <a:ext cx="415290" cy="195580"/>
            <a:chOff x="3982418" y="8823993"/>
            <a:chExt cx="415290" cy="195580"/>
          </a:xfrm>
        </p:grpSpPr>
        <p:pic>
          <p:nvPicPr>
            <p:cNvPr id="147" name="object 147" descr="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3982418" y="8823993"/>
              <a:ext cx="173050" cy="195224"/>
            </a:xfrm>
            <a:prstGeom prst="rect">
              <a:avLst/>
            </a:prstGeom>
          </p:spPr>
        </p:pic>
        <p:pic>
          <p:nvPicPr>
            <p:cNvPr id="148" name="object 148" descr="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4198217" y="8823993"/>
              <a:ext cx="199110" cy="192709"/>
            </a:xfrm>
            <a:prstGeom prst="rect">
              <a:avLst/>
            </a:prstGeom>
          </p:spPr>
        </p:pic>
      </p:grpSp>
      <p:grpSp>
        <p:nvGrpSpPr>
          <p:cNvPr id="149" name="object 149" descr=""/>
          <p:cNvGrpSpPr/>
          <p:nvPr/>
        </p:nvGrpSpPr>
        <p:grpSpPr>
          <a:xfrm>
            <a:off x="4477204" y="8823993"/>
            <a:ext cx="424180" cy="196215"/>
            <a:chOff x="4477204" y="8823993"/>
            <a:chExt cx="424180" cy="196215"/>
          </a:xfrm>
        </p:grpSpPr>
        <p:pic>
          <p:nvPicPr>
            <p:cNvPr id="150" name="object 150" descr="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4477204" y="8826279"/>
              <a:ext cx="194995" cy="193624"/>
            </a:xfrm>
            <a:prstGeom prst="rect">
              <a:avLst/>
            </a:prstGeom>
          </p:spPr>
        </p:pic>
        <p:pic>
          <p:nvPicPr>
            <p:cNvPr id="151" name="object 151" descr=""/>
            <p:cNvPicPr/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4696889" y="8823993"/>
              <a:ext cx="204368" cy="192709"/>
            </a:xfrm>
            <a:prstGeom prst="rect">
              <a:avLst/>
            </a:prstGeom>
          </p:spPr>
        </p:pic>
      </p:grpSp>
      <p:grpSp>
        <p:nvGrpSpPr>
          <p:cNvPr id="152" name="object 152" descr=""/>
          <p:cNvGrpSpPr/>
          <p:nvPr/>
        </p:nvGrpSpPr>
        <p:grpSpPr>
          <a:xfrm>
            <a:off x="1802165" y="9143509"/>
            <a:ext cx="855344" cy="196215"/>
            <a:chOff x="1802165" y="9143509"/>
            <a:chExt cx="855344" cy="196215"/>
          </a:xfrm>
        </p:grpSpPr>
        <p:sp>
          <p:nvSpPr>
            <p:cNvPr id="153" name="object 153" descr=""/>
            <p:cNvSpPr/>
            <p:nvPr/>
          </p:nvSpPr>
          <p:spPr>
            <a:xfrm>
              <a:off x="1802155" y="9149232"/>
              <a:ext cx="195580" cy="180975"/>
            </a:xfrm>
            <a:custGeom>
              <a:avLst/>
              <a:gdLst/>
              <a:ahLst/>
              <a:cxnLst/>
              <a:rect l="l" t="t" r="r" b="b"/>
              <a:pathLst>
                <a:path w="195580" h="180975">
                  <a:moveTo>
                    <a:pt x="181965" y="457"/>
                  </a:moveTo>
                  <a:lnTo>
                    <a:pt x="159562" y="457"/>
                  </a:lnTo>
                  <a:lnTo>
                    <a:pt x="159562" y="35433"/>
                  </a:lnTo>
                  <a:lnTo>
                    <a:pt x="181965" y="35433"/>
                  </a:lnTo>
                  <a:lnTo>
                    <a:pt x="181965" y="457"/>
                  </a:lnTo>
                  <a:close/>
                </a:path>
                <a:path w="195580" h="180975">
                  <a:moveTo>
                    <a:pt x="194995" y="159334"/>
                  </a:moveTo>
                  <a:lnTo>
                    <a:pt x="108813" y="159334"/>
                  </a:lnTo>
                  <a:lnTo>
                    <a:pt x="108813" y="115570"/>
                  </a:lnTo>
                  <a:lnTo>
                    <a:pt x="181965" y="115570"/>
                  </a:lnTo>
                  <a:lnTo>
                    <a:pt x="181965" y="95250"/>
                  </a:lnTo>
                  <a:lnTo>
                    <a:pt x="35204" y="95250"/>
                  </a:lnTo>
                  <a:lnTo>
                    <a:pt x="35204" y="55880"/>
                  </a:lnTo>
                  <a:lnTo>
                    <a:pt x="159562" y="55880"/>
                  </a:lnTo>
                  <a:lnTo>
                    <a:pt x="159562" y="95097"/>
                  </a:lnTo>
                  <a:lnTo>
                    <a:pt x="181965" y="95097"/>
                  </a:lnTo>
                  <a:lnTo>
                    <a:pt x="181965" y="55880"/>
                  </a:lnTo>
                  <a:lnTo>
                    <a:pt x="181965" y="35560"/>
                  </a:lnTo>
                  <a:lnTo>
                    <a:pt x="35204" y="35560"/>
                  </a:lnTo>
                  <a:lnTo>
                    <a:pt x="35204" y="0"/>
                  </a:lnTo>
                  <a:lnTo>
                    <a:pt x="12801" y="0"/>
                  </a:lnTo>
                  <a:lnTo>
                    <a:pt x="12801" y="35560"/>
                  </a:lnTo>
                  <a:lnTo>
                    <a:pt x="12801" y="55880"/>
                  </a:lnTo>
                  <a:lnTo>
                    <a:pt x="12801" y="95250"/>
                  </a:lnTo>
                  <a:lnTo>
                    <a:pt x="12801" y="115570"/>
                  </a:lnTo>
                  <a:lnTo>
                    <a:pt x="85725" y="115570"/>
                  </a:lnTo>
                  <a:lnTo>
                    <a:pt x="85725" y="159334"/>
                  </a:lnTo>
                  <a:lnTo>
                    <a:pt x="0" y="159334"/>
                  </a:lnTo>
                  <a:lnTo>
                    <a:pt x="0" y="180594"/>
                  </a:lnTo>
                  <a:lnTo>
                    <a:pt x="194995" y="180594"/>
                  </a:lnTo>
                  <a:lnTo>
                    <a:pt x="194995" y="15933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54" name="object 154" descr=""/>
            <p:cNvPicPr/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2022078" y="9143966"/>
              <a:ext cx="204139" cy="192709"/>
            </a:xfrm>
            <a:prstGeom prst="rect">
              <a:avLst/>
            </a:prstGeom>
          </p:spPr>
        </p:pic>
        <p:pic>
          <p:nvPicPr>
            <p:cNvPr id="155" name="object 155" descr=""/>
            <p:cNvPicPr/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2246335" y="9143509"/>
              <a:ext cx="410565" cy="195681"/>
            </a:xfrm>
            <a:prstGeom prst="rect">
              <a:avLst/>
            </a:prstGeom>
          </p:spPr>
        </p:pic>
      </p:grpSp>
      <p:sp>
        <p:nvSpPr>
          <p:cNvPr id="156" name="object 156" descr=""/>
          <p:cNvSpPr/>
          <p:nvPr/>
        </p:nvSpPr>
        <p:spPr>
          <a:xfrm>
            <a:off x="2745879" y="9150502"/>
            <a:ext cx="195580" cy="179705"/>
          </a:xfrm>
          <a:custGeom>
            <a:avLst/>
            <a:gdLst/>
            <a:ahLst/>
            <a:cxnLst/>
            <a:rect l="l" t="t" r="r" b="b"/>
            <a:pathLst>
              <a:path w="195580" h="179704">
                <a:moveTo>
                  <a:pt x="181965" y="0"/>
                </a:moveTo>
                <a:lnTo>
                  <a:pt x="11887" y="0"/>
                </a:lnTo>
                <a:lnTo>
                  <a:pt x="11887" y="21590"/>
                </a:lnTo>
                <a:lnTo>
                  <a:pt x="158191" y="21590"/>
                </a:lnTo>
                <a:lnTo>
                  <a:pt x="158191" y="135890"/>
                </a:lnTo>
                <a:lnTo>
                  <a:pt x="181965" y="135890"/>
                </a:lnTo>
                <a:lnTo>
                  <a:pt x="181965" y="21590"/>
                </a:lnTo>
                <a:lnTo>
                  <a:pt x="181965" y="0"/>
                </a:lnTo>
                <a:close/>
              </a:path>
              <a:path w="195580" h="179704">
                <a:moveTo>
                  <a:pt x="194995" y="158064"/>
                </a:moveTo>
                <a:lnTo>
                  <a:pt x="0" y="158064"/>
                </a:lnTo>
                <a:lnTo>
                  <a:pt x="0" y="179324"/>
                </a:lnTo>
                <a:lnTo>
                  <a:pt x="194995" y="179324"/>
                </a:lnTo>
                <a:lnTo>
                  <a:pt x="194995" y="1580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57" name="object 157" descr=""/>
          <p:cNvGrpSpPr/>
          <p:nvPr/>
        </p:nvGrpSpPr>
        <p:grpSpPr>
          <a:xfrm>
            <a:off x="3029699" y="9143966"/>
            <a:ext cx="424180" cy="196215"/>
            <a:chOff x="3029699" y="9143966"/>
            <a:chExt cx="424180" cy="196215"/>
          </a:xfrm>
        </p:grpSpPr>
        <p:pic>
          <p:nvPicPr>
            <p:cNvPr id="158" name="object 158" descr="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3029699" y="9146252"/>
              <a:ext cx="194995" cy="193624"/>
            </a:xfrm>
            <a:prstGeom prst="rect">
              <a:avLst/>
            </a:prstGeom>
          </p:spPr>
        </p:pic>
        <p:pic>
          <p:nvPicPr>
            <p:cNvPr id="159" name="object 159" descr=""/>
            <p:cNvPicPr/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3249384" y="9143966"/>
              <a:ext cx="204368" cy="192709"/>
            </a:xfrm>
            <a:prstGeom prst="rect">
              <a:avLst/>
            </a:prstGeom>
          </p:spPr>
        </p:pic>
      </p:grpSp>
      <p:grpSp>
        <p:nvGrpSpPr>
          <p:cNvPr id="160" name="object 160" descr=""/>
          <p:cNvGrpSpPr/>
          <p:nvPr/>
        </p:nvGrpSpPr>
        <p:grpSpPr>
          <a:xfrm>
            <a:off x="3533629" y="9140537"/>
            <a:ext cx="644525" cy="199390"/>
            <a:chOff x="3533629" y="9140537"/>
            <a:chExt cx="644525" cy="199390"/>
          </a:xfrm>
        </p:grpSpPr>
        <p:pic>
          <p:nvPicPr>
            <p:cNvPr id="161" name="object 161" descr="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3533629" y="9146252"/>
              <a:ext cx="194995" cy="193624"/>
            </a:xfrm>
            <a:prstGeom prst="rect">
              <a:avLst/>
            </a:prstGeom>
          </p:spPr>
        </p:pic>
        <p:pic>
          <p:nvPicPr>
            <p:cNvPr id="162" name="object 162" descr=""/>
            <p:cNvPicPr/>
            <p:nvPr/>
          </p:nvPicPr>
          <p:blipFill>
            <a:blip r:embed="rId71" cstate="print"/>
            <a:stretch>
              <a:fillRect/>
            </a:stretch>
          </p:blipFill>
          <p:spPr>
            <a:xfrm>
              <a:off x="3757200" y="9143966"/>
              <a:ext cx="183337" cy="192709"/>
            </a:xfrm>
            <a:prstGeom prst="rect">
              <a:avLst/>
            </a:prstGeom>
          </p:spPr>
        </p:pic>
        <p:pic>
          <p:nvPicPr>
            <p:cNvPr id="163" name="object 163" descr="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3972770" y="9140537"/>
              <a:ext cx="204825" cy="196138"/>
            </a:xfrm>
            <a:prstGeom prst="rect">
              <a:avLst/>
            </a:prstGeom>
          </p:spPr>
        </p:pic>
      </p:grpSp>
      <p:grpSp>
        <p:nvGrpSpPr>
          <p:cNvPr id="164" name="object 164" descr=""/>
          <p:cNvGrpSpPr/>
          <p:nvPr/>
        </p:nvGrpSpPr>
        <p:grpSpPr>
          <a:xfrm>
            <a:off x="4263701" y="9143966"/>
            <a:ext cx="396240" cy="195580"/>
            <a:chOff x="4263701" y="9143966"/>
            <a:chExt cx="396240" cy="195580"/>
          </a:xfrm>
        </p:grpSpPr>
        <p:pic>
          <p:nvPicPr>
            <p:cNvPr id="165" name="object 165" descr=""/>
            <p:cNvPicPr/>
            <p:nvPr/>
          </p:nvPicPr>
          <p:blipFill>
            <a:blip r:embed="rId72" cstate="print"/>
            <a:stretch>
              <a:fillRect/>
            </a:stretch>
          </p:blipFill>
          <p:spPr>
            <a:xfrm>
              <a:off x="4263701" y="9143966"/>
              <a:ext cx="197967" cy="195224"/>
            </a:xfrm>
            <a:prstGeom prst="rect">
              <a:avLst/>
            </a:prstGeom>
          </p:spPr>
        </p:pic>
        <p:pic>
          <p:nvPicPr>
            <p:cNvPr id="166" name="object 166" descr="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485672" y="9143966"/>
              <a:ext cx="174193" cy="195224"/>
            </a:xfrm>
            <a:prstGeom prst="rect">
              <a:avLst/>
            </a:prstGeom>
          </p:spPr>
        </p:pic>
      </p:grpSp>
      <p:pic>
        <p:nvPicPr>
          <p:cNvPr id="167" name="object 167" descr=""/>
          <p:cNvPicPr/>
          <p:nvPr/>
        </p:nvPicPr>
        <p:blipFill>
          <a:blip r:embed="rId63" cstate="print"/>
          <a:stretch>
            <a:fillRect/>
          </a:stretch>
        </p:blipFill>
        <p:spPr>
          <a:xfrm>
            <a:off x="4708785" y="9143966"/>
            <a:ext cx="170764" cy="195453"/>
          </a:xfrm>
          <a:prstGeom prst="rect">
            <a:avLst/>
          </a:prstGeom>
        </p:spPr>
      </p:pic>
      <p:sp>
        <p:nvSpPr>
          <p:cNvPr id="168" name="object 168" descr=""/>
          <p:cNvSpPr/>
          <p:nvPr/>
        </p:nvSpPr>
        <p:spPr>
          <a:xfrm>
            <a:off x="4917262" y="9150502"/>
            <a:ext cx="195580" cy="179070"/>
          </a:xfrm>
          <a:custGeom>
            <a:avLst/>
            <a:gdLst/>
            <a:ahLst/>
            <a:cxnLst/>
            <a:rect l="l" t="t" r="r" b="b"/>
            <a:pathLst>
              <a:path w="195579" h="179070">
                <a:moveTo>
                  <a:pt x="194995" y="158750"/>
                </a:moveTo>
                <a:lnTo>
                  <a:pt x="108585" y="158750"/>
                </a:lnTo>
                <a:lnTo>
                  <a:pt x="108585" y="121920"/>
                </a:lnTo>
                <a:lnTo>
                  <a:pt x="185166" y="121920"/>
                </a:lnTo>
                <a:lnTo>
                  <a:pt x="185166" y="101600"/>
                </a:lnTo>
                <a:lnTo>
                  <a:pt x="35661" y="101600"/>
                </a:lnTo>
                <a:lnTo>
                  <a:pt x="35661" y="71120"/>
                </a:lnTo>
                <a:lnTo>
                  <a:pt x="182194" y="71120"/>
                </a:lnTo>
                <a:lnTo>
                  <a:pt x="182194" y="50800"/>
                </a:lnTo>
                <a:lnTo>
                  <a:pt x="182194" y="20320"/>
                </a:lnTo>
                <a:lnTo>
                  <a:pt x="182194" y="0"/>
                </a:lnTo>
                <a:lnTo>
                  <a:pt x="13030" y="0"/>
                </a:lnTo>
                <a:lnTo>
                  <a:pt x="13030" y="20320"/>
                </a:lnTo>
                <a:lnTo>
                  <a:pt x="159791" y="20320"/>
                </a:lnTo>
                <a:lnTo>
                  <a:pt x="159791" y="50800"/>
                </a:lnTo>
                <a:lnTo>
                  <a:pt x="13030" y="50800"/>
                </a:lnTo>
                <a:lnTo>
                  <a:pt x="13030" y="71120"/>
                </a:lnTo>
                <a:lnTo>
                  <a:pt x="13030" y="101600"/>
                </a:lnTo>
                <a:lnTo>
                  <a:pt x="13030" y="121920"/>
                </a:lnTo>
                <a:lnTo>
                  <a:pt x="85496" y="121920"/>
                </a:lnTo>
                <a:lnTo>
                  <a:pt x="85496" y="158750"/>
                </a:lnTo>
                <a:lnTo>
                  <a:pt x="0" y="158750"/>
                </a:lnTo>
                <a:lnTo>
                  <a:pt x="0" y="179070"/>
                </a:lnTo>
                <a:lnTo>
                  <a:pt x="194995" y="179070"/>
                </a:lnTo>
                <a:lnTo>
                  <a:pt x="194995" y="1587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69" name="object 169" descr=""/>
          <p:cNvGrpSpPr/>
          <p:nvPr/>
        </p:nvGrpSpPr>
        <p:grpSpPr>
          <a:xfrm>
            <a:off x="1809251" y="9463492"/>
            <a:ext cx="835025" cy="196215"/>
            <a:chOff x="1809251" y="9463492"/>
            <a:chExt cx="835025" cy="196215"/>
          </a:xfrm>
        </p:grpSpPr>
        <p:pic>
          <p:nvPicPr>
            <p:cNvPr id="170" name="object 170" descr=""/>
            <p:cNvPicPr/>
            <p:nvPr/>
          </p:nvPicPr>
          <p:blipFill>
            <a:blip r:embed="rId73" cstate="print"/>
            <a:stretch>
              <a:fillRect/>
            </a:stretch>
          </p:blipFill>
          <p:spPr>
            <a:xfrm>
              <a:off x="1809251" y="9463949"/>
              <a:ext cx="395020" cy="195224"/>
            </a:xfrm>
            <a:prstGeom prst="rect">
              <a:avLst/>
            </a:prstGeom>
          </p:spPr>
        </p:pic>
        <p:pic>
          <p:nvPicPr>
            <p:cNvPr id="171" name="object 171" descr="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2246335" y="9463492"/>
              <a:ext cx="199796" cy="195681"/>
            </a:xfrm>
            <a:prstGeom prst="rect">
              <a:avLst/>
            </a:prstGeom>
          </p:spPr>
        </p:pic>
        <p:pic>
          <p:nvPicPr>
            <p:cNvPr id="172" name="object 172" descr=""/>
            <p:cNvPicPr/>
            <p:nvPr/>
          </p:nvPicPr>
          <p:blipFill>
            <a:blip r:embed="rId74" cstate="print"/>
            <a:stretch>
              <a:fillRect/>
            </a:stretch>
          </p:blipFill>
          <p:spPr>
            <a:xfrm>
              <a:off x="2466248" y="9463949"/>
              <a:ext cx="177850" cy="195224"/>
            </a:xfrm>
            <a:prstGeom prst="rect">
              <a:avLst/>
            </a:prstGeom>
          </p:spPr>
        </p:pic>
      </p:grpSp>
      <p:grpSp>
        <p:nvGrpSpPr>
          <p:cNvPr id="173" name="object 173" descr=""/>
          <p:cNvGrpSpPr/>
          <p:nvPr/>
        </p:nvGrpSpPr>
        <p:grpSpPr>
          <a:xfrm>
            <a:off x="2745740" y="9463492"/>
            <a:ext cx="628015" cy="196215"/>
            <a:chOff x="2745740" y="9463492"/>
            <a:chExt cx="628015" cy="196215"/>
          </a:xfrm>
        </p:grpSpPr>
        <p:pic>
          <p:nvPicPr>
            <p:cNvPr id="174" name="object 174" descr=""/>
            <p:cNvPicPr/>
            <p:nvPr/>
          </p:nvPicPr>
          <p:blipFill>
            <a:blip r:embed="rId75" cstate="print"/>
            <a:stretch>
              <a:fillRect/>
            </a:stretch>
          </p:blipFill>
          <p:spPr>
            <a:xfrm>
              <a:off x="2745740" y="9466235"/>
              <a:ext cx="194995" cy="192709"/>
            </a:xfrm>
            <a:prstGeom prst="rect">
              <a:avLst/>
            </a:prstGeom>
          </p:spPr>
        </p:pic>
        <p:pic>
          <p:nvPicPr>
            <p:cNvPr id="175" name="object 175" descr="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2969997" y="9463492"/>
              <a:ext cx="199796" cy="195681"/>
            </a:xfrm>
            <a:prstGeom prst="rect">
              <a:avLst/>
            </a:prstGeom>
          </p:spPr>
        </p:pic>
        <p:pic>
          <p:nvPicPr>
            <p:cNvPr id="176" name="object 176" descr=""/>
            <p:cNvPicPr/>
            <p:nvPr/>
          </p:nvPicPr>
          <p:blipFill>
            <a:blip r:embed="rId76" cstate="print"/>
            <a:stretch>
              <a:fillRect/>
            </a:stretch>
          </p:blipFill>
          <p:spPr>
            <a:xfrm>
              <a:off x="3189910" y="9463949"/>
              <a:ext cx="183337" cy="195224"/>
            </a:xfrm>
            <a:prstGeom prst="rect">
              <a:avLst/>
            </a:prstGeom>
          </p:spPr>
        </p:pic>
      </p:grpSp>
      <p:grpSp>
        <p:nvGrpSpPr>
          <p:cNvPr id="177" name="object 177" descr=""/>
          <p:cNvGrpSpPr/>
          <p:nvPr/>
        </p:nvGrpSpPr>
        <p:grpSpPr>
          <a:xfrm>
            <a:off x="3473831" y="9463492"/>
            <a:ext cx="398145" cy="196215"/>
            <a:chOff x="3473831" y="9463492"/>
            <a:chExt cx="398145" cy="196215"/>
          </a:xfrm>
        </p:grpSpPr>
        <p:pic>
          <p:nvPicPr>
            <p:cNvPr id="178" name="object 178" descr="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3473831" y="9463492"/>
              <a:ext cx="199796" cy="195681"/>
            </a:xfrm>
            <a:prstGeom prst="rect">
              <a:avLst/>
            </a:prstGeom>
          </p:spPr>
        </p:pic>
        <p:pic>
          <p:nvPicPr>
            <p:cNvPr id="179" name="object 179" descr="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3698545" y="9463949"/>
              <a:ext cx="173050" cy="195224"/>
            </a:xfrm>
            <a:prstGeom prst="rect">
              <a:avLst/>
            </a:prstGeom>
          </p:spPr>
        </p:pic>
      </p:grpSp>
      <p:grpSp>
        <p:nvGrpSpPr>
          <p:cNvPr id="180" name="object 180" descr=""/>
          <p:cNvGrpSpPr/>
          <p:nvPr/>
        </p:nvGrpSpPr>
        <p:grpSpPr>
          <a:xfrm>
            <a:off x="3973274" y="9460520"/>
            <a:ext cx="424180" cy="198755"/>
            <a:chOff x="3973274" y="9460520"/>
            <a:chExt cx="424180" cy="198755"/>
          </a:xfrm>
        </p:grpSpPr>
        <p:pic>
          <p:nvPicPr>
            <p:cNvPr id="181" name="object 181" descr="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3973274" y="9463949"/>
              <a:ext cx="182880" cy="195224"/>
            </a:xfrm>
            <a:prstGeom prst="rect">
              <a:avLst/>
            </a:prstGeom>
          </p:spPr>
        </p:pic>
        <p:pic>
          <p:nvPicPr>
            <p:cNvPr id="182" name="object 182" descr=""/>
            <p:cNvPicPr/>
            <p:nvPr/>
          </p:nvPicPr>
          <p:blipFill>
            <a:blip r:embed="rId77" cstate="print"/>
            <a:stretch>
              <a:fillRect/>
            </a:stretch>
          </p:blipFill>
          <p:spPr>
            <a:xfrm>
              <a:off x="4192502" y="9460520"/>
              <a:ext cx="204825" cy="196138"/>
            </a:xfrm>
            <a:prstGeom prst="rect">
              <a:avLst/>
            </a:prstGeom>
          </p:spPr>
        </p:pic>
      </p:grpSp>
      <p:grpSp>
        <p:nvGrpSpPr>
          <p:cNvPr id="183" name="object 183" descr=""/>
          <p:cNvGrpSpPr/>
          <p:nvPr/>
        </p:nvGrpSpPr>
        <p:grpSpPr>
          <a:xfrm>
            <a:off x="4483148" y="9463949"/>
            <a:ext cx="396875" cy="195580"/>
            <a:chOff x="4483148" y="9463949"/>
            <a:chExt cx="396875" cy="195580"/>
          </a:xfrm>
        </p:grpSpPr>
        <p:pic>
          <p:nvPicPr>
            <p:cNvPr id="184" name="object 184" descr=""/>
            <p:cNvPicPr/>
            <p:nvPr/>
          </p:nvPicPr>
          <p:blipFill>
            <a:blip r:embed="rId78" cstate="print"/>
            <a:stretch>
              <a:fillRect/>
            </a:stretch>
          </p:blipFill>
          <p:spPr>
            <a:xfrm>
              <a:off x="4483148" y="9463949"/>
              <a:ext cx="181737" cy="195224"/>
            </a:xfrm>
            <a:prstGeom prst="rect">
              <a:avLst/>
            </a:prstGeom>
          </p:spPr>
        </p:pic>
        <p:pic>
          <p:nvPicPr>
            <p:cNvPr id="185" name="object 185" descr="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4705347" y="9463949"/>
              <a:ext cx="174193" cy="195224"/>
            </a:xfrm>
            <a:prstGeom prst="rect">
              <a:avLst/>
            </a:prstGeom>
          </p:spPr>
        </p:pic>
      </p:grpSp>
      <p:sp>
        <p:nvSpPr>
          <p:cNvPr id="186" name="object 186" descr=""/>
          <p:cNvSpPr/>
          <p:nvPr/>
        </p:nvSpPr>
        <p:spPr>
          <a:xfrm>
            <a:off x="4917021" y="9465094"/>
            <a:ext cx="195580" cy="192405"/>
          </a:xfrm>
          <a:custGeom>
            <a:avLst/>
            <a:gdLst/>
            <a:ahLst/>
            <a:cxnLst/>
            <a:rect l="l" t="t" r="r" b="b"/>
            <a:pathLst>
              <a:path w="195579" h="192404">
                <a:moveTo>
                  <a:pt x="180822" y="0"/>
                </a:moveTo>
                <a:lnTo>
                  <a:pt x="158648" y="0"/>
                </a:lnTo>
                <a:lnTo>
                  <a:pt x="158648" y="16878"/>
                </a:lnTo>
                <a:lnTo>
                  <a:pt x="36118" y="16878"/>
                </a:lnTo>
                <a:lnTo>
                  <a:pt x="36118" y="368"/>
                </a:lnTo>
                <a:lnTo>
                  <a:pt x="13944" y="368"/>
                </a:lnTo>
                <a:lnTo>
                  <a:pt x="13944" y="16878"/>
                </a:lnTo>
                <a:lnTo>
                  <a:pt x="13944" y="33388"/>
                </a:lnTo>
                <a:lnTo>
                  <a:pt x="13944" y="51168"/>
                </a:lnTo>
                <a:lnTo>
                  <a:pt x="13944" y="68948"/>
                </a:lnTo>
                <a:lnTo>
                  <a:pt x="180822" y="68948"/>
                </a:lnTo>
                <a:lnTo>
                  <a:pt x="180822" y="51206"/>
                </a:lnTo>
                <a:lnTo>
                  <a:pt x="180822" y="33832"/>
                </a:lnTo>
                <a:lnTo>
                  <a:pt x="158648" y="33832"/>
                </a:lnTo>
                <a:lnTo>
                  <a:pt x="158648" y="51168"/>
                </a:lnTo>
                <a:lnTo>
                  <a:pt x="36118" y="51168"/>
                </a:lnTo>
                <a:lnTo>
                  <a:pt x="36118" y="33388"/>
                </a:lnTo>
                <a:lnTo>
                  <a:pt x="180822" y="33388"/>
                </a:lnTo>
                <a:lnTo>
                  <a:pt x="180822" y="16916"/>
                </a:lnTo>
                <a:lnTo>
                  <a:pt x="180822" y="0"/>
                </a:lnTo>
                <a:close/>
              </a:path>
              <a:path w="195579" h="192404">
                <a:moveTo>
                  <a:pt x="184937" y="175628"/>
                </a:moveTo>
                <a:lnTo>
                  <a:pt x="35661" y="175628"/>
                </a:lnTo>
                <a:lnTo>
                  <a:pt x="35661" y="162928"/>
                </a:lnTo>
                <a:lnTo>
                  <a:pt x="181508" y="162928"/>
                </a:lnTo>
                <a:lnTo>
                  <a:pt x="181508" y="146418"/>
                </a:lnTo>
                <a:lnTo>
                  <a:pt x="181508" y="133718"/>
                </a:lnTo>
                <a:lnTo>
                  <a:pt x="181508" y="117208"/>
                </a:lnTo>
                <a:lnTo>
                  <a:pt x="13030" y="117208"/>
                </a:lnTo>
                <a:lnTo>
                  <a:pt x="13030" y="133718"/>
                </a:lnTo>
                <a:lnTo>
                  <a:pt x="159334" y="133718"/>
                </a:lnTo>
                <a:lnTo>
                  <a:pt x="159334" y="146418"/>
                </a:lnTo>
                <a:lnTo>
                  <a:pt x="13487" y="146418"/>
                </a:lnTo>
                <a:lnTo>
                  <a:pt x="13487" y="162928"/>
                </a:lnTo>
                <a:lnTo>
                  <a:pt x="13487" y="175628"/>
                </a:lnTo>
                <a:lnTo>
                  <a:pt x="13487" y="192138"/>
                </a:lnTo>
                <a:lnTo>
                  <a:pt x="184937" y="192138"/>
                </a:lnTo>
                <a:lnTo>
                  <a:pt x="184937" y="175628"/>
                </a:lnTo>
                <a:close/>
              </a:path>
              <a:path w="195579" h="192404">
                <a:moveTo>
                  <a:pt x="194995" y="83896"/>
                </a:moveTo>
                <a:lnTo>
                  <a:pt x="0" y="83896"/>
                </a:lnTo>
                <a:lnTo>
                  <a:pt x="0" y="101498"/>
                </a:lnTo>
                <a:lnTo>
                  <a:pt x="194995" y="101498"/>
                </a:lnTo>
                <a:lnTo>
                  <a:pt x="194995" y="838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87" name="object 187" descr=""/>
          <p:cNvPicPr/>
          <p:nvPr/>
        </p:nvPicPr>
        <p:blipFill>
          <a:blip r:embed="rId79" cstate="print"/>
          <a:stretch>
            <a:fillRect/>
          </a:stretch>
        </p:blipFill>
        <p:spPr>
          <a:xfrm>
            <a:off x="7029659" y="8670882"/>
            <a:ext cx="189280" cy="192709"/>
          </a:xfrm>
          <a:prstGeom prst="rect">
            <a:avLst/>
          </a:prstGeom>
        </p:spPr>
      </p:pic>
      <p:sp>
        <p:nvSpPr>
          <p:cNvPr id="188" name="object 188" descr=""/>
          <p:cNvSpPr/>
          <p:nvPr/>
        </p:nvSpPr>
        <p:spPr>
          <a:xfrm>
            <a:off x="7407534" y="8670882"/>
            <a:ext cx="22860" cy="41275"/>
          </a:xfrm>
          <a:custGeom>
            <a:avLst/>
            <a:gdLst/>
            <a:ahLst/>
            <a:cxnLst/>
            <a:rect l="l" t="t" r="r" b="b"/>
            <a:pathLst>
              <a:path w="22859" h="41275">
                <a:moveTo>
                  <a:pt x="22631" y="40690"/>
                </a:moveTo>
                <a:lnTo>
                  <a:pt x="0" y="40690"/>
                </a:lnTo>
                <a:lnTo>
                  <a:pt x="0" y="0"/>
                </a:lnTo>
                <a:lnTo>
                  <a:pt x="22631" y="0"/>
                </a:lnTo>
                <a:lnTo>
                  <a:pt x="22631" y="4069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9" name="object 189" descr=""/>
          <p:cNvSpPr/>
          <p:nvPr/>
        </p:nvSpPr>
        <p:spPr>
          <a:xfrm>
            <a:off x="7254367" y="8674315"/>
            <a:ext cx="175895" cy="189865"/>
          </a:xfrm>
          <a:custGeom>
            <a:avLst/>
            <a:gdLst/>
            <a:ahLst/>
            <a:cxnLst/>
            <a:rect l="l" t="t" r="r" b="b"/>
            <a:pathLst>
              <a:path w="175895" h="189865">
                <a:moveTo>
                  <a:pt x="114071" y="0"/>
                </a:moveTo>
                <a:lnTo>
                  <a:pt x="91897" y="0"/>
                </a:lnTo>
                <a:lnTo>
                  <a:pt x="91897" y="27889"/>
                </a:lnTo>
                <a:lnTo>
                  <a:pt x="114071" y="27889"/>
                </a:lnTo>
                <a:lnTo>
                  <a:pt x="114071" y="0"/>
                </a:lnTo>
                <a:close/>
              </a:path>
              <a:path w="175895" h="189865">
                <a:moveTo>
                  <a:pt x="175793" y="135559"/>
                </a:moveTo>
                <a:lnTo>
                  <a:pt x="153162" y="135559"/>
                </a:lnTo>
                <a:lnTo>
                  <a:pt x="153162" y="170307"/>
                </a:lnTo>
                <a:lnTo>
                  <a:pt x="175793" y="170307"/>
                </a:lnTo>
                <a:lnTo>
                  <a:pt x="175793" y="135559"/>
                </a:lnTo>
                <a:close/>
              </a:path>
              <a:path w="175895" h="189865">
                <a:moveTo>
                  <a:pt x="175793" y="117221"/>
                </a:moveTo>
                <a:lnTo>
                  <a:pt x="9601" y="117221"/>
                </a:lnTo>
                <a:lnTo>
                  <a:pt x="9601" y="135001"/>
                </a:lnTo>
                <a:lnTo>
                  <a:pt x="9601" y="170561"/>
                </a:lnTo>
                <a:lnTo>
                  <a:pt x="9601" y="189611"/>
                </a:lnTo>
                <a:lnTo>
                  <a:pt x="175793" y="189611"/>
                </a:lnTo>
                <a:lnTo>
                  <a:pt x="175793" y="170561"/>
                </a:lnTo>
                <a:lnTo>
                  <a:pt x="32232" y="170561"/>
                </a:lnTo>
                <a:lnTo>
                  <a:pt x="32232" y="135001"/>
                </a:lnTo>
                <a:lnTo>
                  <a:pt x="175793" y="135001"/>
                </a:lnTo>
                <a:lnTo>
                  <a:pt x="175793" y="117221"/>
                </a:lnTo>
                <a:close/>
              </a:path>
              <a:path w="175895" h="189865">
                <a:moveTo>
                  <a:pt x="175793" y="37211"/>
                </a:moveTo>
                <a:lnTo>
                  <a:pt x="114071" y="37211"/>
                </a:lnTo>
                <a:lnTo>
                  <a:pt x="114071" y="28321"/>
                </a:lnTo>
                <a:lnTo>
                  <a:pt x="91897" y="28321"/>
                </a:lnTo>
                <a:lnTo>
                  <a:pt x="91897" y="46101"/>
                </a:lnTo>
                <a:lnTo>
                  <a:pt x="91897" y="58801"/>
                </a:lnTo>
                <a:lnTo>
                  <a:pt x="91897" y="77851"/>
                </a:lnTo>
                <a:lnTo>
                  <a:pt x="22174" y="77851"/>
                </a:lnTo>
                <a:lnTo>
                  <a:pt x="22174" y="46101"/>
                </a:lnTo>
                <a:lnTo>
                  <a:pt x="91897" y="46101"/>
                </a:lnTo>
                <a:lnTo>
                  <a:pt x="91897" y="28321"/>
                </a:lnTo>
                <a:lnTo>
                  <a:pt x="22174" y="28321"/>
                </a:lnTo>
                <a:lnTo>
                  <a:pt x="22174" y="381"/>
                </a:lnTo>
                <a:lnTo>
                  <a:pt x="0" y="381"/>
                </a:lnTo>
                <a:lnTo>
                  <a:pt x="0" y="96901"/>
                </a:lnTo>
                <a:lnTo>
                  <a:pt x="114071" y="96901"/>
                </a:lnTo>
                <a:lnTo>
                  <a:pt x="114071" y="77851"/>
                </a:lnTo>
                <a:lnTo>
                  <a:pt x="114071" y="58801"/>
                </a:lnTo>
                <a:lnTo>
                  <a:pt x="153162" y="58801"/>
                </a:lnTo>
                <a:lnTo>
                  <a:pt x="153162" y="105841"/>
                </a:lnTo>
                <a:lnTo>
                  <a:pt x="175793" y="105841"/>
                </a:lnTo>
                <a:lnTo>
                  <a:pt x="175793" y="58801"/>
                </a:lnTo>
                <a:lnTo>
                  <a:pt x="175793" y="58521"/>
                </a:lnTo>
                <a:lnTo>
                  <a:pt x="175793" y="46101"/>
                </a:lnTo>
                <a:lnTo>
                  <a:pt x="175793" y="3721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90" name="object 190" descr=""/>
          <p:cNvGrpSpPr/>
          <p:nvPr/>
        </p:nvGrpSpPr>
        <p:grpSpPr>
          <a:xfrm>
            <a:off x="7530245" y="8670882"/>
            <a:ext cx="635000" cy="196850"/>
            <a:chOff x="7530245" y="8670882"/>
            <a:chExt cx="635000" cy="196850"/>
          </a:xfrm>
        </p:grpSpPr>
        <p:pic>
          <p:nvPicPr>
            <p:cNvPr id="191" name="object 191" descr=""/>
            <p:cNvPicPr/>
            <p:nvPr/>
          </p:nvPicPr>
          <p:blipFill>
            <a:blip r:embed="rId80" cstate="print"/>
            <a:stretch>
              <a:fillRect/>
            </a:stretch>
          </p:blipFill>
          <p:spPr>
            <a:xfrm>
              <a:off x="7530245" y="8673168"/>
              <a:ext cx="194995" cy="194081"/>
            </a:xfrm>
            <a:prstGeom prst="rect">
              <a:avLst/>
            </a:prstGeom>
          </p:spPr>
        </p:pic>
        <p:pic>
          <p:nvPicPr>
            <p:cNvPr id="192" name="object 192" descr=""/>
            <p:cNvPicPr/>
            <p:nvPr/>
          </p:nvPicPr>
          <p:blipFill>
            <a:blip r:embed="rId81" cstate="print"/>
            <a:stretch>
              <a:fillRect/>
            </a:stretch>
          </p:blipFill>
          <p:spPr>
            <a:xfrm>
              <a:off x="7756330" y="8670882"/>
              <a:ext cx="408736" cy="195224"/>
            </a:xfrm>
            <a:prstGeom prst="rect">
              <a:avLst/>
            </a:prstGeom>
          </p:spPr>
        </p:pic>
      </p:grpSp>
      <p:pic>
        <p:nvPicPr>
          <p:cNvPr id="193" name="object 193" descr=""/>
          <p:cNvPicPr/>
          <p:nvPr/>
        </p:nvPicPr>
        <p:blipFill>
          <a:blip r:embed="rId79" cstate="print"/>
          <a:stretch>
            <a:fillRect/>
          </a:stretch>
        </p:blipFill>
        <p:spPr>
          <a:xfrm>
            <a:off x="7029659" y="9310847"/>
            <a:ext cx="189280" cy="192709"/>
          </a:xfrm>
          <a:prstGeom prst="rect">
            <a:avLst/>
          </a:prstGeom>
        </p:spPr>
      </p:pic>
      <p:sp>
        <p:nvSpPr>
          <p:cNvPr id="194" name="object 194" descr=""/>
          <p:cNvSpPr/>
          <p:nvPr/>
        </p:nvSpPr>
        <p:spPr>
          <a:xfrm>
            <a:off x="7407534" y="9310847"/>
            <a:ext cx="22860" cy="41275"/>
          </a:xfrm>
          <a:custGeom>
            <a:avLst/>
            <a:gdLst/>
            <a:ahLst/>
            <a:cxnLst/>
            <a:rect l="l" t="t" r="r" b="b"/>
            <a:pathLst>
              <a:path w="22859" h="41275">
                <a:moveTo>
                  <a:pt x="22631" y="40690"/>
                </a:moveTo>
                <a:lnTo>
                  <a:pt x="0" y="40690"/>
                </a:lnTo>
                <a:lnTo>
                  <a:pt x="0" y="0"/>
                </a:lnTo>
                <a:lnTo>
                  <a:pt x="22631" y="0"/>
                </a:lnTo>
                <a:lnTo>
                  <a:pt x="22631" y="4069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5" name="object 195" descr=""/>
          <p:cNvSpPr/>
          <p:nvPr/>
        </p:nvSpPr>
        <p:spPr>
          <a:xfrm>
            <a:off x="7254367" y="9314281"/>
            <a:ext cx="175895" cy="189865"/>
          </a:xfrm>
          <a:custGeom>
            <a:avLst/>
            <a:gdLst/>
            <a:ahLst/>
            <a:cxnLst/>
            <a:rect l="l" t="t" r="r" b="b"/>
            <a:pathLst>
              <a:path w="175895" h="189865">
                <a:moveTo>
                  <a:pt x="114071" y="0"/>
                </a:moveTo>
                <a:lnTo>
                  <a:pt x="91897" y="0"/>
                </a:lnTo>
                <a:lnTo>
                  <a:pt x="91897" y="27889"/>
                </a:lnTo>
                <a:lnTo>
                  <a:pt x="114071" y="27889"/>
                </a:lnTo>
                <a:lnTo>
                  <a:pt x="114071" y="0"/>
                </a:lnTo>
                <a:close/>
              </a:path>
              <a:path w="175895" h="189865">
                <a:moveTo>
                  <a:pt x="175793" y="135559"/>
                </a:moveTo>
                <a:lnTo>
                  <a:pt x="153162" y="135559"/>
                </a:lnTo>
                <a:lnTo>
                  <a:pt x="153162" y="170307"/>
                </a:lnTo>
                <a:lnTo>
                  <a:pt x="175793" y="170307"/>
                </a:lnTo>
                <a:lnTo>
                  <a:pt x="175793" y="135559"/>
                </a:lnTo>
                <a:close/>
              </a:path>
              <a:path w="175895" h="189865">
                <a:moveTo>
                  <a:pt x="175793" y="116065"/>
                </a:moveTo>
                <a:lnTo>
                  <a:pt x="9601" y="116065"/>
                </a:lnTo>
                <a:lnTo>
                  <a:pt x="9601" y="135115"/>
                </a:lnTo>
                <a:lnTo>
                  <a:pt x="9601" y="170675"/>
                </a:lnTo>
                <a:lnTo>
                  <a:pt x="9601" y="189725"/>
                </a:lnTo>
                <a:lnTo>
                  <a:pt x="175793" y="189725"/>
                </a:lnTo>
                <a:lnTo>
                  <a:pt x="175793" y="170675"/>
                </a:lnTo>
                <a:lnTo>
                  <a:pt x="32232" y="170675"/>
                </a:lnTo>
                <a:lnTo>
                  <a:pt x="32232" y="135115"/>
                </a:lnTo>
                <a:lnTo>
                  <a:pt x="175793" y="135115"/>
                </a:lnTo>
                <a:lnTo>
                  <a:pt x="175793" y="116065"/>
                </a:lnTo>
                <a:close/>
              </a:path>
              <a:path w="175895" h="189865">
                <a:moveTo>
                  <a:pt x="175793" y="37325"/>
                </a:moveTo>
                <a:lnTo>
                  <a:pt x="114071" y="37325"/>
                </a:lnTo>
                <a:lnTo>
                  <a:pt x="114071" y="28435"/>
                </a:lnTo>
                <a:lnTo>
                  <a:pt x="91897" y="28435"/>
                </a:lnTo>
                <a:lnTo>
                  <a:pt x="91897" y="46215"/>
                </a:lnTo>
                <a:lnTo>
                  <a:pt x="91897" y="58915"/>
                </a:lnTo>
                <a:lnTo>
                  <a:pt x="91897" y="77965"/>
                </a:lnTo>
                <a:lnTo>
                  <a:pt x="22174" y="77965"/>
                </a:lnTo>
                <a:lnTo>
                  <a:pt x="22174" y="46215"/>
                </a:lnTo>
                <a:lnTo>
                  <a:pt x="91897" y="46215"/>
                </a:lnTo>
                <a:lnTo>
                  <a:pt x="91897" y="28435"/>
                </a:lnTo>
                <a:lnTo>
                  <a:pt x="22174" y="28435"/>
                </a:lnTo>
                <a:lnTo>
                  <a:pt x="22174" y="495"/>
                </a:lnTo>
                <a:lnTo>
                  <a:pt x="0" y="495"/>
                </a:lnTo>
                <a:lnTo>
                  <a:pt x="0" y="97015"/>
                </a:lnTo>
                <a:lnTo>
                  <a:pt x="114071" y="97015"/>
                </a:lnTo>
                <a:lnTo>
                  <a:pt x="114071" y="77965"/>
                </a:lnTo>
                <a:lnTo>
                  <a:pt x="114071" y="58915"/>
                </a:lnTo>
                <a:lnTo>
                  <a:pt x="153162" y="58915"/>
                </a:lnTo>
                <a:lnTo>
                  <a:pt x="153162" y="105841"/>
                </a:lnTo>
                <a:lnTo>
                  <a:pt x="175793" y="105841"/>
                </a:lnTo>
                <a:lnTo>
                  <a:pt x="175793" y="58915"/>
                </a:lnTo>
                <a:lnTo>
                  <a:pt x="175793" y="58521"/>
                </a:lnTo>
                <a:lnTo>
                  <a:pt x="175793" y="46215"/>
                </a:lnTo>
                <a:lnTo>
                  <a:pt x="175793" y="3732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6" name="object 196" descr=""/>
          <p:cNvSpPr/>
          <p:nvPr/>
        </p:nvSpPr>
        <p:spPr>
          <a:xfrm>
            <a:off x="7691408" y="9310847"/>
            <a:ext cx="22860" cy="47625"/>
          </a:xfrm>
          <a:custGeom>
            <a:avLst/>
            <a:gdLst/>
            <a:ahLst/>
            <a:cxnLst/>
            <a:rect l="l" t="t" r="r" b="b"/>
            <a:pathLst>
              <a:path w="22859" h="47625">
                <a:moveTo>
                  <a:pt x="22631" y="47320"/>
                </a:moveTo>
                <a:lnTo>
                  <a:pt x="0" y="47320"/>
                </a:lnTo>
                <a:lnTo>
                  <a:pt x="0" y="0"/>
                </a:lnTo>
                <a:lnTo>
                  <a:pt x="22631" y="0"/>
                </a:lnTo>
                <a:lnTo>
                  <a:pt x="22631" y="473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97" name="object 197" descr=""/>
          <p:cNvGrpSpPr/>
          <p:nvPr/>
        </p:nvGrpSpPr>
        <p:grpSpPr>
          <a:xfrm>
            <a:off x="7538246" y="9308333"/>
            <a:ext cx="636270" cy="198120"/>
            <a:chOff x="7538246" y="9308333"/>
            <a:chExt cx="636270" cy="198120"/>
          </a:xfrm>
        </p:grpSpPr>
        <p:sp>
          <p:nvSpPr>
            <p:cNvPr id="198" name="object 198" descr=""/>
            <p:cNvSpPr/>
            <p:nvPr/>
          </p:nvSpPr>
          <p:spPr>
            <a:xfrm>
              <a:off x="7538237" y="9314281"/>
              <a:ext cx="180340" cy="189865"/>
            </a:xfrm>
            <a:custGeom>
              <a:avLst/>
              <a:gdLst/>
              <a:ahLst/>
              <a:cxnLst/>
              <a:rect l="l" t="t" r="r" b="b"/>
              <a:pathLst>
                <a:path w="180340" h="189865">
                  <a:moveTo>
                    <a:pt x="175793" y="43675"/>
                  </a:moveTo>
                  <a:lnTo>
                    <a:pt x="114071" y="43675"/>
                  </a:lnTo>
                  <a:lnTo>
                    <a:pt x="114071" y="33604"/>
                  </a:lnTo>
                  <a:lnTo>
                    <a:pt x="114071" y="0"/>
                  </a:lnTo>
                  <a:lnTo>
                    <a:pt x="91897" y="0"/>
                  </a:lnTo>
                  <a:lnTo>
                    <a:pt x="91897" y="33515"/>
                  </a:lnTo>
                  <a:lnTo>
                    <a:pt x="91897" y="52565"/>
                  </a:lnTo>
                  <a:lnTo>
                    <a:pt x="91897" y="65265"/>
                  </a:lnTo>
                  <a:lnTo>
                    <a:pt x="91897" y="90665"/>
                  </a:lnTo>
                  <a:lnTo>
                    <a:pt x="22174" y="90665"/>
                  </a:lnTo>
                  <a:lnTo>
                    <a:pt x="22174" y="52565"/>
                  </a:lnTo>
                  <a:lnTo>
                    <a:pt x="91897" y="52565"/>
                  </a:lnTo>
                  <a:lnTo>
                    <a:pt x="91897" y="33515"/>
                  </a:lnTo>
                  <a:lnTo>
                    <a:pt x="22174" y="33515"/>
                  </a:lnTo>
                  <a:lnTo>
                    <a:pt x="22174" y="495"/>
                  </a:lnTo>
                  <a:lnTo>
                    <a:pt x="0" y="495"/>
                  </a:lnTo>
                  <a:lnTo>
                    <a:pt x="0" y="109715"/>
                  </a:lnTo>
                  <a:lnTo>
                    <a:pt x="114071" y="109715"/>
                  </a:lnTo>
                  <a:lnTo>
                    <a:pt x="114071" y="90665"/>
                  </a:lnTo>
                  <a:lnTo>
                    <a:pt x="114071" y="65265"/>
                  </a:lnTo>
                  <a:lnTo>
                    <a:pt x="153162" y="65265"/>
                  </a:lnTo>
                  <a:lnTo>
                    <a:pt x="153162" y="141503"/>
                  </a:lnTo>
                  <a:lnTo>
                    <a:pt x="175793" y="141503"/>
                  </a:lnTo>
                  <a:lnTo>
                    <a:pt x="175793" y="65265"/>
                  </a:lnTo>
                  <a:lnTo>
                    <a:pt x="175793" y="52565"/>
                  </a:lnTo>
                  <a:lnTo>
                    <a:pt x="175793" y="43675"/>
                  </a:lnTo>
                  <a:close/>
                </a:path>
                <a:path w="180340" h="189865">
                  <a:moveTo>
                    <a:pt x="179908" y="168135"/>
                  </a:moveTo>
                  <a:lnTo>
                    <a:pt x="32689" y="168135"/>
                  </a:lnTo>
                  <a:lnTo>
                    <a:pt x="32689" y="127495"/>
                  </a:lnTo>
                  <a:lnTo>
                    <a:pt x="9601" y="127495"/>
                  </a:lnTo>
                  <a:lnTo>
                    <a:pt x="9601" y="168135"/>
                  </a:lnTo>
                  <a:lnTo>
                    <a:pt x="9601" y="189725"/>
                  </a:lnTo>
                  <a:lnTo>
                    <a:pt x="179908" y="189725"/>
                  </a:lnTo>
                  <a:lnTo>
                    <a:pt x="179908" y="16813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99" name="object 199" descr=""/>
            <p:cNvPicPr/>
            <p:nvPr/>
          </p:nvPicPr>
          <p:blipFill>
            <a:blip r:embed="rId82" cstate="print"/>
            <a:stretch>
              <a:fillRect/>
            </a:stretch>
          </p:blipFill>
          <p:spPr>
            <a:xfrm>
              <a:off x="7750158" y="9308333"/>
              <a:ext cx="194995" cy="188366"/>
            </a:xfrm>
            <a:prstGeom prst="rect">
              <a:avLst/>
            </a:prstGeom>
          </p:spPr>
        </p:pic>
        <p:pic>
          <p:nvPicPr>
            <p:cNvPr id="200" name="object 200" descr=""/>
            <p:cNvPicPr/>
            <p:nvPr/>
          </p:nvPicPr>
          <p:blipFill>
            <a:blip r:embed="rId83" cstate="print"/>
            <a:stretch>
              <a:fillRect/>
            </a:stretch>
          </p:blipFill>
          <p:spPr>
            <a:xfrm>
              <a:off x="7970071" y="9310847"/>
              <a:ext cx="204139" cy="195224"/>
            </a:xfrm>
            <a:prstGeom prst="rect">
              <a:avLst/>
            </a:prstGeom>
          </p:spPr>
        </p:pic>
      </p:grpSp>
      <p:grpSp>
        <p:nvGrpSpPr>
          <p:cNvPr id="201" name="object 201" descr=""/>
          <p:cNvGrpSpPr/>
          <p:nvPr/>
        </p:nvGrpSpPr>
        <p:grpSpPr>
          <a:xfrm>
            <a:off x="8253993" y="9308790"/>
            <a:ext cx="408940" cy="197485"/>
            <a:chOff x="8253993" y="9308790"/>
            <a:chExt cx="408940" cy="197485"/>
          </a:xfrm>
        </p:grpSpPr>
        <p:pic>
          <p:nvPicPr>
            <p:cNvPr id="202" name="object 202" descr=""/>
            <p:cNvPicPr/>
            <p:nvPr/>
          </p:nvPicPr>
          <p:blipFill>
            <a:blip r:embed="rId84" cstate="print"/>
            <a:stretch>
              <a:fillRect/>
            </a:stretch>
          </p:blipFill>
          <p:spPr>
            <a:xfrm>
              <a:off x="8253993" y="9308790"/>
              <a:ext cx="182651" cy="197281"/>
            </a:xfrm>
            <a:prstGeom prst="rect">
              <a:avLst/>
            </a:prstGeom>
          </p:spPr>
        </p:pic>
        <p:pic>
          <p:nvPicPr>
            <p:cNvPr id="203" name="object 203" descr=""/>
            <p:cNvPicPr/>
            <p:nvPr/>
          </p:nvPicPr>
          <p:blipFill>
            <a:blip r:embed="rId85" cstate="print"/>
            <a:stretch>
              <a:fillRect/>
            </a:stretch>
          </p:blipFill>
          <p:spPr>
            <a:xfrm>
              <a:off x="8473906" y="9310848"/>
              <a:ext cx="188823" cy="192709"/>
            </a:xfrm>
            <a:prstGeom prst="rect">
              <a:avLst/>
            </a:prstGeom>
          </p:spPr>
        </p:pic>
      </p:grpSp>
      <p:sp>
        <p:nvSpPr>
          <p:cNvPr id="204" name="object 204" descr=""/>
          <p:cNvSpPr/>
          <p:nvPr/>
        </p:nvSpPr>
        <p:spPr>
          <a:xfrm>
            <a:off x="8918942" y="9310847"/>
            <a:ext cx="22860" cy="47625"/>
          </a:xfrm>
          <a:custGeom>
            <a:avLst/>
            <a:gdLst/>
            <a:ahLst/>
            <a:cxnLst/>
            <a:rect l="l" t="t" r="r" b="b"/>
            <a:pathLst>
              <a:path w="22859" h="47625">
                <a:moveTo>
                  <a:pt x="22631" y="47320"/>
                </a:moveTo>
                <a:lnTo>
                  <a:pt x="0" y="47320"/>
                </a:lnTo>
                <a:lnTo>
                  <a:pt x="0" y="0"/>
                </a:lnTo>
                <a:lnTo>
                  <a:pt x="22631" y="0"/>
                </a:lnTo>
                <a:lnTo>
                  <a:pt x="22631" y="473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205" name="object 205" descr=""/>
          <p:cNvGrpSpPr/>
          <p:nvPr/>
        </p:nvGrpSpPr>
        <p:grpSpPr>
          <a:xfrm>
            <a:off x="8765780" y="9308333"/>
            <a:ext cx="627380" cy="196215"/>
            <a:chOff x="8765780" y="9308333"/>
            <a:chExt cx="627380" cy="196215"/>
          </a:xfrm>
        </p:grpSpPr>
        <p:sp>
          <p:nvSpPr>
            <p:cNvPr id="206" name="object 206" descr=""/>
            <p:cNvSpPr/>
            <p:nvPr/>
          </p:nvSpPr>
          <p:spPr>
            <a:xfrm>
              <a:off x="8765768" y="9314281"/>
              <a:ext cx="180340" cy="189865"/>
            </a:xfrm>
            <a:custGeom>
              <a:avLst/>
              <a:gdLst/>
              <a:ahLst/>
              <a:cxnLst/>
              <a:rect l="l" t="t" r="r" b="b"/>
              <a:pathLst>
                <a:path w="180340" h="189865">
                  <a:moveTo>
                    <a:pt x="175793" y="43675"/>
                  </a:moveTo>
                  <a:lnTo>
                    <a:pt x="114071" y="43675"/>
                  </a:lnTo>
                  <a:lnTo>
                    <a:pt x="114071" y="33604"/>
                  </a:lnTo>
                  <a:lnTo>
                    <a:pt x="114071" y="0"/>
                  </a:lnTo>
                  <a:lnTo>
                    <a:pt x="91897" y="0"/>
                  </a:lnTo>
                  <a:lnTo>
                    <a:pt x="91897" y="33515"/>
                  </a:lnTo>
                  <a:lnTo>
                    <a:pt x="91897" y="52565"/>
                  </a:lnTo>
                  <a:lnTo>
                    <a:pt x="91897" y="65265"/>
                  </a:lnTo>
                  <a:lnTo>
                    <a:pt x="91897" y="90665"/>
                  </a:lnTo>
                  <a:lnTo>
                    <a:pt x="22174" y="90665"/>
                  </a:lnTo>
                  <a:lnTo>
                    <a:pt x="22174" y="52565"/>
                  </a:lnTo>
                  <a:lnTo>
                    <a:pt x="91897" y="52565"/>
                  </a:lnTo>
                  <a:lnTo>
                    <a:pt x="91897" y="33515"/>
                  </a:lnTo>
                  <a:lnTo>
                    <a:pt x="22174" y="33515"/>
                  </a:lnTo>
                  <a:lnTo>
                    <a:pt x="22174" y="495"/>
                  </a:lnTo>
                  <a:lnTo>
                    <a:pt x="0" y="495"/>
                  </a:lnTo>
                  <a:lnTo>
                    <a:pt x="0" y="109715"/>
                  </a:lnTo>
                  <a:lnTo>
                    <a:pt x="114071" y="109715"/>
                  </a:lnTo>
                  <a:lnTo>
                    <a:pt x="114071" y="90665"/>
                  </a:lnTo>
                  <a:lnTo>
                    <a:pt x="114071" y="65265"/>
                  </a:lnTo>
                  <a:lnTo>
                    <a:pt x="153162" y="65265"/>
                  </a:lnTo>
                  <a:lnTo>
                    <a:pt x="153162" y="141503"/>
                  </a:lnTo>
                  <a:lnTo>
                    <a:pt x="175793" y="141503"/>
                  </a:lnTo>
                  <a:lnTo>
                    <a:pt x="175793" y="65265"/>
                  </a:lnTo>
                  <a:lnTo>
                    <a:pt x="175793" y="52565"/>
                  </a:lnTo>
                  <a:lnTo>
                    <a:pt x="175793" y="43675"/>
                  </a:lnTo>
                  <a:close/>
                </a:path>
                <a:path w="180340" h="189865">
                  <a:moveTo>
                    <a:pt x="179908" y="168135"/>
                  </a:moveTo>
                  <a:lnTo>
                    <a:pt x="32689" y="168135"/>
                  </a:lnTo>
                  <a:lnTo>
                    <a:pt x="32689" y="127495"/>
                  </a:lnTo>
                  <a:lnTo>
                    <a:pt x="9601" y="127495"/>
                  </a:lnTo>
                  <a:lnTo>
                    <a:pt x="9601" y="168135"/>
                  </a:lnTo>
                  <a:lnTo>
                    <a:pt x="9601" y="189725"/>
                  </a:lnTo>
                  <a:lnTo>
                    <a:pt x="179908" y="189725"/>
                  </a:lnTo>
                  <a:lnTo>
                    <a:pt x="179908" y="16813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07" name="object 207" descr=""/>
            <p:cNvPicPr/>
            <p:nvPr/>
          </p:nvPicPr>
          <p:blipFill>
            <a:blip r:embed="rId82" cstate="print"/>
            <a:stretch>
              <a:fillRect/>
            </a:stretch>
          </p:blipFill>
          <p:spPr>
            <a:xfrm>
              <a:off x="8977692" y="9308333"/>
              <a:ext cx="194995" cy="188366"/>
            </a:xfrm>
            <a:prstGeom prst="rect">
              <a:avLst/>
            </a:prstGeom>
          </p:spPr>
        </p:pic>
        <p:sp>
          <p:nvSpPr>
            <p:cNvPr id="208" name="object 208" descr=""/>
            <p:cNvSpPr/>
            <p:nvPr/>
          </p:nvSpPr>
          <p:spPr>
            <a:xfrm>
              <a:off x="9197594" y="9313506"/>
              <a:ext cx="195580" cy="190500"/>
            </a:xfrm>
            <a:custGeom>
              <a:avLst/>
              <a:gdLst/>
              <a:ahLst/>
              <a:cxnLst/>
              <a:rect l="l" t="t" r="r" b="b"/>
              <a:pathLst>
                <a:path w="195579" h="190500">
                  <a:moveTo>
                    <a:pt x="183794" y="57150"/>
                  </a:moveTo>
                  <a:lnTo>
                    <a:pt x="36118" y="57150"/>
                  </a:lnTo>
                  <a:lnTo>
                    <a:pt x="36118" y="44450"/>
                  </a:lnTo>
                  <a:lnTo>
                    <a:pt x="181051" y="44450"/>
                  </a:lnTo>
                  <a:lnTo>
                    <a:pt x="181051" y="29210"/>
                  </a:lnTo>
                  <a:lnTo>
                    <a:pt x="181051" y="15240"/>
                  </a:lnTo>
                  <a:lnTo>
                    <a:pt x="181051" y="0"/>
                  </a:lnTo>
                  <a:lnTo>
                    <a:pt x="14173" y="0"/>
                  </a:lnTo>
                  <a:lnTo>
                    <a:pt x="14173" y="15240"/>
                  </a:lnTo>
                  <a:lnTo>
                    <a:pt x="159105" y="15240"/>
                  </a:lnTo>
                  <a:lnTo>
                    <a:pt x="159105" y="29210"/>
                  </a:lnTo>
                  <a:lnTo>
                    <a:pt x="14173" y="29210"/>
                  </a:lnTo>
                  <a:lnTo>
                    <a:pt x="14173" y="44450"/>
                  </a:lnTo>
                  <a:lnTo>
                    <a:pt x="14173" y="57150"/>
                  </a:lnTo>
                  <a:lnTo>
                    <a:pt x="14173" y="72390"/>
                  </a:lnTo>
                  <a:lnTo>
                    <a:pt x="183794" y="72390"/>
                  </a:lnTo>
                  <a:lnTo>
                    <a:pt x="183794" y="57150"/>
                  </a:lnTo>
                  <a:close/>
                </a:path>
                <a:path w="195579" h="190500">
                  <a:moveTo>
                    <a:pt x="184937" y="173990"/>
                  </a:moveTo>
                  <a:lnTo>
                    <a:pt x="35433" y="173990"/>
                  </a:lnTo>
                  <a:lnTo>
                    <a:pt x="35433" y="161290"/>
                  </a:lnTo>
                  <a:lnTo>
                    <a:pt x="181508" y="161290"/>
                  </a:lnTo>
                  <a:lnTo>
                    <a:pt x="181508" y="146050"/>
                  </a:lnTo>
                  <a:lnTo>
                    <a:pt x="181508" y="133350"/>
                  </a:lnTo>
                  <a:lnTo>
                    <a:pt x="181508" y="118110"/>
                  </a:lnTo>
                  <a:lnTo>
                    <a:pt x="13030" y="118110"/>
                  </a:lnTo>
                  <a:lnTo>
                    <a:pt x="13030" y="133350"/>
                  </a:lnTo>
                  <a:lnTo>
                    <a:pt x="159562" y="133350"/>
                  </a:lnTo>
                  <a:lnTo>
                    <a:pt x="159562" y="146050"/>
                  </a:lnTo>
                  <a:lnTo>
                    <a:pt x="13487" y="146050"/>
                  </a:lnTo>
                  <a:lnTo>
                    <a:pt x="13487" y="161290"/>
                  </a:lnTo>
                  <a:lnTo>
                    <a:pt x="13487" y="173990"/>
                  </a:lnTo>
                  <a:lnTo>
                    <a:pt x="13487" y="190500"/>
                  </a:lnTo>
                  <a:lnTo>
                    <a:pt x="184937" y="190500"/>
                  </a:lnTo>
                  <a:lnTo>
                    <a:pt x="184937" y="173990"/>
                  </a:lnTo>
                  <a:close/>
                </a:path>
                <a:path w="195579" h="190500">
                  <a:moveTo>
                    <a:pt x="194995" y="87185"/>
                  </a:moveTo>
                  <a:lnTo>
                    <a:pt x="0" y="87185"/>
                  </a:lnTo>
                  <a:lnTo>
                    <a:pt x="0" y="103644"/>
                  </a:lnTo>
                  <a:lnTo>
                    <a:pt x="194995" y="103644"/>
                  </a:lnTo>
                  <a:lnTo>
                    <a:pt x="194995" y="8718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09" name="object 209" descr=""/>
          <p:cNvGrpSpPr/>
          <p:nvPr/>
        </p:nvGrpSpPr>
        <p:grpSpPr>
          <a:xfrm>
            <a:off x="9484270" y="9307418"/>
            <a:ext cx="841375" cy="198755"/>
            <a:chOff x="9484270" y="9307418"/>
            <a:chExt cx="841375" cy="198755"/>
          </a:xfrm>
        </p:grpSpPr>
        <p:pic>
          <p:nvPicPr>
            <p:cNvPr id="210" name="object 210" descr=""/>
            <p:cNvPicPr/>
            <p:nvPr/>
          </p:nvPicPr>
          <p:blipFill>
            <a:blip r:embed="rId86" cstate="print"/>
            <a:stretch>
              <a:fillRect/>
            </a:stretch>
          </p:blipFill>
          <p:spPr>
            <a:xfrm>
              <a:off x="9484270" y="9307418"/>
              <a:ext cx="412165" cy="196138"/>
            </a:xfrm>
            <a:prstGeom prst="rect">
              <a:avLst/>
            </a:prstGeom>
          </p:spPr>
        </p:pic>
        <p:pic>
          <p:nvPicPr>
            <p:cNvPr id="211" name="object 211" descr="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9925697" y="9310390"/>
              <a:ext cx="199796" cy="195681"/>
            </a:xfrm>
            <a:prstGeom prst="rect">
              <a:avLst/>
            </a:prstGeom>
          </p:spPr>
        </p:pic>
        <p:pic>
          <p:nvPicPr>
            <p:cNvPr id="212" name="object 212" descr=""/>
            <p:cNvPicPr/>
            <p:nvPr/>
          </p:nvPicPr>
          <p:blipFill>
            <a:blip r:embed="rId87" cstate="print"/>
            <a:stretch>
              <a:fillRect/>
            </a:stretch>
          </p:blipFill>
          <p:spPr>
            <a:xfrm>
              <a:off x="10148582" y="9310847"/>
              <a:ext cx="176479" cy="195224"/>
            </a:xfrm>
            <a:prstGeom prst="rect">
              <a:avLst/>
            </a:prstGeom>
          </p:spPr>
        </p:pic>
      </p:grpSp>
      <p:grpSp>
        <p:nvGrpSpPr>
          <p:cNvPr id="213" name="object 213" descr=""/>
          <p:cNvGrpSpPr/>
          <p:nvPr/>
        </p:nvGrpSpPr>
        <p:grpSpPr>
          <a:xfrm>
            <a:off x="10424331" y="9367311"/>
            <a:ext cx="589915" cy="137160"/>
            <a:chOff x="10424331" y="9367311"/>
            <a:chExt cx="589915" cy="137160"/>
          </a:xfrm>
        </p:grpSpPr>
        <p:pic>
          <p:nvPicPr>
            <p:cNvPr id="214" name="object 214" descr=""/>
            <p:cNvPicPr/>
            <p:nvPr/>
          </p:nvPicPr>
          <p:blipFill>
            <a:blip r:embed="rId88" cstate="print"/>
            <a:stretch>
              <a:fillRect/>
            </a:stretch>
          </p:blipFill>
          <p:spPr>
            <a:xfrm>
              <a:off x="10424331" y="9367311"/>
              <a:ext cx="128701" cy="137159"/>
            </a:xfrm>
            <a:prstGeom prst="rect">
              <a:avLst/>
            </a:prstGeom>
          </p:spPr>
        </p:pic>
        <p:pic>
          <p:nvPicPr>
            <p:cNvPr id="215" name="object 215" descr=""/>
            <p:cNvPicPr/>
            <p:nvPr/>
          </p:nvPicPr>
          <p:blipFill>
            <a:blip r:embed="rId89" cstate="print"/>
            <a:stretch>
              <a:fillRect/>
            </a:stretch>
          </p:blipFill>
          <p:spPr>
            <a:xfrm>
              <a:off x="10574978" y="9367311"/>
              <a:ext cx="133731" cy="137160"/>
            </a:xfrm>
            <a:prstGeom prst="rect">
              <a:avLst/>
            </a:prstGeom>
          </p:spPr>
        </p:pic>
        <p:pic>
          <p:nvPicPr>
            <p:cNvPr id="216" name="object 216" descr=""/>
            <p:cNvPicPr/>
            <p:nvPr/>
          </p:nvPicPr>
          <p:blipFill>
            <a:blip r:embed="rId90" cstate="print"/>
            <a:stretch>
              <a:fillRect/>
            </a:stretch>
          </p:blipFill>
          <p:spPr>
            <a:xfrm>
              <a:off x="10735912" y="9370512"/>
              <a:ext cx="120472" cy="133959"/>
            </a:xfrm>
            <a:prstGeom prst="rect">
              <a:avLst/>
            </a:prstGeom>
          </p:spPr>
        </p:pic>
        <p:pic>
          <p:nvPicPr>
            <p:cNvPr id="217" name="object 217" descr=""/>
            <p:cNvPicPr/>
            <p:nvPr/>
          </p:nvPicPr>
          <p:blipFill>
            <a:blip r:embed="rId91" cstate="print"/>
            <a:stretch>
              <a:fillRect/>
            </a:stretch>
          </p:blipFill>
          <p:spPr>
            <a:xfrm>
              <a:off x="10893418" y="9367311"/>
              <a:ext cx="120472" cy="133959"/>
            </a:xfrm>
            <a:prstGeom prst="rect">
              <a:avLst/>
            </a:prstGeom>
          </p:spPr>
        </p:pic>
      </p:grpSp>
      <p:sp>
        <p:nvSpPr>
          <p:cNvPr id="218" name="object 218" descr=""/>
          <p:cNvSpPr/>
          <p:nvPr/>
        </p:nvSpPr>
        <p:spPr>
          <a:xfrm>
            <a:off x="11034230" y="9307423"/>
            <a:ext cx="514984" cy="203835"/>
          </a:xfrm>
          <a:custGeom>
            <a:avLst/>
            <a:gdLst/>
            <a:ahLst/>
            <a:cxnLst/>
            <a:rect l="l" t="t" r="r" b="b"/>
            <a:pathLst>
              <a:path w="514984" h="203834">
                <a:moveTo>
                  <a:pt x="81610" y="63233"/>
                </a:moveTo>
                <a:lnTo>
                  <a:pt x="52578" y="63233"/>
                </a:lnTo>
                <a:lnTo>
                  <a:pt x="52578" y="23863"/>
                </a:lnTo>
                <a:lnTo>
                  <a:pt x="29032" y="23863"/>
                </a:lnTo>
                <a:lnTo>
                  <a:pt x="29032" y="63233"/>
                </a:lnTo>
                <a:lnTo>
                  <a:pt x="0" y="63233"/>
                </a:lnTo>
                <a:lnTo>
                  <a:pt x="0" y="83553"/>
                </a:lnTo>
                <a:lnTo>
                  <a:pt x="29032" y="83553"/>
                </a:lnTo>
                <a:lnTo>
                  <a:pt x="29032" y="194043"/>
                </a:lnTo>
                <a:lnTo>
                  <a:pt x="52578" y="194043"/>
                </a:lnTo>
                <a:lnTo>
                  <a:pt x="52578" y="83553"/>
                </a:lnTo>
                <a:lnTo>
                  <a:pt x="81610" y="83553"/>
                </a:lnTo>
                <a:lnTo>
                  <a:pt x="81610" y="63233"/>
                </a:lnTo>
                <a:close/>
              </a:path>
              <a:path w="514984" h="203834">
                <a:moveTo>
                  <a:pt x="222656" y="83439"/>
                </a:moveTo>
                <a:lnTo>
                  <a:pt x="218262" y="68326"/>
                </a:lnTo>
                <a:lnTo>
                  <a:pt x="214096" y="64465"/>
                </a:lnTo>
                <a:lnTo>
                  <a:pt x="206171" y="57124"/>
                </a:lnTo>
                <a:lnTo>
                  <a:pt x="201168" y="55206"/>
                </a:lnTo>
                <a:lnTo>
                  <a:pt x="201168" y="83439"/>
                </a:lnTo>
                <a:lnTo>
                  <a:pt x="198653" y="90703"/>
                </a:lnTo>
                <a:lnTo>
                  <a:pt x="191477" y="96418"/>
                </a:lnTo>
                <a:lnTo>
                  <a:pt x="180238" y="100152"/>
                </a:lnTo>
                <a:lnTo>
                  <a:pt x="165506" y="101498"/>
                </a:lnTo>
                <a:lnTo>
                  <a:pt x="150672" y="100152"/>
                </a:lnTo>
                <a:lnTo>
                  <a:pt x="139446" y="96418"/>
                </a:lnTo>
                <a:lnTo>
                  <a:pt x="132334" y="90703"/>
                </a:lnTo>
                <a:lnTo>
                  <a:pt x="129844" y="83439"/>
                </a:lnTo>
                <a:lnTo>
                  <a:pt x="132334" y="75844"/>
                </a:lnTo>
                <a:lnTo>
                  <a:pt x="139446" y="69837"/>
                </a:lnTo>
                <a:lnTo>
                  <a:pt x="150672" y="65887"/>
                </a:lnTo>
                <a:lnTo>
                  <a:pt x="165506" y="64465"/>
                </a:lnTo>
                <a:lnTo>
                  <a:pt x="180238" y="65887"/>
                </a:lnTo>
                <a:lnTo>
                  <a:pt x="191477" y="69837"/>
                </a:lnTo>
                <a:lnTo>
                  <a:pt x="198653" y="75844"/>
                </a:lnTo>
                <a:lnTo>
                  <a:pt x="201168" y="83439"/>
                </a:lnTo>
                <a:lnTo>
                  <a:pt x="201168" y="55206"/>
                </a:lnTo>
                <a:lnTo>
                  <a:pt x="188036" y="50165"/>
                </a:lnTo>
                <a:lnTo>
                  <a:pt x="165506" y="47777"/>
                </a:lnTo>
                <a:lnTo>
                  <a:pt x="142849" y="50165"/>
                </a:lnTo>
                <a:lnTo>
                  <a:pt x="124637" y="57124"/>
                </a:lnTo>
                <a:lnTo>
                  <a:pt x="112522" y="68326"/>
                </a:lnTo>
                <a:lnTo>
                  <a:pt x="108127" y="83439"/>
                </a:lnTo>
                <a:lnTo>
                  <a:pt x="112522" y="98132"/>
                </a:lnTo>
                <a:lnTo>
                  <a:pt x="124637" y="109042"/>
                </a:lnTo>
                <a:lnTo>
                  <a:pt x="142849" y="115849"/>
                </a:lnTo>
                <a:lnTo>
                  <a:pt x="165506" y="118186"/>
                </a:lnTo>
                <a:lnTo>
                  <a:pt x="188036" y="115849"/>
                </a:lnTo>
                <a:lnTo>
                  <a:pt x="206171" y="109042"/>
                </a:lnTo>
                <a:lnTo>
                  <a:pt x="214528" y="101498"/>
                </a:lnTo>
                <a:lnTo>
                  <a:pt x="218262" y="98132"/>
                </a:lnTo>
                <a:lnTo>
                  <a:pt x="222656" y="83439"/>
                </a:lnTo>
                <a:close/>
              </a:path>
              <a:path w="514984" h="203834">
                <a:moveTo>
                  <a:pt x="231800" y="19888"/>
                </a:moveTo>
                <a:lnTo>
                  <a:pt x="176936" y="19888"/>
                </a:lnTo>
                <a:lnTo>
                  <a:pt x="176936" y="0"/>
                </a:lnTo>
                <a:lnTo>
                  <a:pt x="154076" y="0"/>
                </a:lnTo>
                <a:lnTo>
                  <a:pt x="154076" y="19888"/>
                </a:lnTo>
                <a:lnTo>
                  <a:pt x="99212" y="19888"/>
                </a:lnTo>
                <a:lnTo>
                  <a:pt x="99212" y="37490"/>
                </a:lnTo>
                <a:lnTo>
                  <a:pt x="231800" y="37490"/>
                </a:lnTo>
                <a:lnTo>
                  <a:pt x="231800" y="19888"/>
                </a:lnTo>
                <a:close/>
              </a:path>
              <a:path w="514984" h="203834">
                <a:moveTo>
                  <a:pt x="276606" y="130530"/>
                </a:moveTo>
                <a:lnTo>
                  <a:pt x="254203" y="130530"/>
                </a:lnTo>
                <a:lnTo>
                  <a:pt x="254203" y="148590"/>
                </a:lnTo>
                <a:lnTo>
                  <a:pt x="254203" y="178079"/>
                </a:lnTo>
                <a:lnTo>
                  <a:pt x="135788" y="178079"/>
                </a:lnTo>
                <a:lnTo>
                  <a:pt x="135788" y="148590"/>
                </a:lnTo>
                <a:lnTo>
                  <a:pt x="254203" y="148590"/>
                </a:lnTo>
                <a:lnTo>
                  <a:pt x="254203" y="130530"/>
                </a:lnTo>
                <a:lnTo>
                  <a:pt x="113385" y="130530"/>
                </a:lnTo>
                <a:lnTo>
                  <a:pt x="113385" y="196138"/>
                </a:lnTo>
                <a:lnTo>
                  <a:pt x="276606" y="196138"/>
                </a:lnTo>
                <a:lnTo>
                  <a:pt x="276606" y="178079"/>
                </a:lnTo>
                <a:lnTo>
                  <a:pt x="276606" y="148590"/>
                </a:lnTo>
                <a:lnTo>
                  <a:pt x="276606" y="130530"/>
                </a:lnTo>
                <a:close/>
              </a:path>
              <a:path w="514984" h="203834">
                <a:moveTo>
                  <a:pt x="304038" y="50749"/>
                </a:moveTo>
                <a:lnTo>
                  <a:pt x="276606" y="50749"/>
                </a:lnTo>
                <a:lnTo>
                  <a:pt x="276606" y="3429"/>
                </a:lnTo>
                <a:lnTo>
                  <a:pt x="253974" y="3429"/>
                </a:lnTo>
                <a:lnTo>
                  <a:pt x="253974" y="119786"/>
                </a:lnTo>
                <a:lnTo>
                  <a:pt x="276606" y="119786"/>
                </a:lnTo>
                <a:lnTo>
                  <a:pt x="276606" y="72237"/>
                </a:lnTo>
                <a:lnTo>
                  <a:pt x="304038" y="72237"/>
                </a:lnTo>
                <a:lnTo>
                  <a:pt x="304038" y="50749"/>
                </a:lnTo>
                <a:close/>
              </a:path>
              <a:path w="514984" h="203834">
                <a:moveTo>
                  <a:pt x="509778" y="87782"/>
                </a:moveTo>
                <a:lnTo>
                  <a:pt x="457428" y="58750"/>
                </a:lnTo>
                <a:lnTo>
                  <a:pt x="426110" y="41376"/>
                </a:lnTo>
                <a:lnTo>
                  <a:pt x="429958" y="32943"/>
                </a:lnTo>
                <a:lnTo>
                  <a:pt x="433247" y="24142"/>
                </a:lnTo>
                <a:lnTo>
                  <a:pt x="435952" y="15049"/>
                </a:lnTo>
                <a:lnTo>
                  <a:pt x="437997" y="5715"/>
                </a:lnTo>
                <a:lnTo>
                  <a:pt x="414680" y="2057"/>
                </a:lnTo>
                <a:lnTo>
                  <a:pt x="402920" y="34607"/>
                </a:lnTo>
                <a:lnTo>
                  <a:pt x="382130" y="61175"/>
                </a:lnTo>
                <a:lnTo>
                  <a:pt x="355041" y="79044"/>
                </a:lnTo>
                <a:lnTo>
                  <a:pt x="324383" y="85496"/>
                </a:lnTo>
                <a:lnTo>
                  <a:pt x="324383" y="106984"/>
                </a:lnTo>
                <a:lnTo>
                  <a:pt x="350558" y="103505"/>
                </a:lnTo>
                <a:lnTo>
                  <a:pt x="374992" y="93840"/>
                </a:lnTo>
                <a:lnTo>
                  <a:pt x="396811" y="78701"/>
                </a:lnTo>
                <a:lnTo>
                  <a:pt x="415137" y="58750"/>
                </a:lnTo>
                <a:lnTo>
                  <a:pt x="499262" y="106756"/>
                </a:lnTo>
                <a:lnTo>
                  <a:pt x="509778" y="87782"/>
                </a:lnTo>
                <a:close/>
              </a:path>
              <a:path w="514984" h="203834">
                <a:moveTo>
                  <a:pt x="514807" y="127558"/>
                </a:moveTo>
                <a:lnTo>
                  <a:pt x="319811" y="127558"/>
                </a:lnTo>
                <a:lnTo>
                  <a:pt x="319811" y="148590"/>
                </a:lnTo>
                <a:lnTo>
                  <a:pt x="405536" y="148590"/>
                </a:lnTo>
                <a:lnTo>
                  <a:pt x="405536" y="203225"/>
                </a:lnTo>
                <a:lnTo>
                  <a:pt x="428625" y="203225"/>
                </a:lnTo>
                <a:lnTo>
                  <a:pt x="428625" y="148590"/>
                </a:lnTo>
                <a:lnTo>
                  <a:pt x="514807" y="148590"/>
                </a:lnTo>
                <a:lnTo>
                  <a:pt x="514807" y="12755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9" name="object 219" descr=""/>
          <p:cNvSpPr/>
          <p:nvPr/>
        </p:nvSpPr>
        <p:spPr>
          <a:xfrm>
            <a:off x="7026453" y="9633546"/>
            <a:ext cx="195580" cy="190500"/>
          </a:xfrm>
          <a:custGeom>
            <a:avLst/>
            <a:gdLst/>
            <a:ahLst/>
            <a:cxnLst/>
            <a:rect l="l" t="t" r="r" b="b"/>
            <a:pathLst>
              <a:path w="195579" h="190500">
                <a:moveTo>
                  <a:pt x="183794" y="57150"/>
                </a:moveTo>
                <a:lnTo>
                  <a:pt x="36118" y="57150"/>
                </a:lnTo>
                <a:lnTo>
                  <a:pt x="36118" y="44450"/>
                </a:lnTo>
                <a:lnTo>
                  <a:pt x="181051" y="44450"/>
                </a:lnTo>
                <a:lnTo>
                  <a:pt x="181051" y="29210"/>
                </a:lnTo>
                <a:lnTo>
                  <a:pt x="181051" y="15240"/>
                </a:lnTo>
                <a:lnTo>
                  <a:pt x="181051" y="0"/>
                </a:lnTo>
                <a:lnTo>
                  <a:pt x="14173" y="0"/>
                </a:lnTo>
                <a:lnTo>
                  <a:pt x="14173" y="15240"/>
                </a:lnTo>
                <a:lnTo>
                  <a:pt x="159105" y="15240"/>
                </a:lnTo>
                <a:lnTo>
                  <a:pt x="159105" y="29210"/>
                </a:lnTo>
                <a:lnTo>
                  <a:pt x="14173" y="29210"/>
                </a:lnTo>
                <a:lnTo>
                  <a:pt x="14173" y="44450"/>
                </a:lnTo>
                <a:lnTo>
                  <a:pt x="14173" y="57150"/>
                </a:lnTo>
                <a:lnTo>
                  <a:pt x="14173" y="72390"/>
                </a:lnTo>
                <a:lnTo>
                  <a:pt x="183794" y="72390"/>
                </a:lnTo>
                <a:lnTo>
                  <a:pt x="183794" y="57150"/>
                </a:lnTo>
                <a:close/>
              </a:path>
              <a:path w="195579" h="190500">
                <a:moveTo>
                  <a:pt x="184937" y="173990"/>
                </a:moveTo>
                <a:lnTo>
                  <a:pt x="35433" y="173990"/>
                </a:lnTo>
                <a:lnTo>
                  <a:pt x="35433" y="161290"/>
                </a:lnTo>
                <a:lnTo>
                  <a:pt x="181508" y="161290"/>
                </a:lnTo>
                <a:lnTo>
                  <a:pt x="181508" y="146050"/>
                </a:lnTo>
                <a:lnTo>
                  <a:pt x="181508" y="133350"/>
                </a:lnTo>
                <a:lnTo>
                  <a:pt x="181508" y="118110"/>
                </a:lnTo>
                <a:lnTo>
                  <a:pt x="13030" y="118110"/>
                </a:lnTo>
                <a:lnTo>
                  <a:pt x="13030" y="133350"/>
                </a:lnTo>
                <a:lnTo>
                  <a:pt x="159562" y="133350"/>
                </a:lnTo>
                <a:lnTo>
                  <a:pt x="159562" y="146050"/>
                </a:lnTo>
                <a:lnTo>
                  <a:pt x="13487" y="146050"/>
                </a:lnTo>
                <a:lnTo>
                  <a:pt x="13487" y="161290"/>
                </a:lnTo>
                <a:lnTo>
                  <a:pt x="13487" y="173990"/>
                </a:lnTo>
                <a:lnTo>
                  <a:pt x="13487" y="190500"/>
                </a:lnTo>
                <a:lnTo>
                  <a:pt x="184937" y="190500"/>
                </a:lnTo>
                <a:lnTo>
                  <a:pt x="184937" y="173990"/>
                </a:lnTo>
                <a:close/>
              </a:path>
              <a:path w="195579" h="190500">
                <a:moveTo>
                  <a:pt x="194995" y="87122"/>
                </a:moveTo>
                <a:lnTo>
                  <a:pt x="0" y="87122"/>
                </a:lnTo>
                <a:lnTo>
                  <a:pt x="0" y="103581"/>
                </a:lnTo>
                <a:lnTo>
                  <a:pt x="194995" y="103581"/>
                </a:lnTo>
                <a:lnTo>
                  <a:pt x="194995" y="8712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220" name="object 220" descr=""/>
          <p:cNvGrpSpPr/>
          <p:nvPr/>
        </p:nvGrpSpPr>
        <p:grpSpPr>
          <a:xfrm>
            <a:off x="7318657" y="9629678"/>
            <a:ext cx="619760" cy="196850"/>
            <a:chOff x="7318657" y="9629678"/>
            <a:chExt cx="619760" cy="196850"/>
          </a:xfrm>
        </p:grpSpPr>
        <p:pic>
          <p:nvPicPr>
            <p:cNvPr id="221" name="object 221" descr=""/>
            <p:cNvPicPr/>
            <p:nvPr/>
          </p:nvPicPr>
          <p:blipFill>
            <a:blip r:embed="rId92" cstate="print"/>
            <a:stretch>
              <a:fillRect/>
            </a:stretch>
          </p:blipFill>
          <p:spPr>
            <a:xfrm>
              <a:off x="7318657" y="9630821"/>
              <a:ext cx="174193" cy="195224"/>
            </a:xfrm>
            <a:prstGeom prst="rect">
              <a:avLst/>
            </a:prstGeom>
          </p:spPr>
        </p:pic>
        <p:pic>
          <p:nvPicPr>
            <p:cNvPr id="222" name="object 222" descr=""/>
            <p:cNvPicPr/>
            <p:nvPr/>
          </p:nvPicPr>
          <p:blipFill>
            <a:blip r:embed="rId93" cstate="print"/>
            <a:stretch>
              <a:fillRect/>
            </a:stretch>
          </p:blipFill>
          <p:spPr>
            <a:xfrm>
              <a:off x="7530340" y="9629678"/>
              <a:ext cx="194995" cy="196824"/>
            </a:xfrm>
            <a:prstGeom prst="rect">
              <a:avLst/>
            </a:prstGeom>
          </p:spPr>
        </p:pic>
        <p:pic>
          <p:nvPicPr>
            <p:cNvPr id="223" name="object 223" descr=""/>
            <p:cNvPicPr/>
            <p:nvPr/>
          </p:nvPicPr>
          <p:blipFill>
            <a:blip r:embed="rId94" cstate="print"/>
            <a:stretch>
              <a:fillRect/>
            </a:stretch>
          </p:blipFill>
          <p:spPr>
            <a:xfrm>
              <a:off x="7745910" y="9630363"/>
              <a:ext cx="192024" cy="195681"/>
            </a:xfrm>
            <a:prstGeom prst="rect">
              <a:avLst/>
            </a:prstGeom>
          </p:spPr>
        </p:pic>
      </p:grpSp>
      <p:grpSp>
        <p:nvGrpSpPr>
          <p:cNvPr id="224" name="object 224" descr=""/>
          <p:cNvGrpSpPr/>
          <p:nvPr/>
        </p:nvGrpSpPr>
        <p:grpSpPr>
          <a:xfrm>
            <a:off x="8034022" y="9630821"/>
            <a:ext cx="635000" cy="196850"/>
            <a:chOff x="8034022" y="9630821"/>
            <a:chExt cx="635000" cy="196850"/>
          </a:xfrm>
        </p:grpSpPr>
        <p:pic>
          <p:nvPicPr>
            <p:cNvPr id="225" name="object 225" descr=""/>
            <p:cNvPicPr/>
            <p:nvPr/>
          </p:nvPicPr>
          <p:blipFill>
            <a:blip r:embed="rId95" cstate="print"/>
            <a:stretch>
              <a:fillRect/>
            </a:stretch>
          </p:blipFill>
          <p:spPr>
            <a:xfrm>
              <a:off x="8034022" y="9633107"/>
              <a:ext cx="194995" cy="194081"/>
            </a:xfrm>
            <a:prstGeom prst="rect">
              <a:avLst/>
            </a:prstGeom>
          </p:spPr>
        </p:pic>
        <p:pic>
          <p:nvPicPr>
            <p:cNvPr id="226" name="object 226" descr=""/>
            <p:cNvPicPr/>
            <p:nvPr/>
          </p:nvPicPr>
          <p:blipFill>
            <a:blip r:embed="rId96" cstate="print"/>
            <a:stretch>
              <a:fillRect/>
            </a:stretch>
          </p:blipFill>
          <p:spPr>
            <a:xfrm>
              <a:off x="8260108" y="9630821"/>
              <a:ext cx="408736" cy="195224"/>
            </a:xfrm>
            <a:prstGeom prst="rect">
              <a:avLst/>
            </a:prstGeom>
          </p:spPr>
        </p:pic>
      </p:grpSp>
      <p:grpSp>
        <p:nvGrpSpPr>
          <p:cNvPr id="227" name="object 227" descr=""/>
          <p:cNvGrpSpPr/>
          <p:nvPr/>
        </p:nvGrpSpPr>
        <p:grpSpPr>
          <a:xfrm>
            <a:off x="8762123" y="9629449"/>
            <a:ext cx="630555" cy="201295"/>
            <a:chOff x="8762123" y="9629449"/>
            <a:chExt cx="630555" cy="201295"/>
          </a:xfrm>
        </p:grpSpPr>
        <p:pic>
          <p:nvPicPr>
            <p:cNvPr id="228" name="object 228" descr=""/>
            <p:cNvPicPr/>
            <p:nvPr/>
          </p:nvPicPr>
          <p:blipFill>
            <a:blip r:embed="rId97" cstate="print"/>
            <a:stretch>
              <a:fillRect/>
            </a:stretch>
          </p:blipFill>
          <p:spPr>
            <a:xfrm>
              <a:off x="8762123" y="9630821"/>
              <a:ext cx="183337" cy="195224"/>
            </a:xfrm>
            <a:prstGeom prst="rect">
              <a:avLst/>
            </a:prstGeom>
          </p:spPr>
        </p:pic>
        <p:pic>
          <p:nvPicPr>
            <p:cNvPr id="229" name="object 229" descr=""/>
            <p:cNvPicPr/>
            <p:nvPr/>
          </p:nvPicPr>
          <p:blipFill>
            <a:blip r:embed="rId98" cstate="print"/>
            <a:stretch>
              <a:fillRect/>
            </a:stretch>
          </p:blipFill>
          <p:spPr>
            <a:xfrm>
              <a:off x="8977693" y="9629449"/>
              <a:ext cx="194995" cy="201168"/>
            </a:xfrm>
            <a:prstGeom prst="rect">
              <a:avLst/>
            </a:prstGeom>
          </p:spPr>
        </p:pic>
        <p:sp>
          <p:nvSpPr>
            <p:cNvPr id="230" name="object 230" descr=""/>
            <p:cNvSpPr/>
            <p:nvPr/>
          </p:nvSpPr>
          <p:spPr>
            <a:xfrm>
              <a:off x="9197594" y="9633546"/>
              <a:ext cx="195580" cy="190500"/>
            </a:xfrm>
            <a:custGeom>
              <a:avLst/>
              <a:gdLst/>
              <a:ahLst/>
              <a:cxnLst/>
              <a:rect l="l" t="t" r="r" b="b"/>
              <a:pathLst>
                <a:path w="195579" h="190500">
                  <a:moveTo>
                    <a:pt x="183794" y="57150"/>
                  </a:moveTo>
                  <a:lnTo>
                    <a:pt x="36118" y="57150"/>
                  </a:lnTo>
                  <a:lnTo>
                    <a:pt x="36118" y="44450"/>
                  </a:lnTo>
                  <a:lnTo>
                    <a:pt x="181051" y="44450"/>
                  </a:lnTo>
                  <a:lnTo>
                    <a:pt x="181051" y="29210"/>
                  </a:lnTo>
                  <a:lnTo>
                    <a:pt x="181051" y="15240"/>
                  </a:lnTo>
                  <a:lnTo>
                    <a:pt x="181051" y="0"/>
                  </a:lnTo>
                  <a:lnTo>
                    <a:pt x="14173" y="0"/>
                  </a:lnTo>
                  <a:lnTo>
                    <a:pt x="14173" y="15240"/>
                  </a:lnTo>
                  <a:lnTo>
                    <a:pt x="159105" y="15240"/>
                  </a:lnTo>
                  <a:lnTo>
                    <a:pt x="159105" y="29210"/>
                  </a:lnTo>
                  <a:lnTo>
                    <a:pt x="14173" y="29210"/>
                  </a:lnTo>
                  <a:lnTo>
                    <a:pt x="14173" y="44450"/>
                  </a:lnTo>
                  <a:lnTo>
                    <a:pt x="14173" y="57150"/>
                  </a:lnTo>
                  <a:lnTo>
                    <a:pt x="14173" y="72390"/>
                  </a:lnTo>
                  <a:lnTo>
                    <a:pt x="183794" y="72390"/>
                  </a:lnTo>
                  <a:lnTo>
                    <a:pt x="183794" y="57150"/>
                  </a:lnTo>
                  <a:close/>
                </a:path>
                <a:path w="195579" h="190500">
                  <a:moveTo>
                    <a:pt x="184937" y="173990"/>
                  </a:moveTo>
                  <a:lnTo>
                    <a:pt x="35433" y="173990"/>
                  </a:lnTo>
                  <a:lnTo>
                    <a:pt x="35433" y="161290"/>
                  </a:lnTo>
                  <a:lnTo>
                    <a:pt x="181508" y="161290"/>
                  </a:lnTo>
                  <a:lnTo>
                    <a:pt x="181508" y="146050"/>
                  </a:lnTo>
                  <a:lnTo>
                    <a:pt x="181508" y="133350"/>
                  </a:lnTo>
                  <a:lnTo>
                    <a:pt x="181508" y="118110"/>
                  </a:lnTo>
                  <a:lnTo>
                    <a:pt x="13030" y="118110"/>
                  </a:lnTo>
                  <a:lnTo>
                    <a:pt x="13030" y="133350"/>
                  </a:lnTo>
                  <a:lnTo>
                    <a:pt x="159562" y="133350"/>
                  </a:lnTo>
                  <a:lnTo>
                    <a:pt x="159562" y="146050"/>
                  </a:lnTo>
                  <a:lnTo>
                    <a:pt x="13487" y="146050"/>
                  </a:lnTo>
                  <a:lnTo>
                    <a:pt x="13487" y="161290"/>
                  </a:lnTo>
                  <a:lnTo>
                    <a:pt x="13487" y="173990"/>
                  </a:lnTo>
                  <a:lnTo>
                    <a:pt x="13487" y="190500"/>
                  </a:lnTo>
                  <a:lnTo>
                    <a:pt x="184937" y="190500"/>
                  </a:lnTo>
                  <a:lnTo>
                    <a:pt x="184937" y="173990"/>
                  </a:lnTo>
                  <a:close/>
                </a:path>
                <a:path w="195579" h="190500">
                  <a:moveTo>
                    <a:pt x="194995" y="87122"/>
                  </a:moveTo>
                  <a:lnTo>
                    <a:pt x="0" y="87122"/>
                  </a:lnTo>
                  <a:lnTo>
                    <a:pt x="0" y="103581"/>
                  </a:lnTo>
                  <a:lnTo>
                    <a:pt x="194995" y="103581"/>
                  </a:lnTo>
                  <a:lnTo>
                    <a:pt x="194995" y="8712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31" name="object 231" descr=""/>
          <p:cNvGrpSpPr/>
          <p:nvPr/>
        </p:nvGrpSpPr>
        <p:grpSpPr>
          <a:xfrm>
            <a:off x="9483356" y="9630821"/>
            <a:ext cx="400685" cy="195580"/>
            <a:chOff x="9483356" y="9630821"/>
            <a:chExt cx="400685" cy="195580"/>
          </a:xfrm>
        </p:grpSpPr>
        <p:pic>
          <p:nvPicPr>
            <p:cNvPr id="232" name="object 232" descr=""/>
            <p:cNvPicPr/>
            <p:nvPr/>
          </p:nvPicPr>
          <p:blipFill>
            <a:blip r:embed="rId99" cstate="print"/>
            <a:stretch>
              <a:fillRect/>
            </a:stretch>
          </p:blipFill>
          <p:spPr>
            <a:xfrm>
              <a:off x="9483356" y="9630821"/>
              <a:ext cx="183337" cy="192709"/>
            </a:xfrm>
            <a:prstGeom prst="rect">
              <a:avLst/>
            </a:prstGeom>
          </p:spPr>
        </p:pic>
        <p:pic>
          <p:nvPicPr>
            <p:cNvPr id="233" name="object 233" descr="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9710584" y="9630821"/>
              <a:ext cx="173050" cy="195224"/>
            </a:xfrm>
            <a:prstGeom prst="rect">
              <a:avLst/>
            </a:prstGeom>
          </p:spPr>
        </p:pic>
      </p:grpSp>
      <p:grpSp>
        <p:nvGrpSpPr>
          <p:cNvPr id="234" name="object 234" descr=""/>
          <p:cNvGrpSpPr/>
          <p:nvPr/>
        </p:nvGrpSpPr>
        <p:grpSpPr>
          <a:xfrm>
            <a:off x="9985457" y="9627392"/>
            <a:ext cx="424180" cy="198755"/>
            <a:chOff x="9985457" y="9627392"/>
            <a:chExt cx="424180" cy="198755"/>
          </a:xfrm>
        </p:grpSpPr>
        <p:pic>
          <p:nvPicPr>
            <p:cNvPr id="235" name="object 235" descr=""/>
            <p:cNvPicPr/>
            <p:nvPr/>
          </p:nvPicPr>
          <p:blipFill>
            <a:blip r:embed="rId100" cstate="print"/>
            <a:stretch>
              <a:fillRect/>
            </a:stretch>
          </p:blipFill>
          <p:spPr>
            <a:xfrm>
              <a:off x="9985457" y="9630821"/>
              <a:ext cx="182880" cy="195224"/>
            </a:xfrm>
            <a:prstGeom prst="rect">
              <a:avLst/>
            </a:prstGeom>
          </p:spPr>
        </p:pic>
        <p:pic>
          <p:nvPicPr>
            <p:cNvPr id="236" name="object 236" descr=""/>
            <p:cNvPicPr/>
            <p:nvPr/>
          </p:nvPicPr>
          <p:blipFill>
            <a:blip r:embed="rId77" cstate="print"/>
            <a:stretch>
              <a:fillRect/>
            </a:stretch>
          </p:blipFill>
          <p:spPr>
            <a:xfrm>
              <a:off x="10204684" y="9627392"/>
              <a:ext cx="204825" cy="196138"/>
            </a:xfrm>
            <a:prstGeom prst="rect">
              <a:avLst/>
            </a:prstGeom>
          </p:spPr>
        </p:pic>
      </p:grpSp>
      <p:grpSp>
        <p:nvGrpSpPr>
          <p:cNvPr id="237" name="object 237" descr=""/>
          <p:cNvGrpSpPr/>
          <p:nvPr/>
        </p:nvGrpSpPr>
        <p:grpSpPr>
          <a:xfrm>
            <a:off x="10495187" y="9630821"/>
            <a:ext cx="396875" cy="195580"/>
            <a:chOff x="10495187" y="9630821"/>
            <a:chExt cx="396875" cy="195580"/>
          </a:xfrm>
        </p:grpSpPr>
        <p:pic>
          <p:nvPicPr>
            <p:cNvPr id="238" name="object 238" descr="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0495187" y="9630821"/>
              <a:ext cx="181737" cy="195224"/>
            </a:xfrm>
            <a:prstGeom prst="rect">
              <a:avLst/>
            </a:prstGeom>
          </p:spPr>
        </p:pic>
        <p:pic>
          <p:nvPicPr>
            <p:cNvPr id="239" name="object 239" descr=""/>
            <p:cNvPicPr/>
            <p:nvPr/>
          </p:nvPicPr>
          <p:blipFill>
            <a:blip r:embed="rId101" cstate="print"/>
            <a:stretch>
              <a:fillRect/>
            </a:stretch>
          </p:blipFill>
          <p:spPr>
            <a:xfrm>
              <a:off x="10717386" y="9630821"/>
              <a:ext cx="174193" cy="195224"/>
            </a:xfrm>
            <a:prstGeom prst="rect">
              <a:avLst/>
            </a:prstGeom>
          </p:spPr>
        </p:pic>
      </p:grpSp>
      <p:sp>
        <p:nvSpPr>
          <p:cNvPr id="240" name="object 240" descr=""/>
          <p:cNvSpPr/>
          <p:nvPr/>
        </p:nvSpPr>
        <p:spPr>
          <a:xfrm>
            <a:off x="10929061" y="9631971"/>
            <a:ext cx="195580" cy="192405"/>
          </a:xfrm>
          <a:custGeom>
            <a:avLst/>
            <a:gdLst/>
            <a:ahLst/>
            <a:cxnLst/>
            <a:rect l="l" t="t" r="r" b="b"/>
            <a:pathLst>
              <a:path w="195579" h="192404">
                <a:moveTo>
                  <a:pt x="180822" y="0"/>
                </a:moveTo>
                <a:lnTo>
                  <a:pt x="158648" y="0"/>
                </a:lnTo>
                <a:lnTo>
                  <a:pt x="158648" y="16814"/>
                </a:lnTo>
                <a:lnTo>
                  <a:pt x="36118" y="16814"/>
                </a:lnTo>
                <a:lnTo>
                  <a:pt x="36118" y="304"/>
                </a:lnTo>
                <a:lnTo>
                  <a:pt x="13944" y="304"/>
                </a:lnTo>
                <a:lnTo>
                  <a:pt x="13944" y="16814"/>
                </a:lnTo>
                <a:lnTo>
                  <a:pt x="13944" y="33324"/>
                </a:lnTo>
                <a:lnTo>
                  <a:pt x="13944" y="51104"/>
                </a:lnTo>
                <a:lnTo>
                  <a:pt x="13944" y="68884"/>
                </a:lnTo>
                <a:lnTo>
                  <a:pt x="180822" y="68884"/>
                </a:lnTo>
                <a:lnTo>
                  <a:pt x="180822" y="51206"/>
                </a:lnTo>
                <a:lnTo>
                  <a:pt x="180822" y="33832"/>
                </a:lnTo>
                <a:lnTo>
                  <a:pt x="158648" y="33832"/>
                </a:lnTo>
                <a:lnTo>
                  <a:pt x="158648" y="51104"/>
                </a:lnTo>
                <a:lnTo>
                  <a:pt x="36118" y="51104"/>
                </a:lnTo>
                <a:lnTo>
                  <a:pt x="36118" y="33324"/>
                </a:lnTo>
                <a:lnTo>
                  <a:pt x="180822" y="33324"/>
                </a:lnTo>
                <a:lnTo>
                  <a:pt x="180822" y="16916"/>
                </a:lnTo>
                <a:lnTo>
                  <a:pt x="180822" y="0"/>
                </a:lnTo>
                <a:close/>
              </a:path>
              <a:path w="195579" h="192404">
                <a:moveTo>
                  <a:pt x="184937" y="175564"/>
                </a:moveTo>
                <a:lnTo>
                  <a:pt x="35661" y="175564"/>
                </a:lnTo>
                <a:lnTo>
                  <a:pt x="35661" y="162864"/>
                </a:lnTo>
                <a:lnTo>
                  <a:pt x="181508" y="162864"/>
                </a:lnTo>
                <a:lnTo>
                  <a:pt x="181508" y="146354"/>
                </a:lnTo>
                <a:lnTo>
                  <a:pt x="181508" y="133654"/>
                </a:lnTo>
                <a:lnTo>
                  <a:pt x="181508" y="117144"/>
                </a:lnTo>
                <a:lnTo>
                  <a:pt x="13030" y="117144"/>
                </a:lnTo>
                <a:lnTo>
                  <a:pt x="13030" y="133654"/>
                </a:lnTo>
                <a:lnTo>
                  <a:pt x="159334" y="133654"/>
                </a:lnTo>
                <a:lnTo>
                  <a:pt x="159334" y="146354"/>
                </a:lnTo>
                <a:lnTo>
                  <a:pt x="13487" y="146354"/>
                </a:lnTo>
                <a:lnTo>
                  <a:pt x="13487" y="162864"/>
                </a:lnTo>
                <a:lnTo>
                  <a:pt x="13487" y="175564"/>
                </a:lnTo>
                <a:lnTo>
                  <a:pt x="13487" y="192074"/>
                </a:lnTo>
                <a:lnTo>
                  <a:pt x="184937" y="192074"/>
                </a:lnTo>
                <a:lnTo>
                  <a:pt x="184937" y="175564"/>
                </a:lnTo>
                <a:close/>
              </a:path>
              <a:path w="195579" h="192404">
                <a:moveTo>
                  <a:pt x="194995" y="83896"/>
                </a:moveTo>
                <a:lnTo>
                  <a:pt x="0" y="83896"/>
                </a:lnTo>
                <a:lnTo>
                  <a:pt x="0" y="101498"/>
                </a:lnTo>
                <a:lnTo>
                  <a:pt x="194995" y="101498"/>
                </a:lnTo>
                <a:lnTo>
                  <a:pt x="194995" y="838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241" name="object 241" descr=""/>
          <p:cNvGrpSpPr/>
          <p:nvPr/>
        </p:nvGrpSpPr>
        <p:grpSpPr>
          <a:xfrm>
            <a:off x="10235532" y="3125678"/>
            <a:ext cx="842644" cy="197485"/>
            <a:chOff x="10235532" y="3125678"/>
            <a:chExt cx="842644" cy="197485"/>
          </a:xfrm>
        </p:grpSpPr>
        <p:pic>
          <p:nvPicPr>
            <p:cNvPr id="242" name="object 242" descr=""/>
            <p:cNvPicPr/>
            <p:nvPr/>
          </p:nvPicPr>
          <p:blipFill>
            <a:blip r:embed="rId102" cstate="print"/>
            <a:stretch>
              <a:fillRect/>
            </a:stretch>
          </p:blipFill>
          <p:spPr>
            <a:xfrm>
              <a:off x="10235532" y="3127735"/>
              <a:ext cx="182422" cy="192709"/>
            </a:xfrm>
            <a:prstGeom prst="rect">
              <a:avLst/>
            </a:prstGeom>
          </p:spPr>
        </p:pic>
        <p:pic>
          <p:nvPicPr>
            <p:cNvPr id="243" name="object 243" descr=""/>
            <p:cNvPicPr/>
            <p:nvPr/>
          </p:nvPicPr>
          <p:blipFill>
            <a:blip r:embed="rId103" cstate="print"/>
            <a:stretch>
              <a:fillRect/>
            </a:stretch>
          </p:blipFill>
          <p:spPr>
            <a:xfrm>
              <a:off x="10450873" y="3127735"/>
              <a:ext cx="186080" cy="195224"/>
            </a:xfrm>
            <a:prstGeom prst="rect">
              <a:avLst/>
            </a:prstGeom>
          </p:spPr>
        </p:pic>
        <p:pic>
          <p:nvPicPr>
            <p:cNvPr id="244" name="object 244" descr=""/>
            <p:cNvPicPr/>
            <p:nvPr/>
          </p:nvPicPr>
          <p:blipFill>
            <a:blip r:embed="rId104" cstate="print"/>
            <a:stretch>
              <a:fillRect/>
            </a:stretch>
          </p:blipFill>
          <p:spPr>
            <a:xfrm>
              <a:off x="10669186" y="3125678"/>
              <a:ext cx="182651" cy="197281"/>
            </a:xfrm>
            <a:prstGeom prst="rect">
              <a:avLst/>
            </a:prstGeom>
          </p:spPr>
        </p:pic>
        <p:pic>
          <p:nvPicPr>
            <p:cNvPr id="245" name="object 245" descr=""/>
            <p:cNvPicPr/>
            <p:nvPr/>
          </p:nvPicPr>
          <p:blipFill>
            <a:blip r:embed="rId85" cstate="print"/>
            <a:stretch>
              <a:fillRect/>
            </a:stretch>
          </p:blipFill>
          <p:spPr>
            <a:xfrm>
              <a:off x="10889100" y="3127735"/>
              <a:ext cx="188823" cy="192709"/>
            </a:xfrm>
            <a:prstGeom prst="rect">
              <a:avLst/>
            </a:prstGeom>
          </p:spPr>
        </p:pic>
      </p:grpSp>
      <p:grpSp>
        <p:nvGrpSpPr>
          <p:cNvPr id="246" name="object 246" descr=""/>
          <p:cNvGrpSpPr/>
          <p:nvPr/>
        </p:nvGrpSpPr>
        <p:grpSpPr>
          <a:xfrm>
            <a:off x="10235532" y="3764272"/>
            <a:ext cx="638175" cy="198755"/>
            <a:chOff x="10235532" y="3764272"/>
            <a:chExt cx="638175" cy="198755"/>
          </a:xfrm>
        </p:grpSpPr>
        <p:pic>
          <p:nvPicPr>
            <p:cNvPr id="247" name="object 247" descr=""/>
            <p:cNvPicPr/>
            <p:nvPr/>
          </p:nvPicPr>
          <p:blipFill>
            <a:blip r:embed="rId105" cstate="print"/>
            <a:stretch>
              <a:fillRect/>
            </a:stretch>
          </p:blipFill>
          <p:spPr>
            <a:xfrm>
              <a:off x="10235532" y="3767701"/>
              <a:ext cx="182422" cy="192709"/>
            </a:xfrm>
            <a:prstGeom prst="rect">
              <a:avLst/>
            </a:prstGeom>
          </p:spPr>
        </p:pic>
        <p:pic>
          <p:nvPicPr>
            <p:cNvPr id="248" name="object 248" descr=""/>
            <p:cNvPicPr/>
            <p:nvPr/>
          </p:nvPicPr>
          <p:blipFill>
            <a:blip r:embed="rId103" cstate="print"/>
            <a:stretch>
              <a:fillRect/>
            </a:stretch>
          </p:blipFill>
          <p:spPr>
            <a:xfrm>
              <a:off x="10450873" y="3767701"/>
              <a:ext cx="186080" cy="195224"/>
            </a:xfrm>
            <a:prstGeom prst="rect">
              <a:avLst/>
            </a:prstGeom>
          </p:spPr>
        </p:pic>
        <p:pic>
          <p:nvPicPr>
            <p:cNvPr id="249" name="object 249" descr=""/>
            <p:cNvPicPr/>
            <p:nvPr/>
          </p:nvPicPr>
          <p:blipFill>
            <a:blip r:embed="rId106" cstate="print"/>
            <a:stretch>
              <a:fillRect/>
            </a:stretch>
          </p:blipFill>
          <p:spPr>
            <a:xfrm>
              <a:off x="10668501" y="3764272"/>
              <a:ext cx="204825" cy="196138"/>
            </a:xfrm>
            <a:prstGeom prst="rect">
              <a:avLst/>
            </a:prstGeom>
          </p:spPr>
        </p:pic>
      </p:grpSp>
      <p:grpSp>
        <p:nvGrpSpPr>
          <p:cNvPr id="250" name="object 250" descr=""/>
          <p:cNvGrpSpPr/>
          <p:nvPr/>
        </p:nvGrpSpPr>
        <p:grpSpPr>
          <a:xfrm>
            <a:off x="10952965" y="3765643"/>
            <a:ext cx="635000" cy="197485"/>
            <a:chOff x="10952965" y="3765643"/>
            <a:chExt cx="635000" cy="197485"/>
          </a:xfrm>
        </p:grpSpPr>
        <p:pic>
          <p:nvPicPr>
            <p:cNvPr id="251" name="object 251" descr=""/>
            <p:cNvPicPr/>
            <p:nvPr/>
          </p:nvPicPr>
          <p:blipFill>
            <a:blip r:embed="rId84" cstate="print"/>
            <a:stretch>
              <a:fillRect/>
            </a:stretch>
          </p:blipFill>
          <p:spPr>
            <a:xfrm>
              <a:off x="10952965" y="3765643"/>
              <a:ext cx="182651" cy="197281"/>
            </a:xfrm>
            <a:prstGeom prst="rect">
              <a:avLst/>
            </a:prstGeom>
          </p:spPr>
        </p:pic>
        <p:pic>
          <p:nvPicPr>
            <p:cNvPr id="252" name="object 252" descr="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11172878" y="3767701"/>
              <a:ext cx="188823" cy="192709"/>
            </a:xfrm>
            <a:prstGeom prst="rect">
              <a:avLst/>
            </a:prstGeom>
          </p:spPr>
        </p:pic>
        <p:pic>
          <p:nvPicPr>
            <p:cNvPr id="253" name="object 253" descr=""/>
            <p:cNvPicPr/>
            <p:nvPr/>
          </p:nvPicPr>
          <p:blipFill>
            <a:blip r:embed="rId107" cstate="print"/>
            <a:stretch>
              <a:fillRect/>
            </a:stretch>
          </p:blipFill>
          <p:spPr>
            <a:xfrm>
              <a:off x="11392791" y="3767015"/>
              <a:ext cx="194995" cy="193624"/>
            </a:xfrm>
            <a:prstGeom prst="rect">
              <a:avLst/>
            </a:prstGeom>
          </p:spPr>
        </p:pic>
      </p:grpSp>
      <p:grpSp>
        <p:nvGrpSpPr>
          <p:cNvPr id="254" name="object 254" descr=""/>
          <p:cNvGrpSpPr/>
          <p:nvPr/>
        </p:nvGrpSpPr>
        <p:grpSpPr>
          <a:xfrm>
            <a:off x="11676712" y="3767244"/>
            <a:ext cx="842010" cy="196215"/>
            <a:chOff x="11676712" y="3767244"/>
            <a:chExt cx="842010" cy="196215"/>
          </a:xfrm>
        </p:grpSpPr>
        <p:pic>
          <p:nvPicPr>
            <p:cNvPr id="255" name="object 255" descr=""/>
            <p:cNvPicPr/>
            <p:nvPr/>
          </p:nvPicPr>
          <p:blipFill>
            <a:blip r:embed="rId108" cstate="print"/>
            <a:stretch>
              <a:fillRect/>
            </a:stretch>
          </p:blipFill>
          <p:spPr>
            <a:xfrm>
              <a:off x="11676712" y="3767701"/>
              <a:ext cx="204139" cy="192709"/>
            </a:xfrm>
            <a:prstGeom prst="rect">
              <a:avLst/>
            </a:prstGeom>
          </p:spPr>
        </p:pic>
        <p:pic>
          <p:nvPicPr>
            <p:cNvPr id="256" name="object 256" descr=""/>
            <p:cNvPicPr/>
            <p:nvPr/>
          </p:nvPicPr>
          <p:blipFill>
            <a:blip r:embed="rId109" cstate="print"/>
            <a:stretch>
              <a:fillRect/>
            </a:stretch>
          </p:blipFill>
          <p:spPr>
            <a:xfrm>
              <a:off x="11907370" y="3767701"/>
              <a:ext cx="171450" cy="195224"/>
            </a:xfrm>
            <a:prstGeom prst="rect">
              <a:avLst/>
            </a:prstGeom>
          </p:spPr>
        </p:pic>
        <p:pic>
          <p:nvPicPr>
            <p:cNvPr id="257" name="object 257" descr="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2120882" y="3767244"/>
              <a:ext cx="199796" cy="195681"/>
            </a:xfrm>
            <a:prstGeom prst="rect">
              <a:avLst/>
            </a:prstGeom>
          </p:spPr>
        </p:pic>
        <p:pic>
          <p:nvPicPr>
            <p:cNvPr id="258" name="object 258" descr="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12345596" y="3767701"/>
              <a:ext cx="173050" cy="195224"/>
            </a:xfrm>
            <a:prstGeom prst="rect">
              <a:avLst/>
            </a:prstGeom>
          </p:spPr>
        </p:pic>
      </p:grpSp>
      <p:grpSp>
        <p:nvGrpSpPr>
          <p:cNvPr id="259" name="object 259" descr=""/>
          <p:cNvGrpSpPr/>
          <p:nvPr/>
        </p:nvGrpSpPr>
        <p:grpSpPr>
          <a:xfrm>
            <a:off x="12620430" y="3764272"/>
            <a:ext cx="424180" cy="198755"/>
            <a:chOff x="12620430" y="3764272"/>
            <a:chExt cx="424180" cy="198755"/>
          </a:xfrm>
        </p:grpSpPr>
        <p:pic>
          <p:nvPicPr>
            <p:cNvPr id="260" name="object 260" descr=""/>
            <p:cNvPicPr/>
            <p:nvPr/>
          </p:nvPicPr>
          <p:blipFill>
            <a:blip r:embed="rId100" cstate="print"/>
            <a:stretch>
              <a:fillRect/>
            </a:stretch>
          </p:blipFill>
          <p:spPr>
            <a:xfrm>
              <a:off x="12620430" y="3767701"/>
              <a:ext cx="182880" cy="195224"/>
            </a:xfrm>
            <a:prstGeom prst="rect">
              <a:avLst/>
            </a:prstGeom>
          </p:spPr>
        </p:pic>
        <p:pic>
          <p:nvPicPr>
            <p:cNvPr id="261" name="object 261" descr=""/>
            <p:cNvPicPr/>
            <p:nvPr/>
          </p:nvPicPr>
          <p:blipFill>
            <a:blip r:embed="rId106" cstate="print"/>
            <a:stretch>
              <a:fillRect/>
            </a:stretch>
          </p:blipFill>
          <p:spPr>
            <a:xfrm>
              <a:off x="12839657" y="3764272"/>
              <a:ext cx="204825" cy="196138"/>
            </a:xfrm>
            <a:prstGeom prst="rect">
              <a:avLst/>
            </a:prstGeom>
          </p:spPr>
        </p:pic>
      </p:grpSp>
      <p:grpSp>
        <p:nvGrpSpPr>
          <p:cNvPr id="262" name="object 262" descr=""/>
          <p:cNvGrpSpPr/>
          <p:nvPr/>
        </p:nvGrpSpPr>
        <p:grpSpPr>
          <a:xfrm>
            <a:off x="13130161" y="3767701"/>
            <a:ext cx="396875" cy="195580"/>
            <a:chOff x="13130161" y="3767701"/>
            <a:chExt cx="396875" cy="195580"/>
          </a:xfrm>
        </p:grpSpPr>
        <p:pic>
          <p:nvPicPr>
            <p:cNvPr id="263" name="object 263" descr=""/>
            <p:cNvPicPr/>
            <p:nvPr/>
          </p:nvPicPr>
          <p:blipFill>
            <a:blip r:embed="rId110" cstate="print"/>
            <a:stretch>
              <a:fillRect/>
            </a:stretch>
          </p:blipFill>
          <p:spPr>
            <a:xfrm>
              <a:off x="13130161" y="3767701"/>
              <a:ext cx="181737" cy="195224"/>
            </a:xfrm>
            <a:prstGeom prst="rect">
              <a:avLst/>
            </a:prstGeom>
          </p:spPr>
        </p:pic>
        <p:pic>
          <p:nvPicPr>
            <p:cNvPr id="264" name="object 264" descr="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3352360" y="3767701"/>
              <a:ext cx="174193" cy="195224"/>
            </a:xfrm>
            <a:prstGeom prst="rect">
              <a:avLst/>
            </a:prstGeom>
          </p:spPr>
        </p:pic>
      </p:grpSp>
      <p:sp>
        <p:nvSpPr>
          <p:cNvPr id="265" name="object 265" descr=""/>
          <p:cNvSpPr/>
          <p:nvPr/>
        </p:nvSpPr>
        <p:spPr>
          <a:xfrm>
            <a:off x="13564032" y="3768851"/>
            <a:ext cx="195580" cy="192405"/>
          </a:xfrm>
          <a:custGeom>
            <a:avLst/>
            <a:gdLst/>
            <a:ahLst/>
            <a:cxnLst/>
            <a:rect l="l" t="t" r="r" b="b"/>
            <a:pathLst>
              <a:path w="195580" h="192404">
                <a:moveTo>
                  <a:pt x="180822" y="0"/>
                </a:moveTo>
                <a:lnTo>
                  <a:pt x="158648" y="0"/>
                </a:lnTo>
                <a:lnTo>
                  <a:pt x="158648" y="16751"/>
                </a:lnTo>
                <a:lnTo>
                  <a:pt x="36118" y="16751"/>
                </a:lnTo>
                <a:lnTo>
                  <a:pt x="36118" y="241"/>
                </a:lnTo>
                <a:lnTo>
                  <a:pt x="13944" y="241"/>
                </a:lnTo>
                <a:lnTo>
                  <a:pt x="13944" y="16751"/>
                </a:lnTo>
                <a:lnTo>
                  <a:pt x="13944" y="33261"/>
                </a:lnTo>
                <a:lnTo>
                  <a:pt x="13944" y="51041"/>
                </a:lnTo>
                <a:lnTo>
                  <a:pt x="13944" y="68821"/>
                </a:lnTo>
                <a:lnTo>
                  <a:pt x="180822" y="68821"/>
                </a:lnTo>
                <a:lnTo>
                  <a:pt x="180822" y="51206"/>
                </a:lnTo>
                <a:lnTo>
                  <a:pt x="180822" y="51041"/>
                </a:lnTo>
                <a:lnTo>
                  <a:pt x="180822" y="33832"/>
                </a:lnTo>
                <a:lnTo>
                  <a:pt x="158648" y="33832"/>
                </a:lnTo>
                <a:lnTo>
                  <a:pt x="158648" y="51041"/>
                </a:lnTo>
                <a:lnTo>
                  <a:pt x="36118" y="51041"/>
                </a:lnTo>
                <a:lnTo>
                  <a:pt x="36118" y="33261"/>
                </a:lnTo>
                <a:lnTo>
                  <a:pt x="180822" y="33261"/>
                </a:lnTo>
                <a:lnTo>
                  <a:pt x="180822" y="16916"/>
                </a:lnTo>
                <a:lnTo>
                  <a:pt x="180822" y="16751"/>
                </a:lnTo>
                <a:lnTo>
                  <a:pt x="180822" y="0"/>
                </a:lnTo>
                <a:close/>
              </a:path>
              <a:path w="195580" h="192404">
                <a:moveTo>
                  <a:pt x="184937" y="175501"/>
                </a:moveTo>
                <a:lnTo>
                  <a:pt x="35661" y="175501"/>
                </a:lnTo>
                <a:lnTo>
                  <a:pt x="35661" y="162801"/>
                </a:lnTo>
                <a:lnTo>
                  <a:pt x="181508" y="162801"/>
                </a:lnTo>
                <a:lnTo>
                  <a:pt x="181508" y="146291"/>
                </a:lnTo>
                <a:lnTo>
                  <a:pt x="181508" y="133591"/>
                </a:lnTo>
                <a:lnTo>
                  <a:pt x="181508" y="117081"/>
                </a:lnTo>
                <a:lnTo>
                  <a:pt x="13030" y="117081"/>
                </a:lnTo>
                <a:lnTo>
                  <a:pt x="13030" y="133591"/>
                </a:lnTo>
                <a:lnTo>
                  <a:pt x="159334" y="133591"/>
                </a:lnTo>
                <a:lnTo>
                  <a:pt x="159334" y="146291"/>
                </a:lnTo>
                <a:lnTo>
                  <a:pt x="13487" y="146291"/>
                </a:lnTo>
                <a:lnTo>
                  <a:pt x="13487" y="162801"/>
                </a:lnTo>
                <a:lnTo>
                  <a:pt x="13487" y="175501"/>
                </a:lnTo>
                <a:lnTo>
                  <a:pt x="13487" y="192011"/>
                </a:lnTo>
                <a:lnTo>
                  <a:pt x="184937" y="192011"/>
                </a:lnTo>
                <a:lnTo>
                  <a:pt x="184937" y="175501"/>
                </a:lnTo>
                <a:close/>
              </a:path>
              <a:path w="195580" h="192404">
                <a:moveTo>
                  <a:pt x="194995" y="83896"/>
                </a:moveTo>
                <a:lnTo>
                  <a:pt x="0" y="83896"/>
                </a:lnTo>
                <a:lnTo>
                  <a:pt x="0" y="101498"/>
                </a:lnTo>
                <a:lnTo>
                  <a:pt x="194995" y="101498"/>
                </a:lnTo>
                <a:lnTo>
                  <a:pt x="194995" y="838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266" name="object 266" descr=""/>
          <p:cNvGrpSpPr/>
          <p:nvPr/>
        </p:nvGrpSpPr>
        <p:grpSpPr>
          <a:xfrm>
            <a:off x="10235532" y="4087674"/>
            <a:ext cx="401955" cy="195580"/>
            <a:chOff x="10235532" y="4087674"/>
            <a:chExt cx="401955" cy="195580"/>
          </a:xfrm>
        </p:grpSpPr>
        <p:pic>
          <p:nvPicPr>
            <p:cNvPr id="267" name="object 267" descr=""/>
            <p:cNvPicPr/>
            <p:nvPr/>
          </p:nvPicPr>
          <p:blipFill>
            <a:blip r:embed="rId105" cstate="print"/>
            <a:stretch>
              <a:fillRect/>
            </a:stretch>
          </p:blipFill>
          <p:spPr>
            <a:xfrm>
              <a:off x="10235532" y="4087674"/>
              <a:ext cx="182422" cy="192709"/>
            </a:xfrm>
            <a:prstGeom prst="rect">
              <a:avLst/>
            </a:prstGeom>
          </p:spPr>
        </p:pic>
        <p:pic>
          <p:nvPicPr>
            <p:cNvPr id="268" name="object 268" descr=""/>
            <p:cNvPicPr/>
            <p:nvPr/>
          </p:nvPicPr>
          <p:blipFill>
            <a:blip r:embed="rId103" cstate="print"/>
            <a:stretch>
              <a:fillRect/>
            </a:stretch>
          </p:blipFill>
          <p:spPr>
            <a:xfrm>
              <a:off x="10450873" y="4087674"/>
              <a:ext cx="186080" cy="195224"/>
            </a:xfrm>
            <a:prstGeom prst="rect">
              <a:avLst/>
            </a:prstGeom>
          </p:spPr>
        </p:pic>
      </p:grpSp>
      <p:grpSp>
        <p:nvGrpSpPr>
          <p:cNvPr id="269" name="object 269" descr=""/>
          <p:cNvGrpSpPr/>
          <p:nvPr/>
        </p:nvGrpSpPr>
        <p:grpSpPr>
          <a:xfrm>
            <a:off x="10732003" y="4087674"/>
            <a:ext cx="1064895" cy="195580"/>
            <a:chOff x="10732003" y="4087674"/>
            <a:chExt cx="1064895" cy="195580"/>
          </a:xfrm>
        </p:grpSpPr>
        <p:pic>
          <p:nvPicPr>
            <p:cNvPr id="270" name="object 270" descr=""/>
            <p:cNvPicPr/>
            <p:nvPr/>
          </p:nvPicPr>
          <p:blipFill>
            <a:blip r:embed="rId111" cstate="print"/>
            <a:stretch>
              <a:fillRect/>
            </a:stretch>
          </p:blipFill>
          <p:spPr>
            <a:xfrm>
              <a:off x="10732003" y="4087674"/>
              <a:ext cx="188823" cy="195224"/>
            </a:xfrm>
            <a:prstGeom prst="rect">
              <a:avLst/>
            </a:prstGeom>
          </p:spPr>
        </p:pic>
        <p:pic>
          <p:nvPicPr>
            <p:cNvPr id="271" name="object 271" descr="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0961289" y="4087674"/>
              <a:ext cx="174193" cy="195224"/>
            </a:xfrm>
            <a:prstGeom prst="rect">
              <a:avLst/>
            </a:prstGeom>
          </p:spPr>
        </p:pic>
        <p:pic>
          <p:nvPicPr>
            <p:cNvPr id="272" name="object 272" descr=""/>
            <p:cNvPicPr/>
            <p:nvPr/>
          </p:nvPicPr>
          <p:blipFill>
            <a:blip r:embed="rId74" cstate="print"/>
            <a:stretch>
              <a:fillRect/>
            </a:stretch>
          </p:blipFill>
          <p:spPr>
            <a:xfrm>
              <a:off x="11177316" y="4087674"/>
              <a:ext cx="177850" cy="195224"/>
            </a:xfrm>
            <a:prstGeom prst="rect">
              <a:avLst/>
            </a:prstGeom>
          </p:spPr>
        </p:pic>
        <p:pic>
          <p:nvPicPr>
            <p:cNvPr id="273" name="object 273" descr=""/>
            <p:cNvPicPr/>
            <p:nvPr/>
          </p:nvPicPr>
          <p:blipFill>
            <a:blip r:embed="rId112" cstate="print"/>
            <a:stretch>
              <a:fillRect/>
            </a:stretch>
          </p:blipFill>
          <p:spPr>
            <a:xfrm>
              <a:off x="11395401" y="4087674"/>
              <a:ext cx="185166" cy="195224"/>
            </a:xfrm>
            <a:prstGeom prst="rect">
              <a:avLst/>
            </a:prstGeom>
          </p:spPr>
        </p:pic>
        <p:pic>
          <p:nvPicPr>
            <p:cNvPr id="274" name="object 274" descr=""/>
            <p:cNvPicPr/>
            <p:nvPr/>
          </p:nvPicPr>
          <p:blipFill>
            <a:blip r:embed="rId113" cstate="print"/>
            <a:stretch>
              <a:fillRect/>
            </a:stretch>
          </p:blipFill>
          <p:spPr>
            <a:xfrm>
              <a:off x="11614399" y="4087674"/>
              <a:ext cx="182194" cy="195224"/>
            </a:xfrm>
            <a:prstGeom prst="rect">
              <a:avLst/>
            </a:prstGeom>
          </p:spPr>
        </p:pic>
      </p:grpSp>
      <p:grpSp>
        <p:nvGrpSpPr>
          <p:cNvPr id="275" name="object 275" descr=""/>
          <p:cNvGrpSpPr/>
          <p:nvPr/>
        </p:nvGrpSpPr>
        <p:grpSpPr>
          <a:xfrm>
            <a:off x="11902855" y="4084245"/>
            <a:ext cx="638175" cy="198755"/>
            <a:chOff x="11902855" y="4084245"/>
            <a:chExt cx="638175" cy="198755"/>
          </a:xfrm>
        </p:grpSpPr>
        <p:pic>
          <p:nvPicPr>
            <p:cNvPr id="276" name="object 276" descr=""/>
            <p:cNvPicPr/>
            <p:nvPr/>
          </p:nvPicPr>
          <p:blipFill>
            <a:blip r:embed="rId114" cstate="print"/>
            <a:stretch>
              <a:fillRect/>
            </a:stretch>
          </p:blipFill>
          <p:spPr>
            <a:xfrm>
              <a:off x="11902855" y="4087674"/>
              <a:ext cx="182422" cy="192709"/>
            </a:xfrm>
            <a:prstGeom prst="rect">
              <a:avLst/>
            </a:prstGeom>
          </p:spPr>
        </p:pic>
        <p:pic>
          <p:nvPicPr>
            <p:cNvPr id="277" name="object 277" descr=""/>
            <p:cNvPicPr/>
            <p:nvPr/>
          </p:nvPicPr>
          <p:blipFill>
            <a:blip r:embed="rId103" cstate="print"/>
            <a:stretch>
              <a:fillRect/>
            </a:stretch>
          </p:blipFill>
          <p:spPr>
            <a:xfrm>
              <a:off x="12118196" y="4087674"/>
              <a:ext cx="186080" cy="195224"/>
            </a:xfrm>
            <a:prstGeom prst="rect">
              <a:avLst/>
            </a:prstGeom>
          </p:spPr>
        </p:pic>
        <p:pic>
          <p:nvPicPr>
            <p:cNvPr id="278" name="object 278" descr=""/>
            <p:cNvPicPr/>
            <p:nvPr/>
          </p:nvPicPr>
          <p:blipFill>
            <a:blip r:embed="rId115" cstate="print"/>
            <a:stretch>
              <a:fillRect/>
            </a:stretch>
          </p:blipFill>
          <p:spPr>
            <a:xfrm>
              <a:off x="12335824" y="4084245"/>
              <a:ext cx="204825" cy="196138"/>
            </a:xfrm>
            <a:prstGeom prst="rect">
              <a:avLst/>
            </a:prstGeom>
          </p:spPr>
        </p:pic>
      </p:grpSp>
      <p:grpSp>
        <p:nvGrpSpPr>
          <p:cNvPr id="279" name="object 279" descr=""/>
          <p:cNvGrpSpPr/>
          <p:nvPr/>
        </p:nvGrpSpPr>
        <p:grpSpPr>
          <a:xfrm>
            <a:off x="12620430" y="4085617"/>
            <a:ext cx="635000" cy="197485"/>
            <a:chOff x="12620430" y="4085617"/>
            <a:chExt cx="635000" cy="197485"/>
          </a:xfrm>
        </p:grpSpPr>
        <p:pic>
          <p:nvPicPr>
            <p:cNvPr id="280" name="object 280" descr=""/>
            <p:cNvPicPr/>
            <p:nvPr/>
          </p:nvPicPr>
          <p:blipFill>
            <a:blip r:embed="rId84" cstate="print"/>
            <a:stretch>
              <a:fillRect/>
            </a:stretch>
          </p:blipFill>
          <p:spPr>
            <a:xfrm>
              <a:off x="12620430" y="4085617"/>
              <a:ext cx="182651" cy="197281"/>
            </a:xfrm>
            <a:prstGeom prst="rect">
              <a:avLst/>
            </a:prstGeom>
          </p:spPr>
        </p:pic>
        <p:pic>
          <p:nvPicPr>
            <p:cNvPr id="281" name="object 281" descr="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12840343" y="4087674"/>
              <a:ext cx="188823" cy="192709"/>
            </a:xfrm>
            <a:prstGeom prst="rect">
              <a:avLst/>
            </a:prstGeom>
          </p:spPr>
        </p:pic>
        <p:pic>
          <p:nvPicPr>
            <p:cNvPr id="282" name="object 282" descr=""/>
            <p:cNvPicPr/>
            <p:nvPr/>
          </p:nvPicPr>
          <p:blipFill>
            <a:blip r:embed="rId116" cstate="print"/>
            <a:stretch>
              <a:fillRect/>
            </a:stretch>
          </p:blipFill>
          <p:spPr>
            <a:xfrm>
              <a:off x="13060256" y="4086531"/>
              <a:ext cx="194995" cy="194081"/>
            </a:xfrm>
            <a:prstGeom prst="rect">
              <a:avLst/>
            </a:prstGeom>
          </p:spPr>
        </p:pic>
      </p:grpSp>
      <p:grpSp>
        <p:nvGrpSpPr>
          <p:cNvPr id="283" name="object 283" descr=""/>
          <p:cNvGrpSpPr/>
          <p:nvPr/>
        </p:nvGrpSpPr>
        <p:grpSpPr>
          <a:xfrm>
            <a:off x="13344188" y="4086531"/>
            <a:ext cx="635000" cy="194310"/>
            <a:chOff x="13344188" y="4086531"/>
            <a:chExt cx="635000" cy="194310"/>
          </a:xfrm>
        </p:grpSpPr>
        <p:pic>
          <p:nvPicPr>
            <p:cNvPr id="284" name="object 284" descr=""/>
            <p:cNvPicPr/>
            <p:nvPr/>
          </p:nvPicPr>
          <p:blipFill>
            <a:blip r:embed="rId117" cstate="print"/>
            <a:stretch>
              <a:fillRect/>
            </a:stretch>
          </p:blipFill>
          <p:spPr>
            <a:xfrm>
              <a:off x="13344188" y="4086531"/>
              <a:ext cx="194995" cy="194081"/>
            </a:xfrm>
            <a:prstGeom prst="rect">
              <a:avLst/>
            </a:prstGeom>
          </p:spPr>
        </p:pic>
        <p:pic>
          <p:nvPicPr>
            <p:cNvPr id="285" name="object 285" descr="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13564101" y="4087674"/>
              <a:ext cx="188823" cy="192709"/>
            </a:xfrm>
            <a:prstGeom prst="rect">
              <a:avLst/>
            </a:prstGeom>
          </p:spPr>
        </p:pic>
        <p:pic>
          <p:nvPicPr>
            <p:cNvPr id="286" name="object 286" descr=""/>
            <p:cNvPicPr/>
            <p:nvPr/>
          </p:nvPicPr>
          <p:blipFill>
            <a:blip r:embed="rId107" cstate="print"/>
            <a:stretch>
              <a:fillRect/>
            </a:stretch>
          </p:blipFill>
          <p:spPr>
            <a:xfrm>
              <a:off x="13784014" y="4086988"/>
              <a:ext cx="194995" cy="193624"/>
            </a:xfrm>
            <a:prstGeom prst="rect">
              <a:avLst/>
            </a:prstGeom>
          </p:spPr>
        </p:pic>
      </p:grpSp>
      <p:sp>
        <p:nvSpPr>
          <p:cNvPr id="287" name="object 287" descr=""/>
          <p:cNvSpPr/>
          <p:nvPr/>
        </p:nvSpPr>
        <p:spPr>
          <a:xfrm>
            <a:off x="14065643" y="4095482"/>
            <a:ext cx="62230" cy="182880"/>
          </a:xfrm>
          <a:custGeom>
            <a:avLst/>
            <a:gdLst/>
            <a:ahLst/>
            <a:cxnLst/>
            <a:rect l="l" t="t" r="r" b="b"/>
            <a:pathLst>
              <a:path w="62230" h="182879">
                <a:moveTo>
                  <a:pt x="61950" y="0"/>
                </a:moveTo>
                <a:lnTo>
                  <a:pt x="0" y="0"/>
                </a:lnTo>
                <a:lnTo>
                  <a:pt x="0" y="20320"/>
                </a:lnTo>
                <a:lnTo>
                  <a:pt x="37947" y="20320"/>
                </a:lnTo>
                <a:lnTo>
                  <a:pt x="37947" y="182880"/>
                </a:lnTo>
                <a:lnTo>
                  <a:pt x="61950" y="182880"/>
                </a:lnTo>
                <a:lnTo>
                  <a:pt x="61950" y="20320"/>
                </a:lnTo>
                <a:lnTo>
                  <a:pt x="619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288" name="object 288" descr=""/>
          <p:cNvGrpSpPr/>
          <p:nvPr/>
        </p:nvGrpSpPr>
        <p:grpSpPr>
          <a:xfrm>
            <a:off x="14171262" y="4087674"/>
            <a:ext cx="402590" cy="195580"/>
            <a:chOff x="14171262" y="4087674"/>
            <a:chExt cx="402590" cy="195580"/>
          </a:xfrm>
        </p:grpSpPr>
        <p:sp>
          <p:nvSpPr>
            <p:cNvPr id="289" name="object 289" descr=""/>
            <p:cNvSpPr/>
            <p:nvPr/>
          </p:nvSpPr>
          <p:spPr>
            <a:xfrm>
              <a:off x="14171256" y="4088828"/>
              <a:ext cx="195580" cy="192405"/>
            </a:xfrm>
            <a:custGeom>
              <a:avLst/>
              <a:gdLst/>
              <a:ahLst/>
              <a:cxnLst/>
              <a:rect l="l" t="t" r="r" b="b"/>
              <a:pathLst>
                <a:path w="195580" h="192404">
                  <a:moveTo>
                    <a:pt x="180822" y="0"/>
                  </a:moveTo>
                  <a:lnTo>
                    <a:pt x="158648" y="0"/>
                  </a:lnTo>
                  <a:lnTo>
                    <a:pt x="158648" y="23164"/>
                  </a:lnTo>
                  <a:lnTo>
                    <a:pt x="158648" y="40944"/>
                  </a:lnTo>
                  <a:lnTo>
                    <a:pt x="158648" y="65074"/>
                  </a:lnTo>
                  <a:lnTo>
                    <a:pt x="36347" y="65074"/>
                  </a:lnTo>
                  <a:lnTo>
                    <a:pt x="36347" y="40944"/>
                  </a:lnTo>
                  <a:lnTo>
                    <a:pt x="158648" y="40944"/>
                  </a:lnTo>
                  <a:lnTo>
                    <a:pt x="158648" y="23164"/>
                  </a:lnTo>
                  <a:lnTo>
                    <a:pt x="36347" y="23164"/>
                  </a:lnTo>
                  <a:lnTo>
                    <a:pt x="36347" y="304"/>
                  </a:lnTo>
                  <a:lnTo>
                    <a:pt x="13944" y="304"/>
                  </a:lnTo>
                  <a:lnTo>
                    <a:pt x="13944" y="23164"/>
                  </a:lnTo>
                  <a:lnTo>
                    <a:pt x="13944" y="40944"/>
                  </a:lnTo>
                  <a:lnTo>
                    <a:pt x="13944" y="65074"/>
                  </a:lnTo>
                  <a:lnTo>
                    <a:pt x="13944" y="82854"/>
                  </a:lnTo>
                  <a:lnTo>
                    <a:pt x="180822" y="82854"/>
                  </a:lnTo>
                  <a:lnTo>
                    <a:pt x="180822" y="23164"/>
                  </a:lnTo>
                  <a:lnTo>
                    <a:pt x="180822" y="0"/>
                  </a:lnTo>
                  <a:close/>
                </a:path>
                <a:path w="195580" h="192404">
                  <a:moveTo>
                    <a:pt x="184937" y="173024"/>
                  </a:moveTo>
                  <a:lnTo>
                    <a:pt x="36576" y="173024"/>
                  </a:lnTo>
                  <a:lnTo>
                    <a:pt x="36576" y="138734"/>
                  </a:lnTo>
                  <a:lnTo>
                    <a:pt x="13487" y="138734"/>
                  </a:lnTo>
                  <a:lnTo>
                    <a:pt x="13487" y="173024"/>
                  </a:lnTo>
                  <a:lnTo>
                    <a:pt x="13487" y="192074"/>
                  </a:lnTo>
                  <a:lnTo>
                    <a:pt x="184937" y="192074"/>
                  </a:lnTo>
                  <a:lnTo>
                    <a:pt x="184937" y="173024"/>
                  </a:lnTo>
                  <a:close/>
                </a:path>
                <a:path w="195580" h="192404">
                  <a:moveTo>
                    <a:pt x="194995" y="102412"/>
                  </a:moveTo>
                  <a:lnTo>
                    <a:pt x="0" y="102412"/>
                  </a:lnTo>
                  <a:lnTo>
                    <a:pt x="0" y="121615"/>
                  </a:lnTo>
                  <a:lnTo>
                    <a:pt x="85953" y="121615"/>
                  </a:lnTo>
                  <a:lnTo>
                    <a:pt x="85953" y="152019"/>
                  </a:lnTo>
                  <a:lnTo>
                    <a:pt x="108813" y="152019"/>
                  </a:lnTo>
                  <a:lnTo>
                    <a:pt x="108813" y="121615"/>
                  </a:lnTo>
                  <a:lnTo>
                    <a:pt x="194995" y="121615"/>
                  </a:lnTo>
                  <a:lnTo>
                    <a:pt x="194995" y="10241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90" name="object 290" descr="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4399404" y="4087674"/>
              <a:ext cx="174193" cy="195224"/>
            </a:xfrm>
            <a:prstGeom prst="rect">
              <a:avLst/>
            </a:prstGeom>
          </p:spPr>
        </p:pic>
      </p:grpSp>
      <p:grpSp>
        <p:nvGrpSpPr>
          <p:cNvPr id="291" name="object 291" descr=""/>
          <p:cNvGrpSpPr/>
          <p:nvPr/>
        </p:nvGrpSpPr>
        <p:grpSpPr>
          <a:xfrm>
            <a:off x="14681327" y="4087674"/>
            <a:ext cx="401320" cy="195580"/>
            <a:chOff x="14681327" y="4087674"/>
            <a:chExt cx="401320" cy="195580"/>
          </a:xfrm>
        </p:grpSpPr>
        <p:pic>
          <p:nvPicPr>
            <p:cNvPr id="292" name="object 292" descr=""/>
            <p:cNvPicPr/>
            <p:nvPr/>
          </p:nvPicPr>
          <p:blipFill>
            <a:blip r:embed="rId118" cstate="print"/>
            <a:stretch>
              <a:fillRect/>
            </a:stretch>
          </p:blipFill>
          <p:spPr>
            <a:xfrm>
              <a:off x="14681327" y="4087674"/>
              <a:ext cx="197967" cy="195224"/>
            </a:xfrm>
            <a:prstGeom prst="rect">
              <a:avLst/>
            </a:prstGeom>
          </p:spPr>
        </p:pic>
        <p:pic>
          <p:nvPicPr>
            <p:cNvPr id="293" name="object 293" descr=""/>
            <p:cNvPicPr/>
            <p:nvPr/>
          </p:nvPicPr>
          <p:blipFill>
            <a:blip r:embed="rId119" cstate="print"/>
            <a:stretch>
              <a:fillRect/>
            </a:stretch>
          </p:blipFill>
          <p:spPr>
            <a:xfrm>
              <a:off x="14903983" y="4087674"/>
              <a:ext cx="178536" cy="192709"/>
            </a:xfrm>
            <a:prstGeom prst="rect">
              <a:avLst/>
            </a:prstGeom>
          </p:spPr>
        </p:pic>
      </p:grpSp>
      <p:pic>
        <p:nvPicPr>
          <p:cNvPr id="294" name="object 294" descr=""/>
          <p:cNvPicPr/>
          <p:nvPr/>
        </p:nvPicPr>
        <p:blipFill>
          <a:blip r:embed="rId120" cstate="print"/>
          <a:stretch>
            <a:fillRect/>
          </a:stretch>
        </p:blipFill>
        <p:spPr>
          <a:xfrm>
            <a:off x="15182826" y="4087674"/>
            <a:ext cx="184023" cy="192709"/>
          </a:xfrm>
          <a:prstGeom prst="rect">
            <a:avLst/>
          </a:prstGeom>
        </p:spPr>
      </p:pic>
      <p:sp>
        <p:nvSpPr>
          <p:cNvPr id="295" name="object 295" descr=""/>
          <p:cNvSpPr/>
          <p:nvPr/>
        </p:nvSpPr>
        <p:spPr>
          <a:xfrm>
            <a:off x="15398852" y="4091114"/>
            <a:ext cx="195580" cy="196850"/>
          </a:xfrm>
          <a:custGeom>
            <a:avLst/>
            <a:gdLst/>
            <a:ahLst/>
            <a:cxnLst/>
            <a:rect l="l" t="t" r="r" b="b"/>
            <a:pathLst>
              <a:path w="195580" h="196850">
                <a:moveTo>
                  <a:pt x="181279" y="0"/>
                </a:moveTo>
                <a:lnTo>
                  <a:pt x="158877" y="0"/>
                </a:lnTo>
                <a:lnTo>
                  <a:pt x="158877" y="27228"/>
                </a:lnTo>
                <a:lnTo>
                  <a:pt x="35890" y="27228"/>
                </a:lnTo>
                <a:lnTo>
                  <a:pt x="35890" y="558"/>
                </a:lnTo>
                <a:lnTo>
                  <a:pt x="13487" y="558"/>
                </a:lnTo>
                <a:lnTo>
                  <a:pt x="13487" y="27228"/>
                </a:lnTo>
                <a:lnTo>
                  <a:pt x="13487" y="47548"/>
                </a:lnTo>
                <a:lnTo>
                  <a:pt x="13487" y="80568"/>
                </a:lnTo>
                <a:lnTo>
                  <a:pt x="13487" y="99618"/>
                </a:lnTo>
                <a:lnTo>
                  <a:pt x="181279" y="99618"/>
                </a:lnTo>
                <a:lnTo>
                  <a:pt x="181279" y="80568"/>
                </a:lnTo>
                <a:lnTo>
                  <a:pt x="35890" y="80568"/>
                </a:lnTo>
                <a:lnTo>
                  <a:pt x="35890" y="47548"/>
                </a:lnTo>
                <a:lnTo>
                  <a:pt x="158877" y="47548"/>
                </a:lnTo>
                <a:lnTo>
                  <a:pt x="158877" y="80010"/>
                </a:lnTo>
                <a:lnTo>
                  <a:pt x="181279" y="80010"/>
                </a:lnTo>
                <a:lnTo>
                  <a:pt x="181279" y="47548"/>
                </a:lnTo>
                <a:lnTo>
                  <a:pt x="181279" y="27432"/>
                </a:lnTo>
                <a:lnTo>
                  <a:pt x="181279" y="27228"/>
                </a:lnTo>
                <a:lnTo>
                  <a:pt x="181279" y="0"/>
                </a:lnTo>
                <a:close/>
              </a:path>
              <a:path w="195580" h="196850">
                <a:moveTo>
                  <a:pt x="194995" y="120929"/>
                </a:moveTo>
                <a:lnTo>
                  <a:pt x="0" y="120929"/>
                </a:lnTo>
                <a:lnTo>
                  <a:pt x="0" y="141960"/>
                </a:lnTo>
                <a:lnTo>
                  <a:pt x="85725" y="141960"/>
                </a:lnTo>
                <a:lnTo>
                  <a:pt x="85725" y="196367"/>
                </a:lnTo>
                <a:lnTo>
                  <a:pt x="109042" y="196367"/>
                </a:lnTo>
                <a:lnTo>
                  <a:pt x="109042" y="141960"/>
                </a:lnTo>
                <a:lnTo>
                  <a:pt x="194995" y="141960"/>
                </a:lnTo>
                <a:lnTo>
                  <a:pt x="194995" y="1209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6" name="object 296" descr=""/>
          <p:cNvSpPr/>
          <p:nvPr/>
        </p:nvSpPr>
        <p:spPr>
          <a:xfrm>
            <a:off x="15682709" y="4090403"/>
            <a:ext cx="195580" cy="190500"/>
          </a:xfrm>
          <a:custGeom>
            <a:avLst/>
            <a:gdLst/>
            <a:ahLst/>
            <a:cxnLst/>
            <a:rect l="l" t="t" r="r" b="b"/>
            <a:pathLst>
              <a:path w="195580" h="190500">
                <a:moveTo>
                  <a:pt x="183337" y="44450"/>
                </a:moveTo>
                <a:lnTo>
                  <a:pt x="36576" y="44450"/>
                </a:lnTo>
                <a:lnTo>
                  <a:pt x="36576" y="16510"/>
                </a:lnTo>
                <a:lnTo>
                  <a:pt x="181051" y="16510"/>
                </a:lnTo>
                <a:lnTo>
                  <a:pt x="181051" y="0"/>
                </a:lnTo>
                <a:lnTo>
                  <a:pt x="13944" y="0"/>
                </a:lnTo>
                <a:lnTo>
                  <a:pt x="13944" y="16510"/>
                </a:lnTo>
                <a:lnTo>
                  <a:pt x="13944" y="44450"/>
                </a:lnTo>
                <a:lnTo>
                  <a:pt x="13944" y="62230"/>
                </a:lnTo>
                <a:lnTo>
                  <a:pt x="183337" y="62230"/>
                </a:lnTo>
                <a:lnTo>
                  <a:pt x="183337" y="44450"/>
                </a:lnTo>
                <a:close/>
              </a:path>
              <a:path w="195580" h="190500">
                <a:moveTo>
                  <a:pt x="184937" y="172720"/>
                </a:moveTo>
                <a:lnTo>
                  <a:pt x="35661" y="172720"/>
                </a:lnTo>
                <a:lnTo>
                  <a:pt x="35661" y="160020"/>
                </a:lnTo>
                <a:lnTo>
                  <a:pt x="181508" y="160020"/>
                </a:lnTo>
                <a:lnTo>
                  <a:pt x="181508" y="143510"/>
                </a:lnTo>
                <a:lnTo>
                  <a:pt x="181508" y="129540"/>
                </a:lnTo>
                <a:lnTo>
                  <a:pt x="181508" y="113030"/>
                </a:lnTo>
                <a:lnTo>
                  <a:pt x="13030" y="113030"/>
                </a:lnTo>
                <a:lnTo>
                  <a:pt x="13030" y="129540"/>
                </a:lnTo>
                <a:lnTo>
                  <a:pt x="159334" y="129540"/>
                </a:lnTo>
                <a:lnTo>
                  <a:pt x="159334" y="143510"/>
                </a:lnTo>
                <a:lnTo>
                  <a:pt x="13487" y="143510"/>
                </a:lnTo>
                <a:lnTo>
                  <a:pt x="13487" y="160020"/>
                </a:lnTo>
                <a:lnTo>
                  <a:pt x="13487" y="172720"/>
                </a:lnTo>
                <a:lnTo>
                  <a:pt x="13487" y="190500"/>
                </a:lnTo>
                <a:lnTo>
                  <a:pt x="184937" y="190500"/>
                </a:lnTo>
                <a:lnTo>
                  <a:pt x="184937" y="172720"/>
                </a:lnTo>
                <a:close/>
              </a:path>
              <a:path w="195580" h="190500">
                <a:moveTo>
                  <a:pt x="194995" y="78663"/>
                </a:moveTo>
                <a:lnTo>
                  <a:pt x="0" y="78663"/>
                </a:lnTo>
                <a:lnTo>
                  <a:pt x="0" y="96266"/>
                </a:lnTo>
                <a:lnTo>
                  <a:pt x="194995" y="96266"/>
                </a:lnTo>
                <a:lnTo>
                  <a:pt x="194995" y="7866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97" name="object 297" descr=""/>
          <p:cNvPicPr/>
          <p:nvPr/>
        </p:nvPicPr>
        <p:blipFill>
          <a:blip r:embed="rId121" cstate="print"/>
          <a:stretch>
            <a:fillRect/>
          </a:stretch>
        </p:blipFill>
        <p:spPr>
          <a:xfrm>
            <a:off x="16186656" y="4086302"/>
            <a:ext cx="194995" cy="201168"/>
          </a:xfrm>
          <a:prstGeom prst="rect">
            <a:avLst/>
          </a:prstGeom>
        </p:spPr>
      </p:pic>
      <p:pic>
        <p:nvPicPr>
          <p:cNvPr id="298" name="object 298" descr=""/>
          <p:cNvPicPr/>
          <p:nvPr/>
        </p:nvPicPr>
        <p:blipFill>
          <a:blip r:embed="rId107" cstate="print"/>
          <a:stretch>
            <a:fillRect/>
          </a:stretch>
        </p:blipFill>
        <p:spPr>
          <a:xfrm>
            <a:off x="15902630" y="4086988"/>
            <a:ext cx="194995" cy="193624"/>
          </a:xfrm>
          <a:prstGeom prst="rect">
            <a:avLst/>
          </a:prstGeom>
        </p:spPr>
      </p:pic>
      <p:grpSp>
        <p:nvGrpSpPr>
          <p:cNvPr id="299" name="object 299" descr=""/>
          <p:cNvGrpSpPr/>
          <p:nvPr/>
        </p:nvGrpSpPr>
        <p:grpSpPr>
          <a:xfrm>
            <a:off x="16473206" y="4086531"/>
            <a:ext cx="470534" cy="194945"/>
            <a:chOff x="16473206" y="4086531"/>
            <a:chExt cx="470534" cy="194945"/>
          </a:xfrm>
        </p:grpSpPr>
        <p:pic>
          <p:nvPicPr>
            <p:cNvPr id="300" name="object 300" descr=""/>
            <p:cNvPicPr/>
            <p:nvPr/>
          </p:nvPicPr>
          <p:blipFill>
            <a:blip r:embed="rId122" cstate="print"/>
            <a:stretch>
              <a:fillRect/>
            </a:stretch>
          </p:blipFill>
          <p:spPr>
            <a:xfrm>
              <a:off x="16473206" y="4087674"/>
              <a:ext cx="195224" cy="193624"/>
            </a:xfrm>
            <a:prstGeom prst="rect">
              <a:avLst/>
            </a:prstGeom>
          </p:spPr>
        </p:pic>
        <p:pic>
          <p:nvPicPr>
            <p:cNvPr id="301" name="object 301" descr=""/>
            <p:cNvPicPr/>
            <p:nvPr/>
          </p:nvPicPr>
          <p:blipFill>
            <a:blip r:embed="rId123" cstate="print"/>
            <a:stretch>
              <a:fillRect/>
            </a:stretch>
          </p:blipFill>
          <p:spPr>
            <a:xfrm>
              <a:off x="16690376" y="4086531"/>
              <a:ext cx="194995" cy="194081"/>
            </a:xfrm>
            <a:prstGeom prst="rect">
              <a:avLst/>
            </a:prstGeom>
          </p:spPr>
        </p:pic>
        <p:sp>
          <p:nvSpPr>
            <p:cNvPr id="302" name="object 302" descr=""/>
            <p:cNvSpPr/>
            <p:nvPr/>
          </p:nvSpPr>
          <p:spPr>
            <a:xfrm>
              <a:off x="16910975" y="4248608"/>
              <a:ext cx="32384" cy="33020"/>
            </a:xfrm>
            <a:custGeom>
              <a:avLst/>
              <a:gdLst/>
              <a:ahLst/>
              <a:cxnLst/>
              <a:rect l="l" t="t" r="r" b="b"/>
              <a:pathLst>
                <a:path w="32384" h="33020">
                  <a:moveTo>
                    <a:pt x="25374" y="32461"/>
                  </a:moveTo>
                  <a:lnTo>
                    <a:pt x="16230" y="32461"/>
                  </a:lnTo>
                  <a:lnTo>
                    <a:pt x="7086" y="32461"/>
                  </a:lnTo>
                  <a:lnTo>
                    <a:pt x="0" y="25374"/>
                  </a:lnTo>
                  <a:lnTo>
                    <a:pt x="0" y="7086"/>
                  </a:lnTo>
                  <a:lnTo>
                    <a:pt x="7086" y="0"/>
                  </a:lnTo>
                  <a:lnTo>
                    <a:pt x="25374" y="0"/>
                  </a:lnTo>
                  <a:lnTo>
                    <a:pt x="32232" y="7086"/>
                  </a:lnTo>
                  <a:lnTo>
                    <a:pt x="32232" y="25374"/>
                  </a:lnTo>
                  <a:lnTo>
                    <a:pt x="25374" y="3246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03" name="object 303" descr=""/>
          <p:cNvGrpSpPr/>
          <p:nvPr/>
        </p:nvGrpSpPr>
        <p:grpSpPr>
          <a:xfrm>
            <a:off x="12765920" y="6835995"/>
            <a:ext cx="409575" cy="195580"/>
            <a:chOff x="12765920" y="6835995"/>
            <a:chExt cx="409575" cy="195580"/>
          </a:xfrm>
        </p:grpSpPr>
        <p:pic>
          <p:nvPicPr>
            <p:cNvPr id="304" name="object 304" descr=""/>
            <p:cNvPicPr/>
            <p:nvPr/>
          </p:nvPicPr>
          <p:blipFill>
            <a:blip r:embed="rId124" cstate="print"/>
            <a:stretch>
              <a:fillRect/>
            </a:stretch>
          </p:blipFill>
          <p:spPr>
            <a:xfrm>
              <a:off x="12765920" y="6835995"/>
              <a:ext cx="190423" cy="195224"/>
            </a:xfrm>
            <a:prstGeom prst="rect">
              <a:avLst/>
            </a:prstGeom>
          </p:spPr>
        </p:pic>
        <p:sp>
          <p:nvSpPr>
            <p:cNvPr id="305" name="object 305" descr=""/>
            <p:cNvSpPr/>
            <p:nvPr/>
          </p:nvSpPr>
          <p:spPr>
            <a:xfrm>
              <a:off x="12979883" y="6838543"/>
              <a:ext cx="195580" cy="190500"/>
            </a:xfrm>
            <a:custGeom>
              <a:avLst/>
              <a:gdLst/>
              <a:ahLst/>
              <a:cxnLst/>
              <a:rect l="l" t="t" r="r" b="b"/>
              <a:pathLst>
                <a:path w="195580" h="190500">
                  <a:moveTo>
                    <a:pt x="181051" y="0"/>
                  </a:moveTo>
                  <a:lnTo>
                    <a:pt x="12801" y="0"/>
                  </a:lnTo>
                  <a:lnTo>
                    <a:pt x="12801" y="19050"/>
                  </a:lnTo>
                  <a:lnTo>
                    <a:pt x="158419" y="19050"/>
                  </a:lnTo>
                  <a:lnTo>
                    <a:pt x="158419" y="58420"/>
                  </a:lnTo>
                  <a:lnTo>
                    <a:pt x="181051" y="58420"/>
                  </a:lnTo>
                  <a:lnTo>
                    <a:pt x="181051" y="19050"/>
                  </a:lnTo>
                  <a:lnTo>
                    <a:pt x="181051" y="0"/>
                  </a:lnTo>
                  <a:close/>
                </a:path>
                <a:path w="195580" h="190500">
                  <a:moveTo>
                    <a:pt x="184937" y="172720"/>
                  </a:moveTo>
                  <a:lnTo>
                    <a:pt x="35661" y="172720"/>
                  </a:lnTo>
                  <a:lnTo>
                    <a:pt x="35661" y="154940"/>
                  </a:lnTo>
                  <a:lnTo>
                    <a:pt x="181508" y="154940"/>
                  </a:lnTo>
                  <a:lnTo>
                    <a:pt x="181508" y="138430"/>
                  </a:lnTo>
                  <a:lnTo>
                    <a:pt x="181508" y="121920"/>
                  </a:lnTo>
                  <a:lnTo>
                    <a:pt x="181508" y="104140"/>
                  </a:lnTo>
                  <a:lnTo>
                    <a:pt x="13030" y="104140"/>
                  </a:lnTo>
                  <a:lnTo>
                    <a:pt x="13030" y="121920"/>
                  </a:lnTo>
                  <a:lnTo>
                    <a:pt x="159334" y="121920"/>
                  </a:lnTo>
                  <a:lnTo>
                    <a:pt x="159334" y="138430"/>
                  </a:lnTo>
                  <a:lnTo>
                    <a:pt x="13487" y="138430"/>
                  </a:lnTo>
                  <a:lnTo>
                    <a:pt x="13487" y="154940"/>
                  </a:lnTo>
                  <a:lnTo>
                    <a:pt x="13487" y="172720"/>
                  </a:lnTo>
                  <a:lnTo>
                    <a:pt x="13487" y="190500"/>
                  </a:lnTo>
                  <a:lnTo>
                    <a:pt x="184937" y="190500"/>
                  </a:lnTo>
                  <a:lnTo>
                    <a:pt x="184937" y="172720"/>
                  </a:lnTo>
                  <a:close/>
                </a:path>
                <a:path w="195580" h="190500">
                  <a:moveTo>
                    <a:pt x="194995" y="68554"/>
                  </a:moveTo>
                  <a:lnTo>
                    <a:pt x="0" y="68554"/>
                  </a:lnTo>
                  <a:lnTo>
                    <a:pt x="0" y="87071"/>
                  </a:lnTo>
                  <a:lnTo>
                    <a:pt x="194995" y="87071"/>
                  </a:lnTo>
                  <a:lnTo>
                    <a:pt x="194995" y="6855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06" name="object 306" descr=""/>
          <p:cNvGrpSpPr/>
          <p:nvPr/>
        </p:nvGrpSpPr>
        <p:grpSpPr>
          <a:xfrm>
            <a:off x="12759977" y="7474817"/>
            <a:ext cx="408940" cy="194310"/>
            <a:chOff x="12759977" y="7474817"/>
            <a:chExt cx="408940" cy="194310"/>
          </a:xfrm>
        </p:grpSpPr>
        <p:pic>
          <p:nvPicPr>
            <p:cNvPr id="307" name="object 307" descr="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12759977" y="7474817"/>
              <a:ext cx="194995" cy="194081"/>
            </a:xfrm>
            <a:prstGeom prst="rect">
              <a:avLst/>
            </a:prstGeom>
          </p:spPr>
        </p:pic>
        <p:pic>
          <p:nvPicPr>
            <p:cNvPr id="308" name="object 308" descr=""/>
            <p:cNvPicPr/>
            <p:nvPr/>
          </p:nvPicPr>
          <p:blipFill>
            <a:blip r:embed="rId85" cstate="print"/>
            <a:stretch>
              <a:fillRect/>
            </a:stretch>
          </p:blipFill>
          <p:spPr>
            <a:xfrm>
              <a:off x="12979890" y="7475960"/>
              <a:ext cx="188823" cy="192709"/>
            </a:xfrm>
            <a:prstGeom prst="rect">
              <a:avLst/>
            </a:prstGeom>
          </p:spPr>
        </p:pic>
      </p:grpSp>
      <p:grpSp>
        <p:nvGrpSpPr>
          <p:cNvPr id="309" name="object 309" descr=""/>
          <p:cNvGrpSpPr/>
          <p:nvPr/>
        </p:nvGrpSpPr>
        <p:grpSpPr>
          <a:xfrm>
            <a:off x="13264221" y="7475960"/>
            <a:ext cx="1287145" cy="195580"/>
            <a:chOff x="13264221" y="7475960"/>
            <a:chExt cx="1287145" cy="195580"/>
          </a:xfrm>
        </p:grpSpPr>
        <p:pic>
          <p:nvPicPr>
            <p:cNvPr id="310" name="object 310" descr=""/>
            <p:cNvPicPr/>
            <p:nvPr/>
          </p:nvPicPr>
          <p:blipFill>
            <a:blip r:embed="rId125" cstate="print"/>
            <a:stretch>
              <a:fillRect/>
            </a:stretch>
          </p:blipFill>
          <p:spPr>
            <a:xfrm>
              <a:off x="13264221" y="7475960"/>
              <a:ext cx="407136" cy="195224"/>
            </a:xfrm>
            <a:prstGeom prst="rect">
              <a:avLst/>
            </a:prstGeom>
          </p:spPr>
        </p:pic>
        <p:pic>
          <p:nvPicPr>
            <p:cNvPr id="311" name="object 311" descr=""/>
            <p:cNvPicPr/>
            <p:nvPr/>
          </p:nvPicPr>
          <p:blipFill>
            <a:blip r:embed="rId111" cstate="print"/>
            <a:stretch>
              <a:fillRect/>
            </a:stretch>
          </p:blipFill>
          <p:spPr>
            <a:xfrm>
              <a:off x="13702447" y="7475960"/>
              <a:ext cx="188823" cy="195224"/>
            </a:xfrm>
            <a:prstGeom prst="rect">
              <a:avLst/>
            </a:prstGeom>
          </p:spPr>
        </p:pic>
        <p:pic>
          <p:nvPicPr>
            <p:cNvPr id="312" name="object 312" descr=""/>
            <p:cNvPicPr/>
            <p:nvPr/>
          </p:nvPicPr>
          <p:blipFill>
            <a:blip r:embed="rId126" cstate="print"/>
            <a:stretch>
              <a:fillRect/>
            </a:stretch>
          </p:blipFill>
          <p:spPr>
            <a:xfrm>
              <a:off x="13931733" y="7475960"/>
              <a:ext cx="174193" cy="195224"/>
            </a:xfrm>
            <a:prstGeom prst="rect">
              <a:avLst/>
            </a:prstGeom>
          </p:spPr>
        </p:pic>
        <p:pic>
          <p:nvPicPr>
            <p:cNvPr id="313" name="object 313" descr=""/>
            <p:cNvPicPr/>
            <p:nvPr/>
          </p:nvPicPr>
          <p:blipFill>
            <a:blip r:embed="rId74" cstate="print"/>
            <a:stretch>
              <a:fillRect/>
            </a:stretch>
          </p:blipFill>
          <p:spPr>
            <a:xfrm>
              <a:off x="14147760" y="7475960"/>
              <a:ext cx="177850" cy="195224"/>
            </a:xfrm>
            <a:prstGeom prst="rect">
              <a:avLst/>
            </a:prstGeom>
          </p:spPr>
        </p:pic>
        <p:pic>
          <p:nvPicPr>
            <p:cNvPr id="314" name="object 314" descr=""/>
            <p:cNvPicPr/>
            <p:nvPr/>
          </p:nvPicPr>
          <p:blipFill>
            <a:blip r:embed="rId112" cstate="print"/>
            <a:stretch>
              <a:fillRect/>
            </a:stretch>
          </p:blipFill>
          <p:spPr>
            <a:xfrm>
              <a:off x="14365844" y="7475960"/>
              <a:ext cx="185166" cy="195224"/>
            </a:xfrm>
            <a:prstGeom prst="rect">
              <a:avLst/>
            </a:prstGeom>
          </p:spPr>
        </p:pic>
      </p:grpSp>
      <p:grpSp>
        <p:nvGrpSpPr>
          <p:cNvPr id="315" name="object 315" descr=""/>
          <p:cNvGrpSpPr/>
          <p:nvPr/>
        </p:nvGrpSpPr>
        <p:grpSpPr>
          <a:xfrm>
            <a:off x="14650014" y="7475960"/>
            <a:ext cx="412750" cy="193675"/>
            <a:chOff x="14650014" y="7475960"/>
            <a:chExt cx="412750" cy="193675"/>
          </a:xfrm>
        </p:grpSpPr>
        <p:pic>
          <p:nvPicPr>
            <p:cNvPr id="316" name="object 316" descr=""/>
            <p:cNvPicPr/>
            <p:nvPr/>
          </p:nvPicPr>
          <p:blipFill>
            <a:blip r:embed="rId127" cstate="print"/>
            <a:stretch>
              <a:fillRect/>
            </a:stretch>
          </p:blipFill>
          <p:spPr>
            <a:xfrm>
              <a:off x="14650014" y="7475960"/>
              <a:ext cx="195224" cy="193624"/>
            </a:xfrm>
            <a:prstGeom prst="rect">
              <a:avLst/>
            </a:prstGeom>
          </p:spPr>
        </p:pic>
        <p:sp>
          <p:nvSpPr>
            <p:cNvPr id="317" name="object 317" descr=""/>
            <p:cNvSpPr/>
            <p:nvPr/>
          </p:nvSpPr>
          <p:spPr>
            <a:xfrm>
              <a:off x="14867180" y="7476083"/>
              <a:ext cx="195580" cy="193040"/>
            </a:xfrm>
            <a:custGeom>
              <a:avLst/>
              <a:gdLst/>
              <a:ahLst/>
              <a:cxnLst/>
              <a:rect l="l" t="t" r="r" b="b"/>
              <a:pathLst>
                <a:path w="195580" h="193040">
                  <a:moveTo>
                    <a:pt x="182880" y="55880"/>
                  </a:moveTo>
                  <a:lnTo>
                    <a:pt x="36804" y="55880"/>
                  </a:lnTo>
                  <a:lnTo>
                    <a:pt x="36804" y="0"/>
                  </a:lnTo>
                  <a:lnTo>
                    <a:pt x="13944" y="0"/>
                  </a:lnTo>
                  <a:lnTo>
                    <a:pt x="13944" y="55880"/>
                  </a:lnTo>
                  <a:lnTo>
                    <a:pt x="13944" y="74930"/>
                  </a:lnTo>
                  <a:lnTo>
                    <a:pt x="182880" y="74930"/>
                  </a:lnTo>
                  <a:lnTo>
                    <a:pt x="182880" y="55880"/>
                  </a:lnTo>
                  <a:close/>
                </a:path>
                <a:path w="195580" h="193040">
                  <a:moveTo>
                    <a:pt x="184937" y="172720"/>
                  </a:moveTo>
                  <a:lnTo>
                    <a:pt x="36576" y="172720"/>
                  </a:lnTo>
                  <a:lnTo>
                    <a:pt x="36576" y="134620"/>
                  </a:lnTo>
                  <a:lnTo>
                    <a:pt x="13487" y="134620"/>
                  </a:lnTo>
                  <a:lnTo>
                    <a:pt x="13487" y="172720"/>
                  </a:lnTo>
                  <a:lnTo>
                    <a:pt x="13487" y="193040"/>
                  </a:lnTo>
                  <a:lnTo>
                    <a:pt x="184937" y="193040"/>
                  </a:lnTo>
                  <a:lnTo>
                    <a:pt x="184937" y="172720"/>
                  </a:lnTo>
                  <a:close/>
                </a:path>
                <a:path w="195580" h="193040">
                  <a:moveTo>
                    <a:pt x="194995" y="97040"/>
                  </a:moveTo>
                  <a:lnTo>
                    <a:pt x="0" y="97040"/>
                  </a:lnTo>
                  <a:lnTo>
                    <a:pt x="0" y="117157"/>
                  </a:lnTo>
                  <a:lnTo>
                    <a:pt x="194995" y="117157"/>
                  </a:lnTo>
                  <a:lnTo>
                    <a:pt x="194995" y="9704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18" name="object 318" descr=""/>
          <p:cNvGrpSpPr/>
          <p:nvPr/>
        </p:nvGrpSpPr>
        <p:grpSpPr>
          <a:xfrm>
            <a:off x="15156991" y="7475274"/>
            <a:ext cx="629285" cy="196215"/>
            <a:chOff x="15156991" y="7475274"/>
            <a:chExt cx="629285" cy="196215"/>
          </a:xfrm>
        </p:grpSpPr>
        <p:pic>
          <p:nvPicPr>
            <p:cNvPr id="319" name="object 319" descr=""/>
            <p:cNvPicPr/>
            <p:nvPr/>
          </p:nvPicPr>
          <p:blipFill>
            <a:blip r:embed="rId128" cstate="print"/>
            <a:stretch>
              <a:fillRect/>
            </a:stretch>
          </p:blipFill>
          <p:spPr>
            <a:xfrm>
              <a:off x="15156991" y="7475960"/>
              <a:ext cx="190423" cy="195224"/>
            </a:xfrm>
            <a:prstGeom prst="rect">
              <a:avLst/>
            </a:prstGeom>
          </p:spPr>
        </p:pic>
        <p:sp>
          <p:nvSpPr>
            <p:cNvPr id="320" name="object 320" descr=""/>
            <p:cNvSpPr/>
            <p:nvPr/>
          </p:nvSpPr>
          <p:spPr>
            <a:xfrm>
              <a:off x="15370950" y="7478623"/>
              <a:ext cx="195580" cy="190500"/>
            </a:xfrm>
            <a:custGeom>
              <a:avLst/>
              <a:gdLst/>
              <a:ahLst/>
              <a:cxnLst/>
              <a:rect l="l" t="t" r="r" b="b"/>
              <a:pathLst>
                <a:path w="195580" h="190500">
                  <a:moveTo>
                    <a:pt x="181051" y="0"/>
                  </a:moveTo>
                  <a:lnTo>
                    <a:pt x="12801" y="0"/>
                  </a:lnTo>
                  <a:lnTo>
                    <a:pt x="12801" y="17780"/>
                  </a:lnTo>
                  <a:lnTo>
                    <a:pt x="158419" y="17780"/>
                  </a:lnTo>
                  <a:lnTo>
                    <a:pt x="158419" y="58420"/>
                  </a:lnTo>
                  <a:lnTo>
                    <a:pt x="181051" y="58420"/>
                  </a:lnTo>
                  <a:lnTo>
                    <a:pt x="181051" y="17780"/>
                  </a:lnTo>
                  <a:lnTo>
                    <a:pt x="181051" y="0"/>
                  </a:lnTo>
                  <a:close/>
                </a:path>
                <a:path w="195580" h="190500">
                  <a:moveTo>
                    <a:pt x="184937" y="172720"/>
                  </a:moveTo>
                  <a:lnTo>
                    <a:pt x="35661" y="172720"/>
                  </a:lnTo>
                  <a:lnTo>
                    <a:pt x="35661" y="154940"/>
                  </a:lnTo>
                  <a:lnTo>
                    <a:pt x="181508" y="154940"/>
                  </a:lnTo>
                  <a:lnTo>
                    <a:pt x="181508" y="138430"/>
                  </a:lnTo>
                  <a:lnTo>
                    <a:pt x="181508" y="120650"/>
                  </a:lnTo>
                  <a:lnTo>
                    <a:pt x="181508" y="102870"/>
                  </a:lnTo>
                  <a:lnTo>
                    <a:pt x="13030" y="102870"/>
                  </a:lnTo>
                  <a:lnTo>
                    <a:pt x="13030" y="120650"/>
                  </a:lnTo>
                  <a:lnTo>
                    <a:pt x="159334" y="120650"/>
                  </a:lnTo>
                  <a:lnTo>
                    <a:pt x="159334" y="138430"/>
                  </a:lnTo>
                  <a:lnTo>
                    <a:pt x="13487" y="138430"/>
                  </a:lnTo>
                  <a:lnTo>
                    <a:pt x="13487" y="154940"/>
                  </a:lnTo>
                  <a:lnTo>
                    <a:pt x="13487" y="172720"/>
                  </a:lnTo>
                  <a:lnTo>
                    <a:pt x="13487" y="190500"/>
                  </a:lnTo>
                  <a:lnTo>
                    <a:pt x="184937" y="190500"/>
                  </a:lnTo>
                  <a:lnTo>
                    <a:pt x="184937" y="172720"/>
                  </a:lnTo>
                  <a:close/>
                </a:path>
                <a:path w="195580" h="190500">
                  <a:moveTo>
                    <a:pt x="194995" y="68440"/>
                  </a:moveTo>
                  <a:lnTo>
                    <a:pt x="0" y="68440"/>
                  </a:lnTo>
                  <a:lnTo>
                    <a:pt x="0" y="86956"/>
                  </a:lnTo>
                  <a:lnTo>
                    <a:pt x="194995" y="86956"/>
                  </a:lnTo>
                  <a:lnTo>
                    <a:pt x="194995" y="6844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21" name="object 321" descr=""/>
            <p:cNvPicPr/>
            <p:nvPr/>
          </p:nvPicPr>
          <p:blipFill>
            <a:blip r:embed="rId129" cstate="print"/>
            <a:stretch>
              <a:fillRect/>
            </a:stretch>
          </p:blipFill>
          <p:spPr>
            <a:xfrm>
              <a:off x="15590873" y="7475274"/>
              <a:ext cx="194995" cy="193624"/>
            </a:xfrm>
            <a:prstGeom prst="rect">
              <a:avLst/>
            </a:prstGeom>
          </p:spPr>
        </p:pic>
      </p:grpSp>
      <p:grpSp>
        <p:nvGrpSpPr>
          <p:cNvPr id="322" name="object 322" descr=""/>
          <p:cNvGrpSpPr/>
          <p:nvPr/>
        </p:nvGrpSpPr>
        <p:grpSpPr>
          <a:xfrm>
            <a:off x="15874804" y="7472531"/>
            <a:ext cx="424180" cy="198755"/>
            <a:chOff x="15874804" y="7472531"/>
            <a:chExt cx="424180" cy="198755"/>
          </a:xfrm>
        </p:grpSpPr>
        <p:pic>
          <p:nvPicPr>
            <p:cNvPr id="323" name="object 323" descr="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15874804" y="7475960"/>
              <a:ext cx="182880" cy="195224"/>
            </a:xfrm>
            <a:prstGeom prst="rect">
              <a:avLst/>
            </a:prstGeom>
          </p:spPr>
        </p:pic>
        <p:pic>
          <p:nvPicPr>
            <p:cNvPr id="324" name="object 324" descr=""/>
            <p:cNvPicPr/>
            <p:nvPr/>
          </p:nvPicPr>
          <p:blipFill>
            <a:blip r:embed="rId115" cstate="print"/>
            <a:stretch>
              <a:fillRect/>
            </a:stretch>
          </p:blipFill>
          <p:spPr>
            <a:xfrm>
              <a:off x="16094032" y="7472531"/>
              <a:ext cx="204825" cy="196138"/>
            </a:xfrm>
            <a:prstGeom prst="rect">
              <a:avLst/>
            </a:prstGeom>
          </p:spPr>
        </p:pic>
      </p:grpSp>
      <p:grpSp>
        <p:nvGrpSpPr>
          <p:cNvPr id="325" name="object 325" descr=""/>
          <p:cNvGrpSpPr/>
          <p:nvPr/>
        </p:nvGrpSpPr>
        <p:grpSpPr>
          <a:xfrm>
            <a:off x="16384525" y="7475960"/>
            <a:ext cx="396875" cy="195580"/>
            <a:chOff x="16384525" y="7475960"/>
            <a:chExt cx="396875" cy="195580"/>
          </a:xfrm>
        </p:grpSpPr>
        <p:pic>
          <p:nvPicPr>
            <p:cNvPr id="326" name="object 326" descr=""/>
            <p:cNvPicPr/>
            <p:nvPr/>
          </p:nvPicPr>
          <p:blipFill>
            <a:blip r:embed="rId126" cstate="print"/>
            <a:stretch>
              <a:fillRect/>
            </a:stretch>
          </p:blipFill>
          <p:spPr>
            <a:xfrm>
              <a:off x="16606724" y="7475960"/>
              <a:ext cx="174193" cy="195224"/>
            </a:xfrm>
            <a:prstGeom prst="rect">
              <a:avLst/>
            </a:prstGeom>
          </p:spPr>
        </p:pic>
        <p:pic>
          <p:nvPicPr>
            <p:cNvPr id="327" name="object 327" descr=""/>
            <p:cNvPicPr/>
            <p:nvPr/>
          </p:nvPicPr>
          <p:blipFill>
            <a:blip r:embed="rId110" cstate="print"/>
            <a:stretch>
              <a:fillRect/>
            </a:stretch>
          </p:blipFill>
          <p:spPr>
            <a:xfrm>
              <a:off x="16384525" y="7475960"/>
              <a:ext cx="181737" cy="195224"/>
            </a:xfrm>
            <a:prstGeom prst="rect">
              <a:avLst/>
            </a:prstGeom>
          </p:spPr>
        </p:pic>
      </p:grpSp>
      <p:sp>
        <p:nvSpPr>
          <p:cNvPr id="328" name="object 328" descr=""/>
          <p:cNvSpPr/>
          <p:nvPr/>
        </p:nvSpPr>
        <p:spPr>
          <a:xfrm>
            <a:off x="16818407" y="7477111"/>
            <a:ext cx="195580" cy="192405"/>
          </a:xfrm>
          <a:custGeom>
            <a:avLst/>
            <a:gdLst/>
            <a:ahLst/>
            <a:cxnLst/>
            <a:rect l="l" t="t" r="r" b="b"/>
            <a:pathLst>
              <a:path w="195580" h="192404">
                <a:moveTo>
                  <a:pt x="180822" y="0"/>
                </a:moveTo>
                <a:lnTo>
                  <a:pt x="158648" y="0"/>
                </a:lnTo>
                <a:lnTo>
                  <a:pt x="158648" y="16751"/>
                </a:lnTo>
                <a:lnTo>
                  <a:pt x="36118" y="16751"/>
                </a:lnTo>
                <a:lnTo>
                  <a:pt x="36118" y="241"/>
                </a:lnTo>
                <a:lnTo>
                  <a:pt x="13944" y="241"/>
                </a:lnTo>
                <a:lnTo>
                  <a:pt x="13944" y="16751"/>
                </a:lnTo>
                <a:lnTo>
                  <a:pt x="13944" y="33261"/>
                </a:lnTo>
                <a:lnTo>
                  <a:pt x="13944" y="51041"/>
                </a:lnTo>
                <a:lnTo>
                  <a:pt x="13944" y="68821"/>
                </a:lnTo>
                <a:lnTo>
                  <a:pt x="180822" y="68821"/>
                </a:lnTo>
                <a:lnTo>
                  <a:pt x="180822" y="51206"/>
                </a:lnTo>
                <a:lnTo>
                  <a:pt x="180822" y="51041"/>
                </a:lnTo>
                <a:lnTo>
                  <a:pt x="180822" y="33832"/>
                </a:lnTo>
                <a:lnTo>
                  <a:pt x="158648" y="33832"/>
                </a:lnTo>
                <a:lnTo>
                  <a:pt x="158648" y="51041"/>
                </a:lnTo>
                <a:lnTo>
                  <a:pt x="36118" y="51041"/>
                </a:lnTo>
                <a:lnTo>
                  <a:pt x="36118" y="33261"/>
                </a:lnTo>
                <a:lnTo>
                  <a:pt x="180822" y="33261"/>
                </a:lnTo>
                <a:lnTo>
                  <a:pt x="180822" y="16916"/>
                </a:lnTo>
                <a:lnTo>
                  <a:pt x="180822" y="16751"/>
                </a:lnTo>
                <a:lnTo>
                  <a:pt x="180822" y="0"/>
                </a:lnTo>
                <a:close/>
              </a:path>
              <a:path w="195580" h="192404">
                <a:moveTo>
                  <a:pt x="184937" y="175501"/>
                </a:moveTo>
                <a:lnTo>
                  <a:pt x="35661" y="175501"/>
                </a:lnTo>
                <a:lnTo>
                  <a:pt x="35661" y="162801"/>
                </a:lnTo>
                <a:lnTo>
                  <a:pt x="181508" y="162801"/>
                </a:lnTo>
                <a:lnTo>
                  <a:pt x="181508" y="146291"/>
                </a:lnTo>
                <a:lnTo>
                  <a:pt x="181508" y="133591"/>
                </a:lnTo>
                <a:lnTo>
                  <a:pt x="181508" y="117081"/>
                </a:lnTo>
                <a:lnTo>
                  <a:pt x="13030" y="117081"/>
                </a:lnTo>
                <a:lnTo>
                  <a:pt x="13030" y="133591"/>
                </a:lnTo>
                <a:lnTo>
                  <a:pt x="159334" y="133591"/>
                </a:lnTo>
                <a:lnTo>
                  <a:pt x="159334" y="146291"/>
                </a:lnTo>
                <a:lnTo>
                  <a:pt x="13487" y="146291"/>
                </a:lnTo>
                <a:lnTo>
                  <a:pt x="13487" y="162801"/>
                </a:lnTo>
                <a:lnTo>
                  <a:pt x="13487" y="175501"/>
                </a:lnTo>
                <a:lnTo>
                  <a:pt x="13487" y="192011"/>
                </a:lnTo>
                <a:lnTo>
                  <a:pt x="184937" y="192011"/>
                </a:lnTo>
                <a:lnTo>
                  <a:pt x="184937" y="175501"/>
                </a:lnTo>
                <a:close/>
              </a:path>
              <a:path w="195580" h="192404">
                <a:moveTo>
                  <a:pt x="194995" y="83896"/>
                </a:moveTo>
                <a:lnTo>
                  <a:pt x="0" y="83896"/>
                </a:lnTo>
                <a:lnTo>
                  <a:pt x="0" y="101498"/>
                </a:lnTo>
                <a:lnTo>
                  <a:pt x="194995" y="101498"/>
                </a:lnTo>
                <a:lnTo>
                  <a:pt x="194995" y="838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29" name="object 329" descr=""/>
          <p:cNvGrpSpPr/>
          <p:nvPr/>
        </p:nvGrpSpPr>
        <p:grpSpPr>
          <a:xfrm>
            <a:off x="12749627" y="9150751"/>
            <a:ext cx="408940" cy="194310"/>
            <a:chOff x="12749627" y="9150751"/>
            <a:chExt cx="408940" cy="194310"/>
          </a:xfrm>
        </p:grpSpPr>
        <p:pic>
          <p:nvPicPr>
            <p:cNvPr id="330" name="object 330" descr=""/>
            <p:cNvPicPr/>
            <p:nvPr/>
          </p:nvPicPr>
          <p:blipFill>
            <a:blip r:embed="rId85" cstate="print"/>
            <a:stretch>
              <a:fillRect/>
            </a:stretch>
          </p:blipFill>
          <p:spPr>
            <a:xfrm>
              <a:off x="12969541" y="9151894"/>
              <a:ext cx="188823" cy="192709"/>
            </a:xfrm>
            <a:prstGeom prst="rect">
              <a:avLst/>
            </a:prstGeom>
          </p:spPr>
        </p:pic>
        <p:pic>
          <p:nvPicPr>
            <p:cNvPr id="331" name="object 331" descr=""/>
            <p:cNvPicPr/>
            <p:nvPr/>
          </p:nvPicPr>
          <p:blipFill>
            <a:blip r:embed="rId117" cstate="print"/>
            <a:stretch>
              <a:fillRect/>
            </a:stretch>
          </p:blipFill>
          <p:spPr>
            <a:xfrm>
              <a:off x="12749627" y="9150751"/>
              <a:ext cx="194995" cy="194081"/>
            </a:xfrm>
            <a:prstGeom prst="rect">
              <a:avLst/>
            </a:prstGeom>
          </p:spPr>
        </p:pic>
      </p:grpSp>
      <p:grpSp>
        <p:nvGrpSpPr>
          <p:cNvPr id="332" name="object 332" descr=""/>
          <p:cNvGrpSpPr/>
          <p:nvPr/>
        </p:nvGrpSpPr>
        <p:grpSpPr>
          <a:xfrm>
            <a:off x="13253414" y="9151894"/>
            <a:ext cx="635000" cy="196850"/>
            <a:chOff x="13253414" y="9151894"/>
            <a:chExt cx="635000" cy="196850"/>
          </a:xfrm>
        </p:grpSpPr>
        <p:pic>
          <p:nvPicPr>
            <p:cNvPr id="333" name="object 333" descr=""/>
            <p:cNvPicPr/>
            <p:nvPr/>
          </p:nvPicPr>
          <p:blipFill>
            <a:blip r:embed="rId80" cstate="print"/>
            <a:stretch>
              <a:fillRect/>
            </a:stretch>
          </p:blipFill>
          <p:spPr>
            <a:xfrm>
              <a:off x="13253414" y="9154180"/>
              <a:ext cx="194995" cy="194081"/>
            </a:xfrm>
            <a:prstGeom prst="rect">
              <a:avLst/>
            </a:prstGeom>
          </p:spPr>
        </p:pic>
        <p:pic>
          <p:nvPicPr>
            <p:cNvPr id="334" name="object 334" descr=""/>
            <p:cNvPicPr/>
            <p:nvPr/>
          </p:nvPicPr>
          <p:blipFill>
            <a:blip r:embed="rId130" cstate="print"/>
            <a:stretch>
              <a:fillRect/>
            </a:stretch>
          </p:blipFill>
          <p:spPr>
            <a:xfrm>
              <a:off x="13479499" y="9151894"/>
              <a:ext cx="408736" cy="195224"/>
            </a:xfrm>
            <a:prstGeom prst="rect">
              <a:avLst/>
            </a:prstGeom>
          </p:spPr>
        </p:pic>
      </p:grpSp>
      <p:pic>
        <p:nvPicPr>
          <p:cNvPr id="335" name="object 335" descr=""/>
          <p:cNvPicPr/>
          <p:nvPr/>
        </p:nvPicPr>
        <p:blipFill>
          <a:blip r:embed="rId79" cstate="print"/>
          <a:stretch>
            <a:fillRect/>
          </a:stretch>
        </p:blipFill>
        <p:spPr>
          <a:xfrm>
            <a:off x="12752828" y="9791860"/>
            <a:ext cx="189280" cy="192709"/>
          </a:xfrm>
          <a:prstGeom prst="rect">
            <a:avLst/>
          </a:prstGeom>
        </p:spPr>
      </p:pic>
      <p:sp>
        <p:nvSpPr>
          <p:cNvPr id="336" name="object 336" descr=""/>
          <p:cNvSpPr/>
          <p:nvPr/>
        </p:nvSpPr>
        <p:spPr>
          <a:xfrm>
            <a:off x="13130703" y="9791860"/>
            <a:ext cx="22860" cy="41275"/>
          </a:xfrm>
          <a:custGeom>
            <a:avLst/>
            <a:gdLst/>
            <a:ahLst/>
            <a:cxnLst/>
            <a:rect l="l" t="t" r="r" b="b"/>
            <a:pathLst>
              <a:path w="22859" h="41275">
                <a:moveTo>
                  <a:pt x="22631" y="40690"/>
                </a:moveTo>
                <a:lnTo>
                  <a:pt x="0" y="40690"/>
                </a:lnTo>
                <a:lnTo>
                  <a:pt x="0" y="0"/>
                </a:lnTo>
                <a:lnTo>
                  <a:pt x="22631" y="0"/>
                </a:lnTo>
                <a:lnTo>
                  <a:pt x="22631" y="4069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7" name="object 337" descr=""/>
          <p:cNvSpPr/>
          <p:nvPr/>
        </p:nvSpPr>
        <p:spPr>
          <a:xfrm>
            <a:off x="12977533" y="9795294"/>
            <a:ext cx="175895" cy="189865"/>
          </a:xfrm>
          <a:custGeom>
            <a:avLst/>
            <a:gdLst/>
            <a:ahLst/>
            <a:cxnLst/>
            <a:rect l="l" t="t" r="r" b="b"/>
            <a:pathLst>
              <a:path w="175894" h="189865">
                <a:moveTo>
                  <a:pt x="114071" y="0"/>
                </a:moveTo>
                <a:lnTo>
                  <a:pt x="91897" y="0"/>
                </a:lnTo>
                <a:lnTo>
                  <a:pt x="91897" y="27889"/>
                </a:lnTo>
                <a:lnTo>
                  <a:pt x="114071" y="27889"/>
                </a:lnTo>
                <a:lnTo>
                  <a:pt x="114071" y="0"/>
                </a:lnTo>
                <a:close/>
              </a:path>
              <a:path w="175894" h="189865">
                <a:moveTo>
                  <a:pt x="175793" y="135559"/>
                </a:moveTo>
                <a:lnTo>
                  <a:pt x="153162" y="135559"/>
                </a:lnTo>
                <a:lnTo>
                  <a:pt x="153162" y="170307"/>
                </a:lnTo>
                <a:lnTo>
                  <a:pt x="175793" y="170307"/>
                </a:lnTo>
                <a:lnTo>
                  <a:pt x="175793" y="135559"/>
                </a:lnTo>
                <a:close/>
              </a:path>
              <a:path w="175894" h="189865">
                <a:moveTo>
                  <a:pt x="175793" y="116065"/>
                </a:moveTo>
                <a:lnTo>
                  <a:pt x="9601" y="116065"/>
                </a:lnTo>
                <a:lnTo>
                  <a:pt x="9601" y="135115"/>
                </a:lnTo>
                <a:lnTo>
                  <a:pt x="9601" y="170675"/>
                </a:lnTo>
                <a:lnTo>
                  <a:pt x="9601" y="189725"/>
                </a:lnTo>
                <a:lnTo>
                  <a:pt x="175793" y="189725"/>
                </a:lnTo>
                <a:lnTo>
                  <a:pt x="175793" y="170675"/>
                </a:lnTo>
                <a:lnTo>
                  <a:pt x="32232" y="170675"/>
                </a:lnTo>
                <a:lnTo>
                  <a:pt x="32232" y="135115"/>
                </a:lnTo>
                <a:lnTo>
                  <a:pt x="175793" y="135115"/>
                </a:lnTo>
                <a:lnTo>
                  <a:pt x="175793" y="116065"/>
                </a:lnTo>
                <a:close/>
              </a:path>
              <a:path w="175894" h="189865">
                <a:moveTo>
                  <a:pt x="175793" y="37325"/>
                </a:moveTo>
                <a:lnTo>
                  <a:pt x="114071" y="37325"/>
                </a:lnTo>
                <a:lnTo>
                  <a:pt x="114071" y="28435"/>
                </a:lnTo>
                <a:lnTo>
                  <a:pt x="91897" y="28435"/>
                </a:lnTo>
                <a:lnTo>
                  <a:pt x="91897" y="46215"/>
                </a:lnTo>
                <a:lnTo>
                  <a:pt x="91897" y="58915"/>
                </a:lnTo>
                <a:lnTo>
                  <a:pt x="91897" y="77965"/>
                </a:lnTo>
                <a:lnTo>
                  <a:pt x="22174" y="77965"/>
                </a:lnTo>
                <a:lnTo>
                  <a:pt x="22174" y="46215"/>
                </a:lnTo>
                <a:lnTo>
                  <a:pt x="91897" y="46215"/>
                </a:lnTo>
                <a:lnTo>
                  <a:pt x="91897" y="28435"/>
                </a:lnTo>
                <a:lnTo>
                  <a:pt x="22174" y="28435"/>
                </a:lnTo>
                <a:lnTo>
                  <a:pt x="22174" y="495"/>
                </a:lnTo>
                <a:lnTo>
                  <a:pt x="0" y="495"/>
                </a:lnTo>
                <a:lnTo>
                  <a:pt x="0" y="97015"/>
                </a:lnTo>
                <a:lnTo>
                  <a:pt x="114071" y="97015"/>
                </a:lnTo>
                <a:lnTo>
                  <a:pt x="114071" y="77965"/>
                </a:lnTo>
                <a:lnTo>
                  <a:pt x="114071" y="58915"/>
                </a:lnTo>
                <a:lnTo>
                  <a:pt x="153162" y="58915"/>
                </a:lnTo>
                <a:lnTo>
                  <a:pt x="153162" y="105841"/>
                </a:lnTo>
                <a:lnTo>
                  <a:pt x="175793" y="105841"/>
                </a:lnTo>
                <a:lnTo>
                  <a:pt x="175793" y="58915"/>
                </a:lnTo>
                <a:lnTo>
                  <a:pt x="175793" y="58521"/>
                </a:lnTo>
                <a:lnTo>
                  <a:pt x="175793" y="46215"/>
                </a:lnTo>
                <a:lnTo>
                  <a:pt x="175793" y="3732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38" name="object 338" descr=""/>
          <p:cNvGrpSpPr/>
          <p:nvPr/>
        </p:nvGrpSpPr>
        <p:grpSpPr>
          <a:xfrm>
            <a:off x="13253414" y="9791860"/>
            <a:ext cx="864235" cy="196850"/>
            <a:chOff x="13253414" y="9791860"/>
            <a:chExt cx="864235" cy="196850"/>
          </a:xfrm>
        </p:grpSpPr>
        <p:pic>
          <p:nvPicPr>
            <p:cNvPr id="339" name="object 339" descr=""/>
            <p:cNvPicPr/>
            <p:nvPr/>
          </p:nvPicPr>
          <p:blipFill>
            <a:blip r:embed="rId131" cstate="print"/>
            <a:stretch>
              <a:fillRect/>
            </a:stretch>
          </p:blipFill>
          <p:spPr>
            <a:xfrm>
              <a:off x="13253414" y="9794146"/>
              <a:ext cx="194995" cy="194081"/>
            </a:xfrm>
            <a:prstGeom prst="rect">
              <a:avLst/>
            </a:prstGeom>
          </p:spPr>
        </p:pic>
        <p:pic>
          <p:nvPicPr>
            <p:cNvPr id="340" name="object 340" descr=""/>
            <p:cNvPicPr/>
            <p:nvPr/>
          </p:nvPicPr>
          <p:blipFill>
            <a:blip r:embed="rId130" cstate="print"/>
            <a:stretch>
              <a:fillRect/>
            </a:stretch>
          </p:blipFill>
          <p:spPr>
            <a:xfrm>
              <a:off x="13479499" y="9791860"/>
              <a:ext cx="408736" cy="195224"/>
            </a:xfrm>
            <a:prstGeom prst="rect">
              <a:avLst/>
            </a:prstGeom>
          </p:spPr>
        </p:pic>
        <p:pic>
          <p:nvPicPr>
            <p:cNvPr id="341" name="object 341" descr=""/>
            <p:cNvPicPr/>
            <p:nvPr/>
          </p:nvPicPr>
          <p:blipFill>
            <a:blip r:embed="rId132" cstate="print"/>
            <a:stretch>
              <a:fillRect/>
            </a:stretch>
          </p:blipFill>
          <p:spPr>
            <a:xfrm>
              <a:off x="13913153" y="9791860"/>
              <a:ext cx="204139" cy="195224"/>
            </a:xfrm>
            <a:prstGeom prst="rect">
              <a:avLst/>
            </a:prstGeom>
          </p:spPr>
        </p:pic>
      </p:grpSp>
      <p:grpSp>
        <p:nvGrpSpPr>
          <p:cNvPr id="342" name="object 342" descr=""/>
          <p:cNvGrpSpPr/>
          <p:nvPr/>
        </p:nvGrpSpPr>
        <p:grpSpPr>
          <a:xfrm>
            <a:off x="14196979" y="9791860"/>
            <a:ext cx="407034" cy="196215"/>
            <a:chOff x="14196979" y="9791860"/>
            <a:chExt cx="407034" cy="196215"/>
          </a:xfrm>
        </p:grpSpPr>
        <p:pic>
          <p:nvPicPr>
            <p:cNvPr id="343" name="object 343" descr=""/>
            <p:cNvPicPr/>
            <p:nvPr/>
          </p:nvPicPr>
          <p:blipFill>
            <a:blip r:embed="rId133" cstate="print"/>
            <a:stretch>
              <a:fillRect/>
            </a:stretch>
          </p:blipFill>
          <p:spPr>
            <a:xfrm>
              <a:off x="14196979" y="9794146"/>
              <a:ext cx="194995" cy="193624"/>
            </a:xfrm>
            <a:prstGeom prst="rect">
              <a:avLst/>
            </a:prstGeom>
          </p:spPr>
        </p:pic>
        <p:pic>
          <p:nvPicPr>
            <p:cNvPr id="344" name="object 344" descr=""/>
            <p:cNvPicPr/>
            <p:nvPr/>
          </p:nvPicPr>
          <p:blipFill>
            <a:blip r:embed="rId71" cstate="print"/>
            <a:stretch>
              <a:fillRect/>
            </a:stretch>
          </p:blipFill>
          <p:spPr>
            <a:xfrm>
              <a:off x="14420550" y="9791860"/>
              <a:ext cx="183337" cy="19270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3214" y="9625270"/>
            <a:ext cx="250925" cy="177064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488541" y="9627429"/>
            <a:ext cx="250925" cy="177064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10887" y="582048"/>
            <a:ext cx="410686" cy="200665"/>
          </a:xfrm>
          <a:prstGeom prst="rect">
            <a:avLst/>
          </a:prstGeom>
        </p:spPr>
      </p:pic>
      <p:sp>
        <p:nvSpPr>
          <p:cNvPr id="5" name="object 5" descr=""/>
          <p:cNvSpPr/>
          <p:nvPr/>
        </p:nvSpPr>
        <p:spPr>
          <a:xfrm>
            <a:off x="1789592" y="695503"/>
            <a:ext cx="14251940" cy="27305"/>
          </a:xfrm>
          <a:custGeom>
            <a:avLst/>
            <a:gdLst/>
            <a:ahLst/>
            <a:cxnLst/>
            <a:rect l="l" t="t" r="r" b="b"/>
            <a:pathLst>
              <a:path w="14251940" h="27304">
                <a:moveTo>
                  <a:pt x="14251781" y="26789"/>
                </a:moveTo>
                <a:lnTo>
                  <a:pt x="0" y="26789"/>
                </a:lnTo>
                <a:lnTo>
                  <a:pt x="0" y="0"/>
                </a:lnTo>
                <a:lnTo>
                  <a:pt x="14251781" y="0"/>
                </a:lnTo>
                <a:lnTo>
                  <a:pt x="14251781" y="26789"/>
                </a:lnTo>
                <a:close/>
              </a:path>
            </a:pathLst>
          </a:custGeom>
          <a:solidFill>
            <a:srgbClr val="9E9E9E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6" name="object 6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58124" y="4611969"/>
            <a:ext cx="15998450" cy="4411337"/>
          </a:xfrm>
          <a:prstGeom prst="rect">
            <a:avLst/>
          </a:prstGeom>
        </p:spPr>
      </p:pic>
      <p:grpSp>
        <p:nvGrpSpPr>
          <p:cNvPr id="7" name="object 7" descr=""/>
          <p:cNvGrpSpPr/>
          <p:nvPr/>
        </p:nvGrpSpPr>
        <p:grpSpPr>
          <a:xfrm>
            <a:off x="16302784" y="573600"/>
            <a:ext cx="354965" cy="203835"/>
            <a:chOff x="16302784" y="573600"/>
            <a:chExt cx="354965" cy="203835"/>
          </a:xfrm>
        </p:grpSpPr>
        <p:pic>
          <p:nvPicPr>
            <p:cNvPr id="8" name="object 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302784" y="573600"/>
              <a:ext cx="173757" cy="203479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502606" y="573600"/>
              <a:ext cx="154933" cy="203479"/>
            </a:xfrm>
            <a:prstGeom prst="rect">
              <a:avLst/>
            </a:prstGeom>
          </p:spPr>
        </p:pic>
      </p:grpSp>
      <p:grpSp>
        <p:nvGrpSpPr>
          <p:cNvPr id="10" name="object 10" descr=""/>
          <p:cNvGrpSpPr/>
          <p:nvPr/>
        </p:nvGrpSpPr>
        <p:grpSpPr>
          <a:xfrm>
            <a:off x="16736207" y="565471"/>
            <a:ext cx="422909" cy="217170"/>
            <a:chOff x="16736207" y="565471"/>
            <a:chExt cx="422909" cy="217170"/>
          </a:xfrm>
        </p:grpSpPr>
        <p:pic>
          <p:nvPicPr>
            <p:cNvPr id="11" name="object 11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736207" y="565471"/>
              <a:ext cx="198614" cy="214148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965230" y="565471"/>
              <a:ext cx="193546" cy="216943"/>
            </a:xfrm>
            <a:prstGeom prst="rect">
              <a:avLst/>
            </a:prstGeom>
          </p:spPr>
        </p:pic>
      </p:grpSp>
      <p:sp>
        <p:nvSpPr>
          <p:cNvPr id="13" name="object 13" descr=""/>
          <p:cNvSpPr/>
          <p:nvPr/>
        </p:nvSpPr>
        <p:spPr>
          <a:xfrm>
            <a:off x="1161893" y="1178502"/>
            <a:ext cx="501015" cy="558800"/>
          </a:xfrm>
          <a:custGeom>
            <a:avLst/>
            <a:gdLst/>
            <a:ahLst/>
            <a:cxnLst/>
            <a:rect l="l" t="t" r="r" b="b"/>
            <a:pathLst>
              <a:path w="501014" h="558800">
                <a:moveTo>
                  <a:pt x="210074" y="558562"/>
                </a:moveTo>
                <a:lnTo>
                  <a:pt x="0" y="558562"/>
                </a:lnTo>
                <a:lnTo>
                  <a:pt x="0" y="0"/>
                </a:lnTo>
                <a:lnTo>
                  <a:pt x="210074" y="0"/>
                </a:lnTo>
                <a:lnTo>
                  <a:pt x="261825" y="3369"/>
                </a:lnTo>
                <a:lnTo>
                  <a:pt x="309213" y="13224"/>
                </a:lnTo>
                <a:lnTo>
                  <a:pt x="351981" y="29181"/>
                </a:lnTo>
                <a:lnTo>
                  <a:pt x="389876" y="50858"/>
                </a:lnTo>
                <a:lnTo>
                  <a:pt x="422641" y="77873"/>
                </a:lnTo>
                <a:lnTo>
                  <a:pt x="450021" y="109842"/>
                </a:lnTo>
                <a:lnTo>
                  <a:pt x="450318" y="110341"/>
                </a:lnTo>
                <a:lnTo>
                  <a:pt x="120992" y="110341"/>
                </a:lnTo>
                <a:lnTo>
                  <a:pt x="120992" y="448220"/>
                </a:lnTo>
                <a:lnTo>
                  <a:pt x="450583" y="448220"/>
                </a:lnTo>
                <a:lnTo>
                  <a:pt x="450021" y="449163"/>
                </a:lnTo>
                <a:lnTo>
                  <a:pt x="422641" y="481031"/>
                </a:lnTo>
                <a:lnTo>
                  <a:pt x="389876" y="507944"/>
                </a:lnTo>
                <a:lnTo>
                  <a:pt x="351981" y="529528"/>
                </a:lnTo>
                <a:lnTo>
                  <a:pt x="309213" y="545408"/>
                </a:lnTo>
                <a:lnTo>
                  <a:pt x="261825" y="555211"/>
                </a:lnTo>
                <a:lnTo>
                  <a:pt x="210074" y="558562"/>
                </a:lnTo>
                <a:close/>
              </a:path>
              <a:path w="501014" h="558800">
                <a:moveTo>
                  <a:pt x="450583" y="448220"/>
                </a:moveTo>
                <a:lnTo>
                  <a:pt x="212068" y="448220"/>
                </a:lnTo>
                <a:lnTo>
                  <a:pt x="260487" y="443204"/>
                </a:lnTo>
                <a:lnTo>
                  <a:pt x="301593" y="428421"/>
                </a:lnTo>
                <a:lnTo>
                  <a:pt x="334722" y="404272"/>
                </a:lnTo>
                <a:lnTo>
                  <a:pt x="359209" y="371156"/>
                </a:lnTo>
                <a:lnTo>
                  <a:pt x="374388" y="329473"/>
                </a:lnTo>
                <a:lnTo>
                  <a:pt x="379596" y="279623"/>
                </a:lnTo>
                <a:lnTo>
                  <a:pt x="374388" y="229723"/>
                </a:lnTo>
                <a:lnTo>
                  <a:pt x="359209" y="187913"/>
                </a:lnTo>
                <a:lnTo>
                  <a:pt x="334722" y="154632"/>
                </a:lnTo>
                <a:lnTo>
                  <a:pt x="301593" y="130318"/>
                </a:lnTo>
                <a:lnTo>
                  <a:pt x="260487" y="115408"/>
                </a:lnTo>
                <a:lnTo>
                  <a:pt x="212068" y="110341"/>
                </a:lnTo>
                <a:lnTo>
                  <a:pt x="450318" y="110341"/>
                </a:lnTo>
                <a:lnTo>
                  <a:pt x="471761" y="146385"/>
                </a:lnTo>
                <a:lnTo>
                  <a:pt x="487606" y="187117"/>
                </a:lnTo>
                <a:lnTo>
                  <a:pt x="497300" y="231658"/>
                </a:lnTo>
                <a:lnTo>
                  <a:pt x="500588" y="279623"/>
                </a:lnTo>
                <a:lnTo>
                  <a:pt x="497300" y="327570"/>
                </a:lnTo>
                <a:lnTo>
                  <a:pt x="487606" y="372058"/>
                </a:lnTo>
                <a:lnTo>
                  <a:pt x="471761" y="412714"/>
                </a:lnTo>
                <a:lnTo>
                  <a:pt x="450583" y="448220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 descr=""/>
          <p:cNvSpPr/>
          <p:nvPr/>
        </p:nvSpPr>
        <p:spPr>
          <a:xfrm>
            <a:off x="1734944" y="1178502"/>
            <a:ext cx="448945" cy="558800"/>
          </a:xfrm>
          <a:custGeom>
            <a:avLst/>
            <a:gdLst/>
            <a:ahLst/>
            <a:cxnLst/>
            <a:rect l="l" t="t" r="r" b="b"/>
            <a:pathLst>
              <a:path w="448944" h="558800">
                <a:moveTo>
                  <a:pt x="255280" y="558562"/>
                </a:moveTo>
                <a:lnTo>
                  <a:pt x="0" y="558562"/>
                </a:lnTo>
                <a:lnTo>
                  <a:pt x="0" y="0"/>
                </a:lnTo>
                <a:lnTo>
                  <a:pt x="235336" y="0"/>
                </a:lnTo>
                <a:lnTo>
                  <a:pt x="291052" y="5244"/>
                </a:lnTo>
                <a:lnTo>
                  <a:pt x="337591" y="20484"/>
                </a:lnTo>
                <a:lnTo>
                  <a:pt x="374527" y="44976"/>
                </a:lnTo>
                <a:lnTo>
                  <a:pt x="401435" y="77977"/>
                </a:lnTo>
                <a:lnTo>
                  <a:pt x="412839" y="106229"/>
                </a:lnTo>
                <a:lnTo>
                  <a:pt x="120992" y="106229"/>
                </a:lnTo>
                <a:lnTo>
                  <a:pt x="120992" y="226166"/>
                </a:lnTo>
                <a:lnTo>
                  <a:pt x="405501" y="226166"/>
                </a:lnTo>
                <a:lnTo>
                  <a:pt x="385890" y="249907"/>
                </a:lnTo>
                <a:lnTo>
                  <a:pt x="360317" y="265916"/>
                </a:lnTo>
                <a:lnTo>
                  <a:pt x="396008" y="284806"/>
                </a:lnTo>
                <a:lnTo>
                  <a:pt x="423970" y="313720"/>
                </a:lnTo>
                <a:lnTo>
                  <a:pt x="430334" y="326227"/>
                </a:lnTo>
                <a:lnTo>
                  <a:pt x="120992" y="326227"/>
                </a:lnTo>
                <a:lnTo>
                  <a:pt x="120992" y="452332"/>
                </a:lnTo>
                <a:lnTo>
                  <a:pt x="436783" y="452332"/>
                </a:lnTo>
                <a:lnTo>
                  <a:pt x="425614" y="479162"/>
                </a:lnTo>
                <a:lnTo>
                  <a:pt x="397628" y="512729"/>
                </a:lnTo>
                <a:lnTo>
                  <a:pt x="359504" y="537671"/>
                </a:lnTo>
                <a:lnTo>
                  <a:pt x="311851" y="553209"/>
                </a:lnTo>
                <a:lnTo>
                  <a:pt x="255280" y="558562"/>
                </a:lnTo>
                <a:close/>
              </a:path>
              <a:path w="448944" h="558800">
                <a:moveTo>
                  <a:pt x="405501" y="226166"/>
                </a:moveTo>
                <a:lnTo>
                  <a:pt x="230017" y="226166"/>
                </a:lnTo>
                <a:lnTo>
                  <a:pt x="260691" y="222343"/>
                </a:lnTo>
                <a:lnTo>
                  <a:pt x="283450" y="211002"/>
                </a:lnTo>
                <a:lnTo>
                  <a:pt x="297608" y="192337"/>
                </a:lnTo>
                <a:lnTo>
                  <a:pt x="302480" y="166540"/>
                </a:lnTo>
                <a:lnTo>
                  <a:pt x="297608" y="140636"/>
                </a:lnTo>
                <a:lnTo>
                  <a:pt x="283450" y="121735"/>
                </a:lnTo>
                <a:lnTo>
                  <a:pt x="260691" y="110159"/>
                </a:lnTo>
                <a:lnTo>
                  <a:pt x="230017" y="106229"/>
                </a:lnTo>
                <a:lnTo>
                  <a:pt x="412839" y="106229"/>
                </a:lnTo>
                <a:lnTo>
                  <a:pt x="417892" y="118746"/>
                </a:lnTo>
                <a:lnTo>
                  <a:pt x="423472" y="166540"/>
                </a:lnTo>
                <a:lnTo>
                  <a:pt x="418839" y="196813"/>
                </a:lnTo>
                <a:lnTo>
                  <a:pt x="405855" y="225737"/>
                </a:lnTo>
                <a:lnTo>
                  <a:pt x="405501" y="226166"/>
                </a:lnTo>
                <a:close/>
              </a:path>
              <a:path w="448944" h="558800">
                <a:moveTo>
                  <a:pt x="436783" y="452332"/>
                </a:moveTo>
                <a:lnTo>
                  <a:pt x="249961" y="452332"/>
                </a:lnTo>
                <a:lnTo>
                  <a:pt x="282307" y="448263"/>
                </a:lnTo>
                <a:lnTo>
                  <a:pt x="306801" y="436226"/>
                </a:lnTo>
                <a:lnTo>
                  <a:pt x="322320" y="416480"/>
                </a:lnTo>
                <a:lnTo>
                  <a:pt x="327742" y="389280"/>
                </a:lnTo>
                <a:lnTo>
                  <a:pt x="322320" y="362080"/>
                </a:lnTo>
                <a:lnTo>
                  <a:pt x="306801" y="342333"/>
                </a:lnTo>
                <a:lnTo>
                  <a:pt x="282307" y="330296"/>
                </a:lnTo>
                <a:lnTo>
                  <a:pt x="249961" y="326227"/>
                </a:lnTo>
                <a:lnTo>
                  <a:pt x="430334" y="326227"/>
                </a:lnTo>
                <a:lnTo>
                  <a:pt x="442211" y="349572"/>
                </a:lnTo>
                <a:lnTo>
                  <a:pt x="448734" y="389280"/>
                </a:lnTo>
                <a:lnTo>
                  <a:pt x="442852" y="437752"/>
                </a:lnTo>
                <a:lnTo>
                  <a:pt x="436783" y="452332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 descr=""/>
          <p:cNvSpPr/>
          <p:nvPr/>
        </p:nvSpPr>
        <p:spPr>
          <a:xfrm>
            <a:off x="2424189" y="1161368"/>
            <a:ext cx="559435" cy="585470"/>
          </a:xfrm>
          <a:custGeom>
            <a:avLst/>
            <a:gdLst/>
            <a:ahLst/>
            <a:cxnLst/>
            <a:rect l="l" t="t" r="r" b="b"/>
            <a:pathLst>
              <a:path w="559435" h="585469">
                <a:moveTo>
                  <a:pt x="553106" y="290589"/>
                </a:moveTo>
                <a:lnTo>
                  <a:pt x="440756" y="290589"/>
                </a:lnTo>
                <a:lnTo>
                  <a:pt x="440756" y="149406"/>
                </a:lnTo>
                <a:lnTo>
                  <a:pt x="338379" y="149406"/>
                </a:lnTo>
                <a:lnTo>
                  <a:pt x="338379" y="47974"/>
                </a:lnTo>
                <a:lnTo>
                  <a:pt x="440756" y="47974"/>
                </a:lnTo>
                <a:lnTo>
                  <a:pt x="440756" y="0"/>
                </a:lnTo>
                <a:lnTo>
                  <a:pt x="553106" y="0"/>
                </a:lnTo>
                <a:lnTo>
                  <a:pt x="553106" y="290589"/>
                </a:lnTo>
                <a:close/>
              </a:path>
              <a:path w="559435" h="585469">
                <a:moveTo>
                  <a:pt x="0" y="294701"/>
                </a:moveTo>
                <a:lnTo>
                  <a:pt x="0" y="193269"/>
                </a:lnTo>
                <a:lnTo>
                  <a:pt x="41691" y="182392"/>
                </a:lnTo>
                <a:lnTo>
                  <a:pt x="77805" y="161540"/>
                </a:lnTo>
                <a:lnTo>
                  <a:pt x="107530" y="131930"/>
                </a:lnTo>
                <a:lnTo>
                  <a:pt x="130052" y="94781"/>
                </a:lnTo>
                <a:lnTo>
                  <a:pt x="144561" y="51312"/>
                </a:lnTo>
                <a:lnTo>
                  <a:pt x="150242" y="2741"/>
                </a:lnTo>
                <a:lnTo>
                  <a:pt x="263257" y="9594"/>
                </a:lnTo>
                <a:lnTo>
                  <a:pt x="262031" y="36559"/>
                </a:lnTo>
                <a:lnTo>
                  <a:pt x="258437" y="62881"/>
                </a:lnTo>
                <a:lnTo>
                  <a:pt x="252600" y="88431"/>
                </a:lnTo>
                <a:lnTo>
                  <a:pt x="244643" y="113083"/>
                </a:lnTo>
                <a:lnTo>
                  <a:pt x="373775" y="195325"/>
                </a:lnTo>
                <a:lnTo>
                  <a:pt x="196778" y="195325"/>
                </a:lnTo>
                <a:lnTo>
                  <a:pt x="166293" y="227043"/>
                </a:lnTo>
                <a:lnTo>
                  <a:pt x="130958" y="253498"/>
                </a:lnTo>
                <a:lnTo>
                  <a:pt x="91188" y="274031"/>
                </a:lnTo>
                <a:lnTo>
                  <a:pt x="47396" y="287985"/>
                </a:lnTo>
                <a:lnTo>
                  <a:pt x="0" y="294701"/>
                </a:lnTo>
                <a:close/>
              </a:path>
              <a:path w="559435" h="585469">
                <a:moveTo>
                  <a:pt x="337049" y="287162"/>
                </a:moveTo>
                <a:lnTo>
                  <a:pt x="196778" y="195325"/>
                </a:lnTo>
                <a:lnTo>
                  <a:pt x="373775" y="195325"/>
                </a:lnTo>
                <a:lnTo>
                  <a:pt x="394221" y="208347"/>
                </a:lnTo>
                <a:lnTo>
                  <a:pt x="337049" y="287162"/>
                </a:lnTo>
                <a:close/>
              </a:path>
              <a:path w="559435" h="585469">
                <a:moveTo>
                  <a:pt x="559089" y="585290"/>
                </a:moveTo>
                <a:lnTo>
                  <a:pt x="45870" y="585290"/>
                </a:lnTo>
                <a:lnTo>
                  <a:pt x="45870" y="413267"/>
                </a:lnTo>
                <a:lnTo>
                  <a:pt x="442086" y="413267"/>
                </a:lnTo>
                <a:lnTo>
                  <a:pt x="442086" y="390650"/>
                </a:lnTo>
                <a:lnTo>
                  <a:pt x="44541" y="390650"/>
                </a:lnTo>
                <a:lnTo>
                  <a:pt x="44541" y="311149"/>
                </a:lnTo>
                <a:lnTo>
                  <a:pt x="553106" y="311149"/>
                </a:lnTo>
                <a:lnTo>
                  <a:pt x="553106" y="483173"/>
                </a:lnTo>
                <a:lnTo>
                  <a:pt x="156890" y="483173"/>
                </a:lnTo>
                <a:lnTo>
                  <a:pt x="156890" y="505790"/>
                </a:lnTo>
                <a:lnTo>
                  <a:pt x="559089" y="505790"/>
                </a:lnTo>
                <a:lnTo>
                  <a:pt x="559089" y="585290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 descr=""/>
          <p:cNvSpPr/>
          <p:nvPr/>
        </p:nvSpPr>
        <p:spPr>
          <a:xfrm>
            <a:off x="3081003" y="1161368"/>
            <a:ext cx="541655" cy="592455"/>
          </a:xfrm>
          <a:custGeom>
            <a:avLst/>
            <a:gdLst/>
            <a:ahLst/>
            <a:cxnLst/>
            <a:rect l="l" t="t" r="r" b="b"/>
            <a:pathLst>
              <a:path w="541654" h="592455">
                <a:moveTo>
                  <a:pt x="535822" y="322115"/>
                </a:moveTo>
                <a:lnTo>
                  <a:pt x="425466" y="322115"/>
                </a:lnTo>
                <a:lnTo>
                  <a:pt x="425466" y="268658"/>
                </a:lnTo>
                <a:lnTo>
                  <a:pt x="364970" y="268658"/>
                </a:lnTo>
                <a:lnTo>
                  <a:pt x="364970" y="169967"/>
                </a:lnTo>
                <a:lnTo>
                  <a:pt x="425466" y="169967"/>
                </a:lnTo>
                <a:lnTo>
                  <a:pt x="425466" y="130216"/>
                </a:lnTo>
                <a:lnTo>
                  <a:pt x="364970" y="130216"/>
                </a:lnTo>
                <a:lnTo>
                  <a:pt x="364970" y="31526"/>
                </a:lnTo>
                <a:lnTo>
                  <a:pt x="425466" y="31526"/>
                </a:lnTo>
                <a:lnTo>
                  <a:pt x="425466" y="0"/>
                </a:lnTo>
                <a:lnTo>
                  <a:pt x="535822" y="0"/>
                </a:lnTo>
                <a:lnTo>
                  <a:pt x="535822" y="322115"/>
                </a:lnTo>
                <a:close/>
              </a:path>
              <a:path w="541654" h="592455">
                <a:moveTo>
                  <a:pt x="338379" y="298813"/>
                </a:moveTo>
                <a:lnTo>
                  <a:pt x="0" y="298813"/>
                </a:lnTo>
                <a:lnTo>
                  <a:pt x="0" y="6853"/>
                </a:lnTo>
                <a:lnTo>
                  <a:pt x="338379" y="6853"/>
                </a:lnTo>
                <a:lnTo>
                  <a:pt x="338379" y="102117"/>
                </a:lnTo>
                <a:lnTo>
                  <a:pt x="110355" y="102117"/>
                </a:lnTo>
                <a:lnTo>
                  <a:pt x="110355" y="203549"/>
                </a:lnTo>
                <a:lnTo>
                  <a:pt x="338379" y="203549"/>
                </a:lnTo>
                <a:lnTo>
                  <a:pt x="338379" y="298813"/>
                </a:lnTo>
                <a:close/>
              </a:path>
              <a:path w="541654" h="592455">
                <a:moveTo>
                  <a:pt x="338379" y="203549"/>
                </a:moveTo>
                <a:lnTo>
                  <a:pt x="228023" y="203549"/>
                </a:lnTo>
                <a:lnTo>
                  <a:pt x="228023" y="102117"/>
                </a:lnTo>
                <a:lnTo>
                  <a:pt x="338379" y="102117"/>
                </a:lnTo>
                <a:lnTo>
                  <a:pt x="338379" y="203549"/>
                </a:lnTo>
                <a:close/>
              </a:path>
              <a:path w="541654" h="592455">
                <a:moveTo>
                  <a:pt x="281871" y="592144"/>
                </a:moveTo>
                <a:lnTo>
                  <a:pt x="221877" y="590000"/>
                </a:lnTo>
                <a:lnTo>
                  <a:pt x="167093" y="583216"/>
                </a:lnTo>
                <a:lnTo>
                  <a:pt x="118984" y="571266"/>
                </a:lnTo>
                <a:lnTo>
                  <a:pt x="79015" y="553620"/>
                </a:lnTo>
                <a:lnTo>
                  <a:pt x="48651" y="529753"/>
                </a:lnTo>
                <a:lnTo>
                  <a:pt x="22602" y="461242"/>
                </a:lnTo>
                <a:lnTo>
                  <a:pt x="29359" y="423347"/>
                </a:lnTo>
                <a:lnTo>
                  <a:pt x="79015" y="368863"/>
                </a:lnTo>
                <a:lnTo>
                  <a:pt x="118984" y="351218"/>
                </a:lnTo>
                <a:lnTo>
                  <a:pt x="167093" y="339267"/>
                </a:lnTo>
                <a:lnTo>
                  <a:pt x="221877" y="332483"/>
                </a:lnTo>
                <a:lnTo>
                  <a:pt x="281871" y="330339"/>
                </a:lnTo>
                <a:lnTo>
                  <a:pt x="341865" y="332483"/>
                </a:lnTo>
                <a:lnTo>
                  <a:pt x="396650" y="339267"/>
                </a:lnTo>
                <a:lnTo>
                  <a:pt x="444759" y="351218"/>
                </a:lnTo>
                <a:lnTo>
                  <a:pt x="484728" y="368863"/>
                </a:lnTo>
                <a:lnTo>
                  <a:pt x="515091" y="392730"/>
                </a:lnTo>
                <a:lnTo>
                  <a:pt x="534078" y="422862"/>
                </a:lnTo>
                <a:lnTo>
                  <a:pt x="281871" y="422862"/>
                </a:lnTo>
                <a:lnTo>
                  <a:pt x="228013" y="425004"/>
                </a:lnTo>
                <a:lnTo>
                  <a:pt x="184064" y="431771"/>
                </a:lnTo>
                <a:lnTo>
                  <a:pt x="154449" y="443679"/>
                </a:lnTo>
                <a:lnTo>
                  <a:pt x="143595" y="461242"/>
                </a:lnTo>
                <a:lnTo>
                  <a:pt x="154449" y="479093"/>
                </a:lnTo>
                <a:lnTo>
                  <a:pt x="184064" y="490969"/>
                </a:lnTo>
                <a:lnTo>
                  <a:pt x="228013" y="497576"/>
                </a:lnTo>
                <a:lnTo>
                  <a:pt x="281871" y="499621"/>
                </a:lnTo>
                <a:lnTo>
                  <a:pt x="534078" y="499621"/>
                </a:lnTo>
                <a:lnTo>
                  <a:pt x="515091" y="529753"/>
                </a:lnTo>
                <a:lnTo>
                  <a:pt x="484728" y="553620"/>
                </a:lnTo>
                <a:lnTo>
                  <a:pt x="444759" y="571266"/>
                </a:lnTo>
                <a:lnTo>
                  <a:pt x="396650" y="583216"/>
                </a:lnTo>
                <a:lnTo>
                  <a:pt x="341865" y="590000"/>
                </a:lnTo>
                <a:lnTo>
                  <a:pt x="281871" y="592144"/>
                </a:lnTo>
                <a:close/>
              </a:path>
              <a:path w="541654" h="592455">
                <a:moveTo>
                  <a:pt x="534078" y="499621"/>
                </a:moveTo>
                <a:lnTo>
                  <a:pt x="281871" y="499621"/>
                </a:lnTo>
                <a:lnTo>
                  <a:pt x="335730" y="497576"/>
                </a:lnTo>
                <a:lnTo>
                  <a:pt x="379679" y="490969"/>
                </a:lnTo>
                <a:lnTo>
                  <a:pt x="409293" y="479093"/>
                </a:lnTo>
                <a:lnTo>
                  <a:pt x="420148" y="461242"/>
                </a:lnTo>
                <a:lnTo>
                  <a:pt x="409293" y="443679"/>
                </a:lnTo>
                <a:lnTo>
                  <a:pt x="379679" y="431771"/>
                </a:lnTo>
                <a:lnTo>
                  <a:pt x="335730" y="425004"/>
                </a:lnTo>
                <a:lnTo>
                  <a:pt x="281871" y="422862"/>
                </a:lnTo>
                <a:lnTo>
                  <a:pt x="534078" y="422862"/>
                </a:lnTo>
                <a:lnTo>
                  <a:pt x="534384" y="423347"/>
                </a:lnTo>
                <a:lnTo>
                  <a:pt x="541140" y="461242"/>
                </a:lnTo>
                <a:lnTo>
                  <a:pt x="534384" y="499136"/>
                </a:lnTo>
                <a:lnTo>
                  <a:pt x="534078" y="499621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7" name="object 17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112386" y="1933063"/>
            <a:ext cx="108455" cy="142611"/>
          </a:xfrm>
          <a:prstGeom prst="rect">
            <a:avLst/>
          </a:prstGeom>
        </p:spPr>
      </p:pic>
      <p:grpSp>
        <p:nvGrpSpPr>
          <p:cNvPr id="18" name="object 18" descr=""/>
          <p:cNvGrpSpPr/>
          <p:nvPr/>
        </p:nvGrpSpPr>
        <p:grpSpPr>
          <a:xfrm>
            <a:off x="1291084" y="1929680"/>
            <a:ext cx="493395" cy="149225"/>
            <a:chOff x="1291084" y="1929680"/>
            <a:chExt cx="493395" cy="149225"/>
          </a:xfrm>
        </p:grpSpPr>
        <p:pic>
          <p:nvPicPr>
            <p:cNvPr id="19" name="object 19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91084" y="1933063"/>
              <a:ext cx="112427" cy="142611"/>
            </a:xfrm>
            <a:prstGeom prst="rect">
              <a:avLst/>
            </a:prstGeom>
          </p:spPr>
        </p:pic>
        <p:pic>
          <p:nvPicPr>
            <p:cNvPr id="20" name="object 20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22854" y="1929680"/>
              <a:ext cx="361288" cy="149198"/>
            </a:xfrm>
            <a:prstGeom prst="rect">
              <a:avLst/>
            </a:prstGeom>
          </p:spPr>
        </p:pic>
      </p:grpSp>
      <p:pic>
        <p:nvPicPr>
          <p:cNvPr id="21" name="object 21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846038" y="1933063"/>
            <a:ext cx="108455" cy="142611"/>
          </a:xfrm>
          <a:prstGeom prst="rect">
            <a:avLst/>
          </a:prstGeom>
        </p:spPr>
      </p:pic>
      <p:sp>
        <p:nvSpPr>
          <p:cNvPr id="22" name="object 22" descr=""/>
          <p:cNvSpPr/>
          <p:nvPr/>
        </p:nvSpPr>
        <p:spPr>
          <a:xfrm>
            <a:off x="2024735" y="1929688"/>
            <a:ext cx="1062990" cy="149225"/>
          </a:xfrm>
          <a:custGeom>
            <a:avLst/>
            <a:gdLst/>
            <a:ahLst/>
            <a:cxnLst/>
            <a:rect l="l" t="t" r="r" b="b"/>
            <a:pathLst>
              <a:path w="1062989" h="149225">
                <a:moveTo>
                  <a:pt x="124333" y="74777"/>
                </a:moveTo>
                <a:lnTo>
                  <a:pt x="119278" y="45669"/>
                </a:lnTo>
                <a:lnTo>
                  <a:pt x="106032" y="25387"/>
                </a:lnTo>
                <a:lnTo>
                  <a:pt x="106032" y="74777"/>
                </a:lnTo>
                <a:lnTo>
                  <a:pt x="102133" y="97904"/>
                </a:lnTo>
                <a:lnTo>
                  <a:pt x="90944" y="114947"/>
                </a:lnTo>
                <a:lnTo>
                  <a:pt x="73177" y="125476"/>
                </a:lnTo>
                <a:lnTo>
                  <a:pt x="49555" y="129082"/>
                </a:lnTo>
                <a:lnTo>
                  <a:pt x="18122" y="129082"/>
                </a:lnTo>
                <a:lnTo>
                  <a:pt x="18122" y="20116"/>
                </a:lnTo>
                <a:lnTo>
                  <a:pt x="49555" y="20116"/>
                </a:lnTo>
                <a:lnTo>
                  <a:pt x="73177" y="23774"/>
                </a:lnTo>
                <a:lnTo>
                  <a:pt x="90944" y="34429"/>
                </a:lnTo>
                <a:lnTo>
                  <a:pt x="102133" y="51587"/>
                </a:lnTo>
                <a:lnTo>
                  <a:pt x="106032" y="74777"/>
                </a:lnTo>
                <a:lnTo>
                  <a:pt x="106032" y="25387"/>
                </a:lnTo>
                <a:lnTo>
                  <a:pt x="104559" y="23126"/>
                </a:lnTo>
                <a:lnTo>
                  <a:pt x="99682" y="20116"/>
                </a:lnTo>
                <a:lnTo>
                  <a:pt x="80911" y="8547"/>
                </a:lnTo>
                <a:lnTo>
                  <a:pt x="49047" y="3378"/>
                </a:lnTo>
                <a:lnTo>
                  <a:pt x="0" y="3378"/>
                </a:lnTo>
                <a:lnTo>
                  <a:pt x="0" y="145986"/>
                </a:lnTo>
                <a:lnTo>
                  <a:pt x="49047" y="145986"/>
                </a:lnTo>
                <a:lnTo>
                  <a:pt x="80911" y="140843"/>
                </a:lnTo>
                <a:lnTo>
                  <a:pt x="100101" y="129082"/>
                </a:lnTo>
                <a:lnTo>
                  <a:pt x="104559" y="126339"/>
                </a:lnTo>
                <a:lnTo>
                  <a:pt x="119278" y="103860"/>
                </a:lnTo>
                <a:lnTo>
                  <a:pt x="124333" y="74777"/>
                </a:lnTo>
                <a:close/>
              </a:path>
              <a:path w="1062989" h="149225">
                <a:moveTo>
                  <a:pt x="269925" y="145986"/>
                </a:moveTo>
                <a:lnTo>
                  <a:pt x="255879" y="110744"/>
                </a:lnTo>
                <a:lnTo>
                  <a:pt x="249288" y="94183"/>
                </a:lnTo>
                <a:lnTo>
                  <a:pt x="229857" y="45427"/>
                </a:lnTo>
                <a:lnTo>
                  <a:pt x="229857" y="94183"/>
                </a:lnTo>
                <a:lnTo>
                  <a:pt x="176149" y="94183"/>
                </a:lnTo>
                <a:lnTo>
                  <a:pt x="203085" y="25285"/>
                </a:lnTo>
                <a:lnTo>
                  <a:pt x="229857" y="94183"/>
                </a:lnTo>
                <a:lnTo>
                  <a:pt x="229857" y="45427"/>
                </a:lnTo>
                <a:lnTo>
                  <a:pt x="221830" y="25285"/>
                </a:lnTo>
                <a:lnTo>
                  <a:pt x="213106" y="3378"/>
                </a:lnTo>
                <a:lnTo>
                  <a:pt x="193941" y="3378"/>
                </a:lnTo>
                <a:lnTo>
                  <a:pt x="136944" y="145986"/>
                </a:lnTo>
                <a:lnTo>
                  <a:pt x="155943" y="145986"/>
                </a:lnTo>
                <a:lnTo>
                  <a:pt x="169760" y="110744"/>
                </a:lnTo>
                <a:lnTo>
                  <a:pt x="236245" y="110744"/>
                </a:lnTo>
                <a:lnTo>
                  <a:pt x="250063" y="145986"/>
                </a:lnTo>
                <a:lnTo>
                  <a:pt x="269925" y="145986"/>
                </a:lnTo>
                <a:close/>
              </a:path>
              <a:path w="1062989" h="149225">
                <a:moveTo>
                  <a:pt x="397548" y="3860"/>
                </a:moveTo>
                <a:lnTo>
                  <a:pt x="280111" y="3860"/>
                </a:lnTo>
                <a:lnTo>
                  <a:pt x="280111" y="20624"/>
                </a:lnTo>
                <a:lnTo>
                  <a:pt x="329857" y="20624"/>
                </a:lnTo>
                <a:lnTo>
                  <a:pt x="329857" y="145681"/>
                </a:lnTo>
                <a:lnTo>
                  <a:pt x="347980" y="145681"/>
                </a:lnTo>
                <a:lnTo>
                  <a:pt x="347980" y="20624"/>
                </a:lnTo>
                <a:lnTo>
                  <a:pt x="397548" y="20624"/>
                </a:lnTo>
                <a:lnTo>
                  <a:pt x="397548" y="3860"/>
                </a:lnTo>
                <a:close/>
              </a:path>
              <a:path w="1062989" h="149225">
                <a:moveTo>
                  <a:pt x="540715" y="145986"/>
                </a:moveTo>
                <a:lnTo>
                  <a:pt x="526669" y="110744"/>
                </a:lnTo>
                <a:lnTo>
                  <a:pt x="520077" y="94183"/>
                </a:lnTo>
                <a:lnTo>
                  <a:pt x="500646" y="45427"/>
                </a:lnTo>
                <a:lnTo>
                  <a:pt x="500646" y="94183"/>
                </a:lnTo>
                <a:lnTo>
                  <a:pt x="446938" y="94183"/>
                </a:lnTo>
                <a:lnTo>
                  <a:pt x="473887" y="25285"/>
                </a:lnTo>
                <a:lnTo>
                  <a:pt x="500646" y="94183"/>
                </a:lnTo>
                <a:lnTo>
                  <a:pt x="500646" y="45427"/>
                </a:lnTo>
                <a:lnTo>
                  <a:pt x="492620" y="25285"/>
                </a:lnTo>
                <a:lnTo>
                  <a:pt x="483895" y="3378"/>
                </a:lnTo>
                <a:lnTo>
                  <a:pt x="464731" y="3378"/>
                </a:lnTo>
                <a:lnTo>
                  <a:pt x="407733" y="145986"/>
                </a:lnTo>
                <a:lnTo>
                  <a:pt x="426732" y="145986"/>
                </a:lnTo>
                <a:lnTo>
                  <a:pt x="440550" y="110744"/>
                </a:lnTo>
                <a:lnTo>
                  <a:pt x="507047" y="110744"/>
                </a:lnTo>
                <a:lnTo>
                  <a:pt x="520852" y="145986"/>
                </a:lnTo>
                <a:lnTo>
                  <a:pt x="540715" y="145986"/>
                </a:lnTo>
                <a:close/>
              </a:path>
              <a:path w="1062989" h="149225">
                <a:moveTo>
                  <a:pt x="670064" y="105752"/>
                </a:moveTo>
                <a:lnTo>
                  <a:pt x="651764" y="75895"/>
                </a:lnTo>
                <a:lnTo>
                  <a:pt x="651764" y="105752"/>
                </a:lnTo>
                <a:lnTo>
                  <a:pt x="649579" y="116116"/>
                </a:lnTo>
                <a:lnTo>
                  <a:pt x="643305" y="123647"/>
                </a:lnTo>
                <a:lnTo>
                  <a:pt x="633399" y="128231"/>
                </a:lnTo>
                <a:lnTo>
                  <a:pt x="620331" y="129794"/>
                </a:lnTo>
                <a:lnTo>
                  <a:pt x="577329" y="129794"/>
                </a:lnTo>
                <a:lnTo>
                  <a:pt x="577329" y="81724"/>
                </a:lnTo>
                <a:lnTo>
                  <a:pt x="620331" y="81724"/>
                </a:lnTo>
                <a:lnTo>
                  <a:pt x="633399" y="83273"/>
                </a:lnTo>
                <a:lnTo>
                  <a:pt x="643305" y="87858"/>
                </a:lnTo>
                <a:lnTo>
                  <a:pt x="649579" y="95389"/>
                </a:lnTo>
                <a:lnTo>
                  <a:pt x="651764" y="105752"/>
                </a:lnTo>
                <a:lnTo>
                  <a:pt x="651764" y="75895"/>
                </a:lnTo>
                <a:lnTo>
                  <a:pt x="642099" y="72288"/>
                </a:lnTo>
                <a:lnTo>
                  <a:pt x="650684" y="68287"/>
                </a:lnTo>
                <a:lnTo>
                  <a:pt x="652729" y="66230"/>
                </a:lnTo>
                <a:lnTo>
                  <a:pt x="657466" y="61468"/>
                </a:lnTo>
                <a:lnTo>
                  <a:pt x="661911" y="52705"/>
                </a:lnTo>
                <a:lnTo>
                  <a:pt x="663511" y="42900"/>
                </a:lnTo>
                <a:lnTo>
                  <a:pt x="660336" y="26441"/>
                </a:lnTo>
                <a:lnTo>
                  <a:pt x="655218" y="19583"/>
                </a:lnTo>
                <a:lnTo>
                  <a:pt x="651052" y="13995"/>
                </a:lnTo>
                <a:lnTo>
                  <a:pt x="645198" y="10934"/>
                </a:lnTo>
                <a:lnTo>
                  <a:pt x="645198" y="42900"/>
                </a:lnTo>
                <a:lnTo>
                  <a:pt x="643204" y="52933"/>
                </a:lnTo>
                <a:lnTo>
                  <a:pt x="637362" y="60248"/>
                </a:lnTo>
                <a:lnTo>
                  <a:pt x="627938" y="64719"/>
                </a:lnTo>
                <a:lnTo>
                  <a:pt x="615149" y="66230"/>
                </a:lnTo>
                <a:lnTo>
                  <a:pt x="577329" y="66230"/>
                </a:lnTo>
                <a:lnTo>
                  <a:pt x="577329" y="19583"/>
                </a:lnTo>
                <a:lnTo>
                  <a:pt x="615149" y="19583"/>
                </a:lnTo>
                <a:lnTo>
                  <a:pt x="627938" y="21094"/>
                </a:lnTo>
                <a:lnTo>
                  <a:pt x="637362" y="25565"/>
                </a:lnTo>
                <a:lnTo>
                  <a:pt x="643204" y="32880"/>
                </a:lnTo>
                <a:lnTo>
                  <a:pt x="645198" y="42900"/>
                </a:lnTo>
                <a:lnTo>
                  <a:pt x="645198" y="10934"/>
                </a:lnTo>
                <a:lnTo>
                  <a:pt x="636041" y="6121"/>
                </a:lnTo>
                <a:lnTo>
                  <a:pt x="615670" y="3378"/>
                </a:lnTo>
                <a:lnTo>
                  <a:pt x="559193" y="3378"/>
                </a:lnTo>
                <a:lnTo>
                  <a:pt x="559193" y="145986"/>
                </a:lnTo>
                <a:lnTo>
                  <a:pt x="620852" y="145986"/>
                </a:lnTo>
                <a:lnTo>
                  <a:pt x="641654" y="143154"/>
                </a:lnTo>
                <a:lnTo>
                  <a:pt x="657123" y="135089"/>
                </a:lnTo>
                <a:lnTo>
                  <a:pt x="661136" y="129794"/>
                </a:lnTo>
                <a:lnTo>
                  <a:pt x="666750" y="122402"/>
                </a:lnTo>
                <a:lnTo>
                  <a:pt x="670064" y="105752"/>
                </a:lnTo>
                <a:close/>
              </a:path>
              <a:path w="1062989" h="149225">
                <a:moveTo>
                  <a:pt x="815136" y="145986"/>
                </a:moveTo>
                <a:lnTo>
                  <a:pt x="801090" y="110744"/>
                </a:lnTo>
                <a:lnTo>
                  <a:pt x="794499" y="94183"/>
                </a:lnTo>
                <a:lnTo>
                  <a:pt x="775068" y="45427"/>
                </a:lnTo>
                <a:lnTo>
                  <a:pt x="775068" y="94183"/>
                </a:lnTo>
                <a:lnTo>
                  <a:pt x="721360" y="94183"/>
                </a:lnTo>
                <a:lnTo>
                  <a:pt x="748309" y="25285"/>
                </a:lnTo>
                <a:lnTo>
                  <a:pt x="775068" y="94183"/>
                </a:lnTo>
                <a:lnTo>
                  <a:pt x="775068" y="45427"/>
                </a:lnTo>
                <a:lnTo>
                  <a:pt x="767041" y="25285"/>
                </a:lnTo>
                <a:lnTo>
                  <a:pt x="758317" y="3378"/>
                </a:lnTo>
                <a:lnTo>
                  <a:pt x="739152" y="3378"/>
                </a:lnTo>
                <a:lnTo>
                  <a:pt x="682155" y="145986"/>
                </a:lnTo>
                <a:lnTo>
                  <a:pt x="701154" y="145986"/>
                </a:lnTo>
                <a:lnTo>
                  <a:pt x="714971" y="110744"/>
                </a:lnTo>
                <a:lnTo>
                  <a:pt x="781456" y="110744"/>
                </a:lnTo>
                <a:lnTo>
                  <a:pt x="795274" y="145986"/>
                </a:lnTo>
                <a:lnTo>
                  <a:pt x="815136" y="145986"/>
                </a:lnTo>
                <a:close/>
              </a:path>
              <a:path w="1062989" h="149225">
                <a:moveTo>
                  <a:pt x="939660" y="107886"/>
                </a:moveTo>
                <a:lnTo>
                  <a:pt x="913790" y="72466"/>
                </a:lnTo>
                <a:lnTo>
                  <a:pt x="872921" y="60756"/>
                </a:lnTo>
                <a:lnTo>
                  <a:pt x="859764" y="55029"/>
                </a:lnTo>
                <a:lnTo>
                  <a:pt x="852131" y="47739"/>
                </a:lnTo>
                <a:lnTo>
                  <a:pt x="849680" y="38100"/>
                </a:lnTo>
                <a:lnTo>
                  <a:pt x="851928" y="29235"/>
                </a:lnTo>
                <a:lnTo>
                  <a:pt x="858532" y="22250"/>
                </a:lnTo>
                <a:lnTo>
                  <a:pt x="869200" y="17665"/>
                </a:lnTo>
                <a:lnTo>
                  <a:pt x="883704" y="16027"/>
                </a:lnTo>
                <a:lnTo>
                  <a:pt x="898283" y="18072"/>
                </a:lnTo>
                <a:lnTo>
                  <a:pt x="909472" y="23698"/>
                </a:lnTo>
                <a:lnTo>
                  <a:pt x="916978" y="32169"/>
                </a:lnTo>
                <a:lnTo>
                  <a:pt x="920483" y="42722"/>
                </a:lnTo>
                <a:lnTo>
                  <a:pt x="939139" y="42722"/>
                </a:lnTo>
                <a:lnTo>
                  <a:pt x="934161" y="25539"/>
                </a:lnTo>
                <a:lnTo>
                  <a:pt x="922604" y="12014"/>
                </a:lnTo>
                <a:lnTo>
                  <a:pt x="905675" y="3175"/>
                </a:lnTo>
                <a:lnTo>
                  <a:pt x="884567" y="0"/>
                </a:lnTo>
                <a:lnTo>
                  <a:pt x="863358" y="2616"/>
                </a:lnTo>
                <a:lnTo>
                  <a:pt x="846505" y="10172"/>
                </a:lnTo>
                <a:lnTo>
                  <a:pt x="835380" y="22161"/>
                </a:lnTo>
                <a:lnTo>
                  <a:pt x="831367" y="38100"/>
                </a:lnTo>
                <a:lnTo>
                  <a:pt x="834339" y="53708"/>
                </a:lnTo>
                <a:lnTo>
                  <a:pt x="843229" y="65455"/>
                </a:lnTo>
                <a:lnTo>
                  <a:pt x="857961" y="74028"/>
                </a:lnTo>
                <a:lnTo>
                  <a:pt x="878522" y="80111"/>
                </a:lnTo>
                <a:lnTo>
                  <a:pt x="897864" y="85178"/>
                </a:lnTo>
                <a:lnTo>
                  <a:pt x="911110" y="91071"/>
                </a:lnTo>
                <a:lnTo>
                  <a:pt x="918743" y="98691"/>
                </a:lnTo>
                <a:lnTo>
                  <a:pt x="921181" y="108953"/>
                </a:lnTo>
                <a:lnTo>
                  <a:pt x="918552" y="118719"/>
                </a:lnTo>
                <a:lnTo>
                  <a:pt x="911250" y="126314"/>
                </a:lnTo>
                <a:lnTo>
                  <a:pt x="900049" y="131241"/>
                </a:lnTo>
                <a:lnTo>
                  <a:pt x="885774" y="132994"/>
                </a:lnTo>
                <a:lnTo>
                  <a:pt x="870013" y="130810"/>
                </a:lnTo>
                <a:lnTo>
                  <a:pt x="857770" y="124688"/>
                </a:lnTo>
                <a:lnTo>
                  <a:pt x="849515" y="115341"/>
                </a:lnTo>
                <a:lnTo>
                  <a:pt x="845705" y="103441"/>
                </a:lnTo>
                <a:lnTo>
                  <a:pt x="827049" y="103441"/>
                </a:lnTo>
                <a:lnTo>
                  <a:pt x="832294" y="122237"/>
                </a:lnTo>
                <a:lnTo>
                  <a:pt x="844410" y="136664"/>
                </a:lnTo>
                <a:lnTo>
                  <a:pt x="862215" y="145923"/>
                </a:lnTo>
                <a:lnTo>
                  <a:pt x="884567" y="149199"/>
                </a:lnTo>
                <a:lnTo>
                  <a:pt x="906145" y="146342"/>
                </a:lnTo>
                <a:lnTo>
                  <a:pt x="923632" y="138163"/>
                </a:lnTo>
                <a:lnTo>
                  <a:pt x="935367" y="125158"/>
                </a:lnTo>
                <a:lnTo>
                  <a:pt x="939660" y="107886"/>
                </a:lnTo>
                <a:close/>
              </a:path>
              <a:path w="1062989" h="149225">
                <a:moveTo>
                  <a:pt x="1062443" y="128930"/>
                </a:moveTo>
                <a:lnTo>
                  <a:pt x="980757" y="128930"/>
                </a:lnTo>
                <a:lnTo>
                  <a:pt x="980757" y="81216"/>
                </a:lnTo>
                <a:lnTo>
                  <a:pt x="1054849" y="81216"/>
                </a:lnTo>
                <a:lnTo>
                  <a:pt x="1054849" y="64452"/>
                </a:lnTo>
                <a:lnTo>
                  <a:pt x="980757" y="64452"/>
                </a:lnTo>
                <a:lnTo>
                  <a:pt x="980757" y="19329"/>
                </a:lnTo>
                <a:lnTo>
                  <a:pt x="1060894" y="19329"/>
                </a:lnTo>
                <a:lnTo>
                  <a:pt x="1060894" y="3860"/>
                </a:lnTo>
                <a:lnTo>
                  <a:pt x="962621" y="3860"/>
                </a:lnTo>
                <a:lnTo>
                  <a:pt x="962621" y="19329"/>
                </a:lnTo>
                <a:lnTo>
                  <a:pt x="962621" y="64452"/>
                </a:lnTo>
                <a:lnTo>
                  <a:pt x="962621" y="81216"/>
                </a:lnTo>
                <a:lnTo>
                  <a:pt x="962621" y="128930"/>
                </a:lnTo>
                <a:lnTo>
                  <a:pt x="962621" y="145681"/>
                </a:lnTo>
                <a:lnTo>
                  <a:pt x="1062443" y="145681"/>
                </a:lnTo>
                <a:lnTo>
                  <a:pt x="1062443" y="128930"/>
                </a:lnTo>
                <a:close/>
              </a:path>
            </a:pathLst>
          </a:custGeom>
          <a:solidFill>
            <a:srgbClr val="9930AE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3" name="object 23" descr="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5764458" y="2040150"/>
            <a:ext cx="221327" cy="239056"/>
          </a:xfrm>
          <a:prstGeom prst="rect">
            <a:avLst/>
          </a:prstGeom>
        </p:spPr>
      </p:pic>
      <p:pic>
        <p:nvPicPr>
          <p:cNvPr id="24" name="object 24" descr="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6030938" y="2042643"/>
            <a:ext cx="228807" cy="233516"/>
          </a:xfrm>
          <a:prstGeom prst="rect">
            <a:avLst/>
          </a:prstGeom>
        </p:spPr>
      </p:pic>
      <p:sp>
        <p:nvSpPr>
          <p:cNvPr id="25" name="object 25" descr=""/>
          <p:cNvSpPr/>
          <p:nvPr/>
        </p:nvSpPr>
        <p:spPr>
          <a:xfrm>
            <a:off x="6375078" y="2154554"/>
            <a:ext cx="97155" cy="25400"/>
          </a:xfrm>
          <a:custGeom>
            <a:avLst/>
            <a:gdLst/>
            <a:ahLst/>
            <a:cxnLst/>
            <a:rect l="l" t="t" r="r" b="b"/>
            <a:pathLst>
              <a:path w="97154" h="25400">
                <a:moveTo>
                  <a:pt x="96952" y="24930"/>
                </a:moveTo>
                <a:lnTo>
                  <a:pt x="0" y="24930"/>
                </a:lnTo>
                <a:lnTo>
                  <a:pt x="0" y="0"/>
                </a:lnTo>
                <a:lnTo>
                  <a:pt x="96952" y="0"/>
                </a:lnTo>
                <a:lnTo>
                  <a:pt x="96952" y="2493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 descr=""/>
          <p:cNvSpPr/>
          <p:nvPr/>
        </p:nvSpPr>
        <p:spPr>
          <a:xfrm>
            <a:off x="6580327" y="2045423"/>
            <a:ext cx="236854" cy="231775"/>
          </a:xfrm>
          <a:custGeom>
            <a:avLst/>
            <a:gdLst/>
            <a:ahLst/>
            <a:cxnLst/>
            <a:rect l="l" t="t" r="r" b="b"/>
            <a:pathLst>
              <a:path w="236854" h="231775">
                <a:moveTo>
                  <a:pt x="222440" y="59829"/>
                </a:moveTo>
                <a:lnTo>
                  <a:pt x="180606" y="59829"/>
                </a:lnTo>
                <a:lnTo>
                  <a:pt x="180606" y="20777"/>
                </a:lnTo>
                <a:lnTo>
                  <a:pt x="219938" y="20777"/>
                </a:lnTo>
                <a:lnTo>
                  <a:pt x="219938" y="0"/>
                </a:lnTo>
                <a:lnTo>
                  <a:pt x="153187" y="0"/>
                </a:lnTo>
                <a:lnTo>
                  <a:pt x="153187" y="20777"/>
                </a:lnTo>
                <a:lnTo>
                  <a:pt x="153187" y="59829"/>
                </a:lnTo>
                <a:lnTo>
                  <a:pt x="82829" y="59829"/>
                </a:lnTo>
                <a:lnTo>
                  <a:pt x="82829" y="20777"/>
                </a:lnTo>
                <a:lnTo>
                  <a:pt x="153187" y="20777"/>
                </a:lnTo>
                <a:lnTo>
                  <a:pt x="153187" y="0"/>
                </a:lnTo>
                <a:lnTo>
                  <a:pt x="16065" y="0"/>
                </a:lnTo>
                <a:lnTo>
                  <a:pt x="16065" y="20777"/>
                </a:lnTo>
                <a:lnTo>
                  <a:pt x="55397" y="20777"/>
                </a:lnTo>
                <a:lnTo>
                  <a:pt x="55397" y="59829"/>
                </a:lnTo>
                <a:lnTo>
                  <a:pt x="13576" y="59829"/>
                </a:lnTo>
                <a:lnTo>
                  <a:pt x="13576" y="80606"/>
                </a:lnTo>
                <a:lnTo>
                  <a:pt x="222440" y="80606"/>
                </a:lnTo>
                <a:lnTo>
                  <a:pt x="222440" y="59829"/>
                </a:lnTo>
                <a:close/>
              </a:path>
              <a:path w="236854" h="231775">
                <a:moveTo>
                  <a:pt x="224091" y="211328"/>
                </a:moveTo>
                <a:lnTo>
                  <a:pt x="43205" y="211328"/>
                </a:lnTo>
                <a:lnTo>
                  <a:pt x="43205" y="194818"/>
                </a:lnTo>
                <a:lnTo>
                  <a:pt x="219938" y="194818"/>
                </a:lnTo>
                <a:lnTo>
                  <a:pt x="219938" y="175768"/>
                </a:lnTo>
                <a:lnTo>
                  <a:pt x="219938" y="160528"/>
                </a:lnTo>
                <a:lnTo>
                  <a:pt x="219938" y="140208"/>
                </a:lnTo>
                <a:lnTo>
                  <a:pt x="15786" y="140208"/>
                </a:lnTo>
                <a:lnTo>
                  <a:pt x="15786" y="160528"/>
                </a:lnTo>
                <a:lnTo>
                  <a:pt x="193078" y="160528"/>
                </a:lnTo>
                <a:lnTo>
                  <a:pt x="193078" y="175768"/>
                </a:lnTo>
                <a:lnTo>
                  <a:pt x="16344" y="175768"/>
                </a:lnTo>
                <a:lnTo>
                  <a:pt x="16344" y="194818"/>
                </a:lnTo>
                <a:lnTo>
                  <a:pt x="16344" y="211328"/>
                </a:lnTo>
                <a:lnTo>
                  <a:pt x="16344" y="231648"/>
                </a:lnTo>
                <a:lnTo>
                  <a:pt x="224091" y="231648"/>
                </a:lnTo>
                <a:lnTo>
                  <a:pt x="224091" y="211328"/>
                </a:lnTo>
                <a:close/>
              </a:path>
              <a:path w="236854" h="231775">
                <a:moveTo>
                  <a:pt x="236283" y="100266"/>
                </a:moveTo>
                <a:lnTo>
                  <a:pt x="0" y="100266"/>
                </a:lnTo>
                <a:lnTo>
                  <a:pt x="0" y="121602"/>
                </a:lnTo>
                <a:lnTo>
                  <a:pt x="236283" y="121602"/>
                </a:lnTo>
                <a:lnTo>
                  <a:pt x="236283" y="10026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7" name="object 27" descr="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7123264" y="2042643"/>
            <a:ext cx="211078" cy="236563"/>
          </a:xfrm>
          <a:prstGeom prst="rect">
            <a:avLst/>
          </a:prstGeom>
        </p:spPr>
      </p:pic>
      <p:pic>
        <p:nvPicPr>
          <p:cNvPr id="28" name="object 28" descr="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6854014" y="2042643"/>
            <a:ext cx="220219" cy="236563"/>
          </a:xfrm>
          <a:prstGeom prst="rect">
            <a:avLst/>
          </a:prstGeom>
        </p:spPr>
      </p:pic>
      <p:pic>
        <p:nvPicPr>
          <p:cNvPr id="29" name="object 29" descr="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7470394" y="2042643"/>
            <a:ext cx="207754" cy="236563"/>
          </a:xfrm>
          <a:prstGeom prst="rect">
            <a:avLst/>
          </a:prstGeom>
        </p:spPr>
      </p:pic>
      <p:pic>
        <p:nvPicPr>
          <p:cNvPr id="30" name="object 30" descr="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7723854" y="2043751"/>
            <a:ext cx="236286" cy="224097"/>
          </a:xfrm>
          <a:prstGeom prst="rect">
            <a:avLst/>
          </a:prstGeom>
        </p:spPr>
      </p:pic>
      <p:sp>
        <p:nvSpPr>
          <p:cNvPr id="31" name="object 31" descr=""/>
          <p:cNvSpPr/>
          <p:nvPr/>
        </p:nvSpPr>
        <p:spPr>
          <a:xfrm>
            <a:off x="7990332" y="2051011"/>
            <a:ext cx="236854" cy="217170"/>
          </a:xfrm>
          <a:custGeom>
            <a:avLst/>
            <a:gdLst/>
            <a:ahLst/>
            <a:cxnLst/>
            <a:rect l="l" t="t" r="r" b="b"/>
            <a:pathLst>
              <a:path w="236854" h="217169">
                <a:moveTo>
                  <a:pt x="224370" y="127000"/>
                </a:moveTo>
                <a:lnTo>
                  <a:pt x="43205" y="127000"/>
                </a:lnTo>
                <a:lnTo>
                  <a:pt x="43205" y="87630"/>
                </a:lnTo>
                <a:lnTo>
                  <a:pt x="217728" y="87630"/>
                </a:lnTo>
                <a:lnTo>
                  <a:pt x="217728" y="63500"/>
                </a:lnTo>
                <a:lnTo>
                  <a:pt x="43205" y="63500"/>
                </a:lnTo>
                <a:lnTo>
                  <a:pt x="43205" y="25400"/>
                </a:lnTo>
                <a:lnTo>
                  <a:pt x="220764" y="25400"/>
                </a:lnTo>
                <a:lnTo>
                  <a:pt x="220764" y="0"/>
                </a:lnTo>
                <a:lnTo>
                  <a:pt x="15786" y="0"/>
                </a:lnTo>
                <a:lnTo>
                  <a:pt x="15786" y="25400"/>
                </a:lnTo>
                <a:lnTo>
                  <a:pt x="15786" y="63500"/>
                </a:lnTo>
                <a:lnTo>
                  <a:pt x="15786" y="87630"/>
                </a:lnTo>
                <a:lnTo>
                  <a:pt x="15786" y="127000"/>
                </a:lnTo>
                <a:lnTo>
                  <a:pt x="15786" y="151130"/>
                </a:lnTo>
                <a:lnTo>
                  <a:pt x="224370" y="151130"/>
                </a:lnTo>
                <a:lnTo>
                  <a:pt x="224370" y="127000"/>
                </a:lnTo>
                <a:close/>
              </a:path>
              <a:path w="236854" h="217169">
                <a:moveTo>
                  <a:pt x="236283" y="191630"/>
                </a:moveTo>
                <a:lnTo>
                  <a:pt x="0" y="191630"/>
                </a:lnTo>
                <a:lnTo>
                  <a:pt x="0" y="216839"/>
                </a:lnTo>
                <a:lnTo>
                  <a:pt x="236283" y="216839"/>
                </a:lnTo>
                <a:lnTo>
                  <a:pt x="236283" y="19163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 descr=""/>
          <p:cNvSpPr/>
          <p:nvPr/>
        </p:nvSpPr>
        <p:spPr>
          <a:xfrm>
            <a:off x="8334552" y="2154554"/>
            <a:ext cx="97155" cy="25400"/>
          </a:xfrm>
          <a:custGeom>
            <a:avLst/>
            <a:gdLst/>
            <a:ahLst/>
            <a:cxnLst/>
            <a:rect l="l" t="t" r="r" b="b"/>
            <a:pathLst>
              <a:path w="97154" h="25400">
                <a:moveTo>
                  <a:pt x="96952" y="24930"/>
                </a:moveTo>
                <a:lnTo>
                  <a:pt x="0" y="24930"/>
                </a:lnTo>
                <a:lnTo>
                  <a:pt x="0" y="0"/>
                </a:lnTo>
                <a:lnTo>
                  <a:pt x="96952" y="0"/>
                </a:lnTo>
                <a:lnTo>
                  <a:pt x="96952" y="2493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3" name="object 33" descr=""/>
          <p:cNvGrpSpPr/>
          <p:nvPr/>
        </p:nvGrpSpPr>
        <p:grpSpPr>
          <a:xfrm>
            <a:off x="8539805" y="2041258"/>
            <a:ext cx="495300" cy="235585"/>
            <a:chOff x="8539805" y="2041258"/>
            <a:chExt cx="495300" cy="235585"/>
          </a:xfrm>
        </p:grpSpPr>
        <p:pic>
          <p:nvPicPr>
            <p:cNvPr id="34" name="object 34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539805" y="2041258"/>
              <a:ext cx="236286" cy="235178"/>
            </a:xfrm>
            <a:prstGeom prst="rect">
              <a:avLst/>
            </a:prstGeom>
          </p:spPr>
        </p:pic>
        <p:pic>
          <p:nvPicPr>
            <p:cNvPr id="35" name="object 35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806285" y="2042643"/>
              <a:ext cx="228807" cy="233516"/>
            </a:xfrm>
            <a:prstGeom prst="rect">
              <a:avLst/>
            </a:prstGeom>
          </p:spPr>
        </p:pic>
      </p:grpSp>
      <p:pic>
        <p:nvPicPr>
          <p:cNvPr id="36" name="object 36" descr="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5763628" y="2813880"/>
            <a:ext cx="248197" cy="237671"/>
          </a:xfrm>
          <a:prstGeom prst="rect">
            <a:avLst/>
          </a:prstGeom>
        </p:spPr>
      </p:pic>
      <p:grpSp>
        <p:nvGrpSpPr>
          <p:cNvPr id="37" name="object 37" descr=""/>
          <p:cNvGrpSpPr/>
          <p:nvPr/>
        </p:nvGrpSpPr>
        <p:grpSpPr>
          <a:xfrm>
            <a:off x="6118369" y="2818035"/>
            <a:ext cx="478155" cy="236854"/>
            <a:chOff x="6118369" y="2818035"/>
            <a:chExt cx="478155" cy="236854"/>
          </a:xfrm>
        </p:grpSpPr>
        <p:pic>
          <p:nvPicPr>
            <p:cNvPr id="38" name="object 38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118369" y="2818035"/>
              <a:ext cx="214956" cy="236563"/>
            </a:xfrm>
            <a:prstGeom prst="rect">
              <a:avLst/>
            </a:prstGeom>
          </p:spPr>
        </p:pic>
        <p:pic>
          <p:nvPicPr>
            <p:cNvPr id="39" name="object 39" descr="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374876" y="2818035"/>
              <a:ext cx="221604" cy="236563"/>
            </a:xfrm>
            <a:prstGeom prst="rect">
              <a:avLst/>
            </a:prstGeom>
          </p:spPr>
        </p:pic>
      </p:grpSp>
      <p:pic>
        <p:nvPicPr>
          <p:cNvPr id="40" name="object 40" descr="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6718892" y="2815542"/>
            <a:ext cx="221327" cy="239056"/>
          </a:xfrm>
          <a:prstGeom prst="rect">
            <a:avLst/>
          </a:prstGeom>
        </p:spPr>
      </p:pic>
      <p:pic>
        <p:nvPicPr>
          <p:cNvPr id="41" name="object 41" descr="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6985372" y="2818035"/>
            <a:ext cx="228807" cy="233516"/>
          </a:xfrm>
          <a:prstGeom prst="rect">
            <a:avLst/>
          </a:prstGeom>
        </p:spPr>
      </p:pic>
      <p:pic>
        <p:nvPicPr>
          <p:cNvPr id="42" name="object 42" descr="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7261824" y="2818035"/>
            <a:ext cx="211078" cy="236563"/>
          </a:xfrm>
          <a:prstGeom prst="rect">
            <a:avLst/>
          </a:prstGeom>
        </p:spPr>
      </p:pic>
      <p:pic>
        <p:nvPicPr>
          <p:cNvPr id="43" name="object 43" descr="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7604656" y="2818035"/>
            <a:ext cx="213848" cy="236563"/>
          </a:xfrm>
          <a:prstGeom prst="rect">
            <a:avLst/>
          </a:prstGeom>
        </p:spPr>
      </p:pic>
      <p:pic>
        <p:nvPicPr>
          <p:cNvPr id="44" name="object 44" descr="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7874183" y="2818035"/>
            <a:ext cx="210801" cy="236563"/>
          </a:xfrm>
          <a:prstGeom prst="rect">
            <a:avLst/>
          </a:prstGeom>
        </p:spPr>
      </p:pic>
      <p:grpSp>
        <p:nvGrpSpPr>
          <p:cNvPr id="45" name="object 45" descr=""/>
          <p:cNvGrpSpPr/>
          <p:nvPr/>
        </p:nvGrpSpPr>
        <p:grpSpPr>
          <a:xfrm>
            <a:off x="8211541" y="2818035"/>
            <a:ext cx="483234" cy="236854"/>
            <a:chOff x="8211541" y="2818035"/>
            <a:chExt cx="483234" cy="236854"/>
          </a:xfrm>
        </p:grpSpPr>
        <p:pic>
          <p:nvPicPr>
            <p:cNvPr id="46" name="object 46" descr="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8211541" y="2818035"/>
              <a:ext cx="222158" cy="236563"/>
            </a:xfrm>
            <a:prstGeom prst="rect">
              <a:avLst/>
            </a:prstGeom>
          </p:spPr>
        </p:pic>
        <p:pic>
          <p:nvPicPr>
            <p:cNvPr id="47" name="object 47" descr="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8472758" y="2818035"/>
              <a:ext cx="221604" cy="236563"/>
            </a:xfrm>
            <a:prstGeom prst="rect">
              <a:avLst/>
            </a:prstGeom>
          </p:spPr>
        </p:pic>
      </p:grpSp>
      <p:grpSp>
        <p:nvGrpSpPr>
          <p:cNvPr id="48" name="object 48" descr=""/>
          <p:cNvGrpSpPr/>
          <p:nvPr/>
        </p:nvGrpSpPr>
        <p:grpSpPr>
          <a:xfrm>
            <a:off x="8816773" y="2818035"/>
            <a:ext cx="494030" cy="236854"/>
            <a:chOff x="8816773" y="2818035"/>
            <a:chExt cx="494030" cy="236854"/>
          </a:xfrm>
        </p:grpSpPr>
        <p:sp>
          <p:nvSpPr>
            <p:cNvPr id="49" name="object 49" descr=""/>
            <p:cNvSpPr/>
            <p:nvPr/>
          </p:nvSpPr>
          <p:spPr>
            <a:xfrm>
              <a:off x="8816771" y="2820809"/>
              <a:ext cx="236854" cy="231140"/>
            </a:xfrm>
            <a:custGeom>
              <a:avLst/>
              <a:gdLst/>
              <a:ahLst/>
              <a:cxnLst/>
              <a:rect l="l" t="t" r="r" b="b"/>
              <a:pathLst>
                <a:path w="236854" h="231139">
                  <a:moveTo>
                    <a:pt x="222427" y="59829"/>
                  </a:moveTo>
                  <a:lnTo>
                    <a:pt x="180606" y="59829"/>
                  </a:lnTo>
                  <a:lnTo>
                    <a:pt x="180606" y="20777"/>
                  </a:lnTo>
                  <a:lnTo>
                    <a:pt x="219938" y="20777"/>
                  </a:lnTo>
                  <a:lnTo>
                    <a:pt x="219938" y="0"/>
                  </a:lnTo>
                  <a:lnTo>
                    <a:pt x="153174" y="0"/>
                  </a:lnTo>
                  <a:lnTo>
                    <a:pt x="153174" y="20777"/>
                  </a:lnTo>
                  <a:lnTo>
                    <a:pt x="153174" y="59829"/>
                  </a:lnTo>
                  <a:lnTo>
                    <a:pt x="82816" y="59829"/>
                  </a:lnTo>
                  <a:lnTo>
                    <a:pt x="82816" y="20777"/>
                  </a:lnTo>
                  <a:lnTo>
                    <a:pt x="153174" y="20777"/>
                  </a:lnTo>
                  <a:lnTo>
                    <a:pt x="153174" y="0"/>
                  </a:lnTo>
                  <a:lnTo>
                    <a:pt x="16065" y="0"/>
                  </a:lnTo>
                  <a:lnTo>
                    <a:pt x="16065" y="20777"/>
                  </a:lnTo>
                  <a:lnTo>
                    <a:pt x="55397" y="20777"/>
                  </a:lnTo>
                  <a:lnTo>
                    <a:pt x="55397" y="59829"/>
                  </a:lnTo>
                  <a:lnTo>
                    <a:pt x="13563" y="59829"/>
                  </a:lnTo>
                  <a:lnTo>
                    <a:pt x="13563" y="80606"/>
                  </a:lnTo>
                  <a:lnTo>
                    <a:pt x="222427" y="80606"/>
                  </a:lnTo>
                  <a:lnTo>
                    <a:pt x="222427" y="59829"/>
                  </a:lnTo>
                  <a:close/>
                </a:path>
                <a:path w="236854" h="231139">
                  <a:moveTo>
                    <a:pt x="224091" y="210642"/>
                  </a:moveTo>
                  <a:lnTo>
                    <a:pt x="43205" y="210642"/>
                  </a:lnTo>
                  <a:lnTo>
                    <a:pt x="43205" y="195402"/>
                  </a:lnTo>
                  <a:lnTo>
                    <a:pt x="219938" y="195402"/>
                  </a:lnTo>
                  <a:lnTo>
                    <a:pt x="219938" y="176352"/>
                  </a:lnTo>
                  <a:lnTo>
                    <a:pt x="219938" y="161112"/>
                  </a:lnTo>
                  <a:lnTo>
                    <a:pt x="219938" y="140792"/>
                  </a:lnTo>
                  <a:lnTo>
                    <a:pt x="15786" y="140792"/>
                  </a:lnTo>
                  <a:lnTo>
                    <a:pt x="15786" y="161112"/>
                  </a:lnTo>
                  <a:lnTo>
                    <a:pt x="193065" y="161112"/>
                  </a:lnTo>
                  <a:lnTo>
                    <a:pt x="193065" y="176352"/>
                  </a:lnTo>
                  <a:lnTo>
                    <a:pt x="16344" y="176352"/>
                  </a:lnTo>
                  <a:lnTo>
                    <a:pt x="16344" y="195402"/>
                  </a:lnTo>
                  <a:lnTo>
                    <a:pt x="16344" y="210642"/>
                  </a:lnTo>
                  <a:lnTo>
                    <a:pt x="16344" y="230962"/>
                  </a:lnTo>
                  <a:lnTo>
                    <a:pt x="224091" y="230962"/>
                  </a:lnTo>
                  <a:lnTo>
                    <a:pt x="224091" y="210642"/>
                  </a:lnTo>
                  <a:close/>
                </a:path>
                <a:path w="236854" h="231139">
                  <a:moveTo>
                    <a:pt x="236283" y="100279"/>
                  </a:moveTo>
                  <a:lnTo>
                    <a:pt x="0" y="100279"/>
                  </a:lnTo>
                  <a:lnTo>
                    <a:pt x="0" y="121602"/>
                  </a:lnTo>
                  <a:lnTo>
                    <a:pt x="236283" y="121602"/>
                  </a:lnTo>
                  <a:lnTo>
                    <a:pt x="236283" y="10027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0" name="object 50" descr="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9090455" y="2818035"/>
              <a:ext cx="220219" cy="236563"/>
            </a:xfrm>
            <a:prstGeom prst="rect">
              <a:avLst/>
            </a:prstGeom>
          </p:spPr>
        </p:pic>
      </p:grpSp>
      <p:pic>
        <p:nvPicPr>
          <p:cNvPr id="51" name="object 51" descr="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9359705" y="2818035"/>
            <a:ext cx="211078" cy="236563"/>
          </a:xfrm>
          <a:prstGeom prst="rect">
            <a:avLst/>
          </a:prstGeom>
        </p:spPr>
      </p:pic>
      <p:pic>
        <p:nvPicPr>
          <p:cNvPr id="52" name="object 52" descr="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9706693" y="2818035"/>
            <a:ext cx="207754" cy="236563"/>
          </a:xfrm>
          <a:prstGeom prst="rect">
            <a:avLst/>
          </a:prstGeom>
        </p:spPr>
      </p:pic>
      <p:pic>
        <p:nvPicPr>
          <p:cNvPr id="53" name="object 53" descr=""/>
          <p:cNvPicPr/>
          <p:nvPr/>
        </p:nvPicPr>
        <p:blipFill>
          <a:blip r:embed="rId31" cstate="print"/>
          <a:stretch>
            <a:fillRect/>
          </a:stretch>
        </p:blipFill>
        <p:spPr>
          <a:xfrm>
            <a:off x="9960154" y="2819144"/>
            <a:ext cx="236286" cy="224097"/>
          </a:xfrm>
          <a:prstGeom prst="rect">
            <a:avLst/>
          </a:prstGeom>
        </p:spPr>
      </p:pic>
      <p:sp>
        <p:nvSpPr>
          <p:cNvPr id="54" name="object 54" descr=""/>
          <p:cNvSpPr/>
          <p:nvPr/>
        </p:nvSpPr>
        <p:spPr>
          <a:xfrm>
            <a:off x="10226624" y="2826981"/>
            <a:ext cx="236854" cy="216535"/>
          </a:xfrm>
          <a:custGeom>
            <a:avLst/>
            <a:gdLst/>
            <a:ahLst/>
            <a:cxnLst/>
            <a:rect l="l" t="t" r="r" b="b"/>
            <a:pathLst>
              <a:path w="236854" h="216535">
                <a:moveTo>
                  <a:pt x="224383" y="125730"/>
                </a:moveTo>
                <a:lnTo>
                  <a:pt x="43218" y="125730"/>
                </a:lnTo>
                <a:lnTo>
                  <a:pt x="43218" y="87630"/>
                </a:lnTo>
                <a:lnTo>
                  <a:pt x="217728" y="87630"/>
                </a:lnTo>
                <a:lnTo>
                  <a:pt x="217728" y="63500"/>
                </a:lnTo>
                <a:lnTo>
                  <a:pt x="43218" y="63500"/>
                </a:lnTo>
                <a:lnTo>
                  <a:pt x="43218" y="24130"/>
                </a:lnTo>
                <a:lnTo>
                  <a:pt x="220776" y="24130"/>
                </a:lnTo>
                <a:lnTo>
                  <a:pt x="220776" y="0"/>
                </a:lnTo>
                <a:lnTo>
                  <a:pt x="15786" y="0"/>
                </a:lnTo>
                <a:lnTo>
                  <a:pt x="15786" y="24130"/>
                </a:lnTo>
                <a:lnTo>
                  <a:pt x="15786" y="63500"/>
                </a:lnTo>
                <a:lnTo>
                  <a:pt x="15786" y="87630"/>
                </a:lnTo>
                <a:lnTo>
                  <a:pt x="15786" y="125730"/>
                </a:lnTo>
                <a:lnTo>
                  <a:pt x="15786" y="151130"/>
                </a:lnTo>
                <a:lnTo>
                  <a:pt x="224383" y="151130"/>
                </a:lnTo>
                <a:lnTo>
                  <a:pt x="224383" y="125730"/>
                </a:lnTo>
                <a:close/>
              </a:path>
              <a:path w="236854" h="216535">
                <a:moveTo>
                  <a:pt x="236283" y="191058"/>
                </a:moveTo>
                <a:lnTo>
                  <a:pt x="0" y="191058"/>
                </a:lnTo>
                <a:lnTo>
                  <a:pt x="0" y="216268"/>
                </a:lnTo>
                <a:lnTo>
                  <a:pt x="236283" y="216268"/>
                </a:lnTo>
                <a:lnTo>
                  <a:pt x="236283" y="19105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5" name="object 55" descr=""/>
          <p:cNvSpPr/>
          <p:nvPr/>
        </p:nvSpPr>
        <p:spPr>
          <a:xfrm>
            <a:off x="10493109" y="2820631"/>
            <a:ext cx="236854" cy="231140"/>
          </a:xfrm>
          <a:custGeom>
            <a:avLst/>
            <a:gdLst/>
            <a:ahLst/>
            <a:cxnLst/>
            <a:rect l="l" t="t" r="r" b="b"/>
            <a:pathLst>
              <a:path w="236854" h="231139">
                <a:moveTo>
                  <a:pt x="222707" y="69850"/>
                </a:moveTo>
                <a:lnTo>
                  <a:pt x="43764" y="69850"/>
                </a:lnTo>
                <a:lnTo>
                  <a:pt x="43764" y="53340"/>
                </a:lnTo>
                <a:lnTo>
                  <a:pt x="219392" y="53340"/>
                </a:lnTo>
                <a:lnTo>
                  <a:pt x="219392" y="35560"/>
                </a:lnTo>
                <a:lnTo>
                  <a:pt x="219392" y="19050"/>
                </a:lnTo>
                <a:lnTo>
                  <a:pt x="219392" y="0"/>
                </a:lnTo>
                <a:lnTo>
                  <a:pt x="17170" y="0"/>
                </a:lnTo>
                <a:lnTo>
                  <a:pt x="17170" y="19050"/>
                </a:lnTo>
                <a:lnTo>
                  <a:pt x="192798" y="19050"/>
                </a:lnTo>
                <a:lnTo>
                  <a:pt x="192798" y="35560"/>
                </a:lnTo>
                <a:lnTo>
                  <a:pt x="17170" y="35560"/>
                </a:lnTo>
                <a:lnTo>
                  <a:pt x="17170" y="53340"/>
                </a:lnTo>
                <a:lnTo>
                  <a:pt x="17170" y="69850"/>
                </a:lnTo>
                <a:lnTo>
                  <a:pt x="17170" y="88900"/>
                </a:lnTo>
                <a:lnTo>
                  <a:pt x="222707" y="88900"/>
                </a:lnTo>
                <a:lnTo>
                  <a:pt x="222707" y="69850"/>
                </a:lnTo>
                <a:close/>
              </a:path>
              <a:path w="236854" h="231139">
                <a:moveTo>
                  <a:pt x="224091" y="212090"/>
                </a:moveTo>
                <a:lnTo>
                  <a:pt x="42938" y="212090"/>
                </a:lnTo>
                <a:lnTo>
                  <a:pt x="42938" y="196850"/>
                </a:lnTo>
                <a:lnTo>
                  <a:pt x="219938" y="196850"/>
                </a:lnTo>
                <a:lnTo>
                  <a:pt x="219938" y="177800"/>
                </a:lnTo>
                <a:lnTo>
                  <a:pt x="219938" y="162560"/>
                </a:lnTo>
                <a:lnTo>
                  <a:pt x="219938" y="143510"/>
                </a:lnTo>
                <a:lnTo>
                  <a:pt x="15786" y="143510"/>
                </a:lnTo>
                <a:lnTo>
                  <a:pt x="15786" y="162560"/>
                </a:lnTo>
                <a:lnTo>
                  <a:pt x="193344" y="162560"/>
                </a:lnTo>
                <a:lnTo>
                  <a:pt x="193344" y="177800"/>
                </a:lnTo>
                <a:lnTo>
                  <a:pt x="16344" y="177800"/>
                </a:lnTo>
                <a:lnTo>
                  <a:pt x="16344" y="196850"/>
                </a:lnTo>
                <a:lnTo>
                  <a:pt x="16344" y="212090"/>
                </a:lnTo>
                <a:lnTo>
                  <a:pt x="16344" y="231140"/>
                </a:lnTo>
                <a:lnTo>
                  <a:pt x="224091" y="231140"/>
                </a:lnTo>
                <a:lnTo>
                  <a:pt x="224091" y="212090"/>
                </a:lnTo>
                <a:close/>
              </a:path>
              <a:path w="236854" h="231139">
                <a:moveTo>
                  <a:pt x="236283" y="106273"/>
                </a:moveTo>
                <a:lnTo>
                  <a:pt x="0" y="106273"/>
                </a:lnTo>
                <a:lnTo>
                  <a:pt x="0" y="126212"/>
                </a:lnTo>
                <a:lnTo>
                  <a:pt x="236283" y="126212"/>
                </a:lnTo>
                <a:lnTo>
                  <a:pt x="236283" y="10627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56" name="object 56" descr=""/>
          <p:cNvGrpSpPr/>
          <p:nvPr/>
        </p:nvGrpSpPr>
        <p:grpSpPr>
          <a:xfrm>
            <a:off x="10845708" y="2818035"/>
            <a:ext cx="484505" cy="236854"/>
            <a:chOff x="10845708" y="2818035"/>
            <a:chExt cx="484505" cy="236854"/>
          </a:xfrm>
        </p:grpSpPr>
        <p:pic>
          <p:nvPicPr>
            <p:cNvPr id="57" name="object 57" descr="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0845708" y="2818035"/>
              <a:ext cx="238779" cy="236563"/>
            </a:xfrm>
            <a:prstGeom prst="rect">
              <a:avLst/>
            </a:prstGeom>
          </p:spPr>
        </p:pic>
        <p:pic>
          <p:nvPicPr>
            <p:cNvPr id="58" name="object 58" descr="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1109418" y="2818035"/>
              <a:ext cx="220773" cy="233516"/>
            </a:xfrm>
            <a:prstGeom prst="rect">
              <a:avLst/>
            </a:prstGeom>
          </p:spPr>
        </p:pic>
      </p:grpSp>
      <p:pic>
        <p:nvPicPr>
          <p:cNvPr id="59" name="object 59" descr=""/>
          <p:cNvPicPr/>
          <p:nvPr/>
        </p:nvPicPr>
        <p:blipFill>
          <a:blip r:embed="rId34" cstate="print"/>
          <a:stretch>
            <a:fillRect/>
          </a:stretch>
        </p:blipFill>
        <p:spPr>
          <a:xfrm>
            <a:off x="11447607" y="2816373"/>
            <a:ext cx="236286" cy="243765"/>
          </a:xfrm>
          <a:prstGeom prst="rect">
            <a:avLst/>
          </a:prstGeom>
        </p:spPr>
      </p:pic>
      <p:grpSp>
        <p:nvGrpSpPr>
          <p:cNvPr id="60" name="object 60" descr=""/>
          <p:cNvGrpSpPr/>
          <p:nvPr/>
        </p:nvGrpSpPr>
        <p:grpSpPr>
          <a:xfrm>
            <a:off x="11794879" y="2818035"/>
            <a:ext cx="499745" cy="234950"/>
            <a:chOff x="11794879" y="2818035"/>
            <a:chExt cx="499745" cy="234950"/>
          </a:xfrm>
        </p:grpSpPr>
        <p:pic>
          <p:nvPicPr>
            <p:cNvPr id="61" name="object 61" descr="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2058035" y="2823022"/>
              <a:ext cx="236286" cy="220219"/>
            </a:xfrm>
            <a:prstGeom prst="rect">
              <a:avLst/>
            </a:prstGeom>
          </p:spPr>
        </p:pic>
        <p:pic>
          <p:nvPicPr>
            <p:cNvPr id="62" name="object 62" descr="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11794879" y="2818035"/>
              <a:ext cx="236563" cy="234624"/>
            </a:xfrm>
            <a:prstGeom prst="rect">
              <a:avLst/>
            </a:prstGeom>
          </p:spPr>
        </p:pic>
      </p:grpSp>
      <p:sp>
        <p:nvSpPr>
          <p:cNvPr id="63" name="object 63" descr=""/>
          <p:cNvSpPr/>
          <p:nvPr/>
        </p:nvSpPr>
        <p:spPr>
          <a:xfrm>
            <a:off x="12340018" y="2826981"/>
            <a:ext cx="205104" cy="139700"/>
          </a:xfrm>
          <a:custGeom>
            <a:avLst/>
            <a:gdLst/>
            <a:ahLst/>
            <a:cxnLst/>
            <a:rect l="l" t="t" r="r" b="b"/>
            <a:pathLst>
              <a:path w="205104" h="139700">
                <a:moveTo>
                  <a:pt x="204990" y="25412"/>
                </a:moveTo>
                <a:lnTo>
                  <a:pt x="177558" y="25412"/>
                </a:lnTo>
                <a:lnTo>
                  <a:pt x="177558" y="113779"/>
                </a:lnTo>
                <a:lnTo>
                  <a:pt x="204990" y="113779"/>
                </a:lnTo>
                <a:lnTo>
                  <a:pt x="204990" y="25412"/>
                </a:lnTo>
                <a:close/>
              </a:path>
              <a:path w="205104" h="139700">
                <a:moveTo>
                  <a:pt x="204990" y="0"/>
                </a:moveTo>
                <a:lnTo>
                  <a:pt x="0" y="0"/>
                </a:lnTo>
                <a:lnTo>
                  <a:pt x="0" y="25400"/>
                </a:lnTo>
                <a:lnTo>
                  <a:pt x="0" y="114300"/>
                </a:lnTo>
                <a:lnTo>
                  <a:pt x="0" y="139700"/>
                </a:lnTo>
                <a:lnTo>
                  <a:pt x="204990" y="139700"/>
                </a:lnTo>
                <a:lnTo>
                  <a:pt x="204990" y="114300"/>
                </a:lnTo>
                <a:lnTo>
                  <a:pt x="27432" y="114300"/>
                </a:lnTo>
                <a:lnTo>
                  <a:pt x="27432" y="25400"/>
                </a:lnTo>
                <a:lnTo>
                  <a:pt x="204990" y="25400"/>
                </a:lnTo>
                <a:lnTo>
                  <a:pt x="20499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4" name="object 64" descr=""/>
          <p:cNvSpPr/>
          <p:nvPr/>
        </p:nvSpPr>
        <p:spPr>
          <a:xfrm>
            <a:off x="12324515" y="3017480"/>
            <a:ext cx="236854" cy="26034"/>
          </a:xfrm>
          <a:custGeom>
            <a:avLst/>
            <a:gdLst/>
            <a:ahLst/>
            <a:cxnLst/>
            <a:rect l="l" t="t" r="r" b="b"/>
            <a:pathLst>
              <a:path w="236854" h="26035">
                <a:moveTo>
                  <a:pt x="236286" y="25761"/>
                </a:moveTo>
                <a:lnTo>
                  <a:pt x="0" y="25761"/>
                </a:lnTo>
                <a:lnTo>
                  <a:pt x="0" y="0"/>
                </a:lnTo>
                <a:lnTo>
                  <a:pt x="236286" y="0"/>
                </a:lnTo>
                <a:lnTo>
                  <a:pt x="236286" y="2576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5" name="object 65" descr=""/>
          <p:cNvSpPr/>
          <p:nvPr/>
        </p:nvSpPr>
        <p:spPr>
          <a:xfrm>
            <a:off x="12590984" y="2826981"/>
            <a:ext cx="236854" cy="215900"/>
          </a:xfrm>
          <a:custGeom>
            <a:avLst/>
            <a:gdLst/>
            <a:ahLst/>
            <a:cxnLst/>
            <a:rect l="l" t="t" r="r" b="b"/>
            <a:pathLst>
              <a:path w="236854" h="215900">
                <a:moveTo>
                  <a:pt x="236296" y="190500"/>
                </a:moveTo>
                <a:lnTo>
                  <a:pt x="131584" y="190500"/>
                </a:lnTo>
                <a:lnTo>
                  <a:pt x="131584" y="146050"/>
                </a:lnTo>
                <a:lnTo>
                  <a:pt x="224383" y="146050"/>
                </a:lnTo>
                <a:lnTo>
                  <a:pt x="224383" y="121920"/>
                </a:lnTo>
                <a:lnTo>
                  <a:pt x="43218" y="121920"/>
                </a:lnTo>
                <a:lnTo>
                  <a:pt x="43218" y="85090"/>
                </a:lnTo>
                <a:lnTo>
                  <a:pt x="220776" y="85090"/>
                </a:lnTo>
                <a:lnTo>
                  <a:pt x="220776" y="60960"/>
                </a:lnTo>
                <a:lnTo>
                  <a:pt x="220776" y="24130"/>
                </a:lnTo>
                <a:lnTo>
                  <a:pt x="220776" y="0"/>
                </a:lnTo>
                <a:lnTo>
                  <a:pt x="15798" y="0"/>
                </a:lnTo>
                <a:lnTo>
                  <a:pt x="15798" y="24130"/>
                </a:lnTo>
                <a:lnTo>
                  <a:pt x="193636" y="24130"/>
                </a:lnTo>
                <a:lnTo>
                  <a:pt x="193636" y="60960"/>
                </a:lnTo>
                <a:lnTo>
                  <a:pt x="15798" y="60960"/>
                </a:lnTo>
                <a:lnTo>
                  <a:pt x="15798" y="85090"/>
                </a:lnTo>
                <a:lnTo>
                  <a:pt x="15798" y="121920"/>
                </a:lnTo>
                <a:lnTo>
                  <a:pt x="15798" y="146050"/>
                </a:lnTo>
                <a:lnTo>
                  <a:pt x="103606" y="146050"/>
                </a:lnTo>
                <a:lnTo>
                  <a:pt x="103606" y="190500"/>
                </a:lnTo>
                <a:lnTo>
                  <a:pt x="0" y="190500"/>
                </a:lnTo>
                <a:lnTo>
                  <a:pt x="0" y="215900"/>
                </a:lnTo>
                <a:lnTo>
                  <a:pt x="236296" y="215900"/>
                </a:lnTo>
                <a:lnTo>
                  <a:pt x="236296" y="190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66" name="object 66" descr=""/>
          <p:cNvPicPr/>
          <p:nvPr/>
        </p:nvPicPr>
        <p:blipFill>
          <a:blip r:embed="rId37" cstate="print"/>
          <a:stretch>
            <a:fillRect/>
          </a:stretch>
        </p:blipFill>
        <p:spPr>
          <a:xfrm>
            <a:off x="5764458" y="3203238"/>
            <a:ext cx="221327" cy="239056"/>
          </a:xfrm>
          <a:prstGeom prst="rect">
            <a:avLst/>
          </a:prstGeom>
        </p:spPr>
      </p:pic>
      <p:pic>
        <p:nvPicPr>
          <p:cNvPr id="67" name="object 67" descr="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6030938" y="3205732"/>
            <a:ext cx="228807" cy="233516"/>
          </a:xfrm>
          <a:prstGeom prst="rect">
            <a:avLst/>
          </a:prstGeom>
        </p:spPr>
      </p:pic>
      <p:pic>
        <p:nvPicPr>
          <p:cNvPr id="68" name="object 68" descr=""/>
          <p:cNvPicPr/>
          <p:nvPr/>
        </p:nvPicPr>
        <p:blipFill>
          <a:blip r:embed="rId38" cstate="print"/>
          <a:stretch>
            <a:fillRect/>
          </a:stretch>
        </p:blipFill>
        <p:spPr>
          <a:xfrm>
            <a:off x="6382003" y="3205732"/>
            <a:ext cx="220219" cy="236563"/>
          </a:xfrm>
          <a:prstGeom prst="rect">
            <a:avLst/>
          </a:prstGeom>
        </p:spPr>
      </p:pic>
      <p:pic>
        <p:nvPicPr>
          <p:cNvPr id="69" name="object 69" descr="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6651253" y="3205732"/>
            <a:ext cx="211078" cy="236563"/>
          </a:xfrm>
          <a:prstGeom prst="rect">
            <a:avLst/>
          </a:prstGeom>
        </p:spPr>
      </p:pic>
      <p:grpSp>
        <p:nvGrpSpPr>
          <p:cNvPr id="70" name="object 70" descr=""/>
          <p:cNvGrpSpPr/>
          <p:nvPr/>
        </p:nvGrpSpPr>
        <p:grpSpPr>
          <a:xfrm>
            <a:off x="6907761" y="3205732"/>
            <a:ext cx="514350" cy="236854"/>
            <a:chOff x="6907761" y="3205732"/>
            <a:chExt cx="514350" cy="236854"/>
          </a:xfrm>
        </p:grpSpPr>
        <p:sp>
          <p:nvSpPr>
            <p:cNvPr id="71" name="object 71" descr=""/>
            <p:cNvSpPr/>
            <p:nvPr/>
          </p:nvSpPr>
          <p:spPr>
            <a:xfrm>
              <a:off x="6907758" y="3206711"/>
              <a:ext cx="236854" cy="232410"/>
            </a:xfrm>
            <a:custGeom>
              <a:avLst/>
              <a:gdLst/>
              <a:ahLst/>
              <a:cxnLst/>
              <a:rect l="l" t="t" r="r" b="b"/>
              <a:pathLst>
                <a:path w="236854" h="232410">
                  <a:moveTo>
                    <a:pt x="219113" y="406"/>
                  </a:moveTo>
                  <a:lnTo>
                    <a:pt x="192239" y="406"/>
                  </a:lnTo>
                  <a:lnTo>
                    <a:pt x="192239" y="20320"/>
                  </a:lnTo>
                  <a:lnTo>
                    <a:pt x="192239" y="41910"/>
                  </a:lnTo>
                  <a:lnTo>
                    <a:pt x="192239" y="62230"/>
                  </a:lnTo>
                  <a:lnTo>
                    <a:pt x="43764" y="62230"/>
                  </a:lnTo>
                  <a:lnTo>
                    <a:pt x="43764" y="41910"/>
                  </a:lnTo>
                  <a:lnTo>
                    <a:pt x="192239" y="41910"/>
                  </a:lnTo>
                  <a:lnTo>
                    <a:pt x="192239" y="20320"/>
                  </a:lnTo>
                  <a:lnTo>
                    <a:pt x="43764" y="20320"/>
                  </a:lnTo>
                  <a:lnTo>
                    <a:pt x="43764" y="0"/>
                  </a:lnTo>
                  <a:lnTo>
                    <a:pt x="16891" y="0"/>
                  </a:lnTo>
                  <a:lnTo>
                    <a:pt x="16891" y="20320"/>
                  </a:lnTo>
                  <a:lnTo>
                    <a:pt x="16891" y="41910"/>
                  </a:lnTo>
                  <a:lnTo>
                    <a:pt x="16891" y="62230"/>
                  </a:lnTo>
                  <a:lnTo>
                    <a:pt x="16891" y="83820"/>
                  </a:lnTo>
                  <a:lnTo>
                    <a:pt x="219113" y="83820"/>
                  </a:lnTo>
                  <a:lnTo>
                    <a:pt x="219113" y="20320"/>
                  </a:lnTo>
                  <a:lnTo>
                    <a:pt x="219113" y="406"/>
                  </a:lnTo>
                  <a:close/>
                </a:path>
                <a:path w="236854" h="232410">
                  <a:moveTo>
                    <a:pt x="224091" y="212090"/>
                  </a:moveTo>
                  <a:lnTo>
                    <a:pt x="43205" y="212090"/>
                  </a:lnTo>
                  <a:lnTo>
                    <a:pt x="43205" y="196850"/>
                  </a:lnTo>
                  <a:lnTo>
                    <a:pt x="219938" y="196850"/>
                  </a:lnTo>
                  <a:lnTo>
                    <a:pt x="219938" y="177800"/>
                  </a:lnTo>
                  <a:lnTo>
                    <a:pt x="219938" y="162560"/>
                  </a:lnTo>
                  <a:lnTo>
                    <a:pt x="219938" y="142240"/>
                  </a:lnTo>
                  <a:lnTo>
                    <a:pt x="15786" y="142240"/>
                  </a:lnTo>
                  <a:lnTo>
                    <a:pt x="15786" y="162560"/>
                  </a:lnTo>
                  <a:lnTo>
                    <a:pt x="193065" y="162560"/>
                  </a:lnTo>
                  <a:lnTo>
                    <a:pt x="193065" y="177800"/>
                  </a:lnTo>
                  <a:lnTo>
                    <a:pt x="16344" y="177800"/>
                  </a:lnTo>
                  <a:lnTo>
                    <a:pt x="16344" y="196850"/>
                  </a:lnTo>
                  <a:lnTo>
                    <a:pt x="16344" y="212090"/>
                  </a:lnTo>
                  <a:lnTo>
                    <a:pt x="16344" y="232410"/>
                  </a:lnTo>
                  <a:lnTo>
                    <a:pt x="224091" y="232410"/>
                  </a:lnTo>
                  <a:lnTo>
                    <a:pt x="224091" y="212090"/>
                  </a:lnTo>
                  <a:close/>
                </a:path>
                <a:path w="236854" h="232410">
                  <a:moveTo>
                    <a:pt x="236283" y="102069"/>
                  </a:moveTo>
                  <a:lnTo>
                    <a:pt x="0" y="102069"/>
                  </a:lnTo>
                  <a:lnTo>
                    <a:pt x="0" y="123405"/>
                  </a:lnTo>
                  <a:lnTo>
                    <a:pt x="236283" y="123405"/>
                  </a:lnTo>
                  <a:lnTo>
                    <a:pt x="236283" y="10206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2" name="object 72" descr="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7174241" y="3205732"/>
              <a:ext cx="247366" cy="236563"/>
            </a:xfrm>
            <a:prstGeom prst="rect">
              <a:avLst/>
            </a:prstGeom>
          </p:spPr>
        </p:pic>
      </p:grpSp>
      <p:grpSp>
        <p:nvGrpSpPr>
          <p:cNvPr id="73" name="object 73" descr=""/>
          <p:cNvGrpSpPr/>
          <p:nvPr/>
        </p:nvGrpSpPr>
        <p:grpSpPr>
          <a:xfrm>
            <a:off x="7518249" y="3205732"/>
            <a:ext cx="494030" cy="236854"/>
            <a:chOff x="7518249" y="3205732"/>
            <a:chExt cx="494030" cy="236854"/>
          </a:xfrm>
        </p:grpSpPr>
        <p:sp>
          <p:nvSpPr>
            <p:cNvPr id="74" name="object 74" descr=""/>
            <p:cNvSpPr/>
            <p:nvPr/>
          </p:nvSpPr>
          <p:spPr>
            <a:xfrm>
              <a:off x="7518248" y="3208502"/>
              <a:ext cx="236854" cy="231140"/>
            </a:xfrm>
            <a:custGeom>
              <a:avLst/>
              <a:gdLst/>
              <a:ahLst/>
              <a:cxnLst/>
              <a:rect l="l" t="t" r="r" b="b"/>
              <a:pathLst>
                <a:path w="236854" h="231139">
                  <a:moveTo>
                    <a:pt x="222427" y="59842"/>
                  </a:moveTo>
                  <a:lnTo>
                    <a:pt x="180606" y="59842"/>
                  </a:lnTo>
                  <a:lnTo>
                    <a:pt x="180606" y="20777"/>
                  </a:lnTo>
                  <a:lnTo>
                    <a:pt x="219938" y="20777"/>
                  </a:lnTo>
                  <a:lnTo>
                    <a:pt x="219938" y="0"/>
                  </a:lnTo>
                  <a:lnTo>
                    <a:pt x="153174" y="0"/>
                  </a:lnTo>
                  <a:lnTo>
                    <a:pt x="153174" y="20777"/>
                  </a:lnTo>
                  <a:lnTo>
                    <a:pt x="153174" y="59842"/>
                  </a:lnTo>
                  <a:lnTo>
                    <a:pt x="82816" y="59842"/>
                  </a:lnTo>
                  <a:lnTo>
                    <a:pt x="82816" y="20777"/>
                  </a:lnTo>
                  <a:lnTo>
                    <a:pt x="153174" y="20777"/>
                  </a:lnTo>
                  <a:lnTo>
                    <a:pt x="153174" y="0"/>
                  </a:lnTo>
                  <a:lnTo>
                    <a:pt x="16065" y="0"/>
                  </a:lnTo>
                  <a:lnTo>
                    <a:pt x="16065" y="20777"/>
                  </a:lnTo>
                  <a:lnTo>
                    <a:pt x="55397" y="20777"/>
                  </a:lnTo>
                  <a:lnTo>
                    <a:pt x="55397" y="59842"/>
                  </a:lnTo>
                  <a:lnTo>
                    <a:pt x="13563" y="59842"/>
                  </a:lnTo>
                  <a:lnTo>
                    <a:pt x="13563" y="80619"/>
                  </a:lnTo>
                  <a:lnTo>
                    <a:pt x="222427" y="80619"/>
                  </a:lnTo>
                  <a:lnTo>
                    <a:pt x="222427" y="59842"/>
                  </a:lnTo>
                  <a:close/>
                </a:path>
                <a:path w="236854" h="231139">
                  <a:moveTo>
                    <a:pt x="224091" y="210299"/>
                  </a:moveTo>
                  <a:lnTo>
                    <a:pt x="43205" y="210299"/>
                  </a:lnTo>
                  <a:lnTo>
                    <a:pt x="43205" y="195059"/>
                  </a:lnTo>
                  <a:lnTo>
                    <a:pt x="219938" y="195059"/>
                  </a:lnTo>
                  <a:lnTo>
                    <a:pt x="219938" y="176009"/>
                  </a:lnTo>
                  <a:lnTo>
                    <a:pt x="219938" y="160769"/>
                  </a:lnTo>
                  <a:lnTo>
                    <a:pt x="219938" y="140449"/>
                  </a:lnTo>
                  <a:lnTo>
                    <a:pt x="15786" y="140449"/>
                  </a:lnTo>
                  <a:lnTo>
                    <a:pt x="15786" y="160769"/>
                  </a:lnTo>
                  <a:lnTo>
                    <a:pt x="193065" y="160769"/>
                  </a:lnTo>
                  <a:lnTo>
                    <a:pt x="193065" y="176009"/>
                  </a:lnTo>
                  <a:lnTo>
                    <a:pt x="16344" y="176009"/>
                  </a:lnTo>
                  <a:lnTo>
                    <a:pt x="16344" y="195059"/>
                  </a:lnTo>
                  <a:lnTo>
                    <a:pt x="16344" y="210299"/>
                  </a:lnTo>
                  <a:lnTo>
                    <a:pt x="16344" y="230619"/>
                  </a:lnTo>
                  <a:lnTo>
                    <a:pt x="224091" y="230619"/>
                  </a:lnTo>
                  <a:lnTo>
                    <a:pt x="224091" y="210299"/>
                  </a:lnTo>
                  <a:close/>
                </a:path>
                <a:path w="236854" h="231139">
                  <a:moveTo>
                    <a:pt x="236283" y="100279"/>
                  </a:moveTo>
                  <a:lnTo>
                    <a:pt x="0" y="100279"/>
                  </a:lnTo>
                  <a:lnTo>
                    <a:pt x="0" y="121615"/>
                  </a:lnTo>
                  <a:lnTo>
                    <a:pt x="236283" y="121615"/>
                  </a:lnTo>
                  <a:lnTo>
                    <a:pt x="236283" y="10027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5" name="object 75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791931" y="3205732"/>
              <a:ext cx="220219" cy="236563"/>
            </a:xfrm>
            <a:prstGeom prst="rect">
              <a:avLst/>
            </a:prstGeom>
          </p:spPr>
        </p:pic>
      </p:grpSp>
      <p:pic>
        <p:nvPicPr>
          <p:cNvPr id="76" name="object 76" descr="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8061181" y="3205732"/>
            <a:ext cx="211078" cy="236563"/>
          </a:xfrm>
          <a:prstGeom prst="rect">
            <a:avLst/>
          </a:prstGeom>
        </p:spPr>
      </p:pic>
      <p:pic>
        <p:nvPicPr>
          <p:cNvPr id="77" name="object 77" descr=""/>
          <p:cNvPicPr/>
          <p:nvPr/>
        </p:nvPicPr>
        <p:blipFill>
          <a:blip r:embed="rId40" cstate="print"/>
          <a:stretch>
            <a:fillRect/>
          </a:stretch>
        </p:blipFill>
        <p:spPr>
          <a:xfrm>
            <a:off x="8408168" y="3205732"/>
            <a:ext cx="207754" cy="236563"/>
          </a:xfrm>
          <a:prstGeom prst="rect">
            <a:avLst/>
          </a:prstGeom>
        </p:spPr>
      </p:pic>
      <p:pic>
        <p:nvPicPr>
          <p:cNvPr id="78" name="object 78" descr="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8661629" y="3206839"/>
            <a:ext cx="236286" cy="224097"/>
          </a:xfrm>
          <a:prstGeom prst="rect">
            <a:avLst/>
          </a:prstGeom>
        </p:spPr>
      </p:pic>
      <p:sp>
        <p:nvSpPr>
          <p:cNvPr id="79" name="object 79" descr=""/>
          <p:cNvSpPr/>
          <p:nvPr/>
        </p:nvSpPr>
        <p:spPr>
          <a:xfrm>
            <a:off x="8928100" y="3214331"/>
            <a:ext cx="236854" cy="217170"/>
          </a:xfrm>
          <a:custGeom>
            <a:avLst/>
            <a:gdLst/>
            <a:ahLst/>
            <a:cxnLst/>
            <a:rect l="l" t="t" r="r" b="b"/>
            <a:pathLst>
              <a:path w="236854" h="217170">
                <a:moveTo>
                  <a:pt x="224383" y="127000"/>
                </a:moveTo>
                <a:lnTo>
                  <a:pt x="43218" y="127000"/>
                </a:lnTo>
                <a:lnTo>
                  <a:pt x="43218" y="87630"/>
                </a:lnTo>
                <a:lnTo>
                  <a:pt x="217728" y="87630"/>
                </a:lnTo>
                <a:lnTo>
                  <a:pt x="217728" y="63500"/>
                </a:lnTo>
                <a:lnTo>
                  <a:pt x="43218" y="63500"/>
                </a:lnTo>
                <a:lnTo>
                  <a:pt x="43218" y="24130"/>
                </a:lnTo>
                <a:lnTo>
                  <a:pt x="220776" y="24130"/>
                </a:lnTo>
                <a:lnTo>
                  <a:pt x="220776" y="0"/>
                </a:lnTo>
                <a:lnTo>
                  <a:pt x="15786" y="0"/>
                </a:lnTo>
                <a:lnTo>
                  <a:pt x="15786" y="24130"/>
                </a:lnTo>
                <a:lnTo>
                  <a:pt x="15786" y="63500"/>
                </a:lnTo>
                <a:lnTo>
                  <a:pt x="15786" y="87630"/>
                </a:lnTo>
                <a:lnTo>
                  <a:pt x="15786" y="127000"/>
                </a:lnTo>
                <a:lnTo>
                  <a:pt x="15786" y="151130"/>
                </a:lnTo>
                <a:lnTo>
                  <a:pt x="224383" y="151130"/>
                </a:lnTo>
                <a:lnTo>
                  <a:pt x="224383" y="127000"/>
                </a:lnTo>
                <a:close/>
              </a:path>
              <a:path w="236854" h="217170">
                <a:moveTo>
                  <a:pt x="236283" y="191401"/>
                </a:moveTo>
                <a:lnTo>
                  <a:pt x="0" y="191401"/>
                </a:lnTo>
                <a:lnTo>
                  <a:pt x="0" y="216611"/>
                </a:lnTo>
                <a:lnTo>
                  <a:pt x="236283" y="216611"/>
                </a:lnTo>
                <a:lnTo>
                  <a:pt x="236283" y="19140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80" name="object 80" descr=""/>
          <p:cNvPicPr/>
          <p:nvPr/>
        </p:nvPicPr>
        <p:blipFill>
          <a:blip r:embed="rId41" cstate="print"/>
          <a:stretch>
            <a:fillRect/>
          </a:stretch>
        </p:blipFill>
        <p:spPr>
          <a:xfrm>
            <a:off x="9279394" y="3205732"/>
            <a:ext cx="220219" cy="236563"/>
          </a:xfrm>
          <a:prstGeom prst="rect">
            <a:avLst/>
          </a:prstGeom>
        </p:spPr>
      </p:pic>
      <p:pic>
        <p:nvPicPr>
          <p:cNvPr id="81" name="object 81" descr="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9548644" y="3205732"/>
            <a:ext cx="211078" cy="236563"/>
          </a:xfrm>
          <a:prstGeom prst="rect">
            <a:avLst/>
          </a:prstGeom>
        </p:spPr>
      </p:pic>
      <p:grpSp>
        <p:nvGrpSpPr>
          <p:cNvPr id="82" name="object 82" descr=""/>
          <p:cNvGrpSpPr/>
          <p:nvPr/>
        </p:nvGrpSpPr>
        <p:grpSpPr>
          <a:xfrm>
            <a:off x="9805152" y="3204900"/>
            <a:ext cx="502920" cy="234950"/>
            <a:chOff x="9805152" y="3204900"/>
            <a:chExt cx="502920" cy="234950"/>
          </a:xfrm>
        </p:grpSpPr>
        <p:sp>
          <p:nvSpPr>
            <p:cNvPr id="83" name="object 83" descr=""/>
            <p:cNvSpPr/>
            <p:nvPr/>
          </p:nvSpPr>
          <p:spPr>
            <a:xfrm>
              <a:off x="9805150" y="3206711"/>
              <a:ext cx="236854" cy="232410"/>
            </a:xfrm>
            <a:custGeom>
              <a:avLst/>
              <a:gdLst/>
              <a:ahLst/>
              <a:cxnLst/>
              <a:rect l="l" t="t" r="r" b="b"/>
              <a:pathLst>
                <a:path w="236854" h="232410">
                  <a:moveTo>
                    <a:pt x="219113" y="406"/>
                  </a:moveTo>
                  <a:lnTo>
                    <a:pt x="192239" y="406"/>
                  </a:lnTo>
                  <a:lnTo>
                    <a:pt x="192239" y="20320"/>
                  </a:lnTo>
                  <a:lnTo>
                    <a:pt x="192239" y="41910"/>
                  </a:lnTo>
                  <a:lnTo>
                    <a:pt x="192239" y="62230"/>
                  </a:lnTo>
                  <a:lnTo>
                    <a:pt x="43764" y="62230"/>
                  </a:lnTo>
                  <a:lnTo>
                    <a:pt x="43764" y="41910"/>
                  </a:lnTo>
                  <a:lnTo>
                    <a:pt x="192239" y="41910"/>
                  </a:lnTo>
                  <a:lnTo>
                    <a:pt x="192239" y="20320"/>
                  </a:lnTo>
                  <a:lnTo>
                    <a:pt x="43764" y="20320"/>
                  </a:lnTo>
                  <a:lnTo>
                    <a:pt x="43764" y="0"/>
                  </a:lnTo>
                  <a:lnTo>
                    <a:pt x="16891" y="0"/>
                  </a:lnTo>
                  <a:lnTo>
                    <a:pt x="16891" y="20320"/>
                  </a:lnTo>
                  <a:lnTo>
                    <a:pt x="16891" y="41910"/>
                  </a:lnTo>
                  <a:lnTo>
                    <a:pt x="16891" y="62230"/>
                  </a:lnTo>
                  <a:lnTo>
                    <a:pt x="16891" y="83820"/>
                  </a:lnTo>
                  <a:lnTo>
                    <a:pt x="219113" y="83820"/>
                  </a:lnTo>
                  <a:lnTo>
                    <a:pt x="219113" y="20320"/>
                  </a:lnTo>
                  <a:lnTo>
                    <a:pt x="219113" y="406"/>
                  </a:lnTo>
                  <a:close/>
                </a:path>
                <a:path w="236854" h="232410">
                  <a:moveTo>
                    <a:pt x="224091" y="212090"/>
                  </a:moveTo>
                  <a:lnTo>
                    <a:pt x="43205" y="212090"/>
                  </a:lnTo>
                  <a:lnTo>
                    <a:pt x="43205" y="196850"/>
                  </a:lnTo>
                  <a:lnTo>
                    <a:pt x="219938" y="196850"/>
                  </a:lnTo>
                  <a:lnTo>
                    <a:pt x="219938" y="177800"/>
                  </a:lnTo>
                  <a:lnTo>
                    <a:pt x="219938" y="162560"/>
                  </a:lnTo>
                  <a:lnTo>
                    <a:pt x="219938" y="142240"/>
                  </a:lnTo>
                  <a:lnTo>
                    <a:pt x="15786" y="142240"/>
                  </a:lnTo>
                  <a:lnTo>
                    <a:pt x="15786" y="162560"/>
                  </a:lnTo>
                  <a:lnTo>
                    <a:pt x="193065" y="162560"/>
                  </a:lnTo>
                  <a:lnTo>
                    <a:pt x="193065" y="177800"/>
                  </a:lnTo>
                  <a:lnTo>
                    <a:pt x="16344" y="177800"/>
                  </a:lnTo>
                  <a:lnTo>
                    <a:pt x="16344" y="196850"/>
                  </a:lnTo>
                  <a:lnTo>
                    <a:pt x="16344" y="212090"/>
                  </a:lnTo>
                  <a:lnTo>
                    <a:pt x="16344" y="232410"/>
                  </a:lnTo>
                  <a:lnTo>
                    <a:pt x="224091" y="232410"/>
                  </a:lnTo>
                  <a:lnTo>
                    <a:pt x="224091" y="212090"/>
                  </a:lnTo>
                  <a:close/>
                </a:path>
                <a:path w="236854" h="232410">
                  <a:moveTo>
                    <a:pt x="236283" y="102069"/>
                  </a:moveTo>
                  <a:lnTo>
                    <a:pt x="0" y="102069"/>
                  </a:lnTo>
                  <a:lnTo>
                    <a:pt x="0" y="123405"/>
                  </a:lnTo>
                  <a:lnTo>
                    <a:pt x="236283" y="123405"/>
                  </a:lnTo>
                  <a:lnTo>
                    <a:pt x="236283" y="10206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4" name="object 84" descr="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10071632" y="3204900"/>
              <a:ext cx="236286" cy="234624"/>
            </a:xfrm>
            <a:prstGeom prst="rect">
              <a:avLst/>
            </a:prstGeom>
          </p:spPr>
        </p:pic>
      </p:grpSp>
      <p:grpSp>
        <p:nvGrpSpPr>
          <p:cNvPr id="85" name="object 85" descr=""/>
          <p:cNvGrpSpPr/>
          <p:nvPr/>
        </p:nvGrpSpPr>
        <p:grpSpPr>
          <a:xfrm>
            <a:off x="10415488" y="3205732"/>
            <a:ext cx="487680" cy="236854"/>
            <a:chOff x="10415488" y="3205732"/>
            <a:chExt cx="487680" cy="236854"/>
          </a:xfrm>
        </p:grpSpPr>
        <p:sp>
          <p:nvSpPr>
            <p:cNvPr id="86" name="object 86" descr=""/>
            <p:cNvSpPr/>
            <p:nvPr/>
          </p:nvSpPr>
          <p:spPr>
            <a:xfrm>
              <a:off x="10415486" y="3206711"/>
              <a:ext cx="236854" cy="232410"/>
            </a:xfrm>
            <a:custGeom>
              <a:avLst/>
              <a:gdLst/>
              <a:ahLst/>
              <a:cxnLst/>
              <a:rect l="l" t="t" r="r" b="b"/>
              <a:pathLst>
                <a:path w="236854" h="232410">
                  <a:moveTo>
                    <a:pt x="219113" y="29210"/>
                  </a:moveTo>
                  <a:lnTo>
                    <a:pt x="44043" y="29210"/>
                  </a:lnTo>
                  <a:lnTo>
                    <a:pt x="44043" y="0"/>
                  </a:lnTo>
                  <a:lnTo>
                    <a:pt x="16891" y="0"/>
                  </a:lnTo>
                  <a:lnTo>
                    <a:pt x="16891" y="29210"/>
                  </a:lnTo>
                  <a:lnTo>
                    <a:pt x="16891" y="49530"/>
                  </a:lnTo>
                  <a:lnTo>
                    <a:pt x="16891" y="78740"/>
                  </a:lnTo>
                  <a:lnTo>
                    <a:pt x="16891" y="101600"/>
                  </a:lnTo>
                  <a:lnTo>
                    <a:pt x="219113" y="101600"/>
                  </a:lnTo>
                  <a:lnTo>
                    <a:pt x="219113" y="79362"/>
                  </a:lnTo>
                  <a:lnTo>
                    <a:pt x="219113" y="78740"/>
                  </a:lnTo>
                  <a:lnTo>
                    <a:pt x="219113" y="49999"/>
                  </a:lnTo>
                  <a:lnTo>
                    <a:pt x="192239" y="49999"/>
                  </a:lnTo>
                  <a:lnTo>
                    <a:pt x="192239" y="78740"/>
                  </a:lnTo>
                  <a:lnTo>
                    <a:pt x="44043" y="78740"/>
                  </a:lnTo>
                  <a:lnTo>
                    <a:pt x="44043" y="49530"/>
                  </a:lnTo>
                  <a:lnTo>
                    <a:pt x="219113" y="49530"/>
                  </a:lnTo>
                  <a:lnTo>
                    <a:pt x="219113" y="29210"/>
                  </a:lnTo>
                  <a:close/>
                </a:path>
                <a:path w="236854" h="232410">
                  <a:moveTo>
                    <a:pt x="219113" y="406"/>
                  </a:moveTo>
                  <a:lnTo>
                    <a:pt x="192239" y="406"/>
                  </a:lnTo>
                  <a:lnTo>
                    <a:pt x="192239" y="28943"/>
                  </a:lnTo>
                  <a:lnTo>
                    <a:pt x="219113" y="28943"/>
                  </a:lnTo>
                  <a:lnTo>
                    <a:pt x="219113" y="406"/>
                  </a:lnTo>
                  <a:close/>
                </a:path>
                <a:path w="236854" h="232410">
                  <a:moveTo>
                    <a:pt x="224091" y="209550"/>
                  </a:moveTo>
                  <a:lnTo>
                    <a:pt x="44323" y="209550"/>
                  </a:lnTo>
                  <a:lnTo>
                    <a:pt x="44323" y="168910"/>
                  </a:lnTo>
                  <a:lnTo>
                    <a:pt x="16344" y="168910"/>
                  </a:lnTo>
                  <a:lnTo>
                    <a:pt x="16344" y="209550"/>
                  </a:lnTo>
                  <a:lnTo>
                    <a:pt x="16344" y="232410"/>
                  </a:lnTo>
                  <a:lnTo>
                    <a:pt x="224091" y="232410"/>
                  </a:lnTo>
                  <a:lnTo>
                    <a:pt x="224091" y="209550"/>
                  </a:lnTo>
                  <a:close/>
                </a:path>
                <a:path w="236854" h="232410">
                  <a:moveTo>
                    <a:pt x="236283" y="124510"/>
                  </a:moveTo>
                  <a:lnTo>
                    <a:pt x="0" y="124510"/>
                  </a:lnTo>
                  <a:lnTo>
                    <a:pt x="0" y="147777"/>
                  </a:lnTo>
                  <a:lnTo>
                    <a:pt x="104152" y="147777"/>
                  </a:lnTo>
                  <a:lnTo>
                    <a:pt x="104152" y="184619"/>
                  </a:lnTo>
                  <a:lnTo>
                    <a:pt x="131851" y="184619"/>
                  </a:lnTo>
                  <a:lnTo>
                    <a:pt x="131851" y="147777"/>
                  </a:lnTo>
                  <a:lnTo>
                    <a:pt x="236283" y="147777"/>
                  </a:lnTo>
                  <a:lnTo>
                    <a:pt x="236283" y="12451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7" name="object 87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694987" y="3205732"/>
              <a:ext cx="207754" cy="236563"/>
            </a:xfrm>
            <a:prstGeom prst="rect">
              <a:avLst/>
            </a:prstGeom>
          </p:spPr>
        </p:pic>
      </p:grpSp>
      <p:sp>
        <p:nvSpPr>
          <p:cNvPr id="88" name="object 88" descr=""/>
          <p:cNvSpPr/>
          <p:nvPr/>
        </p:nvSpPr>
        <p:spPr>
          <a:xfrm>
            <a:off x="10949278" y="3400744"/>
            <a:ext cx="39370" cy="39370"/>
          </a:xfrm>
          <a:custGeom>
            <a:avLst/>
            <a:gdLst/>
            <a:ahLst/>
            <a:cxnLst/>
            <a:rect l="l" t="t" r="r" b="b"/>
            <a:pathLst>
              <a:path w="39370" h="39370">
                <a:moveTo>
                  <a:pt x="19667" y="39334"/>
                </a:moveTo>
                <a:lnTo>
                  <a:pt x="11919" y="37819"/>
                </a:lnTo>
                <a:lnTo>
                  <a:pt x="5678" y="33656"/>
                </a:lnTo>
                <a:lnTo>
                  <a:pt x="1514" y="27414"/>
                </a:lnTo>
                <a:lnTo>
                  <a:pt x="0" y="19667"/>
                </a:lnTo>
                <a:lnTo>
                  <a:pt x="1514" y="11919"/>
                </a:lnTo>
                <a:lnTo>
                  <a:pt x="5678" y="5678"/>
                </a:lnTo>
                <a:lnTo>
                  <a:pt x="11919" y="1514"/>
                </a:lnTo>
                <a:lnTo>
                  <a:pt x="19667" y="0"/>
                </a:lnTo>
                <a:lnTo>
                  <a:pt x="27371" y="1514"/>
                </a:lnTo>
                <a:lnTo>
                  <a:pt x="33517" y="5678"/>
                </a:lnTo>
                <a:lnTo>
                  <a:pt x="37586" y="11919"/>
                </a:lnTo>
                <a:lnTo>
                  <a:pt x="39057" y="19667"/>
                </a:lnTo>
                <a:lnTo>
                  <a:pt x="37586" y="27414"/>
                </a:lnTo>
                <a:lnTo>
                  <a:pt x="33517" y="33656"/>
                </a:lnTo>
                <a:lnTo>
                  <a:pt x="27371" y="37819"/>
                </a:lnTo>
                <a:lnTo>
                  <a:pt x="19667" y="3933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89" name="object 89" descr=""/>
          <p:cNvGrpSpPr/>
          <p:nvPr/>
        </p:nvGrpSpPr>
        <p:grpSpPr>
          <a:xfrm>
            <a:off x="5764458" y="3589282"/>
            <a:ext cx="514350" cy="238125"/>
            <a:chOff x="5764458" y="3589282"/>
            <a:chExt cx="514350" cy="238125"/>
          </a:xfrm>
        </p:grpSpPr>
        <p:sp>
          <p:nvSpPr>
            <p:cNvPr id="90" name="object 90" descr=""/>
            <p:cNvSpPr/>
            <p:nvPr/>
          </p:nvSpPr>
          <p:spPr>
            <a:xfrm>
              <a:off x="5764454" y="3601681"/>
              <a:ext cx="236854" cy="217170"/>
            </a:xfrm>
            <a:custGeom>
              <a:avLst/>
              <a:gdLst/>
              <a:ahLst/>
              <a:cxnLst/>
              <a:rect l="l" t="t" r="r" b="b"/>
              <a:pathLst>
                <a:path w="236854" h="217170">
                  <a:moveTo>
                    <a:pt x="109969" y="0"/>
                  </a:moveTo>
                  <a:lnTo>
                    <a:pt x="13576" y="0"/>
                  </a:lnTo>
                  <a:lnTo>
                    <a:pt x="13576" y="25400"/>
                  </a:lnTo>
                  <a:lnTo>
                    <a:pt x="13576" y="109220"/>
                  </a:lnTo>
                  <a:lnTo>
                    <a:pt x="13576" y="134620"/>
                  </a:lnTo>
                  <a:lnTo>
                    <a:pt x="109689" y="134620"/>
                  </a:lnTo>
                  <a:lnTo>
                    <a:pt x="109689" y="109220"/>
                  </a:lnTo>
                  <a:lnTo>
                    <a:pt x="40995" y="109220"/>
                  </a:lnTo>
                  <a:lnTo>
                    <a:pt x="40995" y="25400"/>
                  </a:lnTo>
                  <a:lnTo>
                    <a:pt x="109969" y="25400"/>
                  </a:lnTo>
                  <a:lnTo>
                    <a:pt x="109969" y="0"/>
                  </a:lnTo>
                  <a:close/>
                </a:path>
                <a:path w="236854" h="217170">
                  <a:moveTo>
                    <a:pt x="222707" y="109220"/>
                  </a:moveTo>
                  <a:lnTo>
                    <a:pt x="150964" y="109220"/>
                  </a:lnTo>
                  <a:lnTo>
                    <a:pt x="150964" y="25400"/>
                  </a:lnTo>
                  <a:lnTo>
                    <a:pt x="220776" y="25400"/>
                  </a:lnTo>
                  <a:lnTo>
                    <a:pt x="220776" y="0"/>
                  </a:lnTo>
                  <a:lnTo>
                    <a:pt x="123825" y="0"/>
                  </a:lnTo>
                  <a:lnTo>
                    <a:pt x="123825" y="25400"/>
                  </a:lnTo>
                  <a:lnTo>
                    <a:pt x="123825" y="109220"/>
                  </a:lnTo>
                  <a:lnTo>
                    <a:pt x="123825" y="134620"/>
                  </a:lnTo>
                  <a:lnTo>
                    <a:pt x="222707" y="134620"/>
                  </a:lnTo>
                  <a:lnTo>
                    <a:pt x="222707" y="109220"/>
                  </a:lnTo>
                  <a:close/>
                </a:path>
                <a:path w="236854" h="217170">
                  <a:moveTo>
                    <a:pt x="236283" y="191477"/>
                  </a:moveTo>
                  <a:lnTo>
                    <a:pt x="131851" y="191477"/>
                  </a:lnTo>
                  <a:lnTo>
                    <a:pt x="131851" y="146329"/>
                  </a:lnTo>
                  <a:lnTo>
                    <a:pt x="104432" y="146329"/>
                  </a:lnTo>
                  <a:lnTo>
                    <a:pt x="104432" y="191477"/>
                  </a:lnTo>
                  <a:lnTo>
                    <a:pt x="0" y="191477"/>
                  </a:lnTo>
                  <a:lnTo>
                    <a:pt x="0" y="216966"/>
                  </a:lnTo>
                  <a:lnTo>
                    <a:pt x="236283" y="216966"/>
                  </a:lnTo>
                  <a:lnTo>
                    <a:pt x="236283" y="19147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1" name="object 91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030107" y="3589282"/>
              <a:ext cx="248197" cy="237671"/>
            </a:xfrm>
            <a:prstGeom prst="rect">
              <a:avLst/>
            </a:prstGeom>
          </p:spPr>
        </p:pic>
      </p:grpSp>
      <p:grpSp>
        <p:nvGrpSpPr>
          <p:cNvPr id="92" name="object 92" descr=""/>
          <p:cNvGrpSpPr/>
          <p:nvPr/>
        </p:nvGrpSpPr>
        <p:grpSpPr>
          <a:xfrm>
            <a:off x="6374801" y="3593437"/>
            <a:ext cx="494030" cy="236854"/>
            <a:chOff x="6374801" y="3593437"/>
            <a:chExt cx="494030" cy="236854"/>
          </a:xfrm>
        </p:grpSpPr>
        <p:sp>
          <p:nvSpPr>
            <p:cNvPr id="93" name="object 93" descr=""/>
            <p:cNvSpPr/>
            <p:nvPr/>
          </p:nvSpPr>
          <p:spPr>
            <a:xfrm>
              <a:off x="6374790" y="3596207"/>
              <a:ext cx="236854" cy="231775"/>
            </a:xfrm>
            <a:custGeom>
              <a:avLst/>
              <a:gdLst/>
              <a:ahLst/>
              <a:cxnLst/>
              <a:rect l="l" t="t" r="r" b="b"/>
              <a:pathLst>
                <a:path w="236854" h="231775">
                  <a:moveTo>
                    <a:pt x="222440" y="59842"/>
                  </a:moveTo>
                  <a:lnTo>
                    <a:pt x="180606" y="59842"/>
                  </a:lnTo>
                  <a:lnTo>
                    <a:pt x="180606" y="20777"/>
                  </a:lnTo>
                  <a:lnTo>
                    <a:pt x="219951" y="20777"/>
                  </a:lnTo>
                  <a:lnTo>
                    <a:pt x="219951" y="0"/>
                  </a:lnTo>
                  <a:lnTo>
                    <a:pt x="153187" y="0"/>
                  </a:lnTo>
                  <a:lnTo>
                    <a:pt x="153187" y="20777"/>
                  </a:lnTo>
                  <a:lnTo>
                    <a:pt x="153187" y="59842"/>
                  </a:lnTo>
                  <a:lnTo>
                    <a:pt x="82829" y="59842"/>
                  </a:lnTo>
                  <a:lnTo>
                    <a:pt x="82829" y="20777"/>
                  </a:lnTo>
                  <a:lnTo>
                    <a:pt x="153187" y="20777"/>
                  </a:lnTo>
                  <a:lnTo>
                    <a:pt x="153187" y="0"/>
                  </a:lnTo>
                  <a:lnTo>
                    <a:pt x="16065" y="0"/>
                  </a:lnTo>
                  <a:lnTo>
                    <a:pt x="16065" y="20777"/>
                  </a:lnTo>
                  <a:lnTo>
                    <a:pt x="55410" y="20777"/>
                  </a:lnTo>
                  <a:lnTo>
                    <a:pt x="55410" y="59842"/>
                  </a:lnTo>
                  <a:lnTo>
                    <a:pt x="13576" y="59842"/>
                  </a:lnTo>
                  <a:lnTo>
                    <a:pt x="13576" y="80619"/>
                  </a:lnTo>
                  <a:lnTo>
                    <a:pt x="222440" y="80619"/>
                  </a:lnTo>
                  <a:lnTo>
                    <a:pt x="222440" y="59842"/>
                  </a:lnTo>
                  <a:close/>
                </a:path>
                <a:path w="236854" h="231775">
                  <a:moveTo>
                    <a:pt x="224104" y="211213"/>
                  </a:moveTo>
                  <a:lnTo>
                    <a:pt x="43218" y="211213"/>
                  </a:lnTo>
                  <a:lnTo>
                    <a:pt x="43218" y="194703"/>
                  </a:lnTo>
                  <a:lnTo>
                    <a:pt x="219951" y="194703"/>
                  </a:lnTo>
                  <a:lnTo>
                    <a:pt x="219951" y="175653"/>
                  </a:lnTo>
                  <a:lnTo>
                    <a:pt x="219951" y="160413"/>
                  </a:lnTo>
                  <a:lnTo>
                    <a:pt x="219951" y="140093"/>
                  </a:lnTo>
                  <a:lnTo>
                    <a:pt x="15798" y="140093"/>
                  </a:lnTo>
                  <a:lnTo>
                    <a:pt x="15798" y="160413"/>
                  </a:lnTo>
                  <a:lnTo>
                    <a:pt x="193078" y="160413"/>
                  </a:lnTo>
                  <a:lnTo>
                    <a:pt x="193078" y="175653"/>
                  </a:lnTo>
                  <a:lnTo>
                    <a:pt x="16344" y="175653"/>
                  </a:lnTo>
                  <a:lnTo>
                    <a:pt x="16344" y="194703"/>
                  </a:lnTo>
                  <a:lnTo>
                    <a:pt x="16344" y="211213"/>
                  </a:lnTo>
                  <a:lnTo>
                    <a:pt x="16344" y="231533"/>
                  </a:lnTo>
                  <a:lnTo>
                    <a:pt x="224104" y="231533"/>
                  </a:lnTo>
                  <a:lnTo>
                    <a:pt x="224104" y="211213"/>
                  </a:lnTo>
                  <a:close/>
                </a:path>
                <a:path w="236854" h="231775">
                  <a:moveTo>
                    <a:pt x="236296" y="100279"/>
                  </a:moveTo>
                  <a:lnTo>
                    <a:pt x="0" y="100279"/>
                  </a:lnTo>
                  <a:lnTo>
                    <a:pt x="0" y="121615"/>
                  </a:lnTo>
                  <a:lnTo>
                    <a:pt x="236296" y="121615"/>
                  </a:lnTo>
                  <a:lnTo>
                    <a:pt x="236296" y="10027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4" name="object 94" descr="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6648483" y="3593437"/>
              <a:ext cx="220219" cy="236563"/>
            </a:xfrm>
            <a:prstGeom prst="rect">
              <a:avLst/>
            </a:prstGeom>
          </p:spPr>
        </p:pic>
      </p:grpSp>
      <p:pic>
        <p:nvPicPr>
          <p:cNvPr id="95" name="object 95" descr="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6917733" y="3593437"/>
            <a:ext cx="211078" cy="236563"/>
          </a:xfrm>
          <a:prstGeom prst="rect">
            <a:avLst/>
          </a:prstGeom>
        </p:spPr>
      </p:pic>
      <p:pic>
        <p:nvPicPr>
          <p:cNvPr id="96" name="object 96" descr="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7264864" y="3593437"/>
            <a:ext cx="207754" cy="236563"/>
          </a:xfrm>
          <a:prstGeom prst="rect">
            <a:avLst/>
          </a:prstGeom>
        </p:spPr>
      </p:pic>
      <p:pic>
        <p:nvPicPr>
          <p:cNvPr id="97" name="object 97" descr="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7518324" y="3594545"/>
            <a:ext cx="236286" cy="224097"/>
          </a:xfrm>
          <a:prstGeom prst="rect">
            <a:avLst/>
          </a:prstGeom>
        </p:spPr>
      </p:pic>
      <p:sp>
        <p:nvSpPr>
          <p:cNvPr id="98" name="object 98" descr=""/>
          <p:cNvSpPr/>
          <p:nvPr/>
        </p:nvSpPr>
        <p:spPr>
          <a:xfrm>
            <a:off x="7784795" y="3601681"/>
            <a:ext cx="236854" cy="217170"/>
          </a:xfrm>
          <a:custGeom>
            <a:avLst/>
            <a:gdLst/>
            <a:ahLst/>
            <a:cxnLst/>
            <a:rect l="l" t="t" r="r" b="b"/>
            <a:pathLst>
              <a:path w="236854" h="217170">
                <a:moveTo>
                  <a:pt x="224383" y="127000"/>
                </a:moveTo>
                <a:lnTo>
                  <a:pt x="43218" y="127000"/>
                </a:lnTo>
                <a:lnTo>
                  <a:pt x="43218" y="87630"/>
                </a:lnTo>
                <a:lnTo>
                  <a:pt x="217728" y="87630"/>
                </a:lnTo>
                <a:lnTo>
                  <a:pt x="217728" y="63500"/>
                </a:lnTo>
                <a:lnTo>
                  <a:pt x="43218" y="63500"/>
                </a:lnTo>
                <a:lnTo>
                  <a:pt x="43218" y="25400"/>
                </a:lnTo>
                <a:lnTo>
                  <a:pt x="220776" y="25400"/>
                </a:lnTo>
                <a:lnTo>
                  <a:pt x="220776" y="0"/>
                </a:lnTo>
                <a:lnTo>
                  <a:pt x="15786" y="0"/>
                </a:lnTo>
                <a:lnTo>
                  <a:pt x="15786" y="25400"/>
                </a:lnTo>
                <a:lnTo>
                  <a:pt x="15786" y="63500"/>
                </a:lnTo>
                <a:lnTo>
                  <a:pt x="15786" y="87630"/>
                </a:lnTo>
                <a:lnTo>
                  <a:pt x="15786" y="127000"/>
                </a:lnTo>
                <a:lnTo>
                  <a:pt x="15786" y="151130"/>
                </a:lnTo>
                <a:lnTo>
                  <a:pt x="224383" y="151130"/>
                </a:lnTo>
                <a:lnTo>
                  <a:pt x="224383" y="127000"/>
                </a:lnTo>
                <a:close/>
              </a:path>
              <a:path w="236854" h="217170">
                <a:moveTo>
                  <a:pt x="236283" y="191757"/>
                </a:moveTo>
                <a:lnTo>
                  <a:pt x="0" y="191757"/>
                </a:lnTo>
                <a:lnTo>
                  <a:pt x="0" y="216966"/>
                </a:lnTo>
                <a:lnTo>
                  <a:pt x="236283" y="216966"/>
                </a:lnTo>
                <a:lnTo>
                  <a:pt x="236283" y="19175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9" name="object 99" descr=""/>
          <p:cNvSpPr/>
          <p:nvPr/>
        </p:nvSpPr>
        <p:spPr>
          <a:xfrm>
            <a:off x="8051279" y="3594061"/>
            <a:ext cx="236854" cy="233679"/>
          </a:xfrm>
          <a:custGeom>
            <a:avLst/>
            <a:gdLst/>
            <a:ahLst/>
            <a:cxnLst/>
            <a:rect l="l" t="t" r="r" b="b"/>
            <a:pathLst>
              <a:path w="236854" h="233679">
                <a:moveTo>
                  <a:pt x="221602" y="67310"/>
                </a:moveTo>
                <a:lnTo>
                  <a:pt x="44602" y="67310"/>
                </a:lnTo>
                <a:lnTo>
                  <a:pt x="44602" y="0"/>
                </a:lnTo>
                <a:lnTo>
                  <a:pt x="16891" y="0"/>
                </a:lnTo>
                <a:lnTo>
                  <a:pt x="16891" y="67310"/>
                </a:lnTo>
                <a:lnTo>
                  <a:pt x="16891" y="91440"/>
                </a:lnTo>
                <a:lnTo>
                  <a:pt x="221602" y="91440"/>
                </a:lnTo>
                <a:lnTo>
                  <a:pt x="221602" y="67310"/>
                </a:lnTo>
                <a:close/>
              </a:path>
              <a:path w="236854" h="233679">
                <a:moveTo>
                  <a:pt x="224091" y="208280"/>
                </a:moveTo>
                <a:lnTo>
                  <a:pt x="44323" y="208280"/>
                </a:lnTo>
                <a:lnTo>
                  <a:pt x="44323" y="162560"/>
                </a:lnTo>
                <a:lnTo>
                  <a:pt x="16344" y="162560"/>
                </a:lnTo>
                <a:lnTo>
                  <a:pt x="16344" y="208280"/>
                </a:lnTo>
                <a:lnTo>
                  <a:pt x="16344" y="233680"/>
                </a:lnTo>
                <a:lnTo>
                  <a:pt x="224091" y="233680"/>
                </a:lnTo>
                <a:lnTo>
                  <a:pt x="224091" y="208280"/>
                </a:lnTo>
                <a:close/>
              </a:path>
              <a:path w="236854" h="233679">
                <a:moveTo>
                  <a:pt x="236283" y="117106"/>
                </a:moveTo>
                <a:lnTo>
                  <a:pt x="0" y="117106"/>
                </a:lnTo>
                <a:lnTo>
                  <a:pt x="0" y="141490"/>
                </a:lnTo>
                <a:lnTo>
                  <a:pt x="236283" y="141490"/>
                </a:lnTo>
                <a:lnTo>
                  <a:pt x="236283" y="11710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00" name="object 100" descr="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8404014" y="3593437"/>
            <a:ext cx="213848" cy="236563"/>
          </a:xfrm>
          <a:prstGeom prst="rect">
            <a:avLst/>
          </a:prstGeom>
        </p:spPr>
      </p:pic>
      <p:pic>
        <p:nvPicPr>
          <p:cNvPr id="101" name="object 101" descr=""/>
          <p:cNvPicPr/>
          <p:nvPr/>
        </p:nvPicPr>
        <p:blipFill>
          <a:blip r:embed="rId43" cstate="print"/>
          <a:stretch>
            <a:fillRect/>
          </a:stretch>
        </p:blipFill>
        <p:spPr>
          <a:xfrm>
            <a:off x="8673541" y="3593437"/>
            <a:ext cx="210801" cy="236563"/>
          </a:xfrm>
          <a:prstGeom prst="rect">
            <a:avLst/>
          </a:prstGeom>
        </p:spPr>
      </p:pic>
      <p:grpSp>
        <p:nvGrpSpPr>
          <p:cNvPr id="102" name="object 102" descr=""/>
          <p:cNvGrpSpPr/>
          <p:nvPr/>
        </p:nvGrpSpPr>
        <p:grpSpPr>
          <a:xfrm>
            <a:off x="9005635" y="3592052"/>
            <a:ext cx="769620" cy="235585"/>
            <a:chOff x="9005635" y="3592052"/>
            <a:chExt cx="769620" cy="235585"/>
          </a:xfrm>
        </p:grpSpPr>
        <p:pic>
          <p:nvPicPr>
            <p:cNvPr id="103" name="object 103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272115" y="3593437"/>
              <a:ext cx="228807" cy="233516"/>
            </a:xfrm>
            <a:prstGeom prst="rect">
              <a:avLst/>
            </a:prstGeom>
          </p:spPr>
        </p:pic>
        <p:pic>
          <p:nvPicPr>
            <p:cNvPr id="104" name="object 104" descr="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9005635" y="3592052"/>
              <a:ext cx="236286" cy="235178"/>
            </a:xfrm>
            <a:prstGeom prst="rect">
              <a:avLst/>
            </a:prstGeom>
          </p:spPr>
        </p:pic>
        <p:pic>
          <p:nvPicPr>
            <p:cNvPr id="105" name="object 105" descr="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9538595" y="3592606"/>
              <a:ext cx="236286" cy="234624"/>
            </a:xfrm>
            <a:prstGeom prst="rect">
              <a:avLst/>
            </a:prstGeom>
          </p:spPr>
        </p:pic>
      </p:grpSp>
      <p:grpSp>
        <p:nvGrpSpPr>
          <p:cNvPr id="106" name="object 106" descr=""/>
          <p:cNvGrpSpPr/>
          <p:nvPr/>
        </p:nvGrpSpPr>
        <p:grpSpPr>
          <a:xfrm>
            <a:off x="9891266" y="3593437"/>
            <a:ext cx="484505" cy="236854"/>
            <a:chOff x="9891266" y="3593437"/>
            <a:chExt cx="484505" cy="236854"/>
          </a:xfrm>
        </p:grpSpPr>
        <p:pic>
          <p:nvPicPr>
            <p:cNvPr id="107" name="object 107" descr="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9891266" y="3593437"/>
              <a:ext cx="238779" cy="236563"/>
            </a:xfrm>
            <a:prstGeom prst="rect">
              <a:avLst/>
            </a:prstGeom>
          </p:spPr>
        </p:pic>
        <p:pic>
          <p:nvPicPr>
            <p:cNvPr id="108" name="object 108" descr="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10154975" y="3593437"/>
              <a:ext cx="220773" cy="233516"/>
            </a:xfrm>
            <a:prstGeom prst="rect">
              <a:avLst/>
            </a:prstGeom>
          </p:spPr>
        </p:pic>
      </p:grpSp>
      <p:pic>
        <p:nvPicPr>
          <p:cNvPr id="109" name="object 109" descr=""/>
          <p:cNvPicPr/>
          <p:nvPr/>
        </p:nvPicPr>
        <p:blipFill>
          <a:blip r:embed="rId47" cstate="print"/>
          <a:stretch>
            <a:fillRect/>
          </a:stretch>
        </p:blipFill>
        <p:spPr>
          <a:xfrm>
            <a:off x="10493173" y="3591775"/>
            <a:ext cx="236286" cy="243765"/>
          </a:xfrm>
          <a:prstGeom prst="rect">
            <a:avLst/>
          </a:prstGeom>
        </p:spPr>
      </p:pic>
      <p:grpSp>
        <p:nvGrpSpPr>
          <p:cNvPr id="110" name="object 110" descr=""/>
          <p:cNvGrpSpPr/>
          <p:nvPr/>
        </p:nvGrpSpPr>
        <p:grpSpPr>
          <a:xfrm>
            <a:off x="10840446" y="3592052"/>
            <a:ext cx="569595" cy="236220"/>
            <a:chOff x="10840446" y="3592052"/>
            <a:chExt cx="569595" cy="236220"/>
          </a:xfrm>
        </p:grpSpPr>
        <p:pic>
          <p:nvPicPr>
            <p:cNvPr id="111" name="object 111" descr="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10840446" y="3593437"/>
              <a:ext cx="236563" cy="234624"/>
            </a:xfrm>
            <a:prstGeom prst="rect">
              <a:avLst/>
            </a:prstGeom>
          </p:spPr>
        </p:pic>
        <p:pic>
          <p:nvPicPr>
            <p:cNvPr id="112" name="object 112" descr="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11103601" y="3592052"/>
              <a:ext cx="236286" cy="235178"/>
            </a:xfrm>
            <a:prstGeom prst="rect">
              <a:avLst/>
            </a:prstGeom>
          </p:spPr>
        </p:pic>
        <p:sp>
          <p:nvSpPr>
            <p:cNvPr id="113" name="object 113" descr=""/>
            <p:cNvSpPr/>
            <p:nvPr/>
          </p:nvSpPr>
          <p:spPr>
            <a:xfrm>
              <a:off x="11370912" y="3788449"/>
              <a:ext cx="39370" cy="39370"/>
            </a:xfrm>
            <a:custGeom>
              <a:avLst/>
              <a:gdLst/>
              <a:ahLst/>
              <a:cxnLst/>
              <a:rect l="l" t="t" r="r" b="b"/>
              <a:pathLst>
                <a:path w="39370" h="39370">
                  <a:moveTo>
                    <a:pt x="19667" y="39334"/>
                  </a:moveTo>
                  <a:lnTo>
                    <a:pt x="11919" y="37819"/>
                  </a:lnTo>
                  <a:lnTo>
                    <a:pt x="5678" y="33656"/>
                  </a:lnTo>
                  <a:lnTo>
                    <a:pt x="1514" y="27414"/>
                  </a:lnTo>
                  <a:lnTo>
                    <a:pt x="0" y="19667"/>
                  </a:lnTo>
                  <a:lnTo>
                    <a:pt x="1514" y="11919"/>
                  </a:lnTo>
                  <a:lnTo>
                    <a:pt x="5678" y="5678"/>
                  </a:lnTo>
                  <a:lnTo>
                    <a:pt x="11919" y="1514"/>
                  </a:lnTo>
                  <a:lnTo>
                    <a:pt x="19667" y="0"/>
                  </a:lnTo>
                  <a:lnTo>
                    <a:pt x="27371" y="1514"/>
                  </a:lnTo>
                  <a:lnTo>
                    <a:pt x="33517" y="5678"/>
                  </a:lnTo>
                  <a:lnTo>
                    <a:pt x="37586" y="11919"/>
                  </a:lnTo>
                  <a:lnTo>
                    <a:pt x="39057" y="19667"/>
                  </a:lnTo>
                  <a:lnTo>
                    <a:pt x="37586" y="27414"/>
                  </a:lnTo>
                  <a:lnTo>
                    <a:pt x="33517" y="33656"/>
                  </a:lnTo>
                  <a:lnTo>
                    <a:pt x="27371" y="37819"/>
                  </a:lnTo>
                  <a:lnTo>
                    <a:pt x="19667" y="3933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14" name="object 114" descr=""/>
          <p:cNvGrpSpPr/>
          <p:nvPr/>
        </p:nvGrpSpPr>
        <p:grpSpPr>
          <a:xfrm>
            <a:off x="5764458" y="3981133"/>
            <a:ext cx="494030" cy="236854"/>
            <a:chOff x="5764458" y="3981133"/>
            <a:chExt cx="494030" cy="236854"/>
          </a:xfrm>
        </p:grpSpPr>
        <p:sp>
          <p:nvSpPr>
            <p:cNvPr id="115" name="object 115" descr=""/>
            <p:cNvSpPr/>
            <p:nvPr/>
          </p:nvSpPr>
          <p:spPr>
            <a:xfrm>
              <a:off x="5764454" y="3983913"/>
              <a:ext cx="236854" cy="231775"/>
            </a:xfrm>
            <a:custGeom>
              <a:avLst/>
              <a:gdLst/>
              <a:ahLst/>
              <a:cxnLst/>
              <a:rect l="l" t="t" r="r" b="b"/>
              <a:pathLst>
                <a:path w="236854" h="231775">
                  <a:moveTo>
                    <a:pt x="222440" y="59829"/>
                  </a:moveTo>
                  <a:lnTo>
                    <a:pt x="180606" y="59829"/>
                  </a:lnTo>
                  <a:lnTo>
                    <a:pt x="180606" y="20777"/>
                  </a:lnTo>
                  <a:lnTo>
                    <a:pt x="219938" y="20777"/>
                  </a:lnTo>
                  <a:lnTo>
                    <a:pt x="219938" y="0"/>
                  </a:lnTo>
                  <a:lnTo>
                    <a:pt x="153187" y="0"/>
                  </a:lnTo>
                  <a:lnTo>
                    <a:pt x="153187" y="20777"/>
                  </a:lnTo>
                  <a:lnTo>
                    <a:pt x="153187" y="59829"/>
                  </a:lnTo>
                  <a:lnTo>
                    <a:pt x="82829" y="59829"/>
                  </a:lnTo>
                  <a:lnTo>
                    <a:pt x="82829" y="20777"/>
                  </a:lnTo>
                  <a:lnTo>
                    <a:pt x="153187" y="20777"/>
                  </a:lnTo>
                  <a:lnTo>
                    <a:pt x="153187" y="0"/>
                  </a:lnTo>
                  <a:lnTo>
                    <a:pt x="16065" y="0"/>
                  </a:lnTo>
                  <a:lnTo>
                    <a:pt x="16065" y="20777"/>
                  </a:lnTo>
                  <a:lnTo>
                    <a:pt x="55397" y="20777"/>
                  </a:lnTo>
                  <a:lnTo>
                    <a:pt x="55397" y="59829"/>
                  </a:lnTo>
                  <a:lnTo>
                    <a:pt x="13576" y="59829"/>
                  </a:lnTo>
                  <a:lnTo>
                    <a:pt x="13576" y="80606"/>
                  </a:lnTo>
                  <a:lnTo>
                    <a:pt x="222440" y="80606"/>
                  </a:lnTo>
                  <a:lnTo>
                    <a:pt x="222440" y="59829"/>
                  </a:lnTo>
                  <a:close/>
                </a:path>
                <a:path w="236854" h="231775">
                  <a:moveTo>
                    <a:pt x="224091" y="210858"/>
                  </a:moveTo>
                  <a:lnTo>
                    <a:pt x="43205" y="210858"/>
                  </a:lnTo>
                  <a:lnTo>
                    <a:pt x="43205" y="195618"/>
                  </a:lnTo>
                  <a:lnTo>
                    <a:pt x="219938" y="195618"/>
                  </a:lnTo>
                  <a:lnTo>
                    <a:pt x="219938" y="176568"/>
                  </a:lnTo>
                  <a:lnTo>
                    <a:pt x="219938" y="161328"/>
                  </a:lnTo>
                  <a:lnTo>
                    <a:pt x="219938" y="141008"/>
                  </a:lnTo>
                  <a:lnTo>
                    <a:pt x="15786" y="141008"/>
                  </a:lnTo>
                  <a:lnTo>
                    <a:pt x="15786" y="161328"/>
                  </a:lnTo>
                  <a:lnTo>
                    <a:pt x="193078" y="161328"/>
                  </a:lnTo>
                  <a:lnTo>
                    <a:pt x="193078" y="176568"/>
                  </a:lnTo>
                  <a:lnTo>
                    <a:pt x="16344" y="176568"/>
                  </a:lnTo>
                  <a:lnTo>
                    <a:pt x="16344" y="195618"/>
                  </a:lnTo>
                  <a:lnTo>
                    <a:pt x="16344" y="210858"/>
                  </a:lnTo>
                  <a:lnTo>
                    <a:pt x="16344" y="231178"/>
                  </a:lnTo>
                  <a:lnTo>
                    <a:pt x="224091" y="231178"/>
                  </a:lnTo>
                  <a:lnTo>
                    <a:pt x="224091" y="210858"/>
                  </a:lnTo>
                  <a:close/>
                </a:path>
                <a:path w="236854" h="231775">
                  <a:moveTo>
                    <a:pt x="236283" y="100266"/>
                  </a:moveTo>
                  <a:lnTo>
                    <a:pt x="0" y="100266"/>
                  </a:lnTo>
                  <a:lnTo>
                    <a:pt x="0" y="121602"/>
                  </a:lnTo>
                  <a:lnTo>
                    <a:pt x="236283" y="121602"/>
                  </a:lnTo>
                  <a:lnTo>
                    <a:pt x="236283" y="10026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6" name="object 116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038140" y="3981133"/>
              <a:ext cx="220219" cy="236563"/>
            </a:xfrm>
            <a:prstGeom prst="rect">
              <a:avLst/>
            </a:prstGeom>
          </p:spPr>
        </p:pic>
      </p:grpSp>
      <p:pic>
        <p:nvPicPr>
          <p:cNvPr id="117" name="object 117" descr=""/>
          <p:cNvPicPr/>
          <p:nvPr/>
        </p:nvPicPr>
        <p:blipFill>
          <a:blip r:embed="rId49" cstate="print"/>
          <a:stretch>
            <a:fillRect/>
          </a:stretch>
        </p:blipFill>
        <p:spPr>
          <a:xfrm>
            <a:off x="6307390" y="3981133"/>
            <a:ext cx="211078" cy="236563"/>
          </a:xfrm>
          <a:prstGeom prst="rect">
            <a:avLst/>
          </a:prstGeom>
        </p:spPr>
      </p:pic>
      <p:pic>
        <p:nvPicPr>
          <p:cNvPr id="118" name="object 118" descr=""/>
          <p:cNvPicPr/>
          <p:nvPr/>
        </p:nvPicPr>
        <p:blipFill>
          <a:blip r:embed="rId31" cstate="print"/>
          <a:stretch>
            <a:fillRect/>
          </a:stretch>
        </p:blipFill>
        <p:spPr>
          <a:xfrm>
            <a:off x="6907838" y="3982241"/>
            <a:ext cx="236286" cy="224097"/>
          </a:xfrm>
          <a:prstGeom prst="rect">
            <a:avLst/>
          </a:prstGeom>
        </p:spPr>
      </p:pic>
      <p:pic>
        <p:nvPicPr>
          <p:cNvPr id="119" name="object 119" descr=""/>
          <p:cNvPicPr/>
          <p:nvPr/>
        </p:nvPicPr>
        <p:blipFill>
          <a:blip r:embed="rId40" cstate="print"/>
          <a:stretch>
            <a:fillRect/>
          </a:stretch>
        </p:blipFill>
        <p:spPr>
          <a:xfrm>
            <a:off x="6654378" y="3981133"/>
            <a:ext cx="207754" cy="236563"/>
          </a:xfrm>
          <a:prstGeom prst="rect">
            <a:avLst/>
          </a:prstGeom>
        </p:spPr>
      </p:pic>
      <p:sp>
        <p:nvSpPr>
          <p:cNvPr id="120" name="object 120" descr=""/>
          <p:cNvSpPr/>
          <p:nvPr/>
        </p:nvSpPr>
        <p:spPr>
          <a:xfrm>
            <a:off x="7174306" y="3990301"/>
            <a:ext cx="236854" cy="216535"/>
          </a:xfrm>
          <a:custGeom>
            <a:avLst/>
            <a:gdLst/>
            <a:ahLst/>
            <a:cxnLst/>
            <a:rect l="l" t="t" r="r" b="b"/>
            <a:pathLst>
              <a:path w="236854" h="216535">
                <a:moveTo>
                  <a:pt x="224383" y="125730"/>
                </a:moveTo>
                <a:lnTo>
                  <a:pt x="43218" y="125730"/>
                </a:lnTo>
                <a:lnTo>
                  <a:pt x="43218" y="86360"/>
                </a:lnTo>
                <a:lnTo>
                  <a:pt x="217728" y="86360"/>
                </a:lnTo>
                <a:lnTo>
                  <a:pt x="217728" y="62230"/>
                </a:lnTo>
                <a:lnTo>
                  <a:pt x="43218" y="62230"/>
                </a:lnTo>
                <a:lnTo>
                  <a:pt x="43218" y="24130"/>
                </a:lnTo>
                <a:lnTo>
                  <a:pt x="220776" y="24130"/>
                </a:lnTo>
                <a:lnTo>
                  <a:pt x="220776" y="0"/>
                </a:lnTo>
                <a:lnTo>
                  <a:pt x="15798" y="0"/>
                </a:lnTo>
                <a:lnTo>
                  <a:pt x="15798" y="24130"/>
                </a:lnTo>
                <a:lnTo>
                  <a:pt x="15798" y="62230"/>
                </a:lnTo>
                <a:lnTo>
                  <a:pt x="15798" y="86360"/>
                </a:lnTo>
                <a:lnTo>
                  <a:pt x="15798" y="125730"/>
                </a:lnTo>
                <a:lnTo>
                  <a:pt x="15798" y="151130"/>
                </a:lnTo>
                <a:lnTo>
                  <a:pt x="224383" y="151130"/>
                </a:lnTo>
                <a:lnTo>
                  <a:pt x="224383" y="125730"/>
                </a:lnTo>
                <a:close/>
              </a:path>
              <a:path w="236854" h="216535">
                <a:moveTo>
                  <a:pt x="236296" y="190830"/>
                </a:moveTo>
                <a:lnTo>
                  <a:pt x="0" y="190830"/>
                </a:lnTo>
                <a:lnTo>
                  <a:pt x="0" y="216039"/>
                </a:lnTo>
                <a:lnTo>
                  <a:pt x="236296" y="216039"/>
                </a:lnTo>
                <a:lnTo>
                  <a:pt x="236296" y="19083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21" name="object 121" descr=""/>
          <p:cNvPicPr/>
          <p:nvPr/>
        </p:nvPicPr>
        <p:blipFill>
          <a:blip r:embed="rId38" cstate="print"/>
          <a:stretch>
            <a:fillRect/>
          </a:stretch>
        </p:blipFill>
        <p:spPr>
          <a:xfrm>
            <a:off x="7525451" y="3981133"/>
            <a:ext cx="220219" cy="236563"/>
          </a:xfrm>
          <a:prstGeom prst="rect">
            <a:avLst/>
          </a:prstGeom>
        </p:spPr>
      </p:pic>
      <p:pic>
        <p:nvPicPr>
          <p:cNvPr id="122" name="object 122" descr="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7794701" y="3981133"/>
            <a:ext cx="211078" cy="236563"/>
          </a:xfrm>
          <a:prstGeom prst="rect">
            <a:avLst/>
          </a:prstGeom>
        </p:spPr>
      </p:pic>
      <p:grpSp>
        <p:nvGrpSpPr>
          <p:cNvPr id="123" name="object 123" descr=""/>
          <p:cNvGrpSpPr/>
          <p:nvPr/>
        </p:nvGrpSpPr>
        <p:grpSpPr>
          <a:xfrm>
            <a:off x="8051209" y="3981133"/>
            <a:ext cx="514350" cy="236854"/>
            <a:chOff x="8051209" y="3981133"/>
            <a:chExt cx="514350" cy="236854"/>
          </a:xfrm>
        </p:grpSpPr>
        <p:sp>
          <p:nvSpPr>
            <p:cNvPr id="124" name="object 124" descr=""/>
            <p:cNvSpPr/>
            <p:nvPr/>
          </p:nvSpPr>
          <p:spPr>
            <a:xfrm>
              <a:off x="8051203" y="3982529"/>
              <a:ext cx="236854" cy="233045"/>
            </a:xfrm>
            <a:custGeom>
              <a:avLst/>
              <a:gdLst/>
              <a:ahLst/>
              <a:cxnLst/>
              <a:rect l="l" t="t" r="r" b="b"/>
              <a:pathLst>
                <a:path w="236854" h="233045">
                  <a:moveTo>
                    <a:pt x="219113" y="40995"/>
                  </a:moveTo>
                  <a:lnTo>
                    <a:pt x="192239" y="40995"/>
                  </a:lnTo>
                  <a:lnTo>
                    <a:pt x="192239" y="62039"/>
                  </a:lnTo>
                  <a:lnTo>
                    <a:pt x="219113" y="62039"/>
                  </a:lnTo>
                  <a:lnTo>
                    <a:pt x="219113" y="40995"/>
                  </a:lnTo>
                  <a:close/>
                </a:path>
                <a:path w="236854" h="233045">
                  <a:moveTo>
                    <a:pt x="219113" y="0"/>
                  </a:moveTo>
                  <a:lnTo>
                    <a:pt x="192239" y="0"/>
                  </a:lnTo>
                  <a:lnTo>
                    <a:pt x="192239" y="20472"/>
                  </a:lnTo>
                  <a:lnTo>
                    <a:pt x="43764" y="20472"/>
                  </a:lnTo>
                  <a:lnTo>
                    <a:pt x="43764" y="152"/>
                  </a:lnTo>
                  <a:lnTo>
                    <a:pt x="16891" y="152"/>
                  </a:lnTo>
                  <a:lnTo>
                    <a:pt x="16891" y="20472"/>
                  </a:lnTo>
                  <a:lnTo>
                    <a:pt x="16891" y="40792"/>
                  </a:lnTo>
                  <a:lnTo>
                    <a:pt x="16891" y="62382"/>
                  </a:lnTo>
                  <a:lnTo>
                    <a:pt x="16891" y="82702"/>
                  </a:lnTo>
                  <a:lnTo>
                    <a:pt x="219113" y="82702"/>
                  </a:lnTo>
                  <a:lnTo>
                    <a:pt x="219113" y="62382"/>
                  </a:lnTo>
                  <a:lnTo>
                    <a:pt x="43764" y="62382"/>
                  </a:lnTo>
                  <a:lnTo>
                    <a:pt x="43764" y="40792"/>
                  </a:lnTo>
                  <a:lnTo>
                    <a:pt x="219113" y="40792"/>
                  </a:lnTo>
                  <a:lnTo>
                    <a:pt x="219113" y="20497"/>
                  </a:lnTo>
                  <a:lnTo>
                    <a:pt x="219113" y="0"/>
                  </a:lnTo>
                  <a:close/>
                </a:path>
                <a:path w="236854" h="233045">
                  <a:moveTo>
                    <a:pt x="224091" y="212242"/>
                  </a:moveTo>
                  <a:lnTo>
                    <a:pt x="43218" y="212242"/>
                  </a:lnTo>
                  <a:lnTo>
                    <a:pt x="43218" y="197002"/>
                  </a:lnTo>
                  <a:lnTo>
                    <a:pt x="219938" y="197002"/>
                  </a:lnTo>
                  <a:lnTo>
                    <a:pt x="219938" y="176682"/>
                  </a:lnTo>
                  <a:lnTo>
                    <a:pt x="219938" y="161442"/>
                  </a:lnTo>
                  <a:lnTo>
                    <a:pt x="219938" y="141122"/>
                  </a:lnTo>
                  <a:lnTo>
                    <a:pt x="15786" y="141122"/>
                  </a:lnTo>
                  <a:lnTo>
                    <a:pt x="15786" y="161442"/>
                  </a:lnTo>
                  <a:lnTo>
                    <a:pt x="193078" y="161442"/>
                  </a:lnTo>
                  <a:lnTo>
                    <a:pt x="193078" y="176682"/>
                  </a:lnTo>
                  <a:lnTo>
                    <a:pt x="16344" y="176682"/>
                  </a:lnTo>
                  <a:lnTo>
                    <a:pt x="16344" y="197002"/>
                  </a:lnTo>
                  <a:lnTo>
                    <a:pt x="16344" y="212242"/>
                  </a:lnTo>
                  <a:lnTo>
                    <a:pt x="16344" y="232562"/>
                  </a:lnTo>
                  <a:lnTo>
                    <a:pt x="224091" y="232562"/>
                  </a:lnTo>
                  <a:lnTo>
                    <a:pt x="224091" y="212242"/>
                  </a:lnTo>
                  <a:close/>
                </a:path>
                <a:path w="236854" h="233045">
                  <a:moveTo>
                    <a:pt x="236283" y="101650"/>
                  </a:moveTo>
                  <a:lnTo>
                    <a:pt x="0" y="101650"/>
                  </a:lnTo>
                  <a:lnTo>
                    <a:pt x="0" y="122986"/>
                  </a:lnTo>
                  <a:lnTo>
                    <a:pt x="236283" y="122986"/>
                  </a:lnTo>
                  <a:lnTo>
                    <a:pt x="236283" y="1016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5" name="object 125" descr="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8317689" y="3981133"/>
              <a:ext cx="247366" cy="236563"/>
            </a:xfrm>
            <a:prstGeom prst="rect">
              <a:avLst/>
            </a:prstGeom>
          </p:spPr>
        </p:pic>
      </p:grpSp>
      <p:grpSp>
        <p:nvGrpSpPr>
          <p:cNvPr id="126" name="object 126" descr=""/>
          <p:cNvGrpSpPr/>
          <p:nvPr/>
        </p:nvGrpSpPr>
        <p:grpSpPr>
          <a:xfrm>
            <a:off x="8661696" y="3979748"/>
            <a:ext cx="495300" cy="235585"/>
            <a:chOff x="8661696" y="3979748"/>
            <a:chExt cx="495300" cy="235585"/>
          </a:xfrm>
        </p:grpSpPr>
        <p:pic>
          <p:nvPicPr>
            <p:cNvPr id="127" name="object 127" descr="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8661696" y="3979748"/>
              <a:ext cx="236286" cy="235178"/>
            </a:xfrm>
            <a:prstGeom prst="rect">
              <a:avLst/>
            </a:prstGeom>
          </p:spPr>
        </p:pic>
        <p:pic>
          <p:nvPicPr>
            <p:cNvPr id="128" name="object 128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928176" y="3981133"/>
              <a:ext cx="228807" cy="233516"/>
            </a:xfrm>
            <a:prstGeom prst="rect">
              <a:avLst/>
            </a:prstGeom>
          </p:spPr>
        </p:pic>
      </p:grpSp>
      <p:pic>
        <p:nvPicPr>
          <p:cNvPr id="129" name="object 129" descr=""/>
          <p:cNvPicPr/>
          <p:nvPr/>
        </p:nvPicPr>
        <p:blipFill>
          <a:blip r:embed="rId41" cstate="print"/>
          <a:stretch>
            <a:fillRect/>
          </a:stretch>
        </p:blipFill>
        <p:spPr>
          <a:xfrm>
            <a:off x="9279394" y="3981133"/>
            <a:ext cx="220219" cy="236563"/>
          </a:xfrm>
          <a:prstGeom prst="rect">
            <a:avLst/>
          </a:prstGeom>
        </p:spPr>
      </p:pic>
      <p:pic>
        <p:nvPicPr>
          <p:cNvPr id="130" name="object 130" descr="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9548644" y="3981133"/>
            <a:ext cx="211078" cy="236563"/>
          </a:xfrm>
          <a:prstGeom prst="rect">
            <a:avLst/>
          </a:prstGeom>
        </p:spPr>
      </p:pic>
      <p:grpSp>
        <p:nvGrpSpPr>
          <p:cNvPr id="131" name="object 131" descr=""/>
          <p:cNvGrpSpPr/>
          <p:nvPr/>
        </p:nvGrpSpPr>
        <p:grpSpPr>
          <a:xfrm>
            <a:off x="9805152" y="3980302"/>
            <a:ext cx="502920" cy="234950"/>
            <a:chOff x="9805152" y="3980302"/>
            <a:chExt cx="502920" cy="234950"/>
          </a:xfrm>
        </p:grpSpPr>
        <p:sp>
          <p:nvSpPr>
            <p:cNvPr id="132" name="object 132" descr=""/>
            <p:cNvSpPr/>
            <p:nvPr/>
          </p:nvSpPr>
          <p:spPr>
            <a:xfrm>
              <a:off x="9805150" y="3982529"/>
              <a:ext cx="236854" cy="233045"/>
            </a:xfrm>
            <a:custGeom>
              <a:avLst/>
              <a:gdLst/>
              <a:ahLst/>
              <a:cxnLst/>
              <a:rect l="l" t="t" r="r" b="b"/>
              <a:pathLst>
                <a:path w="236854" h="233045">
                  <a:moveTo>
                    <a:pt x="219113" y="40995"/>
                  </a:moveTo>
                  <a:lnTo>
                    <a:pt x="192239" y="40995"/>
                  </a:lnTo>
                  <a:lnTo>
                    <a:pt x="192239" y="62039"/>
                  </a:lnTo>
                  <a:lnTo>
                    <a:pt x="219113" y="62039"/>
                  </a:lnTo>
                  <a:lnTo>
                    <a:pt x="219113" y="40995"/>
                  </a:lnTo>
                  <a:close/>
                </a:path>
                <a:path w="236854" h="233045">
                  <a:moveTo>
                    <a:pt x="219113" y="0"/>
                  </a:moveTo>
                  <a:lnTo>
                    <a:pt x="192239" y="0"/>
                  </a:lnTo>
                  <a:lnTo>
                    <a:pt x="192239" y="20472"/>
                  </a:lnTo>
                  <a:lnTo>
                    <a:pt x="43764" y="20472"/>
                  </a:lnTo>
                  <a:lnTo>
                    <a:pt x="43764" y="152"/>
                  </a:lnTo>
                  <a:lnTo>
                    <a:pt x="16891" y="152"/>
                  </a:lnTo>
                  <a:lnTo>
                    <a:pt x="16891" y="20472"/>
                  </a:lnTo>
                  <a:lnTo>
                    <a:pt x="16891" y="40792"/>
                  </a:lnTo>
                  <a:lnTo>
                    <a:pt x="16891" y="62382"/>
                  </a:lnTo>
                  <a:lnTo>
                    <a:pt x="16891" y="82702"/>
                  </a:lnTo>
                  <a:lnTo>
                    <a:pt x="219113" y="82702"/>
                  </a:lnTo>
                  <a:lnTo>
                    <a:pt x="219113" y="62382"/>
                  </a:lnTo>
                  <a:lnTo>
                    <a:pt x="43764" y="62382"/>
                  </a:lnTo>
                  <a:lnTo>
                    <a:pt x="43764" y="40792"/>
                  </a:lnTo>
                  <a:lnTo>
                    <a:pt x="219113" y="40792"/>
                  </a:lnTo>
                  <a:lnTo>
                    <a:pt x="219113" y="20497"/>
                  </a:lnTo>
                  <a:lnTo>
                    <a:pt x="219113" y="0"/>
                  </a:lnTo>
                  <a:close/>
                </a:path>
                <a:path w="236854" h="233045">
                  <a:moveTo>
                    <a:pt x="224091" y="212242"/>
                  </a:moveTo>
                  <a:lnTo>
                    <a:pt x="43205" y="212242"/>
                  </a:lnTo>
                  <a:lnTo>
                    <a:pt x="43205" y="197002"/>
                  </a:lnTo>
                  <a:lnTo>
                    <a:pt x="219938" y="197002"/>
                  </a:lnTo>
                  <a:lnTo>
                    <a:pt x="219938" y="176682"/>
                  </a:lnTo>
                  <a:lnTo>
                    <a:pt x="219938" y="161442"/>
                  </a:lnTo>
                  <a:lnTo>
                    <a:pt x="219938" y="141122"/>
                  </a:lnTo>
                  <a:lnTo>
                    <a:pt x="15786" y="141122"/>
                  </a:lnTo>
                  <a:lnTo>
                    <a:pt x="15786" y="161442"/>
                  </a:lnTo>
                  <a:lnTo>
                    <a:pt x="193065" y="161442"/>
                  </a:lnTo>
                  <a:lnTo>
                    <a:pt x="193065" y="176682"/>
                  </a:lnTo>
                  <a:lnTo>
                    <a:pt x="16344" y="176682"/>
                  </a:lnTo>
                  <a:lnTo>
                    <a:pt x="16344" y="197002"/>
                  </a:lnTo>
                  <a:lnTo>
                    <a:pt x="16344" y="212242"/>
                  </a:lnTo>
                  <a:lnTo>
                    <a:pt x="16344" y="232562"/>
                  </a:lnTo>
                  <a:lnTo>
                    <a:pt x="224091" y="232562"/>
                  </a:lnTo>
                  <a:lnTo>
                    <a:pt x="224091" y="212242"/>
                  </a:lnTo>
                  <a:close/>
                </a:path>
                <a:path w="236854" h="233045">
                  <a:moveTo>
                    <a:pt x="236283" y="101650"/>
                  </a:moveTo>
                  <a:lnTo>
                    <a:pt x="0" y="101650"/>
                  </a:lnTo>
                  <a:lnTo>
                    <a:pt x="0" y="122986"/>
                  </a:lnTo>
                  <a:lnTo>
                    <a:pt x="236283" y="122986"/>
                  </a:lnTo>
                  <a:lnTo>
                    <a:pt x="236283" y="1016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3" name="object 133" descr="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10071632" y="3980302"/>
              <a:ext cx="236286" cy="234624"/>
            </a:xfrm>
            <a:prstGeom prst="rect">
              <a:avLst/>
            </a:prstGeom>
          </p:spPr>
        </p:pic>
      </p:grpSp>
      <p:grpSp>
        <p:nvGrpSpPr>
          <p:cNvPr id="134" name="object 134" descr=""/>
          <p:cNvGrpSpPr/>
          <p:nvPr/>
        </p:nvGrpSpPr>
        <p:grpSpPr>
          <a:xfrm>
            <a:off x="10415488" y="3981133"/>
            <a:ext cx="487680" cy="236854"/>
            <a:chOff x="10415488" y="3981133"/>
            <a:chExt cx="487680" cy="236854"/>
          </a:xfrm>
        </p:grpSpPr>
        <p:sp>
          <p:nvSpPr>
            <p:cNvPr id="135" name="object 135" descr=""/>
            <p:cNvSpPr/>
            <p:nvPr/>
          </p:nvSpPr>
          <p:spPr>
            <a:xfrm>
              <a:off x="10415486" y="3982529"/>
              <a:ext cx="236854" cy="233045"/>
            </a:xfrm>
            <a:custGeom>
              <a:avLst/>
              <a:gdLst/>
              <a:ahLst/>
              <a:cxnLst/>
              <a:rect l="l" t="t" r="r" b="b"/>
              <a:pathLst>
                <a:path w="236854" h="233045">
                  <a:moveTo>
                    <a:pt x="219113" y="0"/>
                  </a:moveTo>
                  <a:lnTo>
                    <a:pt x="192239" y="0"/>
                  </a:lnTo>
                  <a:lnTo>
                    <a:pt x="192239" y="28092"/>
                  </a:lnTo>
                  <a:lnTo>
                    <a:pt x="192239" y="49682"/>
                  </a:lnTo>
                  <a:lnTo>
                    <a:pt x="192239" y="78892"/>
                  </a:lnTo>
                  <a:lnTo>
                    <a:pt x="44043" y="78892"/>
                  </a:lnTo>
                  <a:lnTo>
                    <a:pt x="44043" y="49682"/>
                  </a:lnTo>
                  <a:lnTo>
                    <a:pt x="192239" y="49682"/>
                  </a:lnTo>
                  <a:lnTo>
                    <a:pt x="192239" y="28092"/>
                  </a:lnTo>
                  <a:lnTo>
                    <a:pt x="44043" y="28092"/>
                  </a:lnTo>
                  <a:lnTo>
                    <a:pt x="44043" y="152"/>
                  </a:lnTo>
                  <a:lnTo>
                    <a:pt x="16891" y="152"/>
                  </a:lnTo>
                  <a:lnTo>
                    <a:pt x="16891" y="28092"/>
                  </a:lnTo>
                  <a:lnTo>
                    <a:pt x="16891" y="49682"/>
                  </a:lnTo>
                  <a:lnTo>
                    <a:pt x="16891" y="78892"/>
                  </a:lnTo>
                  <a:lnTo>
                    <a:pt x="16891" y="100482"/>
                  </a:lnTo>
                  <a:lnTo>
                    <a:pt x="219113" y="100482"/>
                  </a:lnTo>
                  <a:lnTo>
                    <a:pt x="219113" y="28092"/>
                  </a:lnTo>
                  <a:lnTo>
                    <a:pt x="219113" y="0"/>
                  </a:lnTo>
                  <a:close/>
                </a:path>
                <a:path w="236854" h="233045">
                  <a:moveTo>
                    <a:pt x="224091" y="209702"/>
                  </a:moveTo>
                  <a:lnTo>
                    <a:pt x="44323" y="209702"/>
                  </a:lnTo>
                  <a:lnTo>
                    <a:pt x="44323" y="169062"/>
                  </a:lnTo>
                  <a:lnTo>
                    <a:pt x="16344" y="169062"/>
                  </a:lnTo>
                  <a:lnTo>
                    <a:pt x="16344" y="209702"/>
                  </a:lnTo>
                  <a:lnTo>
                    <a:pt x="16344" y="232562"/>
                  </a:lnTo>
                  <a:lnTo>
                    <a:pt x="224091" y="232562"/>
                  </a:lnTo>
                  <a:lnTo>
                    <a:pt x="224091" y="209702"/>
                  </a:lnTo>
                  <a:close/>
                </a:path>
                <a:path w="236854" h="233045">
                  <a:moveTo>
                    <a:pt x="236283" y="124091"/>
                  </a:moveTo>
                  <a:lnTo>
                    <a:pt x="0" y="124091"/>
                  </a:lnTo>
                  <a:lnTo>
                    <a:pt x="0" y="147358"/>
                  </a:lnTo>
                  <a:lnTo>
                    <a:pt x="104152" y="147358"/>
                  </a:lnTo>
                  <a:lnTo>
                    <a:pt x="104152" y="184200"/>
                  </a:lnTo>
                  <a:lnTo>
                    <a:pt x="131851" y="184200"/>
                  </a:lnTo>
                  <a:lnTo>
                    <a:pt x="131851" y="147358"/>
                  </a:lnTo>
                  <a:lnTo>
                    <a:pt x="236283" y="147358"/>
                  </a:lnTo>
                  <a:lnTo>
                    <a:pt x="236283" y="12409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6" name="object 136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694987" y="3981133"/>
              <a:ext cx="207754" cy="236563"/>
            </a:xfrm>
            <a:prstGeom prst="rect">
              <a:avLst/>
            </a:prstGeom>
          </p:spPr>
        </p:pic>
      </p:grpSp>
      <p:grpSp>
        <p:nvGrpSpPr>
          <p:cNvPr id="137" name="object 137" descr=""/>
          <p:cNvGrpSpPr/>
          <p:nvPr/>
        </p:nvGrpSpPr>
        <p:grpSpPr>
          <a:xfrm>
            <a:off x="822798" y="5017031"/>
            <a:ext cx="632460" cy="198755"/>
            <a:chOff x="822798" y="5017031"/>
            <a:chExt cx="632460" cy="198755"/>
          </a:xfrm>
        </p:grpSpPr>
        <p:sp>
          <p:nvSpPr>
            <p:cNvPr id="138" name="object 138" descr=""/>
            <p:cNvSpPr/>
            <p:nvPr/>
          </p:nvSpPr>
          <p:spPr>
            <a:xfrm>
              <a:off x="822794" y="5019357"/>
              <a:ext cx="198120" cy="193675"/>
            </a:xfrm>
            <a:custGeom>
              <a:avLst/>
              <a:gdLst/>
              <a:ahLst/>
              <a:cxnLst/>
              <a:rect l="l" t="t" r="r" b="b"/>
              <a:pathLst>
                <a:path w="198119" h="193675">
                  <a:moveTo>
                    <a:pt x="186397" y="50139"/>
                  </a:moveTo>
                  <a:lnTo>
                    <a:pt x="151345" y="50139"/>
                  </a:lnTo>
                  <a:lnTo>
                    <a:pt x="151345" y="17411"/>
                  </a:lnTo>
                  <a:lnTo>
                    <a:pt x="184302" y="17411"/>
                  </a:lnTo>
                  <a:lnTo>
                    <a:pt x="184302" y="0"/>
                  </a:lnTo>
                  <a:lnTo>
                    <a:pt x="128358" y="0"/>
                  </a:lnTo>
                  <a:lnTo>
                    <a:pt x="128358" y="17411"/>
                  </a:lnTo>
                  <a:lnTo>
                    <a:pt x="128358" y="50139"/>
                  </a:lnTo>
                  <a:lnTo>
                    <a:pt x="69405" y="50139"/>
                  </a:lnTo>
                  <a:lnTo>
                    <a:pt x="69405" y="17411"/>
                  </a:lnTo>
                  <a:lnTo>
                    <a:pt x="128358" y="17411"/>
                  </a:lnTo>
                  <a:lnTo>
                    <a:pt x="128358" y="0"/>
                  </a:lnTo>
                  <a:lnTo>
                    <a:pt x="13462" y="0"/>
                  </a:lnTo>
                  <a:lnTo>
                    <a:pt x="13462" y="17411"/>
                  </a:lnTo>
                  <a:lnTo>
                    <a:pt x="46418" y="17411"/>
                  </a:lnTo>
                  <a:lnTo>
                    <a:pt x="46418" y="50139"/>
                  </a:lnTo>
                  <a:lnTo>
                    <a:pt x="11366" y="50139"/>
                  </a:lnTo>
                  <a:lnTo>
                    <a:pt x="11366" y="67551"/>
                  </a:lnTo>
                  <a:lnTo>
                    <a:pt x="186397" y="67551"/>
                  </a:lnTo>
                  <a:lnTo>
                    <a:pt x="186397" y="50139"/>
                  </a:lnTo>
                  <a:close/>
                </a:path>
                <a:path w="198119" h="193675">
                  <a:moveTo>
                    <a:pt x="187782" y="176847"/>
                  </a:moveTo>
                  <a:lnTo>
                    <a:pt x="36207" y="176847"/>
                  </a:lnTo>
                  <a:lnTo>
                    <a:pt x="36207" y="164147"/>
                  </a:lnTo>
                  <a:lnTo>
                    <a:pt x="184302" y="164147"/>
                  </a:lnTo>
                  <a:lnTo>
                    <a:pt x="184302" y="147637"/>
                  </a:lnTo>
                  <a:lnTo>
                    <a:pt x="184302" y="134937"/>
                  </a:lnTo>
                  <a:lnTo>
                    <a:pt x="184302" y="118427"/>
                  </a:lnTo>
                  <a:lnTo>
                    <a:pt x="13233" y="118427"/>
                  </a:lnTo>
                  <a:lnTo>
                    <a:pt x="13233" y="134937"/>
                  </a:lnTo>
                  <a:lnTo>
                    <a:pt x="161785" y="134937"/>
                  </a:lnTo>
                  <a:lnTo>
                    <a:pt x="161785" y="147637"/>
                  </a:lnTo>
                  <a:lnTo>
                    <a:pt x="13690" y="147637"/>
                  </a:lnTo>
                  <a:lnTo>
                    <a:pt x="13690" y="164147"/>
                  </a:lnTo>
                  <a:lnTo>
                    <a:pt x="13690" y="176847"/>
                  </a:lnTo>
                  <a:lnTo>
                    <a:pt x="13690" y="193357"/>
                  </a:lnTo>
                  <a:lnTo>
                    <a:pt x="187782" y="193357"/>
                  </a:lnTo>
                  <a:lnTo>
                    <a:pt x="187782" y="176847"/>
                  </a:lnTo>
                  <a:close/>
                </a:path>
                <a:path w="198119" h="193675">
                  <a:moveTo>
                    <a:pt x="197993" y="84035"/>
                  </a:moveTo>
                  <a:lnTo>
                    <a:pt x="0" y="84035"/>
                  </a:lnTo>
                  <a:lnTo>
                    <a:pt x="0" y="101904"/>
                  </a:lnTo>
                  <a:lnTo>
                    <a:pt x="197993" y="101904"/>
                  </a:lnTo>
                  <a:lnTo>
                    <a:pt x="197993" y="8403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9" name="object 139" descr="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1052136" y="5017031"/>
              <a:ext cx="184538" cy="198234"/>
            </a:xfrm>
            <a:prstGeom prst="rect">
              <a:avLst/>
            </a:prstGeom>
          </p:spPr>
        </p:pic>
        <p:pic>
          <p:nvPicPr>
            <p:cNvPr id="140" name="object 140" descr="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1277761" y="5017031"/>
              <a:ext cx="176878" cy="198234"/>
            </a:xfrm>
            <a:prstGeom prst="rect">
              <a:avLst/>
            </a:prstGeom>
          </p:spPr>
        </p:pic>
      </p:grpSp>
      <p:grpSp>
        <p:nvGrpSpPr>
          <p:cNvPr id="141" name="object 141" descr=""/>
          <p:cNvGrpSpPr/>
          <p:nvPr/>
        </p:nvGrpSpPr>
        <p:grpSpPr>
          <a:xfrm>
            <a:off x="1568475" y="5017031"/>
            <a:ext cx="857250" cy="198755"/>
            <a:chOff x="1568475" y="5017031"/>
            <a:chExt cx="857250" cy="198755"/>
          </a:xfrm>
        </p:grpSpPr>
        <p:pic>
          <p:nvPicPr>
            <p:cNvPr id="142" name="object 142" descr="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1568475" y="5017031"/>
              <a:ext cx="174093" cy="198234"/>
            </a:xfrm>
            <a:prstGeom prst="rect">
              <a:avLst/>
            </a:prstGeom>
          </p:spPr>
        </p:pic>
        <p:pic>
          <p:nvPicPr>
            <p:cNvPr id="143" name="object 143" descr="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1780869" y="5017960"/>
              <a:ext cx="198001" cy="187788"/>
            </a:xfrm>
            <a:prstGeom prst="rect">
              <a:avLst/>
            </a:prstGeom>
          </p:spPr>
        </p:pic>
        <p:sp>
          <p:nvSpPr>
            <p:cNvPr id="144" name="object 144" descr=""/>
            <p:cNvSpPr/>
            <p:nvPr/>
          </p:nvSpPr>
          <p:spPr>
            <a:xfrm>
              <a:off x="2004161" y="5019674"/>
              <a:ext cx="421640" cy="193040"/>
            </a:xfrm>
            <a:custGeom>
              <a:avLst/>
              <a:gdLst/>
              <a:ahLst/>
              <a:cxnLst/>
              <a:rect l="l" t="t" r="r" b="b"/>
              <a:pathLst>
                <a:path w="421639" h="193039">
                  <a:moveTo>
                    <a:pt x="188023" y="110490"/>
                  </a:moveTo>
                  <a:lnTo>
                    <a:pt x="36220" y="110490"/>
                  </a:lnTo>
                  <a:lnTo>
                    <a:pt x="36220" y="77470"/>
                  </a:lnTo>
                  <a:lnTo>
                    <a:pt x="182460" y="77470"/>
                  </a:lnTo>
                  <a:lnTo>
                    <a:pt x="182460" y="57150"/>
                  </a:lnTo>
                  <a:lnTo>
                    <a:pt x="36220" y="57150"/>
                  </a:lnTo>
                  <a:lnTo>
                    <a:pt x="36220" y="25400"/>
                  </a:lnTo>
                  <a:lnTo>
                    <a:pt x="185013" y="25400"/>
                  </a:lnTo>
                  <a:lnTo>
                    <a:pt x="185013" y="5080"/>
                  </a:lnTo>
                  <a:lnTo>
                    <a:pt x="13233" y="5080"/>
                  </a:lnTo>
                  <a:lnTo>
                    <a:pt x="13233" y="25400"/>
                  </a:lnTo>
                  <a:lnTo>
                    <a:pt x="13233" y="57150"/>
                  </a:lnTo>
                  <a:lnTo>
                    <a:pt x="13233" y="77470"/>
                  </a:lnTo>
                  <a:lnTo>
                    <a:pt x="13233" y="110490"/>
                  </a:lnTo>
                  <a:lnTo>
                    <a:pt x="13233" y="130810"/>
                  </a:lnTo>
                  <a:lnTo>
                    <a:pt x="188023" y="130810"/>
                  </a:lnTo>
                  <a:lnTo>
                    <a:pt x="188023" y="110490"/>
                  </a:lnTo>
                  <a:close/>
                </a:path>
                <a:path w="421639" h="193039">
                  <a:moveTo>
                    <a:pt x="198005" y="164960"/>
                  </a:moveTo>
                  <a:lnTo>
                    <a:pt x="0" y="164960"/>
                  </a:lnTo>
                  <a:lnTo>
                    <a:pt x="0" y="186080"/>
                  </a:lnTo>
                  <a:lnTo>
                    <a:pt x="198005" y="186080"/>
                  </a:lnTo>
                  <a:lnTo>
                    <a:pt x="198005" y="164960"/>
                  </a:lnTo>
                  <a:close/>
                </a:path>
                <a:path w="421639" h="193039">
                  <a:moveTo>
                    <a:pt x="409930" y="58420"/>
                  </a:moveTo>
                  <a:lnTo>
                    <a:pt x="259981" y="58420"/>
                  </a:lnTo>
                  <a:lnTo>
                    <a:pt x="259981" y="44450"/>
                  </a:lnTo>
                  <a:lnTo>
                    <a:pt x="407149" y="44450"/>
                  </a:lnTo>
                  <a:lnTo>
                    <a:pt x="407149" y="29210"/>
                  </a:lnTo>
                  <a:lnTo>
                    <a:pt x="407149" y="16510"/>
                  </a:lnTo>
                  <a:lnTo>
                    <a:pt x="407149" y="0"/>
                  </a:lnTo>
                  <a:lnTo>
                    <a:pt x="237705" y="0"/>
                  </a:lnTo>
                  <a:lnTo>
                    <a:pt x="237705" y="16510"/>
                  </a:lnTo>
                  <a:lnTo>
                    <a:pt x="384873" y="16510"/>
                  </a:lnTo>
                  <a:lnTo>
                    <a:pt x="384873" y="29210"/>
                  </a:lnTo>
                  <a:lnTo>
                    <a:pt x="237705" y="29210"/>
                  </a:lnTo>
                  <a:lnTo>
                    <a:pt x="237705" y="44450"/>
                  </a:lnTo>
                  <a:lnTo>
                    <a:pt x="237705" y="58420"/>
                  </a:lnTo>
                  <a:lnTo>
                    <a:pt x="237705" y="73660"/>
                  </a:lnTo>
                  <a:lnTo>
                    <a:pt x="409930" y="73660"/>
                  </a:lnTo>
                  <a:lnTo>
                    <a:pt x="409930" y="58420"/>
                  </a:lnTo>
                  <a:close/>
                </a:path>
                <a:path w="421639" h="193039">
                  <a:moveTo>
                    <a:pt x="411099" y="176530"/>
                  </a:moveTo>
                  <a:lnTo>
                    <a:pt x="259283" y="176530"/>
                  </a:lnTo>
                  <a:lnTo>
                    <a:pt x="259283" y="163830"/>
                  </a:lnTo>
                  <a:lnTo>
                    <a:pt x="407619" y="163830"/>
                  </a:lnTo>
                  <a:lnTo>
                    <a:pt x="407619" y="148590"/>
                  </a:lnTo>
                  <a:lnTo>
                    <a:pt x="407619" y="135890"/>
                  </a:lnTo>
                  <a:lnTo>
                    <a:pt x="407619" y="119380"/>
                  </a:lnTo>
                  <a:lnTo>
                    <a:pt x="236537" y="119380"/>
                  </a:lnTo>
                  <a:lnTo>
                    <a:pt x="236537" y="135890"/>
                  </a:lnTo>
                  <a:lnTo>
                    <a:pt x="385330" y="135890"/>
                  </a:lnTo>
                  <a:lnTo>
                    <a:pt x="385330" y="148590"/>
                  </a:lnTo>
                  <a:lnTo>
                    <a:pt x="237007" y="148590"/>
                  </a:lnTo>
                  <a:lnTo>
                    <a:pt x="237007" y="163830"/>
                  </a:lnTo>
                  <a:lnTo>
                    <a:pt x="237007" y="176530"/>
                  </a:lnTo>
                  <a:lnTo>
                    <a:pt x="237007" y="193040"/>
                  </a:lnTo>
                  <a:lnTo>
                    <a:pt x="411099" y="193040"/>
                  </a:lnTo>
                  <a:lnTo>
                    <a:pt x="411099" y="176530"/>
                  </a:lnTo>
                  <a:close/>
                </a:path>
                <a:path w="421639" h="193039">
                  <a:moveTo>
                    <a:pt x="421309" y="88582"/>
                  </a:moveTo>
                  <a:lnTo>
                    <a:pt x="223304" y="88582"/>
                  </a:lnTo>
                  <a:lnTo>
                    <a:pt x="223304" y="105295"/>
                  </a:lnTo>
                  <a:lnTo>
                    <a:pt x="421309" y="105295"/>
                  </a:lnTo>
                  <a:lnTo>
                    <a:pt x="421309" y="8858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45" name="object 145" descr=""/>
          <p:cNvGrpSpPr/>
          <p:nvPr/>
        </p:nvGrpSpPr>
        <p:grpSpPr>
          <a:xfrm>
            <a:off x="2518188" y="5016567"/>
            <a:ext cx="852805" cy="198755"/>
            <a:chOff x="2518188" y="5016567"/>
            <a:chExt cx="852805" cy="198755"/>
          </a:xfrm>
        </p:grpSpPr>
        <p:pic>
          <p:nvPicPr>
            <p:cNvPr id="146" name="object 146" descr="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2518188" y="5017031"/>
              <a:ext cx="184306" cy="198234"/>
            </a:xfrm>
            <a:prstGeom prst="rect">
              <a:avLst/>
            </a:prstGeom>
          </p:spPr>
        </p:pic>
        <p:pic>
          <p:nvPicPr>
            <p:cNvPr id="147" name="object 147" descr="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2741955" y="5017031"/>
              <a:ext cx="204501" cy="198234"/>
            </a:xfrm>
            <a:prstGeom prst="rect">
              <a:avLst/>
            </a:prstGeom>
          </p:spPr>
        </p:pic>
        <p:pic>
          <p:nvPicPr>
            <p:cNvPr id="148" name="object 148" descr="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2966884" y="5016567"/>
              <a:ext cx="202876" cy="198698"/>
            </a:xfrm>
            <a:prstGeom prst="rect">
              <a:avLst/>
            </a:prstGeom>
          </p:spPr>
        </p:pic>
        <p:pic>
          <p:nvPicPr>
            <p:cNvPr id="149" name="object 149" descr="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3195062" y="5017031"/>
              <a:ext cx="175718" cy="198234"/>
            </a:xfrm>
            <a:prstGeom prst="rect">
              <a:avLst/>
            </a:prstGeom>
          </p:spPr>
        </p:pic>
      </p:grpSp>
      <p:grpSp>
        <p:nvGrpSpPr>
          <p:cNvPr id="150" name="object 150" descr=""/>
          <p:cNvGrpSpPr/>
          <p:nvPr/>
        </p:nvGrpSpPr>
        <p:grpSpPr>
          <a:xfrm>
            <a:off x="3474024" y="5013549"/>
            <a:ext cx="431165" cy="201930"/>
            <a:chOff x="3474024" y="5013549"/>
            <a:chExt cx="431165" cy="201930"/>
          </a:xfrm>
        </p:grpSpPr>
        <p:pic>
          <p:nvPicPr>
            <p:cNvPr id="151" name="object 151" descr="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3474024" y="5017031"/>
              <a:ext cx="185699" cy="198234"/>
            </a:xfrm>
            <a:prstGeom prst="rect">
              <a:avLst/>
            </a:prstGeom>
          </p:spPr>
        </p:pic>
        <p:pic>
          <p:nvPicPr>
            <p:cNvPr id="152" name="object 152" descr="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3696631" y="5013549"/>
              <a:ext cx="207983" cy="199162"/>
            </a:xfrm>
            <a:prstGeom prst="rect">
              <a:avLst/>
            </a:prstGeom>
          </p:spPr>
        </p:pic>
      </p:grpSp>
      <p:grpSp>
        <p:nvGrpSpPr>
          <p:cNvPr id="153" name="object 153" descr=""/>
          <p:cNvGrpSpPr/>
          <p:nvPr/>
        </p:nvGrpSpPr>
        <p:grpSpPr>
          <a:xfrm>
            <a:off x="3991733" y="5017031"/>
            <a:ext cx="402590" cy="198755"/>
            <a:chOff x="3991733" y="5017031"/>
            <a:chExt cx="402590" cy="198755"/>
          </a:xfrm>
        </p:grpSpPr>
        <p:pic>
          <p:nvPicPr>
            <p:cNvPr id="154" name="object 154" descr="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3991733" y="5017031"/>
              <a:ext cx="184538" cy="198234"/>
            </a:xfrm>
            <a:prstGeom prst="rect">
              <a:avLst/>
            </a:prstGeom>
          </p:spPr>
        </p:pic>
        <p:pic>
          <p:nvPicPr>
            <p:cNvPr id="155" name="object 155" descr="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4217358" y="5017031"/>
              <a:ext cx="176878" cy="198234"/>
            </a:xfrm>
            <a:prstGeom prst="rect">
              <a:avLst/>
            </a:prstGeom>
          </p:spPr>
        </p:pic>
      </p:grpSp>
      <p:sp>
        <p:nvSpPr>
          <p:cNvPr id="156" name="object 156" descr=""/>
          <p:cNvSpPr/>
          <p:nvPr/>
        </p:nvSpPr>
        <p:spPr>
          <a:xfrm>
            <a:off x="4432300" y="5018201"/>
            <a:ext cx="198120" cy="194945"/>
          </a:xfrm>
          <a:custGeom>
            <a:avLst/>
            <a:gdLst/>
            <a:ahLst/>
            <a:cxnLst/>
            <a:rect l="l" t="t" r="r" b="b"/>
            <a:pathLst>
              <a:path w="198120" h="194945">
                <a:moveTo>
                  <a:pt x="183603" y="0"/>
                </a:moveTo>
                <a:lnTo>
                  <a:pt x="161099" y="0"/>
                </a:lnTo>
                <a:lnTo>
                  <a:pt x="161099" y="16713"/>
                </a:lnTo>
                <a:lnTo>
                  <a:pt x="36677" y="16713"/>
                </a:lnTo>
                <a:lnTo>
                  <a:pt x="36677" y="203"/>
                </a:lnTo>
                <a:lnTo>
                  <a:pt x="14160" y="203"/>
                </a:lnTo>
                <a:lnTo>
                  <a:pt x="14160" y="16713"/>
                </a:lnTo>
                <a:lnTo>
                  <a:pt x="14160" y="34493"/>
                </a:lnTo>
                <a:lnTo>
                  <a:pt x="14160" y="52273"/>
                </a:lnTo>
                <a:lnTo>
                  <a:pt x="14160" y="68783"/>
                </a:lnTo>
                <a:lnTo>
                  <a:pt x="183603" y="68783"/>
                </a:lnTo>
                <a:lnTo>
                  <a:pt x="183603" y="52273"/>
                </a:lnTo>
                <a:lnTo>
                  <a:pt x="36677" y="52273"/>
                </a:lnTo>
                <a:lnTo>
                  <a:pt x="36677" y="34493"/>
                </a:lnTo>
                <a:lnTo>
                  <a:pt x="161099" y="34493"/>
                </a:lnTo>
                <a:lnTo>
                  <a:pt x="161099" y="51993"/>
                </a:lnTo>
                <a:lnTo>
                  <a:pt x="183603" y="51993"/>
                </a:lnTo>
                <a:lnTo>
                  <a:pt x="183603" y="34493"/>
                </a:lnTo>
                <a:lnTo>
                  <a:pt x="183603" y="34353"/>
                </a:lnTo>
                <a:lnTo>
                  <a:pt x="183603" y="17170"/>
                </a:lnTo>
                <a:lnTo>
                  <a:pt x="183603" y="16713"/>
                </a:lnTo>
                <a:lnTo>
                  <a:pt x="183603" y="0"/>
                </a:lnTo>
                <a:close/>
              </a:path>
              <a:path w="198120" h="194945">
                <a:moveTo>
                  <a:pt x="187782" y="178003"/>
                </a:moveTo>
                <a:lnTo>
                  <a:pt x="36207" y="178003"/>
                </a:lnTo>
                <a:lnTo>
                  <a:pt x="36207" y="165303"/>
                </a:lnTo>
                <a:lnTo>
                  <a:pt x="184302" y="165303"/>
                </a:lnTo>
                <a:lnTo>
                  <a:pt x="184302" y="148793"/>
                </a:lnTo>
                <a:lnTo>
                  <a:pt x="184302" y="136093"/>
                </a:lnTo>
                <a:lnTo>
                  <a:pt x="184302" y="118313"/>
                </a:lnTo>
                <a:lnTo>
                  <a:pt x="13233" y="118313"/>
                </a:lnTo>
                <a:lnTo>
                  <a:pt x="13233" y="136093"/>
                </a:lnTo>
                <a:lnTo>
                  <a:pt x="161785" y="136093"/>
                </a:lnTo>
                <a:lnTo>
                  <a:pt x="161785" y="148793"/>
                </a:lnTo>
                <a:lnTo>
                  <a:pt x="13690" y="148793"/>
                </a:lnTo>
                <a:lnTo>
                  <a:pt x="13690" y="165303"/>
                </a:lnTo>
                <a:lnTo>
                  <a:pt x="13690" y="178003"/>
                </a:lnTo>
                <a:lnTo>
                  <a:pt x="13690" y="194513"/>
                </a:lnTo>
                <a:lnTo>
                  <a:pt x="187782" y="194513"/>
                </a:lnTo>
                <a:lnTo>
                  <a:pt x="187782" y="178003"/>
                </a:lnTo>
                <a:close/>
              </a:path>
              <a:path w="198120" h="194945">
                <a:moveTo>
                  <a:pt x="198005" y="85191"/>
                </a:moveTo>
                <a:lnTo>
                  <a:pt x="0" y="85191"/>
                </a:lnTo>
                <a:lnTo>
                  <a:pt x="0" y="103060"/>
                </a:lnTo>
                <a:lnTo>
                  <a:pt x="198005" y="103060"/>
                </a:lnTo>
                <a:lnTo>
                  <a:pt x="198005" y="851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3214" y="9625270"/>
            <a:ext cx="250925" cy="177064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488541" y="9627429"/>
            <a:ext cx="250925" cy="177064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10887" y="582048"/>
            <a:ext cx="410686" cy="200665"/>
          </a:xfrm>
          <a:prstGeom prst="rect">
            <a:avLst/>
          </a:prstGeom>
        </p:spPr>
      </p:pic>
      <p:sp>
        <p:nvSpPr>
          <p:cNvPr id="5" name="object 5" descr=""/>
          <p:cNvSpPr/>
          <p:nvPr/>
        </p:nvSpPr>
        <p:spPr>
          <a:xfrm>
            <a:off x="1789592" y="695503"/>
            <a:ext cx="14251940" cy="27305"/>
          </a:xfrm>
          <a:custGeom>
            <a:avLst/>
            <a:gdLst/>
            <a:ahLst/>
            <a:cxnLst/>
            <a:rect l="l" t="t" r="r" b="b"/>
            <a:pathLst>
              <a:path w="14251940" h="27304">
                <a:moveTo>
                  <a:pt x="14251781" y="26789"/>
                </a:moveTo>
                <a:lnTo>
                  <a:pt x="0" y="26789"/>
                </a:lnTo>
                <a:lnTo>
                  <a:pt x="0" y="0"/>
                </a:lnTo>
                <a:lnTo>
                  <a:pt x="14251781" y="0"/>
                </a:lnTo>
                <a:lnTo>
                  <a:pt x="14251781" y="26789"/>
                </a:lnTo>
                <a:close/>
              </a:path>
            </a:pathLst>
          </a:custGeom>
          <a:solidFill>
            <a:srgbClr val="9E9E9E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6" name="object 6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10031" y="4561446"/>
            <a:ext cx="6834093" cy="5033360"/>
          </a:xfrm>
          <a:prstGeom prst="rect">
            <a:avLst/>
          </a:prstGeom>
        </p:spPr>
      </p:pic>
      <p:grpSp>
        <p:nvGrpSpPr>
          <p:cNvPr id="7" name="object 7" descr=""/>
          <p:cNvGrpSpPr/>
          <p:nvPr/>
        </p:nvGrpSpPr>
        <p:grpSpPr>
          <a:xfrm>
            <a:off x="16302784" y="573600"/>
            <a:ext cx="354965" cy="203835"/>
            <a:chOff x="16302784" y="573600"/>
            <a:chExt cx="354965" cy="203835"/>
          </a:xfrm>
        </p:grpSpPr>
        <p:pic>
          <p:nvPicPr>
            <p:cNvPr id="8" name="object 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302784" y="573600"/>
              <a:ext cx="173757" cy="203479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502606" y="573600"/>
              <a:ext cx="154933" cy="203479"/>
            </a:xfrm>
            <a:prstGeom prst="rect">
              <a:avLst/>
            </a:prstGeom>
          </p:spPr>
        </p:pic>
      </p:grpSp>
      <p:grpSp>
        <p:nvGrpSpPr>
          <p:cNvPr id="10" name="object 10" descr=""/>
          <p:cNvGrpSpPr/>
          <p:nvPr/>
        </p:nvGrpSpPr>
        <p:grpSpPr>
          <a:xfrm>
            <a:off x="16736207" y="565471"/>
            <a:ext cx="422909" cy="217170"/>
            <a:chOff x="16736207" y="565471"/>
            <a:chExt cx="422909" cy="217170"/>
          </a:xfrm>
        </p:grpSpPr>
        <p:pic>
          <p:nvPicPr>
            <p:cNvPr id="11" name="object 11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736207" y="565471"/>
              <a:ext cx="198614" cy="214148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965230" y="565471"/>
              <a:ext cx="193546" cy="216943"/>
            </a:xfrm>
            <a:prstGeom prst="rect">
              <a:avLst/>
            </a:prstGeom>
          </p:spPr>
        </p:pic>
      </p:grpSp>
      <p:sp>
        <p:nvSpPr>
          <p:cNvPr id="13" name="object 13" descr=""/>
          <p:cNvSpPr/>
          <p:nvPr/>
        </p:nvSpPr>
        <p:spPr>
          <a:xfrm>
            <a:off x="1146603" y="1161368"/>
            <a:ext cx="553720" cy="585470"/>
          </a:xfrm>
          <a:custGeom>
            <a:avLst/>
            <a:gdLst/>
            <a:ahLst/>
            <a:cxnLst/>
            <a:rect l="l" t="t" r="r" b="b"/>
            <a:pathLst>
              <a:path w="553719" h="585469">
                <a:moveTo>
                  <a:pt x="553106" y="585290"/>
                </a:moveTo>
                <a:lnTo>
                  <a:pt x="440756" y="585290"/>
                </a:lnTo>
                <a:lnTo>
                  <a:pt x="440756" y="548967"/>
                </a:lnTo>
                <a:lnTo>
                  <a:pt x="295832" y="548967"/>
                </a:lnTo>
                <a:lnTo>
                  <a:pt x="295832" y="453017"/>
                </a:lnTo>
                <a:lnTo>
                  <a:pt x="440756" y="453017"/>
                </a:lnTo>
                <a:lnTo>
                  <a:pt x="440756" y="0"/>
                </a:lnTo>
                <a:lnTo>
                  <a:pt x="553106" y="0"/>
                </a:lnTo>
                <a:lnTo>
                  <a:pt x="553106" y="585290"/>
                </a:lnTo>
                <a:close/>
              </a:path>
              <a:path w="553719" h="585469">
                <a:moveTo>
                  <a:pt x="364970" y="296072"/>
                </a:moveTo>
                <a:lnTo>
                  <a:pt x="252620" y="296072"/>
                </a:lnTo>
                <a:lnTo>
                  <a:pt x="252620" y="261119"/>
                </a:lnTo>
                <a:lnTo>
                  <a:pt x="35898" y="261119"/>
                </a:lnTo>
                <a:lnTo>
                  <a:pt x="35898" y="162428"/>
                </a:lnTo>
                <a:lnTo>
                  <a:pt x="252620" y="162428"/>
                </a:lnTo>
                <a:lnTo>
                  <a:pt x="252620" y="113768"/>
                </a:lnTo>
                <a:lnTo>
                  <a:pt x="35898" y="113768"/>
                </a:lnTo>
                <a:lnTo>
                  <a:pt x="35898" y="13707"/>
                </a:lnTo>
                <a:lnTo>
                  <a:pt x="364970" y="13707"/>
                </a:lnTo>
                <a:lnTo>
                  <a:pt x="364970" y="296072"/>
                </a:lnTo>
                <a:close/>
              </a:path>
              <a:path w="553719" h="585469">
                <a:moveTo>
                  <a:pt x="253950" y="424233"/>
                </a:moveTo>
                <a:lnTo>
                  <a:pt x="0" y="424233"/>
                </a:lnTo>
                <a:lnTo>
                  <a:pt x="0" y="324857"/>
                </a:lnTo>
                <a:lnTo>
                  <a:pt x="261263" y="324857"/>
                </a:lnTo>
                <a:lnTo>
                  <a:pt x="301420" y="323903"/>
                </a:lnTo>
                <a:lnTo>
                  <a:pt x="341204" y="320830"/>
                </a:lnTo>
                <a:lnTo>
                  <a:pt x="377747" y="315315"/>
                </a:lnTo>
                <a:lnTo>
                  <a:pt x="408182" y="307037"/>
                </a:lnTo>
                <a:lnTo>
                  <a:pt x="408182" y="405043"/>
                </a:lnTo>
                <a:lnTo>
                  <a:pt x="376884" y="414113"/>
                </a:lnTo>
                <a:lnTo>
                  <a:pt x="339293" y="420035"/>
                </a:lnTo>
                <a:lnTo>
                  <a:pt x="297587" y="423258"/>
                </a:lnTo>
                <a:lnTo>
                  <a:pt x="253950" y="424233"/>
                </a:lnTo>
                <a:close/>
              </a:path>
              <a:path w="553719" h="585469">
                <a:moveTo>
                  <a:pt x="246637" y="585290"/>
                </a:moveTo>
                <a:lnTo>
                  <a:pt x="134287" y="585290"/>
                </a:lnTo>
                <a:lnTo>
                  <a:pt x="134287" y="424233"/>
                </a:lnTo>
                <a:lnTo>
                  <a:pt x="246637" y="424233"/>
                </a:lnTo>
                <a:lnTo>
                  <a:pt x="246637" y="585290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 descr=""/>
          <p:cNvSpPr/>
          <p:nvPr/>
        </p:nvSpPr>
        <p:spPr>
          <a:xfrm>
            <a:off x="1810065" y="1161368"/>
            <a:ext cx="525780" cy="585470"/>
          </a:xfrm>
          <a:custGeom>
            <a:avLst/>
            <a:gdLst/>
            <a:ahLst/>
            <a:cxnLst/>
            <a:rect l="l" t="t" r="r" b="b"/>
            <a:pathLst>
              <a:path w="525780" h="585469">
                <a:moveTo>
                  <a:pt x="525185" y="585290"/>
                </a:moveTo>
                <a:lnTo>
                  <a:pt x="412835" y="585290"/>
                </a:lnTo>
                <a:lnTo>
                  <a:pt x="412835" y="0"/>
                </a:lnTo>
                <a:lnTo>
                  <a:pt x="525185" y="0"/>
                </a:lnTo>
                <a:lnTo>
                  <a:pt x="525185" y="585290"/>
                </a:lnTo>
                <a:close/>
              </a:path>
              <a:path w="525780" h="585469">
                <a:moveTo>
                  <a:pt x="231347" y="557876"/>
                </a:moveTo>
                <a:lnTo>
                  <a:pt x="1329" y="557876"/>
                </a:lnTo>
                <a:lnTo>
                  <a:pt x="1329" y="233019"/>
                </a:lnTo>
                <a:lnTo>
                  <a:pt x="218716" y="233019"/>
                </a:lnTo>
                <a:lnTo>
                  <a:pt x="218716" y="117880"/>
                </a:lnTo>
                <a:lnTo>
                  <a:pt x="0" y="117880"/>
                </a:lnTo>
                <a:lnTo>
                  <a:pt x="0" y="13707"/>
                </a:lnTo>
                <a:lnTo>
                  <a:pt x="330401" y="13707"/>
                </a:lnTo>
                <a:lnTo>
                  <a:pt x="330401" y="335822"/>
                </a:lnTo>
                <a:lnTo>
                  <a:pt x="113014" y="335822"/>
                </a:lnTo>
                <a:lnTo>
                  <a:pt x="113014" y="453703"/>
                </a:lnTo>
                <a:lnTo>
                  <a:pt x="382920" y="453703"/>
                </a:lnTo>
                <a:lnTo>
                  <a:pt x="382920" y="529777"/>
                </a:lnTo>
                <a:lnTo>
                  <a:pt x="352599" y="541685"/>
                </a:lnTo>
                <a:lnTo>
                  <a:pt x="315360" y="550509"/>
                </a:lnTo>
                <a:lnTo>
                  <a:pt x="274008" y="555992"/>
                </a:lnTo>
                <a:lnTo>
                  <a:pt x="231347" y="557876"/>
                </a:lnTo>
                <a:close/>
              </a:path>
              <a:path w="525780" h="585469">
                <a:moveTo>
                  <a:pt x="382920" y="453703"/>
                </a:moveTo>
                <a:lnTo>
                  <a:pt x="236001" y="453703"/>
                </a:lnTo>
                <a:lnTo>
                  <a:pt x="276813" y="451625"/>
                </a:lnTo>
                <a:lnTo>
                  <a:pt x="316690" y="445821"/>
                </a:lnTo>
                <a:lnTo>
                  <a:pt x="352952" y="436933"/>
                </a:lnTo>
                <a:lnTo>
                  <a:pt x="382920" y="425603"/>
                </a:lnTo>
                <a:lnTo>
                  <a:pt x="382920" y="453703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 descr=""/>
          <p:cNvSpPr/>
          <p:nvPr/>
        </p:nvSpPr>
        <p:spPr>
          <a:xfrm>
            <a:off x="2610276" y="1161368"/>
            <a:ext cx="559435" cy="585470"/>
          </a:xfrm>
          <a:custGeom>
            <a:avLst/>
            <a:gdLst/>
            <a:ahLst/>
            <a:cxnLst/>
            <a:rect l="l" t="t" r="r" b="b"/>
            <a:pathLst>
              <a:path w="559435" h="585469">
                <a:moveTo>
                  <a:pt x="553106" y="290589"/>
                </a:moveTo>
                <a:lnTo>
                  <a:pt x="440756" y="290589"/>
                </a:lnTo>
                <a:lnTo>
                  <a:pt x="440756" y="149406"/>
                </a:lnTo>
                <a:lnTo>
                  <a:pt x="338379" y="149406"/>
                </a:lnTo>
                <a:lnTo>
                  <a:pt x="338379" y="47974"/>
                </a:lnTo>
                <a:lnTo>
                  <a:pt x="440756" y="47974"/>
                </a:lnTo>
                <a:lnTo>
                  <a:pt x="440756" y="0"/>
                </a:lnTo>
                <a:lnTo>
                  <a:pt x="553106" y="0"/>
                </a:lnTo>
                <a:lnTo>
                  <a:pt x="553106" y="290589"/>
                </a:lnTo>
                <a:close/>
              </a:path>
              <a:path w="559435" h="585469">
                <a:moveTo>
                  <a:pt x="0" y="294701"/>
                </a:moveTo>
                <a:lnTo>
                  <a:pt x="0" y="193269"/>
                </a:lnTo>
                <a:lnTo>
                  <a:pt x="41691" y="182392"/>
                </a:lnTo>
                <a:lnTo>
                  <a:pt x="77805" y="161540"/>
                </a:lnTo>
                <a:lnTo>
                  <a:pt x="107530" y="131930"/>
                </a:lnTo>
                <a:lnTo>
                  <a:pt x="130052" y="94781"/>
                </a:lnTo>
                <a:lnTo>
                  <a:pt x="144561" y="51312"/>
                </a:lnTo>
                <a:lnTo>
                  <a:pt x="150242" y="2741"/>
                </a:lnTo>
                <a:lnTo>
                  <a:pt x="263257" y="9594"/>
                </a:lnTo>
                <a:lnTo>
                  <a:pt x="262031" y="36559"/>
                </a:lnTo>
                <a:lnTo>
                  <a:pt x="258437" y="62881"/>
                </a:lnTo>
                <a:lnTo>
                  <a:pt x="252600" y="88431"/>
                </a:lnTo>
                <a:lnTo>
                  <a:pt x="244643" y="113083"/>
                </a:lnTo>
                <a:lnTo>
                  <a:pt x="373775" y="195325"/>
                </a:lnTo>
                <a:lnTo>
                  <a:pt x="196778" y="195325"/>
                </a:lnTo>
                <a:lnTo>
                  <a:pt x="166293" y="227043"/>
                </a:lnTo>
                <a:lnTo>
                  <a:pt x="130958" y="253498"/>
                </a:lnTo>
                <a:lnTo>
                  <a:pt x="91188" y="274031"/>
                </a:lnTo>
                <a:lnTo>
                  <a:pt x="47396" y="287985"/>
                </a:lnTo>
                <a:lnTo>
                  <a:pt x="0" y="294701"/>
                </a:lnTo>
                <a:close/>
              </a:path>
              <a:path w="559435" h="585469">
                <a:moveTo>
                  <a:pt x="337049" y="287162"/>
                </a:moveTo>
                <a:lnTo>
                  <a:pt x="196778" y="195325"/>
                </a:lnTo>
                <a:lnTo>
                  <a:pt x="373775" y="195325"/>
                </a:lnTo>
                <a:lnTo>
                  <a:pt x="394221" y="208347"/>
                </a:lnTo>
                <a:lnTo>
                  <a:pt x="337049" y="287162"/>
                </a:lnTo>
                <a:close/>
              </a:path>
              <a:path w="559435" h="585469">
                <a:moveTo>
                  <a:pt x="559089" y="585290"/>
                </a:moveTo>
                <a:lnTo>
                  <a:pt x="45870" y="585290"/>
                </a:lnTo>
                <a:lnTo>
                  <a:pt x="45870" y="413267"/>
                </a:lnTo>
                <a:lnTo>
                  <a:pt x="442086" y="413267"/>
                </a:lnTo>
                <a:lnTo>
                  <a:pt x="442086" y="390650"/>
                </a:lnTo>
                <a:lnTo>
                  <a:pt x="44541" y="390650"/>
                </a:lnTo>
                <a:lnTo>
                  <a:pt x="44541" y="311149"/>
                </a:lnTo>
                <a:lnTo>
                  <a:pt x="553106" y="311149"/>
                </a:lnTo>
                <a:lnTo>
                  <a:pt x="553106" y="483173"/>
                </a:lnTo>
                <a:lnTo>
                  <a:pt x="156890" y="483173"/>
                </a:lnTo>
                <a:lnTo>
                  <a:pt x="156890" y="505790"/>
                </a:lnTo>
                <a:lnTo>
                  <a:pt x="559089" y="505790"/>
                </a:lnTo>
                <a:lnTo>
                  <a:pt x="559089" y="585290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 descr=""/>
          <p:cNvSpPr/>
          <p:nvPr/>
        </p:nvSpPr>
        <p:spPr>
          <a:xfrm>
            <a:off x="3267091" y="1161368"/>
            <a:ext cx="541655" cy="592455"/>
          </a:xfrm>
          <a:custGeom>
            <a:avLst/>
            <a:gdLst/>
            <a:ahLst/>
            <a:cxnLst/>
            <a:rect l="l" t="t" r="r" b="b"/>
            <a:pathLst>
              <a:path w="541654" h="592455">
                <a:moveTo>
                  <a:pt x="535822" y="322115"/>
                </a:moveTo>
                <a:lnTo>
                  <a:pt x="425466" y="322115"/>
                </a:lnTo>
                <a:lnTo>
                  <a:pt x="425466" y="268658"/>
                </a:lnTo>
                <a:lnTo>
                  <a:pt x="364970" y="268658"/>
                </a:lnTo>
                <a:lnTo>
                  <a:pt x="364970" y="169967"/>
                </a:lnTo>
                <a:lnTo>
                  <a:pt x="425466" y="169967"/>
                </a:lnTo>
                <a:lnTo>
                  <a:pt x="425466" y="130216"/>
                </a:lnTo>
                <a:lnTo>
                  <a:pt x="364970" y="130216"/>
                </a:lnTo>
                <a:lnTo>
                  <a:pt x="364970" y="31526"/>
                </a:lnTo>
                <a:lnTo>
                  <a:pt x="425466" y="31526"/>
                </a:lnTo>
                <a:lnTo>
                  <a:pt x="425466" y="0"/>
                </a:lnTo>
                <a:lnTo>
                  <a:pt x="535822" y="0"/>
                </a:lnTo>
                <a:lnTo>
                  <a:pt x="535822" y="322115"/>
                </a:lnTo>
                <a:close/>
              </a:path>
              <a:path w="541654" h="592455">
                <a:moveTo>
                  <a:pt x="338379" y="298813"/>
                </a:moveTo>
                <a:lnTo>
                  <a:pt x="0" y="298813"/>
                </a:lnTo>
                <a:lnTo>
                  <a:pt x="0" y="6853"/>
                </a:lnTo>
                <a:lnTo>
                  <a:pt x="338379" y="6853"/>
                </a:lnTo>
                <a:lnTo>
                  <a:pt x="338379" y="102117"/>
                </a:lnTo>
                <a:lnTo>
                  <a:pt x="110355" y="102117"/>
                </a:lnTo>
                <a:lnTo>
                  <a:pt x="110355" y="203549"/>
                </a:lnTo>
                <a:lnTo>
                  <a:pt x="338379" y="203549"/>
                </a:lnTo>
                <a:lnTo>
                  <a:pt x="338379" y="298813"/>
                </a:lnTo>
                <a:close/>
              </a:path>
              <a:path w="541654" h="592455">
                <a:moveTo>
                  <a:pt x="338379" y="203549"/>
                </a:moveTo>
                <a:lnTo>
                  <a:pt x="228023" y="203549"/>
                </a:lnTo>
                <a:lnTo>
                  <a:pt x="228023" y="102117"/>
                </a:lnTo>
                <a:lnTo>
                  <a:pt x="338379" y="102117"/>
                </a:lnTo>
                <a:lnTo>
                  <a:pt x="338379" y="203549"/>
                </a:lnTo>
                <a:close/>
              </a:path>
              <a:path w="541654" h="592455">
                <a:moveTo>
                  <a:pt x="281871" y="592144"/>
                </a:moveTo>
                <a:lnTo>
                  <a:pt x="221877" y="590000"/>
                </a:lnTo>
                <a:lnTo>
                  <a:pt x="167093" y="583216"/>
                </a:lnTo>
                <a:lnTo>
                  <a:pt x="118984" y="571266"/>
                </a:lnTo>
                <a:lnTo>
                  <a:pt x="79015" y="553620"/>
                </a:lnTo>
                <a:lnTo>
                  <a:pt x="48651" y="529753"/>
                </a:lnTo>
                <a:lnTo>
                  <a:pt x="22602" y="461242"/>
                </a:lnTo>
                <a:lnTo>
                  <a:pt x="29359" y="423347"/>
                </a:lnTo>
                <a:lnTo>
                  <a:pt x="79015" y="368863"/>
                </a:lnTo>
                <a:lnTo>
                  <a:pt x="118984" y="351218"/>
                </a:lnTo>
                <a:lnTo>
                  <a:pt x="167093" y="339267"/>
                </a:lnTo>
                <a:lnTo>
                  <a:pt x="221877" y="332483"/>
                </a:lnTo>
                <a:lnTo>
                  <a:pt x="281871" y="330339"/>
                </a:lnTo>
                <a:lnTo>
                  <a:pt x="341865" y="332483"/>
                </a:lnTo>
                <a:lnTo>
                  <a:pt x="396650" y="339267"/>
                </a:lnTo>
                <a:lnTo>
                  <a:pt x="444759" y="351218"/>
                </a:lnTo>
                <a:lnTo>
                  <a:pt x="484728" y="368863"/>
                </a:lnTo>
                <a:lnTo>
                  <a:pt x="515091" y="392730"/>
                </a:lnTo>
                <a:lnTo>
                  <a:pt x="534078" y="422862"/>
                </a:lnTo>
                <a:lnTo>
                  <a:pt x="281871" y="422862"/>
                </a:lnTo>
                <a:lnTo>
                  <a:pt x="228013" y="425004"/>
                </a:lnTo>
                <a:lnTo>
                  <a:pt x="184064" y="431771"/>
                </a:lnTo>
                <a:lnTo>
                  <a:pt x="154449" y="443679"/>
                </a:lnTo>
                <a:lnTo>
                  <a:pt x="143595" y="461242"/>
                </a:lnTo>
                <a:lnTo>
                  <a:pt x="154449" y="479093"/>
                </a:lnTo>
                <a:lnTo>
                  <a:pt x="184064" y="490969"/>
                </a:lnTo>
                <a:lnTo>
                  <a:pt x="228013" y="497576"/>
                </a:lnTo>
                <a:lnTo>
                  <a:pt x="281871" y="499621"/>
                </a:lnTo>
                <a:lnTo>
                  <a:pt x="534078" y="499621"/>
                </a:lnTo>
                <a:lnTo>
                  <a:pt x="515091" y="529753"/>
                </a:lnTo>
                <a:lnTo>
                  <a:pt x="484728" y="553620"/>
                </a:lnTo>
                <a:lnTo>
                  <a:pt x="444759" y="571266"/>
                </a:lnTo>
                <a:lnTo>
                  <a:pt x="396650" y="583216"/>
                </a:lnTo>
                <a:lnTo>
                  <a:pt x="341865" y="590000"/>
                </a:lnTo>
                <a:lnTo>
                  <a:pt x="281871" y="592144"/>
                </a:lnTo>
                <a:close/>
              </a:path>
              <a:path w="541654" h="592455">
                <a:moveTo>
                  <a:pt x="534078" y="499621"/>
                </a:moveTo>
                <a:lnTo>
                  <a:pt x="281871" y="499621"/>
                </a:lnTo>
                <a:lnTo>
                  <a:pt x="335730" y="497576"/>
                </a:lnTo>
                <a:lnTo>
                  <a:pt x="379679" y="490969"/>
                </a:lnTo>
                <a:lnTo>
                  <a:pt x="409293" y="479093"/>
                </a:lnTo>
                <a:lnTo>
                  <a:pt x="420148" y="461242"/>
                </a:lnTo>
                <a:lnTo>
                  <a:pt x="409293" y="443679"/>
                </a:lnTo>
                <a:lnTo>
                  <a:pt x="379679" y="431771"/>
                </a:lnTo>
                <a:lnTo>
                  <a:pt x="335730" y="425004"/>
                </a:lnTo>
                <a:lnTo>
                  <a:pt x="281871" y="422862"/>
                </a:lnTo>
                <a:lnTo>
                  <a:pt x="534078" y="422862"/>
                </a:lnTo>
                <a:lnTo>
                  <a:pt x="534384" y="423347"/>
                </a:lnTo>
                <a:lnTo>
                  <a:pt x="541140" y="461242"/>
                </a:lnTo>
                <a:lnTo>
                  <a:pt x="534384" y="499136"/>
                </a:lnTo>
                <a:lnTo>
                  <a:pt x="534078" y="499621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7" name="object 17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112386" y="1933063"/>
            <a:ext cx="108455" cy="142611"/>
          </a:xfrm>
          <a:prstGeom prst="rect">
            <a:avLst/>
          </a:prstGeom>
        </p:spPr>
      </p:pic>
      <p:grpSp>
        <p:nvGrpSpPr>
          <p:cNvPr id="18" name="object 18" descr=""/>
          <p:cNvGrpSpPr/>
          <p:nvPr/>
        </p:nvGrpSpPr>
        <p:grpSpPr>
          <a:xfrm>
            <a:off x="1291084" y="1929680"/>
            <a:ext cx="493395" cy="149225"/>
            <a:chOff x="1291084" y="1929680"/>
            <a:chExt cx="493395" cy="149225"/>
          </a:xfrm>
        </p:grpSpPr>
        <p:pic>
          <p:nvPicPr>
            <p:cNvPr id="19" name="object 19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91084" y="1933063"/>
              <a:ext cx="112427" cy="142611"/>
            </a:xfrm>
            <a:prstGeom prst="rect">
              <a:avLst/>
            </a:prstGeom>
          </p:spPr>
        </p:pic>
        <p:pic>
          <p:nvPicPr>
            <p:cNvPr id="20" name="object 20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22854" y="1929680"/>
              <a:ext cx="361288" cy="149198"/>
            </a:xfrm>
            <a:prstGeom prst="rect">
              <a:avLst/>
            </a:prstGeom>
          </p:spPr>
        </p:pic>
      </p:grpSp>
      <p:pic>
        <p:nvPicPr>
          <p:cNvPr id="21" name="object 21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846038" y="1933063"/>
            <a:ext cx="108455" cy="142611"/>
          </a:xfrm>
          <a:prstGeom prst="rect">
            <a:avLst/>
          </a:prstGeom>
        </p:spPr>
      </p:pic>
      <p:grpSp>
        <p:nvGrpSpPr>
          <p:cNvPr id="22" name="object 22" descr=""/>
          <p:cNvGrpSpPr/>
          <p:nvPr/>
        </p:nvGrpSpPr>
        <p:grpSpPr>
          <a:xfrm>
            <a:off x="2018691" y="1929680"/>
            <a:ext cx="689610" cy="166370"/>
            <a:chOff x="2018691" y="1929680"/>
            <a:chExt cx="689610" cy="166370"/>
          </a:xfrm>
        </p:grpSpPr>
        <p:pic>
          <p:nvPicPr>
            <p:cNvPr id="23" name="object 23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186556" y="1933063"/>
              <a:ext cx="120717" cy="145993"/>
            </a:xfrm>
            <a:prstGeom prst="rect">
              <a:avLst/>
            </a:prstGeom>
          </p:spPr>
        </p:pic>
        <p:pic>
          <p:nvPicPr>
            <p:cNvPr id="24" name="object 24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018691" y="1929680"/>
              <a:ext cx="145931" cy="166290"/>
            </a:xfrm>
            <a:prstGeom prst="rect">
              <a:avLst/>
            </a:prstGeom>
          </p:spPr>
        </p:pic>
        <p:sp>
          <p:nvSpPr>
            <p:cNvPr id="25" name="object 25" descr=""/>
            <p:cNvSpPr/>
            <p:nvPr/>
          </p:nvSpPr>
          <p:spPr>
            <a:xfrm>
              <a:off x="2335072" y="1933549"/>
              <a:ext cx="100330" cy="142240"/>
            </a:xfrm>
            <a:custGeom>
              <a:avLst/>
              <a:gdLst/>
              <a:ahLst/>
              <a:cxnLst/>
              <a:rect l="l" t="t" r="r" b="b"/>
              <a:pathLst>
                <a:path w="100330" h="142239">
                  <a:moveTo>
                    <a:pt x="99822" y="125069"/>
                  </a:moveTo>
                  <a:lnTo>
                    <a:pt x="18135" y="125069"/>
                  </a:lnTo>
                  <a:lnTo>
                    <a:pt x="18135" y="77355"/>
                  </a:lnTo>
                  <a:lnTo>
                    <a:pt x="92227" y="77355"/>
                  </a:lnTo>
                  <a:lnTo>
                    <a:pt x="92227" y="60591"/>
                  </a:lnTo>
                  <a:lnTo>
                    <a:pt x="18135" y="60591"/>
                  </a:lnTo>
                  <a:lnTo>
                    <a:pt x="18135" y="15468"/>
                  </a:lnTo>
                  <a:lnTo>
                    <a:pt x="98259" y="15468"/>
                  </a:lnTo>
                  <a:lnTo>
                    <a:pt x="98259" y="0"/>
                  </a:lnTo>
                  <a:lnTo>
                    <a:pt x="0" y="0"/>
                  </a:lnTo>
                  <a:lnTo>
                    <a:pt x="0" y="15468"/>
                  </a:lnTo>
                  <a:lnTo>
                    <a:pt x="0" y="60591"/>
                  </a:lnTo>
                  <a:lnTo>
                    <a:pt x="0" y="77355"/>
                  </a:lnTo>
                  <a:lnTo>
                    <a:pt x="0" y="125069"/>
                  </a:lnTo>
                  <a:lnTo>
                    <a:pt x="0" y="141820"/>
                  </a:lnTo>
                  <a:lnTo>
                    <a:pt x="99822" y="141820"/>
                  </a:lnTo>
                  <a:lnTo>
                    <a:pt x="99822" y="125069"/>
                  </a:lnTo>
                  <a:close/>
                </a:path>
              </a:pathLst>
            </a:custGeom>
            <a:solidFill>
              <a:srgbClr val="9930A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6" name="object 26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458213" y="1933063"/>
              <a:ext cx="249897" cy="142611"/>
            </a:xfrm>
            <a:prstGeom prst="rect">
              <a:avLst/>
            </a:prstGeom>
          </p:spPr>
        </p:pic>
      </p:grpSp>
      <p:pic>
        <p:nvPicPr>
          <p:cNvPr id="27" name="object 27" descr="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972002" y="4090753"/>
            <a:ext cx="189280" cy="192709"/>
          </a:xfrm>
          <a:prstGeom prst="rect">
            <a:avLst/>
          </a:prstGeom>
        </p:spPr>
      </p:pic>
      <p:sp>
        <p:nvSpPr>
          <p:cNvPr id="28" name="object 28" descr=""/>
          <p:cNvSpPr/>
          <p:nvPr/>
        </p:nvSpPr>
        <p:spPr>
          <a:xfrm>
            <a:off x="1349878" y="4090753"/>
            <a:ext cx="22860" cy="41275"/>
          </a:xfrm>
          <a:custGeom>
            <a:avLst/>
            <a:gdLst/>
            <a:ahLst/>
            <a:cxnLst/>
            <a:rect l="l" t="t" r="r" b="b"/>
            <a:pathLst>
              <a:path w="22859" h="41275">
                <a:moveTo>
                  <a:pt x="22631" y="40690"/>
                </a:moveTo>
                <a:lnTo>
                  <a:pt x="0" y="40690"/>
                </a:lnTo>
                <a:lnTo>
                  <a:pt x="0" y="0"/>
                </a:lnTo>
                <a:lnTo>
                  <a:pt x="22631" y="0"/>
                </a:lnTo>
                <a:lnTo>
                  <a:pt x="22631" y="4069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 descr=""/>
          <p:cNvSpPr/>
          <p:nvPr/>
        </p:nvSpPr>
        <p:spPr>
          <a:xfrm>
            <a:off x="1196708" y="4094187"/>
            <a:ext cx="175895" cy="189865"/>
          </a:xfrm>
          <a:custGeom>
            <a:avLst/>
            <a:gdLst/>
            <a:ahLst/>
            <a:cxnLst/>
            <a:rect l="l" t="t" r="r" b="b"/>
            <a:pathLst>
              <a:path w="175894" h="189864">
                <a:moveTo>
                  <a:pt x="114071" y="0"/>
                </a:moveTo>
                <a:lnTo>
                  <a:pt x="91897" y="0"/>
                </a:lnTo>
                <a:lnTo>
                  <a:pt x="91897" y="27889"/>
                </a:lnTo>
                <a:lnTo>
                  <a:pt x="114071" y="27889"/>
                </a:lnTo>
                <a:lnTo>
                  <a:pt x="114071" y="0"/>
                </a:lnTo>
                <a:close/>
              </a:path>
              <a:path w="175894" h="189864">
                <a:moveTo>
                  <a:pt x="175793" y="135559"/>
                </a:moveTo>
                <a:lnTo>
                  <a:pt x="153162" y="135559"/>
                </a:lnTo>
                <a:lnTo>
                  <a:pt x="153162" y="170307"/>
                </a:lnTo>
                <a:lnTo>
                  <a:pt x="175793" y="170307"/>
                </a:lnTo>
                <a:lnTo>
                  <a:pt x="175793" y="135559"/>
                </a:lnTo>
                <a:close/>
              </a:path>
              <a:path w="175894" h="189864">
                <a:moveTo>
                  <a:pt x="175793" y="117221"/>
                </a:moveTo>
                <a:lnTo>
                  <a:pt x="9601" y="117221"/>
                </a:lnTo>
                <a:lnTo>
                  <a:pt x="9601" y="135001"/>
                </a:lnTo>
                <a:lnTo>
                  <a:pt x="9601" y="170561"/>
                </a:lnTo>
                <a:lnTo>
                  <a:pt x="9601" y="189611"/>
                </a:lnTo>
                <a:lnTo>
                  <a:pt x="175793" y="189611"/>
                </a:lnTo>
                <a:lnTo>
                  <a:pt x="175793" y="170561"/>
                </a:lnTo>
                <a:lnTo>
                  <a:pt x="32232" y="170561"/>
                </a:lnTo>
                <a:lnTo>
                  <a:pt x="32232" y="135001"/>
                </a:lnTo>
                <a:lnTo>
                  <a:pt x="175793" y="135001"/>
                </a:lnTo>
                <a:lnTo>
                  <a:pt x="175793" y="117221"/>
                </a:lnTo>
                <a:close/>
              </a:path>
              <a:path w="175894" h="189864">
                <a:moveTo>
                  <a:pt x="175793" y="37211"/>
                </a:moveTo>
                <a:lnTo>
                  <a:pt x="114071" y="37211"/>
                </a:lnTo>
                <a:lnTo>
                  <a:pt x="114071" y="28321"/>
                </a:lnTo>
                <a:lnTo>
                  <a:pt x="91897" y="28321"/>
                </a:lnTo>
                <a:lnTo>
                  <a:pt x="91897" y="46101"/>
                </a:lnTo>
                <a:lnTo>
                  <a:pt x="91897" y="58801"/>
                </a:lnTo>
                <a:lnTo>
                  <a:pt x="91897" y="77851"/>
                </a:lnTo>
                <a:lnTo>
                  <a:pt x="22174" y="77851"/>
                </a:lnTo>
                <a:lnTo>
                  <a:pt x="22174" y="46101"/>
                </a:lnTo>
                <a:lnTo>
                  <a:pt x="91897" y="46101"/>
                </a:lnTo>
                <a:lnTo>
                  <a:pt x="91897" y="28321"/>
                </a:lnTo>
                <a:lnTo>
                  <a:pt x="22174" y="28321"/>
                </a:lnTo>
                <a:lnTo>
                  <a:pt x="22174" y="381"/>
                </a:lnTo>
                <a:lnTo>
                  <a:pt x="0" y="381"/>
                </a:lnTo>
                <a:lnTo>
                  <a:pt x="0" y="96901"/>
                </a:lnTo>
                <a:lnTo>
                  <a:pt x="114071" y="96901"/>
                </a:lnTo>
                <a:lnTo>
                  <a:pt x="114071" y="77851"/>
                </a:lnTo>
                <a:lnTo>
                  <a:pt x="114071" y="58801"/>
                </a:lnTo>
                <a:lnTo>
                  <a:pt x="153162" y="58801"/>
                </a:lnTo>
                <a:lnTo>
                  <a:pt x="153162" y="105841"/>
                </a:lnTo>
                <a:lnTo>
                  <a:pt x="175793" y="105841"/>
                </a:lnTo>
                <a:lnTo>
                  <a:pt x="175793" y="58801"/>
                </a:lnTo>
                <a:lnTo>
                  <a:pt x="175793" y="58521"/>
                </a:lnTo>
                <a:lnTo>
                  <a:pt x="175793" y="46101"/>
                </a:lnTo>
                <a:lnTo>
                  <a:pt x="175793" y="3721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0" name="object 30" descr="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1473045" y="4090753"/>
            <a:ext cx="407136" cy="195224"/>
          </a:xfrm>
          <a:prstGeom prst="rect">
            <a:avLst/>
          </a:prstGeom>
        </p:spPr>
      </p:pic>
      <p:grpSp>
        <p:nvGrpSpPr>
          <p:cNvPr id="31" name="object 31" descr=""/>
          <p:cNvGrpSpPr/>
          <p:nvPr/>
        </p:nvGrpSpPr>
        <p:grpSpPr>
          <a:xfrm>
            <a:off x="1912415" y="4090753"/>
            <a:ext cx="402590" cy="195580"/>
            <a:chOff x="1912415" y="4090753"/>
            <a:chExt cx="402590" cy="195580"/>
          </a:xfrm>
        </p:grpSpPr>
        <p:sp>
          <p:nvSpPr>
            <p:cNvPr id="32" name="object 32" descr=""/>
            <p:cNvSpPr/>
            <p:nvPr/>
          </p:nvSpPr>
          <p:spPr>
            <a:xfrm>
              <a:off x="1912404" y="4096473"/>
              <a:ext cx="195580" cy="180340"/>
            </a:xfrm>
            <a:custGeom>
              <a:avLst/>
              <a:gdLst/>
              <a:ahLst/>
              <a:cxnLst/>
              <a:rect l="l" t="t" r="r" b="b"/>
              <a:pathLst>
                <a:path w="195580" h="180339">
                  <a:moveTo>
                    <a:pt x="181965" y="0"/>
                  </a:moveTo>
                  <a:lnTo>
                    <a:pt x="159562" y="0"/>
                  </a:lnTo>
                  <a:lnTo>
                    <a:pt x="159562" y="34925"/>
                  </a:lnTo>
                  <a:lnTo>
                    <a:pt x="35204" y="34925"/>
                  </a:lnTo>
                  <a:lnTo>
                    <a:pt x="35204" y="635"/>
                  </a:lnTo>
                  <a:lnTo>
                    <a:pt x="12801" y="635"/>
                  </a:lnTo>
                  <a:lnTo>
                    <a:pt x="12801" y="34925"/>
                  </a:lnTo>
                  <a:lnTo>
                    <a:pt x="12801" y="55245"/>
                  </a:lnTo>
                  <a:lnTo>
                    <a:pt x="12801" y="94615"/>
                  </a:lnTo>
                  <a:lnTo>
                    <a:pt x="12801" y="114935"/>
                  </a:lnTo>
                  <a:lnTo>
                    <a:pt x="181965" y="114935"/>
                  </a:lnTo>
                  <a:lnTo>
                    <a:pt x="181965" y="94640"/>
                  </a:lnTo>
                  <a:lnTo>
                    <a:pt x="181965" y="55321"/>
                  </a:lnTo>
                  <a:lnTo>
                    <a:pt x="159562" y="55321"/>
                  </a:lnTo>
                  <a:lnTo>
                    <a:pt x="159562" y="94615"/>
                  </a:lnTo>
                  <a:lnTo>
                    <a:pt x="35204" y="94615"/>
                  </a:lnTo>
                  <a:lnTo>
                    <a:pt x="35204" y="55245"/>
                  </a:lnTo>
                  <a:lnTo>
                    <a:pt x="181965" y="55245"/>
                  </a:lnTo>
                  <a:lnTo>
                    <a:pt x="181965" y="34975"/>
                  </a:lnTo>
                  <a:lnTo>
                    <a:pt x="181965" y="0"/>
                  </a:lnTo>
                  <a:close/>
                </a:path>
                <a:path w="195580" h="180339">
                  <a:moveTo>
                    <a:pt x="194995" y="158877"/>
                  </a:moveTo>
                  <a:lnTo>
                    <a:pt x="108813" y="158877"/>
                  </a:lnTo>
                  <a:lnTo>
                    <a:pt x="108813" y="114985"/>
                  </a:lnTo>
                  <a:lnTo>
                    <a:pt x="85725" y="114985"/>
                  </a:lnTo>
                  <a:lnTo>
                    <a:pt x="85725" y="158877"/>
                  </a:lnTo>
                  <a:lnTo>
                    <a:pt x="0" y="158877"/>
                  </a:lnTo>
                  <a:lnTo>
                    <a:pt x="0" y="180136"/>
                  </a:lnTo>
                  <a:lnTo>
                    <a:pt x="194995" y="180136"/>
                  </a:lnTo>
                  <a:lnTo>
                    <a:pt x="194995" y="15887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3" name="object 33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141472" y="4090753"/>
              <a:ext cx="173050" cy="195224"/>
            </a:xfrm>
            <a:prstGeom prst="rect">
              <a:avLst/>
            </a:prstGeom>
          </p:spPr>
        </p:pic>
      </p:grpSp>
      <p:grpSp>
        <p:nvGrpSpPr>
          <p:cNvPr id="34" name="object 34" descr=""/>
          <p:cNvGrpSpPr/>
          <p:nvPr/>
        </p:nvGrpSpPr>
        <p:grpSpPr>
          <a:xfrm>
            <a:off x="2415011" y="4090753"/>
            <a:ext cx="848994" cy="195580"/>
            <a:chOff x="2415011" y="4090753"/>
            <a:chExt cx="848994" cy="195580"/>
          </a:xfrm>
        </p:grpSpPr>
        <p:pic>
          <p:nvPicPr>
            <p:cNvPr id="35" name="object 35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415011" y="4090753"/>
              <a:ext cx="188823" cy="195224"/>
            </a:xfrm>
            <a:prstGeom prst="rect">
              <a:avLst/>
            </a:prstGeom>
          </p:spPr>
        </p:pic>
        <p:pic>
          <p:nvPicPr>
            <p:cNvPr id="36" name="object 36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644297" y="4090753"/>
              <a:ext cx="174193" cy="195224"/>
            </a:xfrm>
            <a:prstGeom prst="rect">
              <a:avLst/>
            </a:prstGeom>
          </p:spPr>
        </p:pic>
        <p:pic>
          <p:nvPicPr>
            <p:cNvPr id="37" name="object 37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860324" y="4090753"/>
              <a:ext cx="177850" cy="195224"/>
            </a:xfrm>
            <a:prstGeom prst="rect">
              <a:avLst/>
            </a:prstGeom>
          </p:spPr>
        </p:pic>
        <p:pic>
          <p:nvPicPr>
            <p:cNvPr id="38" name="object 38" descr="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3078408" y="4090753"/>
              <a:ext cx="185166" cy="195224"/>
            </a:xfrm>
            <a:prstGeom prst="rect">
              <a:avLst/>
            </a:prstGeom>
          </p:spPr>
        </p:pic>
      </p:grpSp>
      <p:grpSp>
        <p:nvGrpSpPr>
          <p:cNvPr id="39" name="object 39" descr=""/>
          <p:cNvGrpSpPr/>
          <p:nvPr/>
        </p:nvGrpSpPr>
        <p:grpSpPr>
          <a:xfrm>
            <a:off x="3361472" y="4089610"/>
            <a:ext cx="621030" cy="196850"/>
            <a:chOff x="3361472" y="4089610"/>
            <a:chExt cx="621030" cy="196850"/>
          </a:xfrm>
        </p:grpSpPr>
        <p:pic>
          <p:nvPicPr>
            <p:cNvPr id="40" name="object 40" descr="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3361472" y="4089610"/>
              <a:ext cx="413308" cy="196824"/>
            </a:xfrm>
            <a:prstGeom prst="rect">
              <a:avLst/>
            </a:prstGeom>
          </p:spPr>
        </p:pic>
        <p:pic>
          <p:nvPicPr>
            <p:cNvPr id="41" name="object 41" descr="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3799698" y="4090753"/>
              <a:ext cx="182651" cy="195224"/>
            </a:xfrm>
            <a:prstGeom prst="rect">
              <a:avLst/>
            </a:prstGeom>
          </p:spPr>
        </p:pic>
      </p:grpSp>
      <p:sp>
        <p:nvSpPr>
          <p:cNvPr id="42" name="object 42" descr=""/>
          <p:cNvSpPr/>
          <p:nvPr/>
        </p:nvSpPr>
        <p:spPr>
          <a:xfrm>
            <a:off x="4019601" y="4090758"/>
            <a:ext cx="195580" cy="193040"/>
          </a:xfrm>
          <a:custGeom>
            <a:avLst/>
            <a:gdLst/>
            <a:ahLst/>
            <a:cxnLst/>
            <a:rect l="l" t="t" r="r" b="b"/>
            <a:pathLst>
              <a:path w="195579" h="193039">
                <a:moveTo>
                  <a:pt x="182880" y="55880"/>
                </a:moveTo>
                <a:lnTo>
                  <a:pt x="36804" y="55880"/>
                </a:lnTo>
                <a:lnTo>
                  <a:pt x="36804" y="0"/>
                </a:lnTo>
                <a:lnTo>
                  <a:pt x="13944" y="0"/>
                </a:lnTo>
                <a:lnTo>
                  <a:pt x="13944" y="55880"/>
                </a:lnTo>
                <a:lnTo>
                  <a:pt x="13944" y="76200"/>
                </a:lnTo>
                <a:lnTo>
                  <a:pt x="182880" y="76200"/>
                </a:lnTo>
                <a:lnTo>
                  <a:pt x="182880" y="55880"/>
                </a:lnTo>
                <a:close/>
              </a:path>
              <a:path w="195579" h="193039">
                <a:moveTo>
                  <a:pt x="184937" y="172720"/>
                </a:moveTo>
                <a:lnTo>
                  <a:pt x="36576" y="172720"/>
                </a:lnTo>
                <a:lnTo>
                  <a:pt x="36576" y="134620"/>
                </a:lnTo>
                <a:lnTo>
                  <a:pt x="13487" y="134620"/>
                </a:lnTo>
                <a:lnTo>
                  <a:pt x="13487" y="172720"/>
                </a:lnTo>
                <a:lnTo>
                  <a:pt x="13487" y="193040"/>
                </a:lnTo>
                <a:lnTo>
                  <a:pt x="184937" y="193040"/>
                </a:lnTo>
                <a:lnTo>
                  <a:pt x="184937" y="172720"/>
                </a:lnTo>
                <a:close/>
              </a:path>
              <a:path w="195579" h="193039">
                <a:moveTo>
                  <a:pt x="194995" y="97155"/>
                </a:moveTo>
                <a:lnTo>
                  <a:pt x="0" y="97155"/>
                </a:lnTo>
                <a:lnTo>
                  <a:pt x="0" y="117271"/>
                </a:lnTo>
                <a:lnTo>
                  <a:pt x="194995" y="117271"/>
                </a:lnTo>
                <a:lnTo>
                  <a:pt x="194995" y="971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43" name="object 43" descr="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4303590" y="4090753"/>
            <a:ext cx="183794" cy="195224"/>
          </a:xfrm>
          <a:prstGeom prst="rect">
            <a:avLst/>
          </a:prstGeom>
        </p:spPr>
      </p:pic>
      <p:pic>
        <p:nvPicPr>
          <p:cNvPr id="44" name="object 44" descr="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4534247" y="4090753"/>
            <a:ext cx="171450" cy="195224"/>
          </a:xfrm>
          <a:prstGeom prst="rect">
            <a:avLst/>
          </a:prstGeom>
        </p:spPr>
      </p:pic>
      <p:sp>
        <p:nvSpPr>
          <p:cNvPr id="45" name="object 45" descr=""/>
          <p:cNvSpPr/>
          <p:nvPr/>
        </p:nvSpPr>
        <p:spPr>
          <a:xfrm>
            <a:off x="4590593" y="2040851"/>
            <a:ext cx="412750" cy="195580"/>
          </a:xfrm>
          <a:custGeom>
            <a:avLst/>
            <a:gdLst/>
            <a:ahLst/>
            <a:cxnLst/>
            <a:rect l="l" t="t" r="r" b="b"/>
            <a:pathLst>
              <a:path w="412750" h="195580">
                <a:moveTo>
                  <a:pt x="133273" y="82753"/>
                </a:moveTo>
                <a:lnTo>
                  <a:pt x="103187" y="64236"/>
                </a:lnTo>
                <a:lnTo>
                  <a:pt x="73837" y="46177"/>
                </a:lnTo>
                <a:lnTo>
                  <a:pt x="75895" y="39319"/>
                </a:lnTo>
                <a:lnTo>
                  <a:pt x="77266" y="32004"/>
                </a:lnTo>
                <a:lnTo>
                  <a:pt x="77724" y="24460"/>
                </a:lnTo>
                <a:lnTo>
                  <a:pt x="127101" y="24460"/>
                </a:lnTo>
                <a:lnTo>
                  <a:pt x="127101" y="5029"/>
                </a:lnTo>
                <a:lnTo>
                  <a:pt x="2514" y="5029"/>
                </a:lnTo>
                <a:lnTo>
                  <a:pt x="2514" y="24460"/>
                </a:lnTo>
                <a:lnTo>
                  <a:pt x="55092" y="24460"/>
                </a:lnTo>
                <a:lnTo>
                  <a:pt x="49771" y="46177"/>
                </a:lnTo>
                <a:lnTo>
                  <a:pt x="38519" y="64096"/>
                </a:lnTo>
                <a:lnTo>
                  <a:pt x="21793" y="76962"/>
                </a:lnTo>
                <a:lnTo>
                  <a:pt x="0" y="83667"/>
                </a:lnTo>
                <a:lnTo>
                  <a:pt x="0" y="104013"/>
                </a:lnTo>
                <a:lnTo>
                  <a:pt x="20726" y="99606"/>
                </a:lnTo>
                <a:lnTo>
                  <a:pt x="38798" y="91160"/>
                </a:lnTo>
                <a:lnTo>
                  <a:pt x="53873" y="79197"/>
                </a:lnTo>
                <a:lnTo>
                  <a:pt x="65608" y="64236"/>
                </a:lnTo>
                <a:lnTo>
                  <a:pt x="121958" y="99606"/>
                </a:lnTo>
                <a:lnTo>
                  <a:pt x="122123" y="99606"/>
                </a:lnTo>
                <a:lnTo>
                  <a:pt x="133273" y="82753"/>
                </a:lnTo>
                <a:close/>
              </a:path>
              <a:path w="412750" h="195580">
                <a:moveTo>
                  <a:pt x="176936" y="154762"/>
                </a:moveTo>
                <a:lnTo>
                  <a:pt x="170446" y="136093"/>
                </a:lnTo>
                <a:lnTo>
                  <a:pt x="166128" y="133045"/>
                </a:lnTo>
                <a:lnTo>
                  <a:pt x="152704" y="123583"/>
                </a:lnTo>
                <a:lnTo>
                  <a:pt x="152704" y="154762"/>
                </a:lnTo>
                <a:lnTo>
                  <a:pt x="148107" y="164528"/>
                </a:lnTo>
                <a:lnTo>
                  <a:pt x="135496" y="171284"/>
                </a:lnTo>
                <a:lnTo>
                  <a:pt x="116636" y="175209"/>
                </a:lnTo>
                <a:lnTo>
                  <a:pt x="93268" y="176479"/>
                </a:lnTo>
                <a:lnTo>
                  <a:pt x="70002" y="175209"/>
                </a:lnTo>
                <a:lnTo>
                  <a:pt x="51117" y="171284"/>
                </a:lnTo>
                <a:lnTo>
                  <a:pt x="38455" y="164528"/>
                </a:lnTo>
                <a:lnTo>
                  <a:pt x="33832" y="154762"/>
                </a:lnTo>
                <a:lnTo>
                  <a:pt x="38455" y="145097"/>
                </a:lnTo>
                <a:lnTo>
                  <a:pt x="51117" y="138328"/>
                </a:lnTo>
                <a:lnTo>
                  <a:pt x="70002" y="134353"/>
                </a:lnTo>
                <a:lnTo>
                  <a:pt x="93268" y="133045"/>
                </a:lnTo>
                <a:lnTo>
                  <a:pt x="116636" y="134353"/>
                </a:lnTo>
                <a:lnTo>
                  <a:pt x="135496" y="138328"/>
                </a:lnTo>
                <a:lnTo>
                  <a:pt x="148107" y="145097"/>
                </a:lnTo>
                <a:lnTo>
                  <a:pt x="152704" y="154762"/>
                </a:lnTo>
                <a:lnTo>
                  <a:pt x="152704" y="123583"/>
                </a:lnTo>
                <a:lnTo>
                  <a:pt x="126111" y="116509"/>
                </a:lnTo>
                <a:lnTo>
                  <a:pt x="93268" y="114300"/>
                </a:lnTo>
                <a:lnTo>
                  <a:pt x="60515" y="116509"/>
                </a:lnTo>
                <a:lnTo>
                  <a:pt x="33947" y="123558"/>
                </a:lnTo>
                <a:lnTo>
                  <a:pt x="16116" y="136093"/>
                </a:lnTo>
                <a:lnTo>
                  <a:pt x="9601" y="154762"/>
                </a:lnTo>
                <a:lnTo>
                  <a:pt x="16116" y="173431"/>
                </a:lnTo>
                <a:lnTo>
                  <a:pt x="33947" y="185966"/>
                </a:lnTo>
                <a:lnTo>
                  <a:pt x="60515" y="193014"/>
                </a:lnTo>
                <a:lnTo>
                  <a:pt x="93268" y="195224"/>
                </a:lnTo>
                <a:lnTo>
                  <a:pt x="126111" y="193014"/>
                </a:lnTo>
                <a:lnTo>
                  <a:pt x="152679" y="185966"/>
                </a:lnTo>
                <a:lnTo>
                  <a:pt x="166128" y="176479"/>
                </a:lnTo>
                <a:lnTo>
                  <a:pt x="170446" y="173431"/>
                </a:lnTo>
                <a:lnTo>
                  <a:pt x="176936" y="154762"/>
                </a:lnTo>
                <a:close/>
              </a:path>
              <a:path w="412750" h="195580">
                <a:moveTo>
                  <a:pt x="201396" y="37261"/>
                </a:moveTo>
                <a:lnTo>
                  <a:pt x="173964" y="37261"/>
                </a:lnTo>
                <a:lnTo>
                  <a:pt x="173964" y="0"/>
                </a:lnTo>
                <a:lnTo>
                  <a:pt x="151333" y="0"/>
                </a:lnTo>
                <a:lnTo>
                  <a:pt x="151333" y="107899"/>
                </a:lnTo>
                <a:lnTo>
                  <a:pt x="173964" y="107899"/>
                </a:lnTo>
                <a:lnTo>
                  <a:pt x="173964" y="58750"/>
                </a:lnTo>
                <a:lnTo>
                  <a:pt x="201396" y="58750"/>
                </a:lnTo>
                <a:lnTo>
                  <a:pt x="201396" y="37261"/>
                </a:lnTo>
                <a:close/>
              </a:path>
              <a:path w="412750" h="195580">
                <a:moveTo>
                  <a:pt x="402336" y="111760"/>
                </a:moveTo>
                <a:lnTo>
                  <a:pt x="252603" y="111760"/>
                </a:lnTo>
                <a:lnTo>
                  <a:pt x="252603" y="78740"/>
                </a:lnTo>
                <a:lnTo>
                  <a:pt x="399364" y="78740"/>
                </a:lnTo>
                <a:lnTo>
                  <a:pt x="399364" y="59690"/>
                </a:lnTo>
                <a:lnTo>
                  <a:pt x="399364" y="27940"/>
                </a:lnTo>
                <a:lnTo>
                  <a:pt x="399364" y="7620"/>
                </a:lnTo>
                <a:lnTo>
                  <a:pt x="230200" y="7620"/>
                </a:lnTo>
                <a:lnTo>
                  <a:pt x="230200" y="27940"/>
                </a:lnTo>
                <a:lnTo>
                  <a:pt x="376961" y="27940"/>
                </a:lnTo>
                <a:lnTo>
                  <a:pt x="376961" y="59690"/>
                </a:lnTo>
                <a:lnTo>
                  <a:pt x="230200" y="59690"/>
                </a:lnTo>
                <a:lnTo>
                  <a:pt x="230200" y="78740"/>
                </a:lnTo>
                <a:lnTo>
                  <a:pt x="230200" y="111760"/>
                </a:lnTo>
                <a:lnTo>
                  <a:pt x="230200" y="132080"/>
                </a:lnTo>
                <a:lnTo>
                  <a:pt x="402336" y="132080"/>
                </a:lnTo>
                <a:lnTo>
                  <a:pt x="402336" y="111760"/>
                </a:lnTo>
                <a:close/>
              </a:path>
              <a:path w="412750" h="195580">
                <a:moveTo>
                  <a:pt x="412165" y="165049"/>
                </a:moveTo>
                <a:lnTo>
                  <a:pt x="217170" y="165049"/>
                </a:lnTo>
                <a:lnTo>
                  <a:pt x="217170" y="185851"/>
                </a:lnTo>
                <a:lnTo>
                  <a:pt x="412165" y="185851"/>
                </a:lnTo>
                <a:lnTo>
                  <a:pt x="412165" y="1650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46" name="object 46" descr=""/>
          <p:cNvGrpSpPr/>
          <p:nvPr/>
        </p:nvGrpSpPr>
        <p:grpSpPr>
          <a:xfrm>
            <a:off x="5091641" y="2040848"/>
            <a:ext cx="408305" cy="193040"/>
            <a:chOff x="5091641" y="2040848"/>
            <a:chExt cx="408305" cy="193040"/>
          </a:xfrm>
        </p:grpSpPr>
        <p:pic>
          <p:nvPicPr>
            <p:cNvPr id="47" name="object 47" descr="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5091641" y="2040848"/>
              <a:ext cx="204139" cy="192709"/>
            </a:xfrm>
            <a:prstGeom prst="rect">
              <a:avLst/>
            </a:prstGeom>
          </p:spPr>
        </p:pic>
        <p:pic>
          <p:nvPicPr>
            <p:cNvPr id="48" name="object 48" descr="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5319098" y="2040848"/>
              <a:ext cx="180365" cy="192709"/>
            </a:xfrm>
            <a:prstGeom prst="rect">
              <a:avLst/>
            </a:prstGeom>
          </p:spPr>
        </p:pic>
      </p:grpSp>
      <p:grpSp>
        <p:nvGrpSpPr>
          <p:cNvPr id="49" name="object 49" descr=""/>
          <p:cNvGrpSpPr/>
          <p:nvPr/>
        </p:nvGrpSpPr>
        <p:grpSpPr>
          <a:xfrm>
            <a:off x="5601362" y="2040848"/>
            <a:ext cx="396875" cy="195580"/>
            <a:chOff x="5601362" y="2040848"/>
            <a:chExt cx="396875" cy="195580"/>
          </a:xfrm>
        </p:grpSpPr>
        <p:pic>
          <p:nvPicPr>
            <p:cNvPr id="50" name="object 50" descr="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5601362" y="2040848"/>
              <a:ext cx="181737" cy="195224"/>
            </a:xfrm>
            <a:prstGeom prst="rect">
              <a:avLst/>
            </a:prstGeom>
          </p:spPr>
        </p:pic>
        <p:pic>
          <p:nvPicPr>
            <p:cNvPr id="51" name="object 51" descr="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5823561" y="2040848"/>
              <a:ext cx="174193" cy="195224"/>
            </a:xfrm>
            <a:prstGeom prst="rect">
              <a:avLst/>
            </a:prstGeom>
          </p:spPr>
        </p:pic>
      </p:grpSp>
      <p:grpSp>
        <p:nvGrpSpPr>
          <p:cNvPr id="52" name="object 52" descr=""/>
          <p:cNvGrpSpPr/>
          <p:nvPr/>
        </p:nvGrpSpPr>
        <p:grpSpPr>
          <a:xfrm>
            <a:off x="6035245" y="2040848"/>
            <a:ext cx="402590" cy="195580"/>
            <a:chOff x="6035245" y="2040848"/>
            <a:chExt cx="402590" cy="195580"/>
          </a:xfrm>
        </p:grpSpPr>
        <p:sp>
          <p:nvSpPr>
            <p:cNvPr id="53" name="object 53" descr=""/>
            <p:cNvSpPr/>
            <p:nvPr/>
          </p:nvSpPr>
          <p:spPr>
            <a:xfrm>
              <a:off x="6035243" y="2041994"/>
              <a:ext cx="195580" cy="192405"/>
            </a:xfrm>
            <a:custGeom>
              <a:avLst/>
              <a:gdLst/>
              <a:ahLst/>
              <a:cxnLst/>
              <a:rect l="l" t="t" r="r" b="b"/>
              <a:pathLst>
                <a:path w="195579" h="192405">
                  <a:moveTo>
                    <a:pt x="180822" y="0"/>
                  </a:moveTo>
                  <a:lnTo>
                    <a:pt x="158648" y="0"/>
                  </a:lnTo>
                  <a:lnTo>
                    <a:pt x="158648" y="16637"/>
                  </a:lnTo>
                  <a:lnTo>
                    <a:pt x="158648" y="34417"/>
                  </a:lnTo>
                  <a:lnTo>
                    <a:pt x="158648" y="50927"/>
                  </a:lnTo>
                  <a:lnTo>
                    <a:pt x="36118" y="50927"/>
                  </a:lnTo>
                  <a:lnTo>
                    <a:pt x="36118" y="34417"/>
                  </a:lnTo>
                  <a:lnTo>
                    <a:pt x="158648" y="34417"/>
                  </a:lnTo>
                  <a:lnTo>
                    <a:pt x="158648" y="16637"/>
                  </a:lnTo>
                  <a:lnTo>
                    <a:pt x="36118" y="16637"/>
                  </a:lnTo>
                  <a:lnTo>
                    <a:pt x="36118" y="127"/>
                  </a:lnTo>
                  <a:lnTo>
                    <a:pt x="13944" y="127"/>
                  </a:lnTo>
                  <a:lnTo>
                    <a:pt x="13944" y="16637"/>
                  </a:lnTo>
                  <a:lnTo>
                    <a:pt x="13944" y="34417"/>
                  </a:lnTo>
                  <a:lnTo>
                    <a:pt x="13944" y="50927"/>
                  </a:lnTo>
                  <a:lnTo>
                    <a:pt x="13944" y="68707"/>
                  </a:lnTo>
                  <a:lnTo>
                    <a:pt x="180822" y="68707"/>
                  </a:lnTo>
                  <a:lnTo>
                    <a:pt x="180822" y="16637"/>
                  </a:lnTo>
                  <a:lnTo>
                    <a:pt x="180822" y="0"/>
                  </a:lnTo>
                  <a:close/>
                </a:path>
                <a:path w="195579" h="192405">
                  <a:moveTo>
                    <a:pt x="184937" y="175387"/>
                  </a:moveTo>
                  <a:lnTo>
                    <a:pt x="35661" y="175387"/>
                  </a:lnTo>
                  <a:lnTo>
                    <a:pt x="35661" y="162687"/>
                  </a:lnTo>
                  <a:lnTo>
                    <a:pt x="181508" y="162687"/>
                  </a:lnTo>
                  <a:lnTo>
                    <a:pt x="181508" y="146177"/>
                  </a:lnTo>
                  <a:lnTo>
                    <a:pt x="181508" y="133477"/>
                  </a:lnTo>
                  <a:lnTo>
                    <a:pt x="181508" y="116967"/>
                  </a:lnTo>
                  <a:lnTo>
                    <a:pt x="13030" y="116967"/>
                  </a:lnTo>
                  <a:lnTo>
                    <a:pt x="13030" y="133477"/>
                  </a:lnTo>
                  <a:lnTo>
                    <a:pt x="159334" y="133477"/>
                  </a:lnTo>
                  <a:lnTo>
                    <a:pt x="159334" y="146177"/>
                  </a:lnTo>
                  <a:lnTo>
                    <a:pt x="13487" y="146177"/>
                  </a:lnTo>
                  <a:lnTo>
                    <a:pt x="13487" y="162687"/>
                  </a:lnTo>
                  <a:lnTo>
                    <a:pt x="13487" y="175387"/>
                  </a:lnTo>
                  <a:lnTo>
                    <a:pt x="13487" y="191897"/>
                  </a:lnTo>
                  <a:lnTo>
                    <a:pt x="184937" y="191897"/>
                  </a:lnTo>
                  <a:lnTo>
                    <a:pt x="184937" y="175387"/>
                  </a:lnTo>
                  <a:close/>
                </a:path>
                <a:path w="195579" h="192405">
                  <a:moveTo>
                    <a:pt x="194995" y="83896"/>
                  </a:moveTo>
                  <a:lnTo>
                    <a:pt x="0" y="83896"/>
                  </a:lnTo>
                  <a:lnTo>
                    <a:pt x="0" y="101498"/>
                  </a:lnTo>
                  <a:lnTo>
                    <a:pt x="194995" y="101498"/>
                  </a:lnTo>
                  <a:lnTo>
                    <a:pt x="194995" y="838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4" name="object 54" descr="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6263388" y="2040848"/>
              <a:ext cx="174193" cy="195224"/>
            </a:xfrm>
            <a:prstGeom prst="rect">
              <a:avLst/>
            </a:prstGeom>
          </p:spPr>
        </p:pic>
      </p:grpSp>
      <p:pic>
        <p:nvPicPr>
          <p:cNvPr id="55" name="object 55" descr=""/>
          <p:cNvPicPr/>
          <p:nvPr/>
        </p:nvPicPr>
        <p:blipFill>
          <a:blip r:embed="rId31" cstate="print"/>
          <a:stretch>
            <a:fillRect/>
          </a:stretch>
        </p:blipFill>
        <p:spPr>
          <a:xfrm>
            <a:off x="6546223" y="2041534"/>
            <a:ext cx="461772" cy="192938"/>
          </a:xfrm>
          <a:prstGeom prst="rect">
            <a:avLst/>
          </a:prstGeom>
        </p:spPr>
      </p:pic>
      <p:grpSp>
        <p:nvGrpSpPr>
          <p:cNvPr id="56" name="object 56" descr=""/>
          <p:cNvGrpSpPr/>
          <p:nvPr/>
        </p:nvGrpSpPr>
        <p:grpSpPr>
          <a:xfrm>
            <a:off x="7083624" y="2040162"/>
            <a:ext cx="728345" cy="195580"/>
            <a:chOff x="7083624" y="2040162"/>
            <a:chExt cx="728345" cy="195580"/>
          </a:xfrm>
        </p:grpSpPr>
        <p:pic>
          <p:nvPicPr>
            <p:cNvPr id="57" name="object 57" descr="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7083624" y="2048163"/>
              <a:ext cx="139674" cy="187223"/>
            </a:xfrm>
            <a:prstGeom prst="rect">
              <a:avLst/>
            </a:prstGeom>
          </p:spPr>
        </p:pic>
        <p:pic>
          <p:nvPicPr>
            <p:cNvPr id="58" name="object 58" descr="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7251645" y="2097312"/>
              <a:ext cx="133731" cy="137160"/>
            </a:xfrm>
            <a:prstGeom prst="rect">
              <a:avLst/>
            </a:prstGeom>
          </p:spPr>
        </p:pic>
        <p:sp>
          <p:nvSpPr>
            <p:cNvPr id="59" name="object 59" descr=""/>
            <p:cNvSpPr/>
            <p:nvPr/>
          </p:nvSpPr>
          <p:spPr>
            <a:xfrm>
              <a:off x="7411665" y="2040162"/>
              <a:ext cx="31750" cy="191770"/>
            </a:xfrm>
            <a:custGeom>
              <a:avLst/>
              <a:gdLst/>
              <a:ahLst/>
              <a:cxnLst/>
              <a:rect l="l" t="t" r="r" b="b"/>
              <a:pathLst>
                <a:path w="31750" h="191769">
                  <a:moveTo>
                    <a:pt x="24688" y="31089"/>
                  </a:moveTo>
                  <a:lnTo>
                    <a:pt x="6629" y="31089"/>
                  </a:lnTo>
                  <a:lnTo>
                    <a:pt x="0" y="24460"/>
                  </a:lnTo>
                  <a:lnTo>
                    <a:pt x="0" y="6629"/>
                  </a:lnTo>
                  <a:lnTo>
                    <a:pt x="6629" y="0"/>
                  </a:lnTo>
                  <a:lnTo>
                    <a:pt x="24688" y="0"/>
                  </a:lnTo>
                  <a:lnTo>
                    <a:pt x="31318" y="6629"/>
                  </a:lnTo>
                  <a:lnTo>
                    <a:pt x="31318" y="24460"/>
                  </a:lnTo>
                  <a:lnTo>
                    <a:pt x="24688" y="31089"/>
                  </a:lnTo>
                  <a:close/>
                </a:path>
                <a:path w="31750" h="191769">
                  <a:moveTo>
                    <a:pt x="27432" y="191338"/>
                  </a:moveTo>
                  <a:lnTo>
                    <a:pt x="3886" y="191338"/>
                  </a:lnTo>
                  <a:lnTo>
                    <a:pt x="3886" y="60350"/>
                  </a:lnTo>
                  <a:lnTo>
                    <a:pt x="27432" y="60350"/>
                  </a:lnTo>
                  <a:lnTo>
                    <a:pt x="27432" y="19133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0" name="object 60" descr="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7476130" y="2097312"/>
              <a:ext cx="120472" cy="133959"/>
            </a:xfrm>
            <a:prstGeom prst="rect">
              <a:avLst/>
            </a:prstGeom>
          </p:spPr>
        </p:pic>
        <p:pic>
          <p:nvPicPr>
            <p:cNvPr id="61" name="object 61" descr="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7625863" y="2040848"/>
              <a:ext cx="185623" cy="192709"/>
            </a:xfrm>
            <a:prstGeom prst="rect">
              <a:avLst/>
            </a:prstGeom>
          </p:spPr>
        </p:pic>
      </p:grpSp>
      <p:grpSp>
        <p:nvGrpSpPr>
          <p:cNvPr id="62" name="object 62" descr=""/>
          <p:cNvGrpSpPr/>
          <p:nvPr/>
        </p:nvGrpSpPr>
        <p:grpSpPr>
          <a:xfrm>
            <a:off x="7916147" y="2040848"/>
            <a:ext cx="464820" cy="200025"/>
            <a:chOff x="7916147" y="2040848"/>
            <a:chExt cx="464820" cy="200025"/>
          </a:xfrm>
        </p:grpSpPr>
        <p:pic>
          <p:nvPicPr>
            <p:cNvPr id="63" name="object 63" descr="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7916147" y="2040848"/>
              <a:ext cx="174193" cy="195224"/>
            </a:xfrm>
            <a:prstGeom prst="rect">
              <a:avLst/>
            </a:prstGeom>
          </p:spPr>
        </p:pic>
        <p:pic>
          <p:nvPicPr>
            <p:cNvPr id="64" name="object 64" descr="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8127831" y="2042677"/>
              <a:ext cx="194995" cy="197967"/>
            </a:xfrm>
            <a:prstGeom prst="rect">
              <a:avLst/>
            </a:prstGeom>
          </p:spPr>
        </p:pic>
        <p:sp>
          <p:nvSpPr>
            <p:cNvPr id="65" name="object 65" descr=""/>
            <p:cNvSpPr/>
            <p:nvPr/>
          </p:nvSpPr>
          <p:spPr>
            <a:xfrm>
              <a:off x="8348659" y="2078338"/>
              <a:ext cx="32384" cy="123189"/>
            </a:xfrm>
            <a:custGeom>
              <a:avLst/>
              <a:gdLst/>
              <a:ahLst/>
              <a:cxnLst/>
              <a:rect l="l" t="t" r="r" b="b"/>
              <a:pathLst>
                <a:path w="32384" h="123189">
                  <a:moveTo>
                    <a:pt x="24917" y="32004"/>
                  </a:moveTo>
                  <a:lnTo>
                    <a:pt x="6858" y="32004"/>
                  </a:lnTo>
                  <a:lnTo>
                    <a:pt x="0" y="24917"/>
                  </a:lnTo>
                  <a:lnTo>
                    <a:pt x="0" y="7086"/>
                  </a:lnTo>
                  <a:lnTo>
                    <a:pt x="6858" y="0"/>
                  </a:lnTo>
                  <a:lnTo>
                    <a:pt x="24917" y="0"/>
                  </a:lnTo>
                  <a:lnTo>
                    <a:pt x="31775" y="7086"/>
                  </a:lnTo>
                  <a:lnTo>
                    <a:pt x="31775" y="24917"/>
                  </a:lnTo>
                  <a:lnTo>
                    <a:pt x="24917" y="32004"/>
                  </a:lnTo>
                  <a:close/>
                </a:path>
                <a:path w="32384" h="123189">
                  <a:moveTo>
                    <a:pt x="24917" y="122758"/>
                  </a:moveTo>
                  <a:lnTo>
                    <a:pt x="6858" y="122758"/>
                  </a:lnTo>
                  <a:lnTo>
                    <a:pt x="0" y="115900"/>
                  </a:lnTo>
                  <a:lnTo>
                    <a:pt x="0" y="97840"/>
                  </a:lnTo>
                  <a:lnTo>
                    <a:pt x="6858" y="90982"/>
                  </a:lnTo>
                  <a:lnTo>
                    <a:pt x="24917" y="90982"/>
                  </a:lnTo>
                  <a:lnTo>
                    <a:pt x="31775" y="97840"/>
                  </a:lnTo>
                  <a:lnTo>
                    <a:pt x="31775" y="115900"/>
                  </a:lnTo>
                  <a:lnTo>
                    <a:pt x="24917" y="12275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6" name="object 66" descr=""/>
          <p:cNvSpPr/>
          <p:nvPr/>
        </p:nvSpPr>
        <p:spPr>
          <a:xfrm>
            <a:off x="8470481" y="2043391"/>
            <a:ext cx="415290" cy="190500"/>
          </a:xfrm>
          <a:custGeom>
            <a:avLst/>
            <a:gdLst/>
            <a:ahLst/>
            <a:cxnLst/>
            <a:rect l="l" t="t" r="r" b="b"/>
            <a:pathLst>
              <a:path w="415290" h="190500">
                <a:moveTo>
                  <a:pt x="194995" y="162052"/>
                </a:moveTo>
                <a:lnTo>
                  <a:pt x="108813" y="162052"/>
                </a:lnTo>
                <a:lnTo>
                  <a:pt x="108813" y="115570"/>
                </a:lnTo>
                <a:lnTo>
                  <a:pt x="181965" y="115570"/>
                </a:lnTo>
                <a:lnTo>
                  <a:pt x="181965" y="94157"/>
                </a:lnTo>
                <a:lnTo>
                  <a:pt x="181965" y="93980"/>
                </a:lnTo>
                <a:lnTo>
                  <a:pt x="181965" y="25806"/>
                </a:lnTo>
                <a:lnTo>
                  <a:pt x="159334" y="25806"/>
                </a:lnTo>
                <a:lnTo>
                  <a:pt x="159334" y="93980"/>
                </a:lnTo>
                <a:lnTo>
                  <a:pt x="35433" y="93980"/>
                </a:lnTo>
                <a:lnTo>
                  <a:pt x="35433" y="25400"/>
                </a:lnTo>
                <a:lnTo>
                  <a:pt x="181965" y="25400"/>
                </a:lnTo>
                <a:lnTo>
                  <a:pt x="181965" y="5080"/>
                </a:lnTo>
                <a:lnTo>
                  <a:pt x="12801" y="5080"/>
                </a:lnTo>
                <a:lnTo>
                  <a:pt x="12801" y="25400"/>
                </a:lnTo>
                <a:lnTo>
                  <a:pt x="12801" y="93980"/>
                </a:lnTo>
                <a:lnTo>
                  <a:pt x="12801" y="115570"/>
                </a:lnTo>
                <a:lnTo>
                  <a:pt x="85725" y="115570"/>
                </a:lnTo>
                <a:lnTo>
                  <a:pt x="85725" y="162052"/>
                </a:lnTo>
                <a:lnTo>
                  <a:pt x="0" y="162052"/>
                </a:lnTo>
                <a:lnTo>
                  <a:pt x="0" y="183311"/>
                </a:lnTo>
                <a:lnTo>
                  <a:pt x="194995" y="183311"/>
                </a:lnTo>
                <a:lnTo>
                  <a:pt x="194995" y="162052"/>
                </a:lnTo>
                <a:close/>
              </a:path>
              <a:path w="415290" h="190500">
                <a:moveTo>
                  <a:pt x="403250" y="58420"/>
                </a:moveTo>
                <a:lnTo>
                  <a:pt x="256717" y="58420"/>
                </a:lnTo>
                <a:lnTo>
                  <a:pt x="256717" y="19050"/>
                </a:lnTo>
                <a:lnTo>
                  <a:pt x="400964" y="19050"/>
                </a:lnTo>
                <a:lnTo>
                  <a:pt x="400964" y="0"/>
                </a:lnTo>
                <a:lnTo>
                  <a:pt x="233857" y="0"/>
                </a:lnTo>
                <a:lnTo>
                  <a:pt x="233857" y="19050"/>
                </a:lnTo>
                <a:lnTo>
                  <a:pt x="233857" y="58420"/>
                </a:lnTo>
                <a:lnTo>
                  <a:pt x="233857" y="77470"/>
                </a:lnTo>
                <a:lnTo>
                  <a:pt x="403250" y="77470"/>
                </a:lnTo>
                <a:lnTo>
                  <a:pt x="403250" y="58420"/>
                </a:lnTo>
                <a:close/>
              </a:path>
              <a:path w="415290" h="190500">
                <a:moveTo>
                  <a:pt x="404850" y="171450"/>
                </a:moveTo>
                <a:lnTo>
                  <a:pt x="256489" y="171450"/>
                </a:lnTo>
                <a:lnTo>
                  <a:pt x="256489" y="133350"/>
                </a:lnTo>
                <a:lnTo>
                  <a:pt x="233400" y="133350"/>
                </a:lnTo>
                <a:lnTo>
                  <a:pt x="233400" y="171450"/>
                </a:lnTo>
                <a:lnTo>
                  <a:pt x="233400" y="190500"/>
                </a:lnTo>
                <a:lnTo>
                  <a:pt x="404850" y="190500"/>
                </a:lnTo>
                <a:lnTo>
                  <a:pt x="404850" y="171450"/>
                </a:lnTo>
                <a:close/>
              </a:path>
              <a:path w="415290" h="190500">
                <a:moveTo>
                  <a:pt x="414909" y="98501"/>
                </a:moveTo>
                <a:lnTo>
                  <a:pt x="219913" y="98501"/>
                </a:lnTo>
                <a:lnTo>
                  <a:pt x="219913" y="117703"/>
                </a:lnTo>
                <a:lnTo>
                  <a:pt x="414909" y="117703"/>
                </a:lnTo>
                <a:lnTo>
                  <a:pt x="414909" y="9850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67" name="object 67" descr=""/>
          <p:cNvGrpSpPr/>
          <p:nvPr/>
        </p:nvGrpSpPr>
        <p:grpSpPr>
          <a:xfrm>
            <a:off x="8974413" y="2039476"/>
            <a:ext cx="842644" cy="201295"/>
            <a:chOff x="8974413" y="2039476"/>
            <a:chExt cx="842644" cy="201295"/>
          </a:xfrm>
        </p:grpSpPr>
        <p:pic>
          <p:nvPicPr>
            <p:cNvPr id="68" name="object 68" descr="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8974413" y="2039476"/>
              <a:ext cx="194995" cy="201168"/>
            </a:xfrm>
            <a:prstGeom prst="rect">
              <a:avLst/>
            </a:prstGeom>
          </p:spPr>
        </p:pic>
        <p:sp>
          <p:nvSpPr>
            <p:cNvPr id="69" name="object 69" descr=""/>
            <p:cNvSpPr/>
            <p:nvPr/>
          </p:nvSpPr>
          <p:spPr>
            <a:xfrm>
              <a:off x="9194318" y="2043391"/>
              <a:ext cx="415290" cy="193040"/>
            </a:xfrm>
            <a:custGeom>
              <a:avLst/>
              <a:gdLst/>
              <a:ahLst/>
              <a:cxnLst/>
              <a:rect l="l" t="t" r="r" b="b"/>
              <a:pathLst>
                <a:path w="415290" h="193039">
                  <a:moveTo>
                    <a:pt x="181279" y="139700"/>
                  </a:moveTo>
                  <a:lnTo>
                    <a:pt x="11887" y="139700"/>
                  </a:lnTo>
                  <a:lnTo>
                    <a:pt x="11887" y="158750"/>
                  </a:lnTo>
                  <a:lnTo>
                    <a:pt x="158419" y="158750"/>
                  </a:lnTo>
                  <a:lnTo>
                    <a:pt x="158419" y="193040"/>
                  </a:lnTo>
                  <a:lnTo>
                    <a:pt x="181279" y="193040"/>
                  </a:lnTo>
                  <a:lnTo>
                    <a:pt x="181279" y="158750"/>
                  </a:lnTo>
                  <a:lnTo>
                    <a:pt x="181279" y="139700"/>
                  </a:lnTo>
                  <a:close/>
                </a:path>
                <a:path w="415290" h="193039">
                  <a:moveTo>
                    <a:pt x="194995" y="105130"/>
                  </a:moveTo>
                  <a:lnTo>
                    <a:pt x="108585" y="105130"/>
                  </a:lnTo>
                  <a:lnTo>
                    <a:pt x="108585" y="86360"/>
                  </a:lnTo>
                  <a:lnTo>
                    <a:pt x="183794" y="86360"/>
                  </a:lnTo>
                  <a:lnTo>
                    <a:pt x="183794" y="68580"/>
                  </a:lnTo>
                  <a:lnTo>
                    <a:pt x="36347" y="68580"/>
                  </a:lnTo>
                  <a:lnTo>
                    <a:pt x="36347" y="50800"/>
                  </a:lnTo>
                  <a:lnTo>
                    <a:pt x="181051" y="50800"/>
                  </a:lnTo>
                  <a:lnTo>
                    <a:pt x="181051" y="34290"/>
                  </a:lnTo>
                  <a:lnTo>
                    <a:pt x="181051" y="17780"/>
                  </a:lnTo>
                  <a:lnTo>
                    <a:pt x="181051" y="0"/>
                  </a:lnTo>
                  <a:lnTo>
                    <a:pt x="14173" y="0"/>
                  </a:lnTo>
                  <a:lnTo>
                    <a:pt x="14173" y="17780"/>
                  </a:lnTo>
                  <a:lnTo>
                    <a:pt x="158877" y="17780"/>
                  </a:lnTo>
                  <a:lnTo>
                    <a:pt x="158877" y="34290"/>
                  </a:lnTo>
                  <a:lnTo>
                    <a:pt x="14173" y="34290"/>
                  </a:lnTo>
                  <a:lnTo>
                    <a:pt x="14173" y="50800"/>
                  </a:lnTo>
                  <a:lnTo>
                    <a:pt x="14173" y="68580"/>
                  </a:lnTo>
                  <a:lnTo>
                    <a:pt x="14173" y="86360"/>
                  </a:lnTo>
                  <a:lnTo>
                    <a:pt x="86182" y="86360"/>
                  </a:lnTo>
                  <a:lnTo>
                    <a:pt x="86182" y="105130"/>
                  </a:lnTo>
                  <a:lnTo>
                    <a:pt x="0" y="105130"/>
                  </a:lnTo>
                  <a:lnTo>
                    <a:pt x="0" y="123190"/>
                  </a:lnTo>
                  <a:lnTo>
                    <a:pt x="194995" y="123190"/>
                  </a:lnTo>
                  <a:lnTo>
                    <a:pt x="194995" y="105130"/>
                  </a:lnTo>
                  <a:close/>
                </a:path>
                <a:path w="415290" h="193039">
                  <a:moveTo>
                    <a:pt x="400507" y="0"/>
                  </a:moveTo>
                  <a:lnTo>
                    <a:pt x="233400" y="0"/>
                  </a:lnTo>
                  <a:lnTo>
                    <a:pt x="233400" y="19050"/>
                  </a:lnTo>
                  <a:lnTo>
                    <a:pt x="377647" y="19050"/>
                  </a:lnTo>
                  <a:lnTo>
                    <a:pt x="377647" y="73660"/>
                  </a:lnTo>
                  <a:lnTo>
                    <a:pt x="400507" y="73660"/>
                  </a:lnTo>
                  <a:lnTo>
                    <a:pt x="400507" y="19050"/>
                  </a:lnTo>
                  <a:lnTo>
                    <a:pt x="400507" y="0"/>
                  </a:lnTo>
                  <a:close/>
                </a:path>
                <a:path w="415290" h="193039">
                  <a:moveTo>
                    <a:pt x="401193" y="128270"/>
                  </a:moveTo>
                  <a:lnTo>
                    <a:pt x="231800" y="128270"/>
                  </a:lnTo>
                  <a:lnTo>
                    <a:pt x="231800" y="147320"/>
                  </a:lnTo>
                  <a:lnTo>
                    <a:pt x="378333" y="147320"/>
                  </a:lnTo>
                  <a:lnTo>
                    <a:pt x="378333" y="193040"/>
                  </a:lnTo>
                  <a:lnTo>
                    <a:pt x="401193" y="193040"/>
                  </a:lnTo>
                  <a:lnTo>
                    <a:pt x="401193" y="147320"/>
                  </a:lnTo>
                  <a:lnTo>
                    <a:pt x="401193" y="128270"/>
                  </a:lnTo>
                  <a:close/>
                </a:path>
                <a:path w="415290" h="193039">
                  <a:moveTo>
                    <a:pt x="414909" y="87528"/>
                  </a:moveTo>
                  <a:lnTo>
                    <a:pt x="315925" y="87528"/>
                  </a:lnTo>
                  <a:lnTo>
                    <a:pt x="315925" y="45694"/>
                  </a:lnTo>
                  <a:lnTo>
                    <a:pt x="293065" y="45694"/>
                  </a:lnTo>
                  <a:lnTo>
                    <a:pt x="293065" y="87528"/>
                  </a:lnTo>
                  <a:lnTo>
                    <a:pt x="219913" y="87528"/>
                  </a:lnTo>
                  <a:lnTo>
                    <a:pt x="219913" y="106730"/>
                  </a:lnTo>
                  <a:lnTo>
                    <a:pt x="414909" y="106730"/>
                  </a:lnTo>
                  <a:lnTo>
                    <a:pt x="414909" y="8752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0" name="object 70" descr="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9634153" y="2040848"/>
              <a:ext cx="182880" cy="195224"/>
            </a:xfrm>
            <a:prstGeom prst="rect">
              <a:avLst/>
            </a:prstGeom>
          </p:spPr>
        </p:pic>
      </p:grpSp>
      <p:sp>
        <p:nvSpPr>
          <p:cNvPr id="71" name="object 71" descr=""/>
          <p:cNvSpPr/>
          <p:nvPr/>
        </p:nvSpPr>
        <p:spPr>
          <a:xfrm>
            <a:off x="9920720" y="2040851"/>
            <a:ext cx="632460" cy="195580"/>
          </a:xfrm>
          <a:custGeom>
            <a:avLst/>
            <a:gdLst/>
            <a:ahLst/>
            <a:cxnLst/>
            <a:rect l="l" t="t" r="r" b="b"/>
            <a:pathLst>
              <a:path w="632459" h="195580">
                <a:moveTo>
                  <a:pt x="133273" y="82753"/>
                </a:moveTo>
                <a:lnTo>
                  <a:pt x="103187" y="64236"/>
                </a:lnTo>
                <a:lnTo>
                  <a:pt x="73837" y="46177"/>
                </a:lnTo>
                <a:lnTo>
                  <a:pt x="75895" y="39319"/>
                </a:lnTo>
                <a:lnTo>
                  <a:pt x="77266" y="32004"/>
                </a:lnTo>
                <a:lnTo>
                  <a:pt x="77724" y="24460"/>
                </a:lnTo>
                <a:lnTo>
                  <a:pt x="127101" y="24460"/>
                </a:lnTo>
                <a:lnTo>
                  <a:pt x="127101" y="5029"/>
                </a:lnTo>
                <a:lnTo>
                  <a:pt x="2514" y="5029"/>
                </a:lnTo>
                <a:lnTo>
                  <a:pt x="2514" y="24460"/>
                </a:lnTo>
                <a:lnTo>
                  <a:pt x="55092" y="24460"/>
                </a:lnTo>
                <a:lnTo>
                  <a:pt x="49784" y="46177"/>
                </a:lnTo>
                <a:lnTo>
                  <a:pt x="38519" y="64096"/>
                </a:lnTo>
                <a:lnTo>
                  <a:pt x="21793" y="76962"/>
                </a:lnTo>
                <a:lnTo>
                  <a:pt x="0" y="83667"/>
                </a:lnTo>
                <a:lnTo>
                  <a:pt x="0" y="104013"/>
                </a:lnTo>
                <a:lnTo>
                  <a:pt x="20739" y="99606"/>
                </a:lnTo>
                <a:lnTo>
                  <a:pt x="38811" y="91160"/>
                </a:lnTo>
                <a:lnTo>
                  <a:pt x="53886" y="79197"/>
                </a:lnTo>
                <a:lnTo>
                  <a:pt x="65608" y="64236"/>
                </a:lnTo>
                <a:lnTo>
                  <a:pt x="121958" y="99606"/>
                </a:lnTo>
                <a:lnTo>
                  <a:pt x="122123" y="99606"/>
                </a:lnTo>
                <a:lnTo>
                  <a:pt x="133273" y="82753"/>
                </a:lnTo>
                <a:close/>
              </a:path>
              <a:path w="632459" h="195580">
                <a:moveTo>
                  <a:pt x="176936" y="154762"/>
                </a:moveTo>
                <a:lnTo>
                  <a:pt x="170459" y="136093"/>
                </a:lnTo>
                <a:lnTo>
                  <a:pt x="166128" y="133045"/>
                </a:lnTo>
                <a:lnTo>
                  <a:pt x="152704" y="123583"/>
                </a:lnTo>
                <a:lnTo>
                  <a:pt x="152704" y="154762"/>
                </a:lnTo>
                <a:lnTo>
                  <a:pt x="148120" y="164528"/>
                </a:lnTo>
                <a:lnTo>
                  <a:pt x="135509" y="171284"/>
                </a:lnTo>
                <a:lnTo>
                  <a:pt x="116636" y="175209"/>
                </a:lnTo>
                <a:lnTo>
                  <a:pt x="93268" y="176479"/>
                </a:lnTo>
                <a:lnTo>
                  <a:pt x="70002" y="175209"/>
                </a:lnTo>
                <a:lnTo>
                  <a:pt x="51130" y="171284"/>
                </a:lnTo>
                <a:lnTo>
                  <a:pt x="38468" y="164528"/>
                </a:lnTo>
                <a:lnTo>
                  <a:pt x="33832" y="154762"/>
                </a:lnTo>
                <a:lnTo>
                  <a:pt x="38468" y="145097"/>
                </a:lnTo>
                <a:lnTo>
                  <a:pt x="93268" y="133045"/>
                </a:lnTo>
                <a:lnTo>
                  <a:pt x="135509" y="138328"/>
                </a:lnTo>
                <a:lnTo>
                  <a:pt x="152704" y="154762"/>
                </a:lnTo>
                <a:lnTo>
                  <a:pt x="152704" y="123583"/>
                </a:lnTo>
                <a:lnTo>
                  <a:pt x="126123" y="116509"/>
                </a:lnTo>
                <a:lnTo>
                  <a:pt x="93268" y="114300"/>
                </a:lnTo>
                <a:lnTo>
                  <a:pt x="60528" y="116509"/>
                </a:lnTo>
                <a:lnTo>
                  <a:pt x="33947" y="123558"/>
                </a:lnTo>
                <a:lnTo>
                  <a:pt x="16116" y="136093"/>
                </a:lnTo>
                <a:lnTo>
                  <a:pt x="9601" y="154762"/>
                </a:lnTo>
                <a:lnTo>
                  <a:pt x="16116" y="173431"/>
                </a:lnTo>
                <a:lnTo>
                  <a:pt x="33947" y="185966"/>
                </a:lnTo>
                <a:lnTo>
                  <a:pt x="60528" y="193014"/>
                </a:lnTo>
                <a:lnTo>
                  <a:pt x="93268" y="195224"/>
                </a:lnTo>
                <a:lnTo>
                  <a:pt x="126123" y="193014"/>
                </a:lnTo>
                <a:lnTo>
                  <a:pt x="152679" y="185966"/>
                </a:lnTo>
                <a:lnTo>
                  <a:pt x="166128" y="176479"/>
                </a:lnTo>
                <a:lnTo>
                  <a:pt x="170459" y="173431"/>
                </a:lnTo>
                <a:lnTo>
                  <a:pt x="176936" y="154762"/>
                </a:lnTo>
                <a:close/>
              </a:path>
              <a:path w="632459" h="195580">
                <a:moveTo>
                  <a:pt x="201396" y="37261"/>
                </a:moveTo>
                <a:lnTo>
                  <a:pt x="173964" y="37261"/>
                </a:lnTo>
                <a:lnTo>
                  <a:pt x="173964" y="0"/>
                </a:lnTo>
                <a:lnTo>
                  <a:pt x="151333" y="0"/>
                </a:lnTo>
                <a:lnTo>
                  <a:pt x="151333" y="107899"/>
                </a:lnTo>
                <a:lnTo>
                  <a:pt x="173964" y="107899"/>
                </a:lnTo>
                <a:lnTo>
                  <a:pt x="173964" y="58750"/>
                </a:lnTo>
                <a:lnTo>
                  <a:pt x="201396" y="58750"/>
                </a:lnTo>
                <a:lnTo>
                  <a:pt x="201396" y="37261"/>
                </a:lnTo>
                <a:close/>
              </a:path>
              <a:path w="632459" h="195580">
                <a:moveTo>
                  <a:pt x="402336" y="111760"/>
                </a:moveTo>
                <a:lnTo>
                  <a:pt x="252603" y="111760"/>
                </a:lnTo>
                <a:lnTo>
                  <a:pt x="252603" y="78740"/>
                </a:lnTo>
                <a:lnTo>
                  <a:pt x="399364" y="78740"/>
                </a:lnTo>
                <a:lnTo>
                  <a:pt x="399364" y="59690"/>
                </a:lnTo>
                <a:lnTo>
                  <a:pt x="399364" y="27940"/>
                </a:lnTo>
                <a:lnTo>
                  <a:pt x="399364" y="7620"/>
                </a:lnTo>
                <a:lnTo>
                  <a:pt x="230200" y="7620"/>
                </a:lnTo>
                <a:lnTo>
                  <a:pt x="230200" y="27940"/>
                </a:lnTo>
                <a:lnTo>
                  <a:pt x="376961" y="27940"/>
                </a:lnTo>
                <a:lnTo>
                  <a:pt x="376961" y="59690"/>
                </a:lnTo>
                <a:lnTo>
                  <a:pt x="230200" y="59690"/>
                </a:lnTo>
                <a:lnTo>
                  <a:pt x="230200" y="78740"/>
                </a:lnTo>
                <a:lnTo>
                  <a:pt x="230200" y="111760"/>
                </a:lnTo>
                <a:lnTo>
                  <a:pt x="230200" y="132080"/>
                </a:lnTo>
                <a:lnTo>
                  <a:pt x="402336" y="132080"/>
                </a:lnTo>
                <a:lnTo>
                  <a:pt x="402336" y="111760"/>
                </a:lnTo>
                <a:close/>
              </a:path>
              <a:path w="632459" h="195580">
                <a:moveTo>
                  <a:pt x="412165" y="165049"/>
                </a:moveTo>
                <a:lnTo>
                  <a:pt x="217170" y="165049"/>
                </a:lnTo>
                <a:lnTo>
                  <a:pt x="217170" y="185851"/>
                </a:lnTo>
                <a:lnTo>
                  <a:pt x="412165" y="185851"/>
                </a:lnTo>
                <a:lnTo>
                  <a:pt x="412165" y="165049"/>
                </a:lnTo>
                <a:close/>
              </a:path>
              <a:path w="632459" h="195580">
                <a:moveTo>
                  <a:pt x="620877" y="59690"/>
                </a:moveTo>
                <a:lnTo>
                  <a:pt x="473202" y="59690"/>
                </a:lnTo>
                <a:lnTo>
                  <a:pt x="473202" y="46990"/>
                </a:lnTo>
                <a:lnTo>
                  <a:pt x="618134" y="46990"/>
                </a:lnTo>
                <a:lnTo>
                  <a:pt x="618134" y="31750"/>
                </a:lnTo>
                <a:lnTo>
                  <a:pt x="618134" y="17780"/>
                </a:lnTo>
                <a:lnTo>
                  <a:pt x="618134" y="2540"/>
                </a:lnTo>
                <a:lnTo>
                  <a:pt x="451256" y="2540"/>
                </a:lnTo>
                <a:lnTo>
                  <a:pt x="451256" y="17780"/>
                </a:lnTo>
                <a:lnTo>
                  <a:pt x="596188" y="17780"/>
                </a:lnTo>
                <a:lnTo>
                  <a:pt x="596188" y="31750"/>
                </a:lnTo>
                <a:lnTo>
                  <a:pt x="451256" y="31750"/>
                </a:lnTo>
                <a:lnTo>
                  <a:pt x="451256" y="46990"/>
                </a:lnTo>
                <a:lnTo>
                  <a:pt x="451256" y="59690"/>
                </a:lnTo>
                <a:lnTo>
                  <a:pt x="451256" y="76200"/>
                </a:lnTo>
                <a:lnTo>
                  <a:pt x="620877" y="76200"/>
                </a:lnTo>
                <a:lnTo>
                  <a:pt x="620877" y="59690"/>
                </a:lnTo>
                <a:close/>
              </a:path>
              <a:path w="632459" h="195580">
                <a:moveTo>
                  <a:pt x="622020" y="176530"/>
                </a:moveTo>
                <a:lnTo>
                  <a:pt x="472516" y="176530"/>
                </a:lnTo>
                <a:lnTo>
                  <a:pt x="472516" y="163830"/>
                </a:lnTo>
                <a:lnTo>
                  <a:pt x="618591" y="163830"/>
                </a:lnTo>
                <a:lnTo>
                  <a:pt x="618591" y="148590"/>
                </a:lnTo>
                <a:lnTo>
                  <a:pt x="618591" y="135890"/>
                </a:lnTo>
                <a:lnTo>
                  <a:pt x="618591" y="120650"/>
                </a:lnTo>
                <a:lnTo>
                  <a:pt x="450113" y="120650"/>
                </a:lnTo>
                <a:lnTo>
                  <a:pt x="450113" y="135890"/>
                </a:lnTo>
                <a:lnTo>
                  <a:pt x="596646" y="135890"/>
                </a:lnTo>
                <a:lnTo>
                  <a:pt x="596646" y="148590"/>
                </a:lnTo>
                <a:lnTo>
                  <a:pt x="450570" y="148590"/>
                </a:lnTo>
                <a:lnTo>
                  <a:pt x="450570" y="163830"/>
                </a:lnTo>
                <a:lnTo>
                  <a:pt x="450570" y="176530"/>
                </a:lnTo>
                <a:lnTo>
                  <a:pt x="450570" y="193040"/>
                </a:lnTo>
                <a:lnTo>
                  <a:pt x="622020" y="193040"/>
                </a:lnTo>
                <a:lnTo>
                  <a:pt x="622020" y="176530"/>
                </a:lnTo>
                <a:close/>
              </a:path>
              <a:path w="632459" h="195580">
                <a:moveTo>
                  <a:pt x="632079" y="89839"/>
                </a:moveTo>
                <a:lnTo>
                  <a:pt x="437083" y="89839"/>
                </a:lnTo>
                <a:lnTo>
                  <a:pt x="437083" y="106299"/>
                </a:lnTo>
                <a:lnTo>
                  <a:pt x="632079" y="106299"/>
                </a:lnTo>
                <a:lnTo>
                  <a:pt x="632079" y="8983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72" name="object 72" descr=""/>
          <p:cNvGrpSpPr/>
          <p:nvPr/>
        </p:nvGrpSpPr>
        <p:grpSpPr>
          <a:xfrm>
            <a:off x="10650880" y="2040390"/>
            <a:ext cx="833119" cy="196215"/>
            <a:chOff x="10650880" y="2040390"/>
            <a:chExt cx="833119" cy="196215"/>
          </a:xfrm>
        </p:grpSpPr>
        <p:pic>
          <p:nvPicPr>
            <p:cNvPr id="73" name="object 73" descr="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10650880" y="2040848"/>
              <a:ext cx="399364" cy="195224"/>
            </a:xfrm>
            <a:prstGeom prst="rect">
              <a:avLst/>
            </a:prstGeom>
          </p:spPr>
        </p:pic>
        <p:pic>
          <p:nvPicPr>
            <p:cNvPr id="74" name="object 74" descr="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11085905" y="2040390"/>
              <a:ext cx="199796" cy="195681"/>
            </a:xfrm>
            <a:prstGeom prst="rect">
              <a:avLst/>
            </a:prstGeom>
          </p:spPr>
        </p:pic>
        <p:pic>
          <p:nvPicPr>
            <p:cNvPr id="75" name="object 75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1310619" y="2040848"/>
              <a:ext cx="173050" cy="195224"/>
            </a:xfrm>
            <a:prstGeom prst="rect">
              <a:avLst/>
            </a:prstGeom>
          </p:spPr>
        </p:pic>
      </p:grpSp>
      <p:grpSp>
        <p:nvGrpSpPr>
          <p:cNvPr id="76" name="object 76" descr=""/>
          <p:cNvGrpSpPr/>
          <p:nvPr/>
        </p:nvGrpSpPr>
        <p:grpSpPr>
          <a:xfrm>
            <a:off x="11585454" y="2037419"/>
            <a:ext cx="473075" cy="198755"/>
            <a:chOff x="11585454" y="2037419"/>
            <a:chExt cx="473075" cy="198755"/>
          </a:xfrm>
        </p:grpSpPr>
        <p:pic>
          <p:nvPicPr>
            <p:cNvPr id="77" name="object 77" descr="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11585454" y="2040848"/>
              <a:ext cx="182880" cy="195224"/>
            </a:xfrm>
            <a:prstGeom prst="rect">
              <a:avLst/>
            </a:prstGeom>
          </p:spPr>
        </p:pic>
        <p:pic>
          <p:nvPicPr>
            <p:cNvPr id="78" name="object 78" descr="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11804681" y="2037419"/>
              <a:ext cx="253517" cy="196824"/>
            </a:xfrm>
            <a:prstGeom prst="rect">
              <a:avLst/>
            </a:prstGeom>
          </p:spPr>
        </p:pic>
      </p:grpSp>
      <p:sp>
        <p:nvSpPr>
          <p:cNvPr id="79" name="object 79" descr=""/>
          <p:cNvSpPr/>
          <p:nvPr/>
        </p:nvSpPr>
        <p:spPr>
          <a:xfrm>
            <a:off x="4587849" y="2363431"/>
            <a:ext cx="415290" cy="190500"/>
          </a:xfrm>
          <a:custGeom>
            <a:avLst/>
            <a:gdLst/>
            <a:ahLst/>
            <a:cxnLst/>
            <a:rect l="l" t="t" r="r" b="b"/>
            <a:pathLst>
              <a:path w="415289" h="190500">
                <a:moveTo>
                  <a:pt x="194995" y="162001"/>
                </a:moveTo>
                <a:lnTo>
                  <a:pt x="108813" y="162001"/>
                </a:lnTo>
                <a:lnTo>
                  <a:pt x="108813" y="115570"/>
                </a:lnTo>
                <a:lnTo>
                  <a:pt x="181965" y="115570"/>
                </a:lnTo>
                <a:lnTo>
                  <a:pt x="181965" y="94107"/>
                </a:lnTo>
                <a:lnTo>
                  <a:pt x="181965" y="93980"/>
                </a:lnTo>
                <a:lnTo>
                  <a:pt x="181965" y="25755"/>
                </a:lnTo>
                <a:lnTo>
                  <a:pt x="159334" y="25755"/>
                </a:lnTo>
                <a:lnTo>
                  <a:pt x="159334" y="93980"/>
                </a:lnTo>
                <a:lnTo>
                  <a:pt x="35433" y="93980"/>
                </a:lnTo>
                <a:lnTo>
                  <a:pt x="35433" y="25400"/>
                </a:lnTo>
                <a:lnTo>
                  <a:pt x="181965" y="25400"/>
                </a:lnTo>
                <a:lnTo>
                  <a:pt x="181965" y="5080"/>
                </a:lnTo>
                <a:lnTo>
                  <a:pt x="12801" y="5080"/>
                </a:lnTo>
                <a:lnTo>
                  <a:pt x="12801" y="25400"/>
                </a:lnTo>
                <a:lnTo>
                  <a:pt x="12801" y="93980"/>
                </a:lnTo>
                <a:lnTo>
                  <a:pt x="12801" y="115570"/>
                </a:lnTo>
                <a:lnTo>
                  <a:pt x="85725" y="115570"/>
                </a:lnTo>
                <a:lnTo>
                  <a:pt x="85725" y="162001"/>
                </a:lnTo>
                <a:lnTo>
                  <a:pt x="0" y="162001"/>
                </a:lnTo>
                <a:lnTo>
                  <a:pt x="0" y="183261"/>
                </a:lnTo>
                <a:lnTo>
                  <a:pt x="194995" y="183261"/>
                </a:lnTo>
                <a:lnTo>
                  <a:pt x="194995" y="162001"/>
                </a:lnTo>
                <a:close/>
              </a:path>
              <a:path w="415289" h="190500">
                <a:moveTo>
                  <a:pt x="403250" y="58420"/>
                </a:moveTo>
                <a:lnTo>
                  <a:pt x="256717" y="58420"/>
                </a:lnTo>
                <a:lnTo>
                  <a:pt x="256717" y="19050"/>
                </a:lnTo>
                <a:lnTo>
                  <a:pt x="400964" y="19050"/>
                </a:lnTo>
                <a:lnTo>
                  <a:pt x="400964" y="0"/>
                </a:lnTo>
                <a:lnTo>
                  <a:pt x="233857" y="0"/>
                </a:lnTo>
                <a:lnTo>
                  <a:pt x="233857" y="19050"/>
                </a:lnTo>
                <a:lnTo>
                  <a:pt x="233857" y="58420"/>
                </a:lnTo>
                <a:lnTo>
                  <a:pt x="233857" y="77470"/>
                </a:lnTo>
                <a:lnTo>
                  <a:pt x="403250" y="77470"/>
                </a:lnTo>
                <a:lnTo>
                  <a:pt x="403250" y="58420"/>
                </a:lnTo>
                <a:close/>
              </a:path>
              <a:path w="415289" h="190500">
                <a:moveTo>
                  <a:pt x="404850" y="171450"/>
                </a:moveTo>
                <a:lnTo>
                  <a:pt x="256489" y="171450"/>
                </a:lnTo>
                <a:lnTo>
                  <a:pt x="256489" y="133350"/>
                </a:lnTo>
                <a:lnTo>
                  <a:pt x="233400" y="133350"/>
                </a:lnTo>
                <a:lnTo>
                  <a:pt x="233400" y="171450"/>
                </a:lnTo>
                <a:lnTo>
                  <a:pt x="233400" y="190500"/>
                </a:lnTo>
                <a:lnTo>
                  <a:pt x="404850" y="190500"/>
                </a:lnTo>
                <a:lnTo>
                  <a:pt x="404850" y="171450"/>
                </a:lnTo>
                <a:close/>
              </a:path>
              <a:path w="415289" h="190500">
                <a:moveTo>
                  <a:pt x="414909" y="98450"/>
                </a:moveTo>
                <a:lnTo>
                  <a:pt x="219913" y="98450"/>
                </a:lnTo>
                <a:lnTo>
                  <a:pt x="219913" y="117652"/>
                </a:lnTo>
                <a:lnTo>
                  <a:pt x="414909" y="117652"/>
                </a:lnTo>
                <a:lnTo>
                  <a:pt x="414909" y="984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80" name="object 80" descr=""/>
          <p:cNvGrpSpPr/>
          <p:nvPr/>
        </p:nvGrpSpPr>
        <p:grpSpPr>
          <a:xfrm>
            <a:off x="5091641" y="2359459"/>
            <a:ext cx="842644" cy="201295"/>
            <a:chOff x="5091641" y="2359459"/>
            <a:chExt cx="842644" cy="201295"/>
          </a:xfrm>
        </p:grpSpPr>
        <p:pic>
          <p:nvPicPr>
            <p:cNvPr id="81" name="object 81" descr="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5091641" y="2359459"/>
              <a:ext cx="194995" cy="201168"/>
            </a:xfrm>
            <a:prstGeom prst="rect">
              <a:avLst/>
            </a:prstGeom>
          </p:spPr>
        </p:pic>
        <p:sp>
          <p:nvSpPr>
            <p:cNvPr id="82" name="object 82" descr=""/>
            <p:cNvSpPr/>
            <p:nvPr/>
          </p:nvSpPr>
          <p:spPr>
            <a:xfrm>
              <a:off x="5311546" y="2363431"/>
              <a:ext cx="415290" cy="193040"/>
            </a:xfrm>
            <a:custGeom>
              <a:avLst/>
              <a:gdLst/>
              <a:ahLst/>
              <a:cxnLst/>
              <a:rect l="l" t="t" r="r" b="b"/>
              <a:pathLst>
                <a:path w="415289" h="193039">
                  <a:moveTo>
                    <a:pt x="181279" y="139700"/>
                  </a:moveTo>
                  <a:lnTo>
                    <a:pt x="11887" y="139700"/>
                  </a:lnTo>
                  <a:lnTo>
                    <a:pt x="11887" y="158750"/>
                  </a:lnTo>
                  <a:lnTo>
                    <a:pt x="158419" y="158750"/>
                  </a:lnTo>
                  <a:lnTo>
                    <a:pt x="158419" y="193040"/>
                  </a:lnTo>
                  <a:lnTo>
                    <a:pt x="181279" y="193040"/>
                  </a:lnTo>
                  <a:lnTo>
                    <a:pt x="181279" y="158750"/>
                  </a:lnTo>
                  <a:lnTo>
                    <a:pt x="181279" y="139700"/>
                  </a:lnTo>
                  <a:close/>
                </a:path>
                <a:path w="415289" h="193039">
                  <a:moveTo>
                    <a:pt x="194995" y="105079"/>
                  </a:moveTo>
                  <a:lnTo>
                    <a:pt x="108585" y="105079"/>
                  </a:lnTo>
                  <a:lnTo>
                    <a:pt x="108585" y="86360"/>
                  </a:lnTo>
                  <a:lnTo>
                    <a:pt x="183794" y="86360"/>
                  </a:lnTo>
                  <a:lnTo>
                    <a:pt x="183794" y="68580"/>
                  </a:lnTo>
                  <a:lnTo>
                    <a:pt x="36347" y="68580"/>
                  </a:lnTo>
                  <a:lnTo>
                    <a:pt x="36347" y="50800"/>
                  </a:lnTo>
                  <a:lnTo>
                    <a:pt x="181051" y="50800"/>
                  </a:lnTo>
                  <a:lnTo>
                    <a:pt x="181051" y="34290"/>
                  </a:lnTo>
                  <a:lnTo>
                    <a:pt x="181051" y="17780"/>
                  </a:lnTo>
                  <a:lnTo>
                    <a:pt x="181051" y="0"/>
                  </a:lnTo>
                  <a:lnTo>
                    <a:pt x="14173" y="0"/>
                  </a:lnTo>
                  <a:lnTo>
                    <a:pt x="14173" y="17780"/>
                  </a:lnTo>
                  <a:lnTo>
                    <a:pt x="158877" y="17780"/>
                  </a:lnTo>
                  <a:lnTo>
                    <a:pt x="158877" y="34290"/>
                  </a:lnTo>
                  <a:lnTo>
                    <a:pt x="14173" y="34290"/>
                  </a:lnTo>
                  <a:lnTo>
                    <a:pt x="14173" y="50800"/>
                  </a:lnTo>
                  <a:lnTo>
                    <a:pt x="14173" y="68580"/>
                  </a:lnTo>
                  <a:lnTo>
                    <a:pt x="14173" y="86360"/>
                  </a:lnTo>
                  <a:lnTo>
                    <a:pt x="86182" y="86360"/>
                  </a:lnTo>
                  <a:lnTo>
                    <a:pt x="86182" y="105079"/>
                  </a:lnTo>
                  <a:lnTo>
                    <a:pt x="0" y="105079"/>
                  </a:lnTo>
                  <a:lnTo>
                    <a:pt x="0" y="123139"/>
                  </a:lnTo>
                  <a:lnTo>
                    <a:pt x="194995" y="123139"/>
                  </a:lnTo>
                  <a:lnTo>
                    <a:pt x="194995" y="105079"/>
                  </a:lnTo>
                  <a:close/>
                </a:path>
                <a:path w="415289" h="193039">
                  <a:moveTo>
                    <a:pt x="400507" y="0"/>
                  </a:moveTo>
                  <a:lnTo>
                    <a:pt x="233400" y="0"/>
                  </a:lnTo>
                  <a:lnTo>
                    <a:pt x="233400" y="19050"/>
                  </a:lnTo>
                  <a:lnTo>
                    <a:pt x="377647" y="19050"/>
                  </a:lnTo>
                  <a:lnTo>
                    <a:pt x="377647" y="73660"/>
                  </a:lnTo>
                  <a:lnTo>
                    <a:pt x="400507" y="73660"/>
                  </a:lnTo>
                  <a:lnTo>
                    <a:pt x="400507" y="19050"/>
                  </a:lnTo>
                  <a:lnTo>
                    <a:pt x="400507" y="0"/>
                  </a:lnTo>
                  <a:close/>
                </a:path>
                <a:path w="415289" h="193039">
                  <a:moveTo>
                    <a:pt x="401193" y="128270"/>
                  </a:moveTo>
                  <a:lnTo>
                    <a:pt x="231800" y="128270"/>
                  </a:lnTo>
                  <a:lnTo>
                    <a:pt x="231800" y="147320"/>
                  </a:lnTo>
                  <a:lnTo>
                    <a:pt x="378333" y="147320"/>
                  </a:lnTo>
                  <a:lnTo>
                    <a:pt x="378333" y="193040"/>
                  </a:lnTo>
                  <a:lnTo>
                    <a:pt x="401193" y="193040"/>
                  </a:lnTo>
                  <a:lnTo>
                    <a:pt x="401193" y="147320"/>
                  </a:lnTo>
                  <a:lnTo>
                    <a:pt x="401193" y="128270"/>
                  </a:lnTo>
                  <a:close/>
                </a:path>
                <a:path w="415289" h="193039">
                  <a:moveTo>
                    <a:pt x="414909" y="87477"/>
                  </a:moveTo>
                  <a:lnTo>
                    <a:pt x="315925" y="87477"/>
                  </a:lnTo>
                  <a:lnTo>
                    <a:pt x="315925" y="45643"/>
                  </a:lnTo>
                  <a:lnTo>
                    <a:pt x="293065" y="45643"/>
                  </a:lnTo>
                  <a:lnTo>
                    <a:pt x="293065" y="87477"/>
                  </a:lnTo>
                  <a:lnTo>
                    <a:pt x="219913" y="87477"/>
                  </a:lnTo>
                  <a:lnTo>
                    <a:pt x="219913" y="106680"/>
                  </a:lnTo>
                  <a:lnTo>
                    <a:pt x="414909" y="106680"/>
                  </a:lnTo>
                  <a:lnTo>
                    <a:pt x="414909" y="8747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3" name="object 83" descr="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5751381" y="2360831"/>
              <a:ext cx="182880" cy="195224"/>
            </a:xfrm>
            <a:prstGeom prst="rect">
              <a:avLst/>
            </a:prstGeom>
          </p:spPr>
        </p:pic>
      </p:grpSp>
      <p:grpSp>
        <p:nvGrpSpPr>
          <p:cNvPr id="84" name="object 84" descr=""/>
          <p:cNvGrpSpPr/>
          <p:nvPr/>
        </p:nvGrpSpPr>
        <p:grpSpPr>
          <a:xfrm>
            <a:off x="6037950" y="2360831"/>
            <a:ext cx="641350" cy="195580"/>
            <a:chOff x="6037950" y="2360831"/>
            <a:chExt cx="641350" cy="195580"/>
          </a:xfrm>
        </p:grpSpPr>
        <p:sp>
          <p:nvSpPr>
            <p:cNvPr id="85" name="object 85" descr=""/>
            <p:cNvSpPr/>
            <p:nvPr/>
          </p:nvSpPr>
          <p:spPr>
            <a:xfrm>
              <a:off x="6037948" y="2360840"/>
              <a:ext cx="412750" cy="195580"/>
            </a:xfrm>
            <a:custGeom>
              <a:avLst/>
              <a:gdLst/>
              <a:ahLst/>
              <a:cxnLst/>
              <a:rect l="l" t="t" r="r" b="b"/>
              <a:pathLst>
                <a:path w="412750" h="195580">
                  <a:moveTo>
                    <a:pt x="133273" y="82753"/>
                  </a:moveTo>
                  <a:lnTo>
                    <a:pt x="103174" y="64236"/>
                  </a:lnTo>
                  <a:lnTo>
                    <a:pt x="73837" y="46177"/>
                  </a:lnTo>
                  <a:lnTo>
                    <a:pt x="75895" y="39319"/>
                  </a:lnTo>
                  <a:lnTo>
                    <a:pt x="77266" y="32004"/>
                  </a:lnTo>
                  <a:lnTo>
                    <a:pt x="77724" y="24460"/>
                  </a:lnTo>
                  <a:lnTo>
                    <a:pt x="127101" y="24460"/>
                  </a:lnTo>
                  <a:lnTo>
                    <a:pt x="127101" y="5029"/>
                  </a:lnTo>
                  <a:lnTo>
                    <a:pt x="2514" y="5029"/>
                  </a:lnTo>
                  <a:lnTo>
                    <a:pt x="2514" y="24460"/>
                  </a:lnTo>
                  <a:lnTo>
                    <a:pt x="55092" y="24460"/>
                  </a:lnTo>
                  <a:lnTo>
                    <a:pt x="49771" y="46177"/>
                  </a:lnTo>
                  <a:lnTo>
                    <a:pt x="38519" y="64084"/>
                  </a:lnTo>
                  <a:lnTo>
                    <a:pt x="21780" y="76949"/>
                  </a:lnTo>
                  <a:lnTo>
                    <a:pt x="0" y="83667"/>
                  </a:lnTo>
                  <a:lnTo>
                    <a:pt x="0" y="104013"/>
                  </a:lnTo>
                  <a:lnTo>
                    <a:pt x="20726" y="99593"/>
                  </a:lnTo>
                  <a:lnTo>
                    <a:pt x="38798" y="91147"/>
                  </a:lnTo>
                  <a:lnTo>
                    <a:pt x="53873" y="79197"/>
                  </a:lnTo>
                  <a:lnTo>
                    <a:pt x="65608" y="64236"/>
                  </a:lnTo>
                  <a:lnTo>
                    <a:pt x="121958" y="99593"/>
                  </a:lnTo>
                  <a:lnTo>
                    <a:pt x="122110" y="99593"/>
                  </a:lnTo>
                  <a:lnTo>
                    <a:pt x="133273" y="82753"/>
                  </a:lnTo>
                  <a:close/>
                </a:path>
                <a:path w="412750" h="195580">
                  <a:moveTo>
                    <a:pt x="176936" y="154762"/>
                  </a:moveTo>
                  <a:lnTo>
                    <a:pt x="170446" y="136093"/>
                  </a:lnTo>
                  <a:lnTo>
                    <a:pt x="166128" y="133045"/>
                  </a:lnTo>
                  <a:lnTo>
                    <a:pt x="152704" y="123596"/>
                  </a:lnTo>
                  <a:lnTo>
                    <a:pt x="152704" y="154762"/>
                  </a:lnTo>
                  <a:lnTo>
                    <a:pt x="148107" y="164515"/>
                  </a:lnTo>
                  <a:lnTo>
                    <a:pt x="135496" y="171272"/>
                  </a:lnTo>
                  <a:lnTo>
                    <a:pt x="116636" y="175209"/>
                  </a:lnTo>
                  <a:lnTo>
                    <a:pt x="93268" y="176479"/>
                  </a:lnTo>
                  <a:lnTo>
                    <a:pt x="69989" y="175209"/>
                  </a:lnTo>
                  <a:lnTo>
                    <a:pt x="51117" y="171272"/>
                  </a:lnTo>
                  <a:lnTo>
                    <a:pt x="38455" y="164515"/>
                  </a:lnTo>
                  <a:lnTo>
                    <a:pt x="33832" y="154762"/>
                  </a:lnTo>
                  <a:lnTo>
                    <a:pt x="38455" y="145097"/>
                  </a:lnTo>
                  <a:lnTo>
                    <a:pt x="51117" y="138328"/>
                  </a:lnTo>
                  <a:lnTo>
                    <a:pt x="69989" y="134340"/>
                  </a:lnTo>
                  <a:lnTo>
                    <a:pt x="93268" y="133045"/>
                  </a:lnTo>
                  <a:lnTo>
                    <a:pt x="116636" y="134340"/>
                  </a:lnTo>
                  <a:lnTo>
                    <a:pt x="135496" y="138328"/>
                  </a:lnTo>
                  <a:lnTo>
                    <a:pt x="148107" y="145097"/>
                  </a:lnTo>
                  <a:lnTo>
                    <a:pt x="152704" y="154762"/>
                  </a:lnTo>
                  <a:lnTo>
                    <a:pt x="152704" y="123596"/>
                  </a:lnTo>
                  <a:lnTo>
                    <a:pt x="126111" y="116509"/>
                  </a:lnTo>
                  <a:lnTo>
                    <a:pt x="93268" y="114300"/>
                  </a:lnTo>
                  <a:lnTo>
                    <a:pt x="60515" y="116509"/>
                  </a:lnTo>
                  <a:lnTo>
                    <a:pt x="33947" y="123558"/>
                  </a:lnTo>
                  <a:lnTo>
                    <a:pt x="16116" y="136093"/>
                  </a:lnTo>
                  <a:lnTo>
                    <a:pt x="9601" y="154762"/>
                  </a:lnTo>
                  <a:lnTo>
                    <a:pt x="16116" y="173431"/>
                  </a:lnTo>
                  <a:lnTo>
                    <a:pt x="33947" y="185966"/>
                  </a:lnTo>
                  <a:lnTo>
                    <a:pt x="60515" y="193014"/>
                  </a:lnTo>
                  <a:lnTo>
                    <a:pt x="93268" y="195224"/>
                  </a:lnTo>
                  <a:lnTo>
                    <a:pt x="126111" y="193014"/>
                  </a:lnTo>
                  <a:lnTo>
                    <a:pt x="152666" y="185966"/>
                  </a:lnTo>
                  <a:lnTo>
                    <a:pt x="166128" y="176479"/>
                  </a:lnTo>
                  <a:lnTo>
                    <a:pt x="170446" y="173431"/>
                  </a:lnTo>
                  <a:lnTo>
                    <a:pt x="176936" y="154762"/>
                  </a:lnTo>
                  <a:close/>
                </a:path>
                <a:path w="412750" h="195580">
                  <a:moveTo>
                    <a:pt x="201396" y="37261"/>
                  </a:moveTo>
                  <a:lnTo>
                    <a:pt x="173964" y="37261"/>
                  </a:lnTo>
                  <a:lnTo>
                    <a:pt x="173964" y="0"/>
                  </a:lnTo>
                  <a:lnTo>
                    <a:pt x="151333" y="0"/>
                  </a:lnTo>
                  <a:lnTo>
                    <a:pt x="151333" y="107899"/>
                  </a:lnTo>
                  <a:lnTo>
                    <a:pt x="173964" y="107899"/>
                  </a:lnTo>
                  <a:lnTo>
                    <a:pt x="173964" y="58750"/>
                  </a:lnTo>
                  <a:lnTo>
                    <a:pt x="201396" y="58750"/>
                  </a:lnTo>
                  <a:lnTo>
                    <a:pt x="201396" y="37261"/>
                  </a:lnTo>
                  <a:close/>
                </a:path>
                <a:path w="412750" h="195580">
                  <a:moveTo>
                    <a:pt x="402336" y="111810"/>
                  </a:moveTo>
                  <a:lnTo>
                    <a:pt x="252603" y="111810"/>
                  </a:lnTo>
                  <a:lnTo>
                    <a:pt x="252603" y="78790"/>
                  </a:lnTo>
                  <a:lnTo>
                    <a:pt x="399364" y="78790"/>
                  </a:lnTo>
                  <a:lnTo>
                    <a:pt x="399364" y="59740"/>
                  </a:lnTo>
                  <a:lnTo>
                    <a:pt x="399364" y="27990"/>
                  </a:lnTo>
                  <a:lnTo>
                    <a:pt x="399364" y="7670"/>
                  </a:lnTo>
                  <a:lnTo>
                    <a:pt x="230200" y="7670"/>
                  </a:lnTo>
                  <a:lnTo>
                    <a:pt x="230200" y="27990"/>
                  </a:lnTo>
                  <a:lnTo>
                    <a:pt x="376961" y="27990"/>
                  </a:lnTo>
                  <a:lnTo>
                    <a:pt x="376961" y="59740"/>
                  </a:lnTo>
                  <a:lnTo>
                    <a:pt x="230200" y="59740"/>
                  </a:lnTo>
                  <a:lnTo>
                    <a:pt x="230200" y="78790"/>
                  </a:lnTo>
                  <a:lnTo>
                    <a:pt x="230200" y="111810"/>
                  </a:lnTo>
                  <a:lnTo>
                    <a:pt x="230200" y="132130"/>
                  </a:lnTo>
                  <a:lnTo>
                    <a:pt x="402336" y="132130"/>
                  </a:lnTo>
                  <a:lnTo>
                    <a:pt x="402336" y="111810"/>
                  </a:lnTo>
                  <a:close/>
                </a:path>
                <a:path w="412750" h="195580">
                  <a:moveTo>
                    <a:pt x="412165" y="165049"/>
                  </a:moveTo>
                  <a:lnTo>
                    <a:pt x="217170" y="165049"/>
                  </a:lnTo>
                  <a:lnTo>
                    <a:pt x="217170" y="185851"/>
                  </a:lnTo>
                  <a:lnTo>
                    <a:pt x="412165" y="185851"/>
                  </a:lnTo>
                  <a:lnTo>
                    <a:pt x="412165" y="16504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6" name="object 86" descr="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6482120" y="2360831"/>
              <a:ext cx="197053" cy="195224"/>
            </a:xfrm>
            <a:prstGeom prst="rect">
              <a:avLst/>
            </a:prstGeom>
          </p:spPr>
        </p:pic>
      </p:grpSp>
      <p:grpSp>
        <p:nvGrpSpPr>
          <p:cNvPr id="87" name="object 87" descr=""/>
          <p:cNvGrpSpPr/>
          <p:nvPr/>
        </p:nvGrpSpPr>
        <p:grpSpPr>
          <a:xfrm>
            <a:off x="6758964" y="2360145"/>
            <a:ext cx="635000" cy="196850"/>
            <a:chOff x="6758964" y="2360145"/>
            <a:chExt cx="635000" cy="196850"/>
          </a:xfrm>
        </p:grpSpPr>
        <p:pic>
          <p:nvPicPr>
            <p:cNvPr id="88" name="object 88" descr="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6758964" y="2363117"/>
              <a:ext cx="194995" cy="193395"/>
            </a:xfrm>
            <a:prstGeom prst="rect">
              <a:avLst/>
            </a:prstGeom>
          </p:spPr>
        </p:pic>
        <p:sp>
          <p:nvSpPr>
            <p:cNvPr id="89" name="object 89" descr=""/>
            <p:cNvSpPr/>
            <p:nvPr/>
          </p:nvSpPr>
          <p:spPr>
            <a:xfrm>
              <a:off x="6978866" y="2361983"/>
              <a:ext cx="195580" cy="194945"/>
            </a:xfrm>
            <a:custGeom>
              <a:avLst/>
              <a:gdLst/>
              <a:ahLst/>
              <a:cxnLst/>
              <a:rect l="l" t="t" r="r" b="b"/>
              <a:pathLst>
                <a:path w="195579" h="194944">
                  <a:moveTo>
                    <a:pt x="180822" y="0"/>
                  </a:moveTo>
                  <a:lnTo>
                    <a:pt x="158648" y="0"/>
                  </a:lnTo>
                  <a:lnTo>
                    <a:pt x="158648" y="21767"/>
                  </a:lnTo>
                  <a:lnTo>
                    <a:pt x="158648" y="39547"/>
                  </a:lnTo>
                  <a:lnTo>
                    <a:pt x="158648" y="62407"/>
                  </a:lnTo>
                  <a:lnTo>
                    <a:pt x="36347" y="62407"/>
                  </a:lnTo>
                  <a:lnTo>
                    <a:pt x="36347" y="39547"/>
                  </a:lnTo>
                  <a:lnTo>
                    <a:pt x="158648" y="39547"/>
                  </a:lnTo>
                  <a:lnTo>
                    <a:pt x="158648" y="21767"/>
                  </a:lnTo>
                  <a:lnTo>
                    <a:pt x="36347" y="21767"/>
                  </a:lnTo>
                  <a:lnTo>
                    <a:pt x="36347" y="177"/>
                  </a:lnTo>
                  <a:lnTo>
                    <a:pt x="13944" y="177"/>
                  </a:lnTo>
                  <a:lnTo>
                    <a:pt x="13944" y="21767"/>
                  </a:lnTo>
                  <a:lnTo>
                    <a:pt x="13944" y="39547"/>
                  </a:lnTo>
                  <a:lnTo>
                    <a:pt x="13944" y="62407"/>
                  </a:lnTo>
                  <a:lnTo>
                    <a:pt x="13944" y="80187"/>
                  </a:lnTo>
                  <a:lnTo>
                    <a:pt x="180822" y="80187"/>
                  </a:lnTo>
                  <a:lnTo>
                    <a:pt x="180822" y="62407"/>
                  </a:lnTo>
                  <a:lnTo>
                    <a:pt x="180822" y="39547"/>
                  </a:lnTo>
                  <a:lnTo>
                    <a:pt x="180822" y="22402"/>
                  </a:lnTo>
                  <a:lnTo>
                    <a:pt x="180822" y="21767"/>
                  </a:lnTo>
                  <a:lnTo>
                    <a:pt x="180822" y="0"/>
                  </a:lnTo>
                  <a:close/>
                </a:path>
                <a:path w="195579" h="194944">
                  <a:moveTo>
                    <a:pt x="181279" y="137337"/>
                  </a:moveTo>
                  <a:lnTo>
                    <a:pt x="11887" y="137337"/>
                  </a:lnTo>
                  <a:lnTo>
                    <a:pt x="11887" y="156387"/>
                  </a:lnTo>
                  <a:lnTo>
                    <a:pt x="158419" y="156387"/>
                  </a:lnTo>
                  <a:lnTo>
                    <a:pt x="158419" y="194487"/>
                  </a:lnTo>
                  <a:lnTo>
                    <a:pt x="181279" y="194487"/>
                  </a:lnTo>
                  <a:lnTo>
                    <a:pt x="181279" y="156387"/>
                  </a:lnTo>
                  <a:lnTo>
                    <a:pt x="181279" y="137337"/>
                  </a:lnTo>
                  <a:close/>
                </a:path>
                <a:path w="195579" h="194944">
                  <a:moveTo>
                    <a:pt x="194995" y="100355"/>
                  </a:moveTo>
                  <a:lnTo>
                    <a:pt x="108585" y="100355"/>
                  </a:lnTo>
                  <a:lnTo>
                    <a:pt x="108585" y="80238"/>
                  </a:lnTo>
                  <a:lnTo>
                    <a:pt x="86182" y="80238"/>
                  </a:lnTo>
                  <a:lnTo>
                    <a:pt x="86182" y="100355"/>
                  </a:lnTo>
                  <a:lnTo>
                    <a:pt x="0" y="100355"/>
                  </a:lnTo>
                  <a:lnTo>
                    <a:pt x="0" y="119100"/>
                  </a:lnTo>
                  <a:lnTo>
                    <a:pt x="194995" y="119100"/>
                  </a:lnTo>
                  <a:lnTo>
                    <a:pt x="194995" y="10035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0" name="object 90" descr="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7198791" y="2360145"/>
              <a:ext cx="194995" cy="193624"/>
            </a:xfrm>
            <a:prstGeom prst="rect">
              <a:avLst/>
            </a:prstGeom>
          </p:spPr>
        </p:pic>
      </p:grpSp>
      <p:grpSp>
        <p:nvGrpSpPr>
          <p:cNvPr id="91" name="object 91" descr=""/>
          <p:cNvGrpSpPr/>
          <p:nvPr/>
        </p:nvGrpSpPr>
        <p:grpSpPr>
          <a:xfrm>
            <a:off x="7484312" y="2360373"/>
            <a:ext cx="853440" cy="196215"/>
            <a:chOff x="7484312" y="2360373"/>
            <a:chExt cx="853440" cy="196215"/>
          </a:xfrm>
        </p:grpSpPr>
        <p:pic>
          <p:nvPicPr>
            <p:cNvPr id="92" name="object 92" descr="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7484312" y="2360831"/>
              <a:ext cx="186080" cy="195224"/>
            </a:xfrm>
            <a:prstGeom prst="rect">
              <a:avLst/>
            </a:prstGeom>
          </p:spPr>
        </p:pic>
        <p:pic>
          <p:nvPicPr>
            <p:cNvPr id="93" name="object 93" descr="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7710854" y="2360831"/>
              <a:ext cx="175564" cy="195224"/>
            </a:xfrm>
            <a:prstGeom prst="rect">
              <a:avLst/>
            </a:prstGeom>
          </p:spPr>
        </p:pic>
        <p:pic>
          <p:nvPicPr>
            <p:cNvPr id="94" name="object 94" descr="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7926881" y="2360373"/>
              <a:ext cx="410565" cy="195681"/>
            </a:xfrm>
            <a:prstGeom prst="rect">
              <a:avLst/>
            </a:prstGeom>
          </p:spPr>
        </p:pic>
      </p:grpSp>
      <p:grpSp>
        <p:nvGrpSpPr>
          <p:cNvPr id="95" name="object 95" descr=""/>
          <p:cNvGrpSpPr/>
          <p:nvPr/>
        </p:nvGrpSpPr>
        <p:grpSpPr>
          <a:xfrm>
            <a:off x="8435574" y="2360831"/>
            <a:ext cx="613410" cy="195580"/>
            <a:chOff x="8435574" y="2360831"/>
            <a:chExt cx="613410" cy="195580"/>
          </a:xfrm>
        </p:grpSpPr>
        <p:pic>
          <p:nvPicPr>
            <p:cNvPr id="96" name="object 96" descr="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8435574" y="2360831"/>
              <a:ext cx="399364" cy="195224"/>
            </a:xfrm>
            <a:prstGeom prst="rect">
              <a:avLst/>
            </a:prstGeom>
          </p:spPr>
        </p:pic>
        <p:pic>
          <p:nvPicPr>
            <p:cNvPr id="97" name="object 97" descr="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8866256" y="2360831"/>
              <a:ext cx="182651" cy="195224"/>
            </a:xfrm>
            <a:prstGeom prst="rect">
              <a:avLst/>
            </a:prstGeom>
          </p:spPr>
        </p:pic>
      </p:grpSp>
      <p:pic>
        <p:nvPicPr>
          <p:cNvPr id="98" name="object 98" descr=""/>
          <p:cNvPicPr/>
          <p:nvPr/>
        </p:nvPicPr>
        <p:blipFill>
          <a:blip r:embed="rId50" cstate="print"/>
          <a:stretch>
            <a:fillRect/>
          </a:stretch>
        </p:blipFill>
        <p:spPr>
          <a:xfrm>
            <a:off x="9093485" y="2360831"/>
            <a:ext cx="176479" cy="195224"/>
          </a:xfrm>
          <a:prstGeom prst="rect">
            <a:avLst/>
          </a:prstGeom>
        </p:spPr>
      </p:pic>
      <p:grpSp>
        <p:nvGrpSpPr>
          <p:cNvPr id="99" name="object 99" descr=""/>
          <p:cNvGrpSpPr/>
          <p:nvPr/>
        </p:nvGrpSpPr>
        <p:grpSpPr>
          <a:xfrm>
            <a:off x="9370148" y="2353058"/>
            <a:ext cx="842010" cy="203200"/>
            <a:chOff x="9370148" y="2353058"/>
            <a:chExt cx="842010" cy="203200"/>
          </a:xfrm>
        </p:grpSpPr>
        <p:pic>
          <p:nvPicPr>
            <p:cNvPr id="100" name="object 100" descr="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9370148" y="2353058"/>
              <a:ext cx="194995" cy="200710"/>
            </a:xfrm>
            <a:prstGeom prst="rect">
              <a:avLst/>
            </a:prstGeom>
          </p:spPr>
        </p:pic>
        <p:pic>
          <p:nvPicPr>
            <p:cNvPr id="101" name="object 101" descr="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9597605" y="2360831"/>
              <a:ext cx="176250" cy="195224"/>
            </a:xfrm>
            <a:prstGeom prst="rect">
              <a:avLst/>
            </a:prstGeom>
          </p:spPr>
        </p:pic>
        <p:pic>
          <p:nvPicPr>
            <p:cNvPr id="102" name="object 102" descr="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9814318" y="2360373"/>
              <a:ext cx="199796" cy="195681"/>
            </a:xfrm>
            <a:prstGeom prst="rect">
              <a:avLst/>
            </a:prstGeom>
          </p:spPr>
        </p:pic>
        <p:pic>
          <p:nvPicPr>
            <p:cNvPr id="103" name="object 103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0039031" y="2360831"/>
              <a:ext cx="173050" cy="195224"/>
            </a:xfrm>
            <a:prstGeom prst="rect">
              <a:avLst/>
            </a:prstGeom>
          </p:spPr>
        </p:pic>
      </p:grpSp>
      <p:grpSp>
        <p:nvGrpSpPr>
          <p:cNvPr id="104" name="object 104" descr=""/>
          <p:cNvGrpSpPr/>
          <p:nvPr/>
        </p:nvGrpSpPr>
        <p:grpSpPr>
          <a:xfrm>
            <a:off x="10313723" y="2357402"/>
            <a:ext cx="473075" cy="198755"/>
            <a:chOff x="10313723" y="2357402"/>
            <a:chExt cx="473075" cy="198755"/>
          </a:xfrm>
        </p:grpSpPr>
        <p:pic>
          <p:nvPicPr>
            <p:cNvPr id="105" name="object 105" descr="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10313723" y="2360831"/>
              <a:ext cx="182880" cy="195224"/>
            </a:xfrm>
            <a:prstGeom prst="rect">
              <a:avLst/>
            </a:prstGeom>
          </p:spPr>
        </p:pic>
        <p:pic>
          <p:nvPicPr>
            <p:cNvPr id="106" name="object 106" descr="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10532950" y="2357402"/>
              <a:ext cx="253517" cy="196824"/>
            </a:xfrm>
            <a:prstGeom prst="rect">
              <a:avLst/>
            </a:prstGeom>
          </p:spPr>
        </p:pic>
      </p:grpSp>
      <p:pic>
        <p:nvPicPr>
          <p:cNvPr id="107" name="object 107" descr="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4591055" y="2680813"/>
            <a:ext cx="189280" cy="192709"/>
          </a:xfrm>
          <a:prstGeom prst="rect">
            <a:avLst/>
          </a:prstGeom>
        </p:spPr>
      </p:pic>
      <p:sp>
        <p:nvSpPr>
          <p:cNvPr id="108" name="object 108" descr=""/>
          <p:cNvSpPr/>
          <p:nvPr/>
        </p:nvSpPr>
        <p:spPr>
          <a:xfrm>
            <a:off x="4968931" y="2680813"/>
            <a:ext cx="22860" cy="41275"/>
          </a:xfrm>
          <a:custGeom>
            <a:avLst/>
            <a:gdLst/>
            <a:ahLst/>
            <a:cxnLst/>
            <a:rect l="l" t="t" r="r" b="b"/>
            <a:pathLst>
              <a:path w="22860" h="41275">
                <a:moveTo>
                  <a:pt x="22631" y="40690"/>
                </a:moveTo>
                <a:lnTo>
                  <a:pt x="0" y="40690"/>
                </a:lnTo>
                <a:lnTo>
                  <a:pt x="0" y="0"/>
                </a:lnTo>
                <a:lnTo>
                  <a:pt x="22631" y="0"/>
                </a:lnTo>
                <a:lnTo>
                  <a:pt x="22631" y="4069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9" name="object 109" descr=""/>
          <p:cNvSpPr/>
          <p:nvPr/>
        </p:nvSpPr>
        <p:spPr>
          <a:xfrm>
            <a:off x="4815764" y="2684246"/>
            <a:ext cx="175895" cy="189865"/>
          </a:xfrm>
          <a:custGeom>
            <a:avLst/>
            <a:gdLst/>
            <a:ahLst/>
            <a:cxnLst/>
            <a:rect l="l" t="t" r="r" b="b"/>
            <a:pathLst>
              <a:path w="175895" h="189864">
                <a:moveTo>
                  <a:pt x="114071" y="0"/>
                </a:moveTo>
                <a:lnTo>
                  <a:pt x="91897" y="0"/>
                </a:lnTo>
                <a:lnTo>
                  <a:pt x="91897" y="27889"/>
                </a:lnTo>
                <a:lnTo>
                  <a:pt x="114071" y="27889"/>
                </a:lnTo>
                <a:lnTo>
                  <a:pt x="114071" y="0"/>
                </a:lnTo>
                <a:close/>
              </a:path>
              <a:path w="175895" h="189864">
                <a:moveTo>
                  <a:pt x="175793" y="135559"/>
                </a:moveTo>
                <a:lnTo>
                  <a:pt x="153162" y="135559"/>
                </a:lnTo>
                <a:lnTo>
                  <a:pt x="153162" y="170307"/>
                </a:lnTo>
                <a:lnTo>
                  <a:pt x="175793" y="170307"/>
                </a:lnTo>
                <a:lnTo>
                  <a:pt x="175793" y="135559"/>
                </a:lnTo>
                <a:close/>
              </a:path>
              <a:path w="175895" h="189864">
                <a:moveTo>
                  <a:pt x="175793" y="116065"/>
                </a:moveTo>
                <a:lnTo>
                  <a:pt x="9601" y="116065"/>
                </a:lnTo>
                <a:lnTo>
                  <a:pt x="9601" y="135115"/>
                </a:lnTo>
                <a:lnTo>
                  <a:pt x="9601" y="170675"/>
                </a:lnTo>
                <a:lnTo>
                  <a:pt x="9601" y="189725"/>
                </a:lnTo>
                <a:lnTo>
                  <a:pt x="175793" y="189725"/>
                </a:lnTo>
                <a:lnTo>
                  <a:pt x="175793" y="170675"/>
                </a:lnTo>
                <a:lnTo>
                  <a:pt x="32232" y="170675"/>
                </a:lnTo>
                <a:lnTo>
                  <a:pt x="32232" y="135115"/>
                </a:lnTo>
                <a:lnTo>
                  <a:pt x="175793" y="135115"/>
                </a:lnTo>
                <a:lnTo>
                  <a:pt x="175793" y="116065"/>
                </a:lnTo>
                <a:close/>
              </a:path>
              <a:path w="175895" h="189864">
                <a:moveTo>
                  <a:pt x="175793" y="37325"/>
                </a:moveTo>
                <a:lnTo>
                  <a:pt x="114071" y="37325"/>
                </a:lnTo>
                <a:lnTo>
                  <a:pt x="114071" y="28435"/>
                </a:lnTo>
                <a:lnTo>
                  <a:pt x="91897" y="28435"/>
                </a:lnTo>
                <a:lnTo>
                  <a:pt x="91897" y="46215"/>
                </a:lnTo>
                <a:lnTo>
                  <a:pt x="91897" y="58915"/>
                </a:lnTo>
                <a:lnTo>
                  <a:pt x="91897" y="77965"/>
                </a:lnTo>
                <a:lnTo>
                  <a:pt x="22174" y="77965"/>
                </a:lnTo>
                <a:lnTo>
                  <a:pt x="22174" y="46215"/>
                </a:lnTo>
                <a:lnTo>
                  <a:pt x="91897" y="46215"/>
                </a:lnTo>
                <a:lnTo>
                  <a:pt x="91897" y="28435"/>
                </a:lnTo>
                <a:lnTo>
                  <a:pt x="22174" y="28435"/>
                </a:lnTo>
                <a:lnTo>
                  <a:pt x="22174" y="495"/>
                </a:lnTo>
                <a:lnTo>
                  <a:pt x="0" y="495"/>
                </a:lnTo>
                <a:lnTo>
                  <a:pt x="0" y="97015"/>
                </a:lnTo>
                <a:lnTo>
                  <a:pt x="114071" y="97015"/>
                </a:lnTo>
                <a:lnTo>
                  <a:pt x="114071" y="77965"/>
                </a:lnTo>
                <a:lnTo>
                  <a:pt x="114071" y="58915"/>
                </a:lnTo>
                <a:lnTo>
                  <a:pt x="153162" y="58915"/>
                </a:lnTo>
                <a:lnTo>
                  <a:pt x="153162" y="105841"/>
                </a:lnTo>
                <a:lnTo>
                  <a:pt x="175793" y="105841"/>
                </a:lnTo>
                <a:lnTo>
                  <a:pt x="175793" y="58915"/>
                </a:lnTo>
                <a:lnTo>
                  <a:pt x="175793" y="58521"/>
                </a:lnTo>
                <a:lnTo>
                  <a:pt x="175793" y="46215"/>
                </a:lnTo>
                <a:lnTo>
                  <a:pt x="175793" y="3732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10" name="object 110" descr=""/>
          <p:cNvGrpSpPr/>
          <p:nvPr/>
        </p:nvGrpSpPr>
        <p:grpSpPr>
          <a:xfrm>
            <a:off x="5097814" y="2680813"/>
            <a:ext cx="396240" cy="195580"/>
            <a:chOff x="5097814" y="2680813"/>
            <a:chExt cx="396240" cy="195580"/>
          </a:xfrm>
        </p:grpSpPr>
        <p:pic>
          <p:nvPicPr>
            <p:cNvPr id="111" name="object 111" descr="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5097814" y="2680813"/>
              <a:ext cx="197967" cy="195224"/>
            </a:xfrm>
            <a:prstGeom prst="rect">
              <a:avLst/>
            </a:prstGeom>
          </p:spPr>
        </p:pic>
        <p:pic>
          <p:nvPicPr>
            <p:cNvPr id="112" name="object 112" descr="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5319784" y="2680813"/>
              <a:ext cx="174193" cy="195224"/>
            </a:xfrm>
            <a:prstGeom prst="rect">
              <a:avLst/>
            </a:prstGeom>
          </p:spPr>
        </p:pic>
      </p:grpSp>
      <p:pic>
        <p:nvPicPr>
          <p:cNvPr id="113" name="object 113" descr=""/>
          <p:cNvPicPr/>
          <p:nvPr/>
        </p:nvPicPr>
        <p:blipFill>
          <a:blip r:embed="rId55" cstate="print"/>
          <a:stretch>
            <a:fillRect/>
          </a:stretch>
        </p:blipFill>
        <p:spPr>
          <a:xfrm>
            <a:off x="5542898" y="2680813"/>
            <a:ext cx="170764" cy="195453"/>
          </a:xfrm>
          <a:prstGeom prst="rect">
            <a:avLst/>
          </a:prstGeom>
        </p:spPr>
      </p:pic>
      <p:sp>
        <p:nvSpPr>
          <p:cNvPr id="114" name="object 114" descr=""/>
          <p:cNvSpPr/>
          <p:nvPr/>
        </p:nvSpPr>
        <p:spPr>
          <a:xfrm>
            <a:off x="5751372" y="2687281"/>
            <a:ext cx="195580" cy="179070"/>
          </a:xfrm>
          <a:custGeom>
            <a:avLst/>
            <a:gdLst/>
            <a:ahLst/>
            <a:cxnLst/>
            <a:rect l="l" t="t" r="r" b="b"/>
            <a:pathLst>
              <a:path w="195579" h="179069">
                <a:moveTo>
                  <a:pt x="194995" y="158750"/>
                </a:moveTo>
                <a:lnTo>
                  <a:pt x="108585" y="158750"/>
                </a:lnTo>
                <a:lnTo>
                  <a:pt x="108585" y="121920"/>
                </a:lnTo>
                <a:lnTo>
                  <a:pt x="185166" y="121920"/>
                </a:lnTo>
                <a:lnTo>
                  <a:pt x="185166" y="101600"/>
                </a:lnTo>
                <a:lnTo>
                  <a:pt x="35661" y="101600"/>
                </a:lnTo>
                <a:lnTo>
                  <a:pt x="35661" y="71120"/>
                </a:lnTo>
                <a:lnTo>
                  <a:pt x="182194" y="71120"/>
                </a:lnTo>
                <a:lnTo>
                  <a:pt x="182194" y="50800"/>
                </a:lnTo>
                <a:lnTo>
                  <a:pt x="182194" y="20320"/>
                </a:lnTo>
                <a:lnTo>
                  <a:pt x="182194" y="0"/>
                </a:lnTo>
                <a:lnTo>
                  <a:pt x="13030" y="0"/>
                </a:lnTo>
                <a:lnTo>
                  <a:pt x="13030" y="20320"/>
                </a:lnTo>
                <a:lnTo>
                  <a:pt x="159791" y="20320"/>
                </a:lnTo>
                <a:lnTo>
                  <a:pt x="159791" y="50800"/>
                </a:lnTo>
                <a:lnTo>
                  <a:pt x="13030" y="50800"/>
                </a:lnTo>
                <a:lnTo>
                  <a:pt x="13030" y="71120"/>
                </a:lnTo>
                <a:lnTo>
                  <a:pt x="13030" y="101600"/>
                </a:lnTo>
                <a:lnTo>
                  <a:pt x="13030" y="121920"/>
                </a:lnTo>
                <a:lnTo>
                  <a:pt x="85496" y="121920"/>
                </a:lnTo>
                <a:lnTo>
                  <a:pt x="85496" y="158750"/>
                </a:lnTo>
                <a:lnTo>
                  <a:pt x="0" y="158750"/>
                </a:lnTo>
                <a:lnTo>
                  <a:pt x="0" y="179070"/>
                </a:lnTo>
                <a:lnTo>
                  <a:pt x="194995" y="179070"/>
                </a:lnTo>
                <a:lnTo>
                  <a:pt x="194995" y="1587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15" name="object 115" descr=""/>
          <p:cNvGrpSpPr/>
          <p:nvPr/>
        </p:nvGrpSpPr>
        <p:grpSpPr>
          <a:xfrm>
            <a:off x="6041379" y="2680813"/>
            <a:ext cx="401955" cy="195580"/>
            <a:chOff x="6041379" y="2680813"/>
            <a:chExt cx="401955" cy="195580"/>
          </a:xfrm>
        </p:grpSpPr>
        <p:pic>
          <p:nvPicPr>
            <p:cNvPr id="116" name="object 116" descr="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6041379" y="2680813"/>
              <a:ext cx="177622" cy="192709"/>
            </a:xfrm>
            <a:prstGeom prst="rect">
              <a:avLst/>
            </a:prstGeom>
          </p:spPr>
        </p:pic>
        <p:pic>
          <p:nvPicPr>
            <p:cNvPr id="117" name="object 117" descr="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6255120" y="2680813"/>
              <a:ext cx="187680" cy="195224"/>
            </a:xfrm>
            <a:prstGeom prst="rect">
              <a:avLst/>
            </a:prstGeom>
          </p:spPr>
        </p:pic>
      </p:grpSp>
      <p:pic>
        <p:nvPicPr>
          <p:cNvPr id="118" name="object 118" descr=""/>
          <p:cNvPicPr/>
          <p:nvPr/>
        </p:nvPicPr>
        <p:blipFill>
          <a:blip r:embed="rId58" cstate="print"/>
          <a:stretch>
            <a:fillRect/>
          </a:stretch>
        </p:blipFill>
        <p:spPr>
          <a:xfrm>
            <a:off x="6542566" y="2680813"/>
            <a:ext cx="178765" cy="195224"/>
          </a:xfrm>
          <a:prstGeom prst="rect">
            <a:avLst/>
          </a:prstGeom>
        </p:spPr>
      </p:pic>
      <p:grpSp>
        <p:nvGrpSpPr>
          <p:cNvPr id="119" name="object 119" descr=""/>
          <p:cNvGrpSpPr/>
          <p:nvPr/>
        </p:nvGrpSpPr>
        <p:grpSpPr>
          <a:xfrm>
            <a:off x="6823106" y="2679670"/>
            <a:ext cx="408940" cy="194310"/>
            <a:chOff x="6823106" y="2679670"/>
            <a:chExt cx="408940" cy="194310"/>
          </a:xfrm>
        </p:grpSpPr>
        <p:pic>
          <p:nvPicPr>
            <p:cNvPr id="120" name="object 120" descr="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6823106" y="2679670"/>
              <a:ext cx="194995" cy="194081"/>
            </a:xfrm>
            <a:prstGeom prst="rect">
              <a:avLst/>
            </a:prstGeom>
          </p:spPr>
        </p:pic>
        <p:pic>
          <p:nvPicPr>
            <p:cNvPr id="121" name="object 121" descr="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7043019" y="2680813"/>
              <a:ext cx="188823" cy="192709"/>
            </a:xfrm>
            <a:prstGeom prst="rect">
              <a:avLst/>
            </a:prstGeom>
          </p:spPr>
        </p:pic>
      </p:grpSp>
      <p:pic>
        <p:nvPicPr>
          <p:cNvPr id="122" name="object 122" descr=""/>
          <p:cNvPicPr/>
          <p:nvPr/>
        </p:nvPicPr>
        <p:blipFill>
          <a:blip r:embed="rId47" cstate="print"/>
          <a:stretch>
            <a:fillRect/>
          </a:stretch>
        </p:blipFill>
        <p:spPr>
          <a:xfrm>
            <a:off x="7328492" y="2680813"/>
            <a:ext cx="186080" cy="195224"/>
          </a:xfrm>
          <a:prstGeom prst="rect">
            <a:avLst/>
          </a:prstGeom>
        </p:spPr>
      </p:pic>
      <p:sp>
        <p:nvSpPr>
          <p:cNvPr id="123" name="object 123" descr=""/>
          <p:cNvSpPr/>
          <p:nvPr/>
        </p:nvSpPr>
        <p:spPr>
          <a:xfrm>
            <a:off x="7546797" y="2683471"/>
            <a:ext cx="195580" cy="193040"/>
          </a:xfrm>
          <a:custGeom>
            <a:avLst/>
            <a:gdLst/>
            <a:ahLst/>
            <a:cxnLst/>
            <a:rect l="l" t="t" r="r" b="b"/>
            <a:pathLst>
              <a:path w="195579" h="193039">
                <a:moveTo>
                  <a:pt x="180822" y="17919"/>
                </a:moveTo>
                <a:lnTo>
                  <a:pt x="158419" y="17919"/>
                </a:lnTo>
                <a:lnTo>
                  <a:pt x="158419" y="55410"/>
                </a:lnTo>
                <a:lnTo>
                  <a:pt x="180822" y="55410"/>
                </a:lnTo>
                <a:lnTo>
                  <a:pt x="180822" y="17919"/>
                </a:lnTo>
                <a:close/>
              </a:path>
              <a:path w="195579" h="193039">
                <a:moveTo>
                  <a:pt x="180822" y="0"/>
                </a:moveTo>
                <a:lnTo>
                  <a:pt x="13944" y="0"/>
                </a:lnTo>
                <a:lnTo>
                  <a:pt x="13944" y="17780"/>
                </a:lnTo>
                <a:lnTo>
                  <a:pt x="13944" y="55880"/>
                </a:lnTo>
                <a:lnTo>
                  <a:pt x="13944" y="73660"/>
                </a:lnTo>
                <a:lnTo>
                  <a:pt x="180822" y="73660"/>
                </a:lnTo>
                <a:lnTo>
                  <a:pt x="180822" y="55880"/>
                </a:lnTo>
                <a:lnTo>
                  <a:pt x="36576" y="55880"/>
                </a:lnTo>
                <a:lnTo>
                  <a:pt x="36576" y="17780"/>
                </a:lnTo>
                <a:lnTo>
                  <a:pt x="180822" y="17780"/>
                </a:lnTo>
                <a:lnTo>
                  <a:pt x="180822" y="0"/>
                </a:lnTo>
                <a:close/>
              </a:path>
              <a:path w="195579" h="193039">
                <a:moveTo>
                  <a:pt x="181279" y="132080"/>
                </a:moveTo>
                <a:lnTo>
                  <a:pt x="11887" y="132080"/>
                </a:lnTo>
                <a:lnTo>
                  <a:pt x="11887" y="151130"/>
                </a:lnTo>
                <a:lnTo>
                  <a:pt x="158419" y="151130"/>
                </a:lnTo>
                <a:lnTo>
                  <a:pt x="158419" y="193040"/>
                </a:lnTo>
                <a:lnTo>
                  <a:pt x="181279" y="193040"/>
                </a:lnTo>
                <a:lnTo>
                  <a:pt x="181279" y="151130"/>
                </a:lnTo>
                <a:lnTo>
                  <a:pt x="181279" y="132080"/>
                </a:lnTo>
                <a:close/>
              </a:path>
              <a:path w="195579" h="193039">
                <a:moveTo>
                  <a:pt x="194995" y="94729"/>
                </a:moveTo>
                <a:lnTo>
                  <a:pt x="108585" y="94729"/>
                </a:lnTo>
                <a:lnTo>
                  <a:pt x="108585" y="73698"/>
                </a:lnTo>
                <a:lnTo>
                  <a:pt x="86182" y="73698"/>
                </a:lnTo>
                <a:lnTo>
                  <a:pt x="86182" y="94729"/>
                </a:lnTo>
                <a:lnTo>
                  <a:pt x="0" y="94729"/>
                </a:lnTo>
                <a:lnTo>
                  <a:pt x="0" y="113474"/>
                </a:lnTo>
                <a:lnTo>
                  <a:pt x="194995" y="113474"/>
                </a:lnTo>
                <a:lnTo>
                  <a:pt x="194995" y="947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24" name="object 124" descr=""/>
          <p:cNvGrpSpPr/>
          <p:nvPr/>
        </p:nvGrpSpPr>
        <p:grpSpPr>
          <a:xfrm>
            <a:off x="7836842" y="2676241"/>
            <a:ext cx="641985" cy="204470"/>
            <a:chOff x="7836842" y="2676241"/>
            <a:chExt cx="641985" cy="204470"/>
          </a:xfrm>
        </p:grpSpPr>
        <p:pic>
          <p:nvPicPr>
            <p:cNvPr id="125" name="object 125" descr="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7836842" y="2680813"/>
              <a:ext cx="181737" cy="192709"/>
            </a:xfrm>
            <a:prstGeom prst="rect">
              <a:avLst/>
            </a:prstGeom>
          </p:spPr>
        </p:pic>
        <p:pic>
          <p:nvPicPr>
            <p:cNvPr id="126" name="object 126" descr="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8058127" y="2680813"/>
              <a:ext cx="176250" cy="192709"/>
            </a:xfrm>
            <a:prstGeom prst="rect">
              <a:avLst/>
            </a:prstGeom>
          </p:spPr>
        </p:pic>
        <p:pic>
          <p:nvPicPr>
            <p:cNvPr id="127" name="object 127" descr="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8266839" y="2676241"/>
              <a:ext cx="160020" cy="203911"/>
            </a:xfrm>
            <a:prstGeom prst="rect">
              <a:avLst/>
            </a:prstGeom>
          </p:spPr>
        </p:pic>
        <p:sp>
          <p:nvSpPr>
            <p:cNvPr id="128" name="object 128" descr=""/>
            <p:cNvSpPr/>
            <p:nvPr/>
          </p:nvSpPr>
          <p:spPr>
            <a:xfrm>
              <a:off x="8447204" y="2680128"/>
              <a:ext cx="31750" cy="191770"/>
            </a:xfrm>
            <a:custGeom>
              <a:avLst/>
              <a:gdLst/>
              <a:ahLst/>
              <a:cxnLst/>
              <a:rect l="l" t="t" r="r" b="b"/>
              <a:pathLst>
                <a:path w="31750" h="191769">
                  <a:moveTo>
                    <a:pt x="24688" y="31089"/>
                  </a:moveTo>
                  <a:lnTo>
                    <a:pt x="6629" y="31089"/>
                  </a:lnTo>
                  <a:lnTo>
                    <a:pt x="0" y="24460"/>
                  </a:lnTo>
                  <a:lnTo>
                    <a:pt x="0" y="6629"/>
                  </a:lnTo>
                  <a:lnTo>
                    <a:pt x="6629" y="0"/>
                  </a:lnTo>
                  <a:lnTo>
                    <a:pt x="24688" y="0"/>
                  </a:lnTo>
                  <a:lnTo>
                    <a:pt x="31318" y="6629"/>
                  </a:lnTo>
                  <a:lnTo>
                    <a:pt x="31318" y="24460"/>
                  </a:lnTo>
                  <a:lnTo>
                    <a:pt x="24688" y="31089"/>
                  </a:lnTo>
                  <a:close/>
                </a:path>
                <a:path w="31750" h="191769">
                  <a:moveTo>
                    <a:pt x="27432" y="191338"/>
                  </a:moveTo>
                  <a:lnTo>
                    <a:pt x="3886" y="191338"/>
                  </a:lnTo>
                  <a:lnTo>
                    <a:pt x="3886" y="60350"/>
                  </a:lnTo>
                  <a:lnTo>
                    <a:pt x="27432" y="60350"/>
                  </a:lnTo>
                  <a:lnTo>
                    <a:pt x="27432" y="19133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29" name="object 129" descr=""/>
          <p:cNvGrpSpPr/>
          <p:nvPr/>
        </p:nvGrpSpPr>
        <p:grpSpPr>
          <a:xfrm>
            <a:off x="8498639" y="2676241"/>
            <a:ext cx="584200" cy="204470"/>
            <a:chOff x="8498639" y="2676241"/>
            <a:chExt cx="584200" cy="204470"/>
          </a:xfrm>
        </p:grpSpPr>
        <p:sp>
          <p:nvSpPr>
            <p:cNvPr id="130" name="object 130" descr=""/>
            <p:cNvSpPr/>
            <p:nvPr/>
          </p:nvSpPr>
          <p:spPr>
            <a:xfrm>
              <a:off x="8498637" y="2682417"/>
              <a:ext cx="129539" cy="189230"/>
            </a:xfrm>
            <a:custGeom>
              <a:avLst/>
              <a:gdLst/>
              <a:ahLst/>
              <a:cxnLst/>
              <a:rect l="l" t="t" r="r" b="b"/>
              <a:pathLst>
                <a:path w="129540" h="189230">
                  <a:moveTo>
                    <a:pt x="81610" y="58204"/>
                  </a:moveTo>
                  <a:lnTo>
                    <a:pt x="52578" y="58204"/>
                  </a:lnTo>
                  <a:lnTo>
                    <a:pt x="52578" y="18834"/>
                  </a:lnTo>
                  <a:lnTo>
                    <a:pt x="29032" y="18834"/>
                  </a:lnTo>
                  <a:lnTo>
                    <a:pt x="29032" y="58204"/>
                  </a:lnTo>
                  <a:lnTo>
                    <a:pt x="0" y="58204"/>
                  </a:lnTo>
                  <a:lnTo>
                    <a:pt x="0" y="78524"/>
                  </a:lnTo>
                  <a:lnTo>
                    <a:pt x="29032" y="78524"/>
                  </a:lnTo>
                  <a:lnTo>
                    <a:pt x="29032" y="189014"/>
                  </a:lnTo>
                  <a:lnTo>
                    <a:pt x="52578" y="189014"/>
                  </a:lnTo>
                  <a:lnTo>
                    <a:pt x="52578" y="78524"/>
                  </a:lnTo>
                  <a:lnTo>
                    <a:pt x="81610" y="78524"/>
                  </a:lnTo>
                  <a:lnTo>
                    <a:pt x="81610" y="58204"/>
                  </a:lnTo>
                  <a:close/>
                </a:path>
                <a:path w="129540" h="189230">
                  <a:moveTo>
                    <a:pt x="129387" y="0"/>
                  </a:moveTo>
                  <a:lnTo>
                    <a:pt x="105841" y="0"/>
                  </a:lnTo>
                  <a:lnTo>
                    <a:pt x="105841" y="188823"/>
                  </a:lnTo>
                  <a:lnTo>
                    <a:pt x="129387" y="188823"/>
                  </a:lnTo>
                  <a:lnTo>
                    <a:pt x="12938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1" name="object 131" descr="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8658202" y="2676241"/>
              <a:ext cx="215341" cy="203911"/>
            </a:xfrm>
            <a:prstGeom prst="rect">
              <a:avLst/>
            </a:prstGeom>
          </p:spPr>
        </p:pic>
        <p:pic>
          <p:nvPicPr>
            <p:cNvPr id="132" name="object 132" descr="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8897546" y="2680813"/>
              <a:ext cx="185166" cy="195224"/>
            </a:xfrm>
            <a:prstGeom prst="rect">
              <a:avLst/>
            </a:prstGeom>
          </p:spPr>
        </p:pic>
      </p:grpSp>
      <p:sp>
        <p:nvSpPr>
          <p:cNvPr id="133" name="object 133" descr=""/>
          <p:cNvSpPr/>
          <p:nvPr/>
        </p:nvSpPr>
        <p:spPr>
          <a:xfrm>
            <a:off x="9114942" y="2680931"/>
            <a:ext cx="195580" cy="193040"/>
          </a:xfrm>
          <a:custGeom>
            <a:avLst/>
            <a:gdLst/>
            <a:ahLst/>
            <a:cxnLst/>
            <a:rect l="l" t="t" r="r" b="b"/>
            <a:pathLst>
              <a:path w="195579" h="193039">
                <a:moveTo>
                  <a:pt x="182880" y="55880"/>
                </a:moveTo>
                <a:lnTo>
                  <a:pt x="36804" y="55880"/>
                </a:lnTo>
                <a:lnTo>
                  <a:pt x="36804" y="0"/>
                </a:lnTo>
                <a:lnTo>
                  <a:pt x="13944" y="0"/>
                </a:lnTo>
                <a:lnTo>
                  <a:pt x="13944" y="55880"/>
                </a:lnTo>
                <a:lnTo>
                  <a:pt x="13944" y="74930"/>
                </a:lnTo>
                <a:lnTo>
                  <a:pt x="182880" y="74930"/>
                </a:lnTo>
                <a:lnTo>
                  <a:pt x="182880" y="55880"/>
                </a:lnTo>
                <a:close/>
              </a:path>
              <a:path w="195579" h="193039">
                <a:moveTo>
                  <a:pt x="184937" y="172720"/>
                </a:moveTo>
                <a:lnTo>
                  <a:pt x="36576" y="172720"/>
                </a:lnTo>
                <a:lnTo>
                  <a:pt x="36576" y="134620"/>
                </a:lnTo>
                <a:lnTo>
                  <a:pt x="13487" y="134620"/>
                </a:lnTo>
                <a:lnTo>
                  <a:pt x="13487" y="172720"/>
                </a:lnTo>
                <a:lnTo>
                  <a:pt x="13487" y="193040"/>
                </a:lnTo>
                <a:lnTo>
                  <a:pt x="184937" y="193040"/>
                </a:lnTo>
                <a:lnTo>
                  <a:pt x="184937" y="172720"/>
                </a:lnTo>
                <a:close/>
              </a:path>
              <a:path w="195579" h="193039">
                <a:moveTo>
                  <a:pt x="194995" y="97040"/>
                </a:moveTo>
                <a:lnTo>
                  <a:pt x="0" y="97040"/>
                </a:lnTo>
                <a:lnTo>
                  <a:pt x="0" y="117157"/>
                </a:lnTo>
                <a:lnTo>
                  <a:pt x="194995" y="117157"/>
                </a:lnTo>
                <a:lnTo>
                  <a:pt x="194995" y="9704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34" name="object 134" descr="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9402075" y="2680813"/>
            <a:ext cx="189280" cy="192709"/>
          </a:xfrm>
          <a:prstGeom prst="rect">
            <a:avLst/>
          </a:prstGeom>
        </p:spPr>
      </p:pic>
      <p:sp>
        <p:nvSpPr>
          <p:cNvPr id="135" name="object 135" descr=""/>
          <p:cNvSpPr/>
          <p:nvPr/>
        </p:nvSpPr>
        <p:spPr>
          <a:xfrm>
            <a:off x="9779951" y="2680813"/>
            <a:ext cx="22860" cy="41275"/>
          </a:xfrm>
          <a:custGeom>
            <a:avLst/>
            <a:gdLst/>
            <a:ahLst/>
            <a:cxnLst/>
            <a:rect l="l" t="t" r="r" b="b"/>
            <a:pathLst>
              <a:path w="22859" h="41275">
                <a:moveTo>
                  <a:pt x="22631" y="40690"/>
                </a:moveTo>
                <a:lnTo>
                  <a:pt x="0" y="40690"/>
                </a:lnTo>
                <a:lnTo>
                  <a:pt x="0" y="0"/>
                </a:lnTo>
                <a:lnTo>
                  <a:pt x="22631" y="0"/>
                </a:lnTo>
                <a:lnTo>
                  <a:pt x="22631" y="4069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36" name="object 136" descr=""/>
          <p:cNvGrpSpPr/>
          <p:nvPr/>
        </p:nvGrpSpPr>
        <p:grpSpPr>
          <a:xfrm>
            <a:off x="9626789" y="2680813"/>
            <a:ext cx="394970" cy="195580"/>
            <a:chOff x="9626789" y="2680813"/>
            <a:chExt cx="394970" cy="195580"/>
          </a:xfrm>
        </p:grpSpPr>
        <p:sp>
          <p:nvSpPr>
            <p:cNvPr id="137" name="object 137" descr=""/>
            <p:cNvSpPr/>
            <p:nvPr/>
          </p:nvSpPr>
          <p:spPr>
            <a:xfrm>
              <a:off x="9626778" y="2684246"/>
              <a:ext cx="175895" cy="189865"/>
            </a:xfrm>
            <a:custGeom>
              <a:avLst/>
              <a:gdLst/>
              <a:ahLst/>
              <a:cxnLst/>
              <a:rect l="l" t="t" r="r" b="b"/>
              <a:pathLst>
                <a:path w="175895" h="189864">
                  <a:moveTo>
                    <a:pt x="114071" y="0"/>
                  </a:moveTo>
                  <a:lnTo>
                    <a:pt x="91897" y="0"/>
                  </a:lnTo>
                  <a:lnTo>
                    <a:pt x="91897" y="27889"/>
                  </a:lnTo>
                  <a:lnTo>
                    <a:pt x="114071" y="27889"/>
                  </a:lnTo>
                  <a:lnTo>
                    <a:pt x="114071" y="0"/>
                  </a:lnTo>
                  <a:close/>
                </a:path>
                <a:path w="175895" h="189864">
                  <a:moveTo>
                    <a:pt x="175793" y="135559"/>
                  </a:moveTo>
                  <a:lnTo>
                    <a:pt x="153162" y="135559"/>
                  </a:lnTo>
                  <a:lnTo>
                    <a:pt x="153162" y="170307"/>
                  </a:lnTo>
                  <a:lnTo>
                    <a:pt x="175793" y="170307"/>
                  </a:lnTo>
                  <a:lnTo>
                    <a:pt x="175793" y="135559"/>
                  </a:lnTo>
                  <a:close/>
                </a:path>
                <a:path w="175895" h="189864">
                  <a:moveTo>
                    <a:pt x="175793" y="116065"/>
                  </a:moveTo>
                  <a:lnTo>
                    <a:pt x="9601" y="116065"/>
                  </a:lnTo>
                  <a:lnTo>
                    <a:pt x="9601" y="135115"/>
                  </a:lnTo>
                  <a:lnTo>
                    <a:pt x="9601" y="170675"/>
                  </a:lnTo>
                  <a:lnTo>
                    <a:pt x="9601" y="189725"/>
                  </a:lnTo>
                  <a:lnTo>
                    <a:pt x="175793" y="189725"/>
                  </a:lnTo>
                  <a:lnTo>
                    <a:pt x="175793" y="170675"/>
                  </a:lnTo>
                  <a:lnTo>
                    <a:pt x="32232" y="170675"/>
                  </a:lnTo>
                  <a:lnTo>
                    <a:pt x="32232" y="135115"/>
                  </a:lnTo>
                  <a:lnTo>
                    <a:pt x="175793" y="135115"/>
                  </a:lnTo>
                  <a:lnTo>
                    <a:pt x="175793" y="116065"/>
                  </a:lnTo>
                  <a:close/>
                </a:path>
                <a:path w="175895" h="189864">
                  <a:moveTo>
                    <a:pt x="175793" y="37325"/>
                  </a:moveTo>
                  <a:lnTo>
                    <a:pt x="114071" y="37325"/>
                  </a:lnTo>
                  <a:lnTo>
                    <a:pt x="114071" y="28435"/>
                  </a:lnTo>
                  <a:lnTo>
                    <a:pt x="91897" y="28435"/>
                  </a:lnTo>
                  <a:lnTo>
                    <a:pt x="91897" y="46215"/>
                  </a:lnTo>
                  <a:lnTo>
                    <a:pt x="91897" y="58915"/>
                  </a:lnTo>
                  <a:lnTo>
                    <a:pt x="91897" y="77965"/>
                  </a:lnTo>
                  <a:lnTo>
                    <a:pt x="22174" y="77965"/>
                  </a:lnTo>
                  <a:lnTo>
                    <a:pt x="22174" y="46215"/>
                  </a:lnTo>
                  <a:lnTo>
                    <a:pt x="91897" y="46215"/>
                  </a:lnTo>
                  <a:lnTo>
                    <a:pt x="91897" y="28435"/>
                  </a:lnTo>
                  <a:lnTo>
                    <a:pt x="22174" y="28435"/>
                  </a:lnTo>
                  <a:lnTo>
                    <a:pt x="22174" y="495"/>
                  </a:lnTo>
                  <a:lnTo>
                    <a:pt x="0" y="495"/>
                  </a:lnTo>
                  <a:lnTo>
                    <a:pt x="0" y="97015"/>
                  </a:lnTo>
                  <a:lnTo>
                    <a:pt x="114071" y="97015"/>
                  </a:lnTo>
                  <a:lnTo>
                    <a:pt x="114071" y="77965"/>
                  </a:lnTo>
                  <a:lnTo>
                    <a:pt x="114071" y="58915"/>
                  </a:lnTo>
                  <a:lnTo>
                    <a:pt x="153162" y="58915"/>
                  </a:lnTo>
                  <a:lnTo>
                    <a:pt x="153162" y="105841"/>
                  </a:lnTo>
                  <a:lnTo>
                    <a:pt x="175793" y="105841"/>
                  </a:lnTo>
                  <a:lnTo>
                    <a:pt x="175793" y="58915"/>
                  </a:lnTo>
                  <a:lnTo>
                    <a:pt x="175793" y="58521"/>
                  </a:lnTo>
                  <a:lnTo>
                    <a:pt x="175793" y="46215"/>
                  </a:lnTo>
                  <a:lnTo>
                    <a:pt x="175793" y="3732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8" name="object 138" descr="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9838702" y="2680813"/>
              <a:ext cx="182880" cy="195224"/>
            </a:xfrm>
            <a:prstGeom prst="rect">
              <a:avLst/>
            </a:prstGeom>
          </p:spPr>
        </p:pic>
      </p:grpSp>
      <p:grpSp>
        <p:nvGrpSpPr>
          <p:cNvPr id="139" name="object 139" descr=""/>
          <p:cNvGrpSpPr/>
          <p:nvPr/>
        </p:nvGrpSpPr>
        <p:grpSpPr>
          <a:xfrm>
            <a:off x="10131767" y="2680813"/>
            <a:ext cx="393700" cy="195580"/>
            <a:chOff x="10131767" y="2680813"/>
            <a:chExt cx="393700" cy="195580"/>
          </a:xfrm>
        </p:grpSpPr>
        <p:pic>
          <p:nvPicPr>
            <p:cNvPr id="140" name="object 140" descr="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10131767" y="2680813"/>
              <a:ext cx="194995" cy="195224"/>
            </a:xfrm>
            <a:prstGeom prst="rect">
              <a:avLst/>
            </a:prstGeom>
          </p:spPr>
        </p:pic>
        <p:pic>
          <p:nvPicPr>
            <p:cNvPr id="141" name="object 141" descr="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0350766" y="2680813"/>
              <a:ext cx="174193" cy="195224"/>
            </a:xfrm>
            <a:prstGeom prst="rect">
              <a:avLst/>
            </a:prstGeom>
          </p:spPr>
        </p:pic>
      </p:grpSp>
      <p:sp>
        <p:nvSpPr>
          <p:cNvPr id="142" name="object 142" descr=""/>
          <p:cNvSpPr/>
          <p:nvPr/>
        </p:nvSpPr>
        <p:spPr>
          <a:xfrm>
            <a:off x="10562438" y="2683471"/>
            <a:ext cx="195580" cy="190500"/>
          </a:xfrm>
          <a:custGeom>
            <a:avLst/>
            <a:gdLst/>
            <a:ahLst/>
            <a:cxnLst/>
            <a:rect l="l" t="t" r="r" b="b"/>
            <a:pathLst>
              <a:path w="195579" h="190500">
                <a:moveTo>
                  <a:pt x="184023" y="57150"/>
                </a:moveTo>
                <a:lnTo>
                  <a:pt x="36347" y="57150"/>
                </a:lnTo>
                <a:lnTo>
                  <a:pt x="36347" y="44450"/>
                </a:lnTo>
                <a:lnTo>
                  <a:pt x="178765" y="44450"/>
                </a:lnTo>
                <a:lnTo>
                  <a:pt x="178765" y="29210"/>
                </a:lnTo>
                <a:lnTo>
                  <a:pt x="36347" y="29210"/>
                </a:lnTo>
                <a:lnTo>
                  <a:pt x="36347" y="15240"/>
                </a:lnTo>
                <a:lnTo>
                  <a:pt x="181965" y="15240"/>
                </a:lnTo>
                <a:lnTo>
                  <a:pt x="181965" y="0"/>
                </a:lnTo>
                <a:lnTo>
                  <a:pt x="14173" y="0"/>
                </a:lnTo>
                <a:lnTo>
                  <a:pt x="14173" y="15240"/>
                </a:lnTo>
                <a:lnTo>
                  <a:pt x="14173" y="29210"/>
                </a:lnTo>
                <a:lnTo>
                  <a:pt x="14173" y="44450"/>
                </a:lnTo>
                <a:lnTo>
                  <a:pt x="14173" y="57150"/>
                </a:lnTo>
                <a:lnTo>
                  <a:pt x="14173" y="72390"/>
                </a:lnTo>
                <a:lnTo>
                  <a:pt x="184023" y="72390"/>
                </a:lnTo>
                <a:lnTo>
                  <a:pt x="184023" y="57150"/>
                </a:lnTo>
                <a:close/>
              </a:path>
              <a:path w="195579" h="190500">
                <a:moveTo>
                  <a:pt x="184937" y="173990"/>
                </a:moveTo>
                <a:lnTo>
                  <a:pt x="35433" y="173990"/>
                </a:lnTo>
                <a:lnTo>
                  <a:pt x="35433" y="161290"/>
                </a:lnTo>
                <a:lnTo>
                  <a:pt x="181508" y="161290"/>
                </a:lnTo>
                <a:lnTo>
                  <a:pt x="181508" y="146050"/>
                </a:lnTo>
                <a:lnTo>
                  <a:pt x="181508" y="133350"/>
                </a:lnTo>
                <a:lnTo>
                  <a:pt x="181508" y="118110"/>
                </a:lnTo>
                <a:lnTo>
                  <a:pt x="13030" y="118110"/>
                </a:lnTo>
                <a:lnTo>
                  <a:pt x="13030" y="133350"/>
                </a:lnTo>
                <a:lnTo>
                  <a:pt x="159562" y="133350"/>
                </a:lnTo>
                <a:lnTo>
                  <a:pt x="159562" y="146050"/>
                </a:lnTo>
                <a:lnTo>
                  <a:pt x="13487" y="146050"/>
                </a:lnTo>
                <a:lnTo>
                  <a:pt x="13487" y="161290"/>
                </a:lnTo>
                <a:lnTo>
                  <a:pt x="13487" y="173990"/>
                </a:lnTo>
                <a:lnTo>
                  <a:pt x="13487" y="190500"/>
                </a:lnTo>
                <a:lnTo>
                  <a:pt x="184937" y="190500"/>
                </a:lnTo>
                <a:lnTo>
                  <a:pt x="184937" y="173990"/>
                </a:lnTo>
                <a:close/>
              </a:path>
              <a:path w="195579" h="190500">
                <a:moveTo>
                  <a:pt x="194995" y="87185"/>
                </a:moveTo>
                <a:lnTo>
                  <a:pt x="0" y="87185"/>
                </a:lnTo>
                <a:lnTo>
                  <a:pt x="0" y="103644"/>
                </a:lnTo>
                <a:lnTo>
                  <a:pt x="194995" y="103644"/>
                </a:lnTo>
                <a:lnTo>
                  <a:pt x="194995" y="8718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43" name="object 143" descr=""/>
          <p:cNvGrpSpPr/>
          <p:nvPr/>
        </p:nvGrpSpPr>
        <p:grpSpPr>
          <a:xfrm>
            <a:off x="10846380" y="2680813"/>
            <a:ext cx="402590" cy="196215"/>
            <a:chOff x="10846380" y="2680813"/>
            <a:chExt cx="402590" cy="196215"/>
          </a:xfrm>
        </p:grpSpPr>
        <p:sp>
          <p:nvSpPr>
            <p:cNvPr id="144" name="object 144" descr=""/>
            <p:cNvSpPr/>
            <p:nvPr/>
          </p:nvSpPr>
          <p:spPr>
            <a:xfrm>
              <a:off x="10846372" y="2683471"/>
              <a:ext cx="195580" cy="193040"/>
            </a:xfrm>
            <a:custGeom>
              <a:avLst/>
              <a:gdLst/>
              <a:ahLst/>
              <a:cxnLst/>
              <a:rect l="l" t="t" r="r" b="b"/>
              <a:pathLst>
                <a:path w="195579" h="193039">
                  <a:moveTo>
                    <a:pt x="180594" y="0"/>
                  </a:moveTo>
                  <a:lnTo>
                    <a:pt x="13487" y="0"/>
                  </a:lnTo>
                  <a:lnTo>
                    <a:pt x="13487" y="19050"/>
                  </a:lnTo>
                  <a:lnTo>
                    <a:pt x="157734" y="19050"/>
                  </a:lnTo>
                  <a:lnTo>
                    <a:pt x="157734" y="72390"/>
                  </a:lnTo>
                  <a:lnTo>
                    <a:pt x="180594" y="72390"/>
                  </a:lnTo>
                  <a:lnTo>
                    <a:pt x="180594" y="19050"/>
                  </a:lnTo>
                  <a:lnTo>
                    <a:pt x="180594" y="0"/>
                  </a:lnTo>
                  <a:close/>
                </a:path>
                <a:path w="195579" h="193039">
                  <a:moveTo>
                    <a:pt x="181279" y="128270"/>
                  </a:moveTo>
                  <a:lnTo>
                    <a:pt x="11887" y="128270"/>
                  </a:lnTo>
                  <a:lnTo>
                    <a:pt x="11887" y="147320"/>
                  </a:lnTo>
                  <a:lnTo>
                    <a:pt x="158419" y="147320"/>
                  </a:lnTo>
                  <a:lnTo>
                    <a:pt x="158419" y="193040"/>
                  </a:lnTo>
                  <a:lnTo>
                    <a:pt x="181279" y="193040"/>
                  </a:lnTo>
                  <a:lnTo>
                    <a:pt x="181279" y="147320"/>
                  </a:lnTo>
                  <a:lnTo>
                    <a:pt x="181279" y="128270"/>
                  </a:lnTo>
                  <a:close/>
                </a:path>
                <a:path w="195579" h="193039">
                  <a:moveTo>
                    <a:pt x="194995" y="87414"/>
                  </a:moveTo>
                  <a:lnTo>
                    <a:pt x="96012" y="87414"/>
                  </a:lnTo>
                  <a:lnTo>
                    <a:pt x="96012" y="45580"/>
                  </a:lnTo>
                  <a:lnTo>
                    <a:pt x="73152" y="45580"/>
                  </a:lnTo>
                  <a:lnTo>
                    <a:pt x="73152" y="87414"/>
                  </a:lnTo>
                  <a:lnTo>
                    <a:pt x="0" y="87414"/>
                  </a:lnTo>
                  <a:lnTo>
                    <a:pt x="0" y="106616"/>
                  </a:lnTo>
                  <a:lnTo>
                    <a:pt x="194995" y="106616"/>
                  </a:lnTo>
                  <a:lnTo>
                    <a:pt x="194995" y="8741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45" name="object 145" descr="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1074523" y="2680813"/>
              <a:ext cx="174193" cy="195224"/>
            </a:xfrm>
            <a:prstGeom prst="rect">
              <a:avLst/>
            </a:prstGeom>
          </p:spPr>
        </p:pic>
      </p:grpSp>
      <p:pic>
        <p:nvPicPr>
          <p:cNvPr id="146" name="object 146" descr=""/>
          <p:cNvPicPr/>
          <p:nvPr/>
        </p:nvPicPr>
        <p:blipFill>
          <a:blip r:embed="rId67" cstate="print"/>
          <a:stretch>
            <a:fillRect/>
          </a:stretch>
        </p:blipFill>
        <p:spPr>
          <a:xfrm>
            <a:off x="11357472" y="2680813"/>
            <a:ext cx="176479" cy="195224"/>
          </a:xfrm>
          <a:prstGeom prst="rect">
            <a:avLst/>
          </a:prstGeom>
        </p:spPr>
      </p:pic>
      <p:pic>
        <p:nvPicPr>
          <p:cNvPr id="147" name="object 147" descr=""/>
          <p:cNvPicPr/>
          <p:nvPr/>
        </p:nvPicPr>
        <p:blipFill>
          <a:blip r:embed="rId68" cstate="print"/>
          <a:stretch>
            <a:fillRect/>
          </a:stretch>
        </p:blipFill>
        <p:spPr>
          <a:xfrm>
            <a:off x="11579900" y="2680813"/>
            <a:ext cx="173964" cy="195224"/>
          </a:xfrm>
          <a:prstGeom prst="rect">
            <a:avLst/>
          </a:prstGeom>
        </p:spPr>
      </p:pic>
      <p:pic>
        <p:nvPicPr>
          <p:cNvPr id="148" name="object 148" descr=""/>
          <p:cNvPicPr/>
          <p:nvPr/>
        </p:nvPicPr>
        <p:blipFill>
          <a:blip r:embed="rId69" cstate="print"/>
          <a:stretch>
            <a:fillRect/>
          </a:stretch>
        </p:blipFill>
        <p:spPr>
          <a:xfrm>
            <a:off x="11858430" y="2680813"/>
            <a:ext cx="183337" cy="195224"/>
          </a:xfrm>
          <a:prstGeom prst="rect">
            <a:avLst/>
          </a:prstGeom>
        </p:spPr>
      </p:pic>
      <p:pic>
        <p:nvPicPr>
          <p:cNvPr id="149" name="object 149" descr=""/>
          <p:cNvPicPr/>
          <p:nvPr/>
        </p:nvPicPr>
        <p:blipFill>
          <a:blip r:embed="rId70" cstate="print"/>
          <a:stretch>
            <a:fillRect/>
          </a:stretch>
        </p:blipFill>
        <p:spPr>
          <a:xfrm>
            <a:off x="4591512" y="3000787"/>
            <a:ext cx="183337" cy="192709"/>
          </a:xfrm>
          <a:prstGeom prst="rect">
            <a:avLst/>
          </a:prstGeom>
        </p:spPr>
      </p:pic>
      <p:grpSp>
        <p:nvGrpSpPr>
          <p:cNvPr id="150" name="object 150" descr=""/>
          <p:cNvGrpSpPr/>
          <p:nvPr/>
        </p:nvGrpSpPr>
        <p:grpSpPr>
          <a:xfrm>
            <a:off x="4877843" y="3000787"/>
            <a:ext cx="408940" cy="200025"/>
            <a:chOff x="4877843" y="3000787"/>
            <a:chExt cx="408940" cy="200025"/>
          </a:xfrm>
        </p:grpSpPr>
        <p:pic>
          <p:nvPicPr>
            <p:cNvPr id="151" name="object 151" descr=""/>
            <p:cNvPicPr/>
            <p:nvPr/>
          </p:nvPicPr>
          <p:blipFill>
            <a:blip r:embed="rId71" cstate="print"/>
            <a:stretch>
              <a:fillRect/>
            </a:stretch>
          </p:blipFill>
          <p:spPr>
            <a:xfrm>
              <a:off x="4877843" y="3000787"/>
              <a:ext cx="180365" cy="195224"/>
            </a:xfrm>
            <a:prstGeom prst="rect">
              <a:avLst/>
            </a:prstGeom>
          </p:spPr>
        </p:pic>
        <p:pic>
          <p:nvPicPr>
            <p:cNvPr id="152" name="object 152" descr=""/>
            <p:cNvPicPr/>
            <p:nvPr/>
          </p:nvPicPr>
          <p:blipFill>
            <a:blip r:embed="rId72" cstate="print"/>
            <a:stretch>
              <a:fillRect/>
            </a:stretch>
          </p:blipFill>
          <p:spPr>
            <a:xfrm>
              <a:off x="5091584" y="3002616"/>
              <a:ext cx="194995" cy="197967"/>
            </a:xfrm>
            <a:prstGeom prst="rect">
              <a:avLst/>
            </a:prstGeom>
          </p:spPr>
        </p:pic>
      </p:grpSp>
      <p:grpSp>
        <p:nvGrpSpPr>
          <p:cNvPr id="153" name="object 153" descr=""/>
          <p:cNvGrpSpPr/>
          <p:nvPr/>
        </p:nvGrpSpPr>
        <p:grpSpPr>
          <a:xfrm>
            <a:off x="5382687" y="3003759"/>
            <a:ext cx="1139190" cy="191770"/>
            <a:chOff x="5382687" y="3003759"/>
            <a:chExt cx="1139190" cy="191770"/>
          </a:xfrm>
        </p:grpSpPr>
        <p:sp>
          <p:nvSpPr>
            <p:cNvPr id="154" name="object 154" descr=""/>
            <p:cNvSpPr/>
            <p:nvPr/>
          </p:nvSpPr>
          <p:spPr>
            <a:xfrm>
              <a:off x="5382679" y="3008108"/>
              <a:ext cx="175895" cy="183515"/>
            </a:xfrm>
            <a:custGeom>
              <a:avLst/>
              <a:gdLst/>
              <a:ahLst/>
              <a:cxnLst/>
              <a:rect l="l" t="t" r="r" b="b"/>
              <a:pathLst>
                <a:path w="175895" h="183514">
                  <a:moveTo>
                    <a:pt x="124587" y="161772"/>
                  </a:moveTo>
                  <a:lnTo>
                    <a:pt x="24003" y="161772"/>
                  </a:lnTo>
                  <a:lnTo>
                    <a:pt x="24003" y="482"/>
                  </a:lnTo>
                  <a:lnTo>
                    <a:pt x="0" y="482"/>
                  </a:lnTo>
                  <a:lnTo>
                    <a:pt x="0" y="161772"/>
                  </a:lnTo>
                  <a:lnTo>
                    <a:pt x="0" y="183362"/>
                  </a:lnTo>
                  <a:lnTo>
                    <a:pt x="124587" y="183362"/>
                  </a:lnTo>
                  <a:lnTo>
                    <a:pt x="124587" y="161772"/>
                  </a:lnTo>
                  <a:close/>
                </a:path>
                <a:path w="175895" h="183514">
                  <a:moveTo>
                    <a:pt x="175564" y="0"/>
                  </a:moveTo>
                  <a:lnTo>
                    <a:pt x="151561" y="0"/>
                  </a:lnTo>
                  <a:lnTo>
                    <a:pt x="151561" y="183108"/>
                  </a:lnTo>
                  <a:lnTo>
                    <a:pt x="175564" y="183108"/>
                  </a:lnTo>
                  <a:lnTo>
                    <a:pt x="17556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55" name="object 155" descr=""/>
            <p:cNvPicPr/>
            <p:nvPr/>
          </p:nvPicPr>
          <p:blipFill>
            <a:blip r:embed="rId73" cstate="print"/>
            <a:stretch>
              <a:fillRect/>
            </a:stretch>
          </p:blipFill>
          <p:spPr>
            <a:xfrm>
              <a:off x="5588884" y="3003759"/>
              <a:ext cx="149047" cy="191566"/>
            </a:xfrm>
            <a:prstGeom prst="rect">
              <a:avLst/>
            </a:prstGeom>
          </p:spPr>
        </p:pic>
        <p:sp>
          <p:nvSpPr>
            <p:cNvPr id="156" name="object 156" descr=""/>
            <p:cNvSpPr/>
            <p:nvPr/>
          </p:nvSpPr>
          <p:spPr>
            <a:xfrm>
              <a:off x="5757354" y="3003765"/>
              <a:ext cx="551815" cy="191770"/>
            </a:xfrm>
            <a:custGeom>
              <a:avLst/>
              <a:gdLst/>
              <a:ahLst/>
              <a:cxnLst/>
              <a:rect l="l" t="t" r="r" b="b"/>
              <a:pathLst>
                <a:path w="551814" h="191769">
                  <a:moveTo>
                    <a:pt x="155448" y="4826"/>
                  </a:moveTo>
                  <a:lnTo>
                    <a:pt x="0" y="4826"/>
                  </a:lnTo>
                  <a:lnTo>
                    <a:pt x="0" y="26416"/>
                  </a:lnTo>
                  <a:lnTo>
                    <a:pt x="65836" y="26416"/>
                  </a:lnTo>
                  <a:lnTo>
                    <a:pt x="65836" y="187706"/>
                  </a:lnTo>
                  <a:lnTo>
                    <a:pt x="89839" y="187706"/>
                  </a:lnTo>
                  <a:lnTo>
                    <a:pt x="89839" y="26416"/>
                  </a:lnTo>
                  <a:lnTo>
                    <a:pt x="155448" y="26416"/>
                  </a:lnTo>
                  <a:lnTo>
                    <a:pt x="155448" y="4826"/>
                  </a:lnTo>
                  <a:close/>
                </a:path>
                <a:path w="551814" h="191769">
                  <a:moveTo>
                    <a:pt x="344957" y="187452"/>
                  </a:moveTo>
                  <a:lnTo>
                    <a:pt x="326364" y="142189"/>
                  </a:lnTo>
                  <a:lnTo>
                    <a:pt x="317639" y="120929"/>
                  </a:lnTo>
                  <a:lnTo>
                    <a:pt x="291922" y="58318"/>
                  </a:lnTo>
                  <a:lnTo>
                    <a:pt x="291922" y="120929"/>
                  </a:lnTo>
                  <a:lnTo>
                    <a:pt x="220827" y="120929"/>
                  </a:lnTo>
                  <a:lnTo>
                    <a:pt x="256489" y="32461"/>
                  </a:lnTo>
                  <a:lnTo>
                    <a:pt x="291922" y="120929"/>
                  </a:lnTo>
                  <a:lnTo>
                    <a:pt x="291922" y="58318"/>
                  </a:lnTo>
                  <a:lnTo>
                    <a:pt x="281305" y="32461"/>
                  </a:lnTo>
                  <a:lnTo>
                    <a:pt x="269748" y="4343"/>
                  </a:lnTo>
                  <a:lnTo>
                    <a:pt x="244373" y="4343"/>
                  </a:lnTo>
                  <a:lnTo>
                    <a:pt x="168935" y="187452"/>
                  </a:lnTo>
                  <a:lnTo>
                    <a:pt x="194081" y="187452"/>
                  </a:lnTo>
                  <a:lnTo>
                    <a:pt x="212369" y="142189"/>
                  </a:lnTo>
                  <a:lnTo>
                    <a:pt x="300380" y="142189"/>
                  </a:lnTo>
                  <a:lnTo>
                    <a:pt x="318668" y="187452"/>
                  </a:lnTo>
                  <a:lnTo>
                    <a:pt x="344957" y="187452"/>
                  </a:lnTo>
                  <a:close/>
                </a:path>
                <a:path w="551814" h="191769">
                  <a:moveTo>
                    <a:pt x="551611" y="91440"/>
                  </a:moveTo>
                  <a:lnTo>
                    <a:pt x="453085" y="91440"/>
                  </a:lnTo>
                  <a:lnTo>
                    <a:pt x="453085" y="112242"/>
                  </a:lnTo>
                  <a:lnTo>
                    <a:pt x="526008" y="112242"/>
                  </a:lnTo>
                  <a:lnTo>
                    <a:pt x="519480" y="135267"/>
                  </a:lnTo>
                  <a:lnTo>
                    <a:pt x="504977" y="153593"/>
                  </a:lnTo>
                  <a:lnTo>
                    <a:pt x="483958" y="165696"/>
                  </a:lnTo>
                  <a:lnTo>
                    <a:pt x="457885" y="170078"/>
                  </a:lnTo>
                  <a:lnTo>
                    <a:pt x="428459" y="164541"/>
                  </a:lnTo>
                  <a:lnTo>
                    <a:pt x="405396" y="149136"/>
                  </a:lnTo>
                  <a:lnTo>
                    <a:pt x="390347" y="125615"/>
                  </a:lnTo>
                  <a:lnTo>
                    <a:pt x="384962" y="95783"/>
                  </a:lnTo>
                  <a:lnTo>
                    <a:pt x="390334" y="66116"/>
                  </a:lnTo>
                  <a:lnTo>
                    <a:pt x="405333" y="42748"/>
                  </a:lnTo>
                  <a:lnTo>
                    <a:pt x="428269" y="27444"/>
                  </a:lnTo>
                  <a:lnTo>
                    <a:pt x="457428" y="21945"/>
                  </a:lnTo>
                  <a:lnTo>
                    <a:pt x="479691" y="24980"/>
                  </a:lnTo>
                  <a:lnTo>
                    <a:pt x="498690" y="33401"/>
                  </a:lnTo>
                  <a:lnTo>
                    <a:pt x="513232" y="46151"/>
                  </a:lnTo>
                  <a:lnTo>
                    <a:pt x="522122" y="62179"/>
                  </a:lnTo>
                  <a:lnTo>
                    <a:pt x="548182" y="62179"/>
                  </a:lnTo>
                  <a:lnTo>
                    <a:pt x="536435" y="37706"/>
                  </a:lnTo>
                  <a:lnTo>
                    <a:pt x="516470" y="17970"/>
                  </a:lnTo>
                  <a:lnTo>
                    <a:pt x="489546" y="4800"/>
                  </a:lnTo>
                  <a:lnTo>
                    <a:pt x="456971" y="0"/>
                  </a:lnTo>
                  <a:lnTo>
                    <a:pt x="418338" y="7188"/>
                  </a:lnTo>
                  <a:lnTo>
                    <a:pt x="387959" y="27139"/>
                  </a:lnTo>
                  <a:lnTo>
                    <a:pt x="368084" y="57480"/>
                  </a:lnTo>
                  <a:lnTo>
                    <a:pt x="360959" y="95783"/>
                  </a:lnTo>
                  <a:lnTo>
                    <a:pt x="368084" y="134086"/>
                  </a:lnTo>
                  <a:lnTo>
                    <a:pt x="387959" y="164414"/>
                  </a:lnTo>
                  <a:lnTo>
                    <a:pt x="418338" y="184378"/>
                  </a:lnTo>
                  <a:lnTo>
                    <a:pt x="456971" y="191566"/>
                  </a:lnTo>
                  <a:lnTo>
                    <a:pt x="494334" y="184797"/>
                  </a:lnTo>
                  <a:lnTo>
                    <a:pt x="524357" y="165849"/>
                  </a:lnTo>
                  <a:lnTo>
                    <a:pt x="544347" y="136791"/>
                  </a:lnTo>
                  <a:lnTo>
                    <a:pt x="551611" y="99669"/>
                  </a:lnTo>
                  <a:lnTo>
                    <a:pt x="551611" y="9144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57" name="object 157" descr=""/>
            <p:cNvPicPr/>
            <p:nvPr/>
          </p:nvPicPr>
          <p:blipFill>
            <a:blip r:embed="rId74" cstate="print"/>
            <a:stretch>
              <a:fillRect/>
            </a:stretch>
          </p:blipFill>
          <p:spPr>
            <a:xfrm>
              <a:off x="6331149" y="3003759"/>
              <a:ext cx="190652" cy="191566"/>
            </a:xfrm>
            <a:prstGeom prst="rect">
              <a:avLst/>
            </a:prstGeom>
          </p:spPr>
        </p:pic>
      </p:grpSp>
      <p:sp>
        <p:nvSpPr>
          <p:cNvPr id="158" name="object 158" descr=""/>
          <p:cNvSpPr/>
          <p:nvPr/>
        </p:nvSpPr>
        <p:spPr>
          <a:xfrm>
            <a:off x="6609233" y="3003511"/>
            <a:ext cx="195580" cy="190500"/>
          </a:xfrm>
          <a:custGeom>
            <a:avLst/>
            <a:gdLst/>
            <a:ahLst/>
            <a:cxnLst/>
            <a:rect l="l" t="t" r="r" b="b"/>
            <a:pathLst>
              <a:path w="195579" h="190500">
                <a:moveTo>
                  <a:pt x="180822" y="0"/>
                </a:moveTo>
                <a:lnTo>
                  <a:pt x="13944" y="0"/>
                </a:lnTo>
                <a:lnTo>
                  <a:pt x="13944" y="17780"/>
                </a:lnTo>
                <a:lnTo>
                  <a:pt x="13944" y="58420"/>
                </a:lnTo>
                <a:lnTo>
                  <a:pt x="13944" y="77470"/>
                </a:lnTo>
                <a:lnTo>
                  <a:pt x="180822" y="77470"/>
                </a:lnTo>
                <a:lnTo>
                  <a:pt x="180822" y="59004"/>
                </a:lnTo>
                <a:lnTo>
                  <a:pt x="180822" y="58420"/>
                </a:lnTo>
                <a:lnTo>
                  <a:pt x="180822" y="18313"/>
                </a:lnTo>
                <a:lnTo>
                  <a:pt x="158191" y="18313"/>
                </a:lnTo>
                <a:lnTo>
                  <a:pt x="158191" y="58420"/>
                </a:lnTo>
                <a:lnTo>
                  <a:pt x="36576" y="58420"/>
                </a:lnTo>
                <a:lnTo>
                  <a:pt x="36576" y="17780"/>
                </a:lnTo>
                <a:lnTo>
                  <a:pt x="180822" y="17780"/>
                </a:lnTo>
                <a:lnTo>
                  <a:pt x="180822" y="0"/>
                </a:lnTo>
                <a:close/>
              </a:path>
              <a:path w="195579" h="190500">
                <a:moveTo>
                  <a:pt x="185166" y="170180"/>
                </a:moveTo>
                <a:lnTo>
                  <a:pt x="36576" y="170180"/>
                </a:lnTo>
                <a:lnTo>
                  <a:pt x="36576" y="133350"/>
                </a:lnTo>
                <a:lnTo>
                  <a:pt x="13716" y="133350"/>
                </a:lnTo>
                <a:lnTo>
                  <a:pt x="13716" y="170180"/>
                </a:lnTo>
                <a:lnTo>
                  <a:pt x="13716" y="190500"/>
                </a:lnTo>
                <a:lnTo>
                  <a:pt x="185166" y="190500"/>
                </a:lnTo>
                <a:lnTo>
                  <a:pt x="185166" y="170180"/>
                </a:lnTo>
                <a:close/>
              </a:path>
              <a:path w="195579" h="190500">
                <a:moveTo>
                  <a:pt x="194995" y="97409"/>
                </a:moveTo>
                <a:lnTo>
                  <a:pt x="0" y="97409"/>
                </a:lnTo>
                <a:lnTo>
                  <a:pt x="0" y="116611"/>
                </a:lnTo>
                <a:lnTo>
                  <a:pt x="85953" y="116611"/>
                </a:lnTo>
                <a:lnTo>
                  <a:pt x="85953" y="150215"/>
                </a:lnTo>
                <a:lnTo>
                  <a:pt x="108813" y="150215"/>
                </a:lnTo>
                <a:lnTo>
                  <a:pt x="108813" y="116611"/>
                </a:lnTo>
                <a:lnTo>
                  <a:pt x="194995" y="116611"/>
                </a:lnTo>
                <a:lnTo>
                  <a:pt x="194995" y="9740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9" name="object 159" descr=""/>
          <p:cNvSpPr/>
          <p:nvPr/>
        </p:nvSpPr>
        <p:spPr>
          <a:xfrm>
            <a:off x="6990317" y="3000787"/>
            <a:ext cx="22860" cy="40005"/>
          </a:xfrm>
          <a:custGeom>
            <a:avLst/>
            <a:gdLst/>
            <a:ahLst/>
            <a:cxnLst/>
            <a:rect l="l" t="t" r="r" b="b"/>
            <a:pathLst>
              <a:path w="22859" h="40005">
                <a:moveTo>
                  <a:pt x="22631" y="39776"/>
                </a:moveTo>
                <a:lnTo>
                  <a:pt x="0" y="39776"/>
                </a:lnTo>
                <a:lnTo>
                  <a:pt x="0" y="0"/>
                </a:lnTo>
                <a:lnTo>
                  <a:pt x="22631" y="0"/>
                </a:lnTo>
                <a:lnTo>
                  <a:pt x="22631" y="397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60" name="object 160" descr=""/>
          <p:cNvGrpSpPr/>
          <p:nvPr/>
        </p:nvGrpSpPr>
        <p:grpSpPr>
          <a:xfrm>
            <a:off x="6837155" y="3004216"/>
            <a:ext cx="627380" cy="189865"/>
            <a:chOff x="6837155" y="3004216"/>
            <a:chExt cx="627380" cy="189865"/>
          </a:xfrm>
        </p:grpSpPr>
        <p:sp>
          <p:nvSpPr>
            <p:cNvPr id="161" name="object 161" descr=""/>
            <p:cNvSpPr/>
            <p:nvPr/>
          </p:nvSpPr>
          <p:spPr>
            <a:xfrm>
              <a:off x="6837147" y="3004222"/>
              <a:ext cx="175895" cy="189865"/>
            </a:xfrm>
            <a:custGeom>
              <a:avLst/>
              <a:gdLst/>
              <a:ahLst/>
              <a:cxnLst/>
              <a:rect l="l" t="t" r="r" b="b"/>
              <a:pathLst>
                <a:path w="175895" h="189864">
                  <a:moveTo>
                    <a:pt x="114071" y="0"/>
                  </a:moveTo>
                  <a:lnTo>
                    <a:pt x="91897" y="0"/>
                  </a:lnTo>
                  <a:lnTo>
                    <a:pt x="91897" y="26974"/>
                  </a:lnTo>
                  <a:lnTo>
                    <a:pt x="114071" y="26974"/>
                  </a:lnTo>
                  <a:lnTo>
                    <a:pt x="114071" y="0"/>
                  </a:lnTo>
                  <a:close/>
                </a:path>
                <a:path w="175895" h="189864">
                  <a:moveTo>
                    <a:pt x="175793" y="130098"/>
                  </a:moveTo>
                  <a:lnTo>
                    <a:pt x="32004" y="130098"/>
                  </a:lnTo>
                  <a:lnTo>
                    <a:pt x="32004" y="111048"/>
                  </a:lnTo>
                  <a:lnTo>
                    <a:pt x="9601" y="111048"/>
                  </a:lnTo>
                  <a:lnTo>
                    <a:pt x="9601" y="130098"/>
                  </a:lnTo>
                  <a:lnTo>
                    <a:pt x="9601" y="147878"/>
                  </a:lnTo>
                  <a:lnTo>
                    <a:pt x="9601" y="170738"/>
                  </a:lnTo>
                  <a:lnTo>
                    <a:pt x="9601" y="189788"/>
                  </a:lnTo>
                  <a:lnTo>
                    <a:pt x="175793" y="189788"/>
                  </a:lnTo>
                  <a:lnTo>
                    <a:pt x="175793" y="170992"/>
                  </a:lnTo>
                  <a:lnTo>
                    <a:pt x="175793" y="170738"/>
                  </a:lnTo>
                  <a:lnTo>
                    <a:pt x="175793" y="148132"/>
                  </a:lnTo>
                  <a:lnTo>
                    <a:pt x="153390" y="148132"/>
                  </a:lnTo>
                  <a:lnTo>
                    <a:pt x="153390" y="170738"/>
                  </a:lnTo>
                  <a:lnTo>
                    <a:pt x="32004" y="170738"/>
                  </a:lnTo>
                  <a:lnTo>
                    <a:pt x="32004" y="147878"/>
                  </a:lnTo>
                  <a:lnTo>
                    <a:pt x="175793" y="147878"/>
                  </a:lnTo>
                  <a:lnTo>
                    <a:pt x="175793" y="130098"/>
                  </a:lnTo>
                  <a:close/>
                </a:path>
                <a:path w="175895" h="189864">
                  <a:moveTo>
                    <a:pt x="175793" y="110642"/>
                  </a:moveTo>
                  <a:lnTo>
                    <a:pt x="153390" y="110642"/>
                  </a:lnTo>
                  <a:lnTo>
                    <a:pt x="153390" y="130073"/>
                  </a:lnTo>
                  <a:lnTo>
                    <a:pt x="175793" y="130073"/>
                  </a:lnTo>
                  <a:lnTo>
                    <a:pt x="175793" y="110642"/>
                  </a:lnTo>
                  <a:close/>
                </a:path>
                <a:path w="175895" h="189864">
                  <a:moveTo>
                    <a:pt x="175793" y="36118"/>
                  </a:moveTo>
                  <a:lnTo>
                    <a:pt x="114071" y="36118"/>
                  </a:lnTo>
                  <a:lnTo>
                    <a:pt x="114071" y="27228"/>
                  </a:lnTo>
                  <a:lnTo>
                    <a:pt x="91897" y="27228"/>
                  </a:lnTo>
                  <a:lnTo>
                    <a:pt x="91897" y="45008"/>
                  </a:lnTo>
                  <a:lnTo>
                    <a:pt x="91897" y="57708"/>
                  </a:lnTo>
                  <a:lnTo>
                    <a:pt x="91897" y="75488"/>
                  </a:lnTo>
                  <a:lnTo>
                    <a:pt x="22174" y="75488"/>
                  </a:lnTo>
                  <a:lnTo>
                    <a:pt x="22174" y="45008"/>
                  </a:lnTo>
                  <a:lnTo>
                    <a:pt x="91897" y="45008"/>
                  </a:lnTo>
                  <a:lnTo>
                    <a:pt x="91897" y="27228"/>
                  </a:lnTo>
                  <a:lnTo>
                    <a:pt x="22174" y="27228"/>
                  </a:lnTo>
                  <a:lnTo>
                    <a:pt x="22174" y="558"/>
                  </a:lnTo>
                  <a:lnTo>
                    <a:pt x="0" y="558"/>
                  </a:lnTo>
                  <a:lnTo>
                    <a:pt x="0" y="94538"/>
                  </a:lnTo>
                  <a:lnTo>
                    <a:pt x="114071" y="94538"/>
                  </a:lnTo>
                  <a:lnTo>
                    <a:pt x="114071" y="75488"/>
                  </a:lnTo>
                  <a:lnTo>
                    <a:pt x="114071" y="57708"/>
                  </a:lnTo>
                  <a:lnTo>
                    <a:pt x="153162" y="57708"/>
                  </a:lnTo>
                  <a:lnTo>
                    <a:pt x="153162" y="99898"/>
                  </a:lnTo>
                  <a:lnTo>
                    <a:pt x="175793" y="99898"/>
                  </a:lnTo>
                  <a:lnTo>
                    <a:pt x="175793" y="57708"/>
                  </a:lnTo>
                  <a:lnTo>
                    <a:pt x="175793" y="45008"/>
                  </a:lnTo>
                  <a:lnTo>
                    <a:pt x="175793" y="3611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62" name="object 162" descr=""/>
            <p:cNvPicPr/>
            <p:nvPr/>
          </p:nvPicPr>
          <p:blipFill>
            <a:blip r:embed="rId75" cstate="print"/>
            <a:stretch>
              <a:fillRect/>
            </a:stretch>
          </p:blipFill>
          <p:spPr>
            <a:xfrm>
              <a:off x="7049067" y="3004902"/>
              <a:ext cx="194995" cy="181737"/>
            </a:xfrm>
            <a:prstGeom prst="rect">
              <a:avLst/>
            </a:prstGeom>
          </p:spPr>
        </p:pic>
        <p:sp>
          <p:nvSpPr>
            <p:cNvPr id="163" name="object 163" descr=""/>
            <p:cNvSpPr/>
            <p:nvPr/>
          </p:nvSpPr>
          <p:spPr>
            <a:xfrm>
              <a:off x="7268972" y="3007321"/>
              <a:ext cx="195580" cy="179070"/>
            </a:xfrm>
            <a:custGeom>
              <a:avLst/>
              <a:gdLst/>
              <a:ahLst/>
              <a:cxnLst/>
              <a:rect l="l" t="t" r="r" b="b"/>
              <a:pathLst>
                <a:path w="195579" h="179069">
                  <a:moveTo>
                    <a:pt x="194995" y="158750"/>
                  </a:moveTo>
                  <a:lnTo>
                    <a:pt x="108585" y="158750"/>
                  </a:lnTo>
                  <a:lnTo>
                    <a:pt x="108585" y="121920"/>
                  </a:lnTo>
                  <a:lnTo>
                    <a:pt x="185166" y="121920"/>
                  </a:lnTo>
                  <a:lnTo>
                    <a:pt x="185166" y="101600"/>
                  </a:lnTo>
                  <a:lnTo>
                    <a:pt x="35661" y="101600"/>
                  </a:lnTo>
                  <a:lnTo>
                    <a:pt x="35661" y="71120"/>
                  </a:lnTo>
                  <a:lnTo>
                    <a:pt x="182194" y="71120"/>
                  </a:lnTo>
                  <a:lnTo>
                    <a:pt x="182194" y="50800"/>
                  </a:lnTo>
                  <a:lnTo>
                    <a:pt x="182194" y="20320"/>
                  </a:lnTo>
                  <a:lnTo>
                    <a:pt x="182194" y="0"/>
                  </a:lnTo>
                  <a:lnTo>
                    <a:pt x="13030" y="0"/>
                  </a:lnTo>
                  <a:lnTo>
                    <a:pt x="13030" y="20320"/>
                  </a:lnTo>
                  <a:lnTo>
                    <a:pt x="159791" y="20320"/>
                  </a:lnTo>
                  <a:lnTo>
                    <a:pt x="159791" y="50800"/>
                  </a:lnTo>
                  <a:lnTo>
                    <a:pt x="13030" y="50800"/>
                  </a:lnTo>
                  <a:lnTo>
                    <a:pt x="13030" y="71120"/>
                  </a:lnTo>
                  <a:lnTo>
                    <a:pt x="13030" y="101600"/>
                  </a:lnTo>
                  <a:lnTo>
                    <a:pt x="13030" y="121920"/>
                  </a:lnTo>
                  <a:lnTo>
                    <a:pt x="85496" y="121920"/>
                  </a:lnTo>
                  <a:lnTo>
                    <a:pt x="85496" y="158750"/>
                  </a:lnTo>
                  <a:lnTo>
                    <a:pt x="0" y="158750"/>
                  </a:lnTo>
                  <a:lnTo>
                    <a:pt x="0" y="179070"/>
                  </a:lnTo>
                  <a:lnTo>
                    <a:pt x="194995" y="179070"/>
                  </a:lnTo>
                  <a:lnTo>
                    <a:pt x="194995" y="1587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64" name="object 164" descr=""/>
          <p:cNvGrpSpPr/>
          <p:nvPr/>
        </p:nvGrpSpPr>
        <p:grpSpPr>
          <a:xfrm>
            <a:off x="7554787" y="3000330"/>
            <a:ext cx="405765" cy="196215"/>
            <a:chOff x="7554787" y="3000330"/>
            <a:chExt cx="405765" cy="196215"/>
          </a:xfrm>
        </p:grpSpPr>
        <p:pic>
          <p:nvPicPr>
            <p:cNvPr id="165" name="object 165" descr=""/>
            <p:cNvPicPr/>
            <p:nvPr/>
          </p:nvPicPr>
          <p:blipFill>
            <a:blip r:embed="rId76" cstate="print"/>
            <a:stretch>
              <a:fillRect/>
            </a:stretch>
          </p:blipFill>
          <p:spPr>
            <a:xfrm>
              <a:off x="7554787" y="3000787"/>
              <a:ext cx="185623" cy="192709"/>
            </a:xfrm>
            <a:prstGeom prst="rect">
              <a:avLst/>
            </a:prstGeom>
          </p:spPr>
        </p:pic>
        <p:pic>
          <p:nvPicPr>
            <p:cNvPr id="166" name="object 166" descr=""/>
            <p:cNvPicPr/>
            <p:nvPr/>
          </p:nvPicPr>
          <p:blipFill>
            <a:blip r:embed="rId77" cstate="print"/>
            <a:stretch>
              <a:fillRect/>
            </a:stretch>
          </p:blipFill>
          <p:spPr>
            <a:xfrm>
              <a:off x="7768528" y="3000330"/>
              <a:ext cx="192024" cy="195681"/>
            </a:xfrm>
            <a:prstGeom prst="rect">
              <a:avLst/>
            </a:prstGeom>
          </p:spPr>
        </p:pic>
      </p:grpSp>
      <p:pic>
        <p:nvPicPr>
          <p:cNvPr id="167" name="object 167" descr=""/>
          <p:cNvPicPr/>
          <p:nvPr/>
        </p:nvPicPr>
        <p:blipFill>
          <a:blip r:embed="rId78" cstate="print"/>
          <a:stretch>
            <a:fillRect/>
          </a:stretch>
        </p:blipFill>
        <p:spPr>
          <a:xfrm>
            <a:off x="8053088" y="2996215"/>
            <a:ext cx="67894" cy="203911"/>
          </a:xfrm>
          <a:prstGeom prst="rect">
            <a:avLst/>
          </a:prstGeom>
        </p:spPr>
      </p:pic>
      <p:grpSp>
        <p:nvGrpSpPr>
          <p:cNvPr id="168" name="object 168" descr=""/>
          <p:cNvGrpSpPr/>
          <p:nvPr/>
        </p:nvGrpSpPr>
        <p:grpSpPr>
          <a:xfrm>
            <a:off x="8202592" y="2996215"/>
            <a:ext cx="332740" cy="218440"/>
            <a:chOff x="8202592" y="2996215"/>
            <a:chExt cx="332740" cy="218440"/>
          </a:xfrm>
        </p:grpSpPr>
        <p:pic>
          <p:nvPicPr>
            <p:cNvPr id="169" name="object 169" descr=""/>
            <p:cNvPicPr/>
            <p:nvPr/>
          </p:nvPicPr>
          <p:blipFill>
            <a:blip r:embed="rId79" cstate="print"/>
            <a:stretch>
              <a:fillRect/>
            </a:stretch>
          </p:blipFill>
          <p:spPr>
            <a:xfrm>
              <a:off x="8202592" y="2996215"/>
              <a:ext cx="115671" cy="218084"/>
            </a:xfrm>
            <a:prstGeom prst="rect">
              <a:avLst/>
            </a:prstGeom>
          </p:spPr>
        </p:pic>
        <p:sp>
          <p:nvSpPr>
            <p:cNvPr id="170" name="object 170" descr=""/>
            <p:cNvSpPr/>
            <p:nvPr/>
          </p:nvSpPr>
          <p:spPr>
            <a:xfrm>
              <a:off x="8339747" y="3007321"/>
              <a:ext cx="195580" cy="179070"/>
            </a:xfrm>
            <a:custGeom>
              <a:avLst/>
              <a:gdLst/>
              <a:ahLst/>
              <a:cxnLst/>
              <a:rect l="l" t="t" r="r" b="b"/>
              <a:pathLst>
                <a:path w="195579" h="179069">
                  <a:moveTo>
                    <a:pt x="194995" y="158750"/>
                  </a:moveTo>
                  <a:lnTo>
                    <a:pt x="108585" y="158750"/>
                  </a:lnTo>
                  <a:lnTo>
                    <a:pt x="108585" y="121920"/>
                  </a:lnTo>
                  <a:lnTo>
                    <a:pt x="185166" y="121920"/>
                  </a:lnTo>
                  <a:lnTo>
                    <a:pt x="185166" y="101600"/>
                  </a:lnTo>
                  <a:lnTo>
                    <a:pt x="35661" y="101600"/>
                  </a:lnTo>
                  <a:lnTo>
                    <a:pt x="35661" y="71120"/>
                  </a:lnTo>
                  <a:lnTo>
                    <a:pt x="182194" y="71120"/>
                  </a:lnTo>
                  <a:lnTo>
                    <a:pt x="182194" y="50800"/>
                  </a:lnTo>
                  <a:lnTo>
                    <a:pt x="182194" y="20320"/>
                  </a:lnTo>
                  <a:lnTo>
                    <a:pt x="182194" y="0"/>
                  </a:lnTo>
                  <a:lnTo>
                    <a:pt x="13030" y="0"/>
                  </a:lnTo>
                  <a:lnTo>
                    <a:pt x="13030" y="20320"/>
                  </a:lnTo>
                  <a:lnTo>
                    <a:pt x="159791" y="20320"/>
                  </a:lnTo>
                  <a:lnTo>
                    <a:pt x="159791" y="50800"/>
                  </a:lnTo>
                  <a:lnTo>
                    <a:pt x="13030" y="50800"/>
                  </a:lnTo>
                  <a:lnTo>
                    <a:pt x="13030" y="71120"/>
                  </a:lnTo>
                  <a:lnTo>
                    <a:pt x="13030" y="101600"/>
                  </a:lnTo>
                  <a:lnTo>
                    <a:pt x="13030" y="121920"/>
                  </a:lnTo>
                  <a:lnTo>
                    <a:pt x="85496" y="121920"/>
                  </a:lnTo>
                  <a:lnTo>
                    <a:pt x="85496" y="158750"/>
                  </a:lnTo>
                  <a:lnTo>
                    <a:pt x="0" y="158750"/>
                  </a:lnTo>
                  <a:lnTo>
                    <a:pt x="0" y="179070"/>
                  </a:lnTo>
                  <a:lnTo>
                    <a:pt x="194995" y="179070"/>
                  </a:lnTo>
                  <a:lnTo>
                    <a:pt x="194995" y="1587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71" name="object 171" descr=""/>
          <p:cNvGrpSpPr/>
          <p:nvPr/>
        </p:nvGrpSpPr>
        <p:grpSpPr>
          <a:xfrm>
            <a:off x="8632922" y="3000787"/>
            <a:ext cx="613410" cy="195580"/>
            <a:chOff x="8632922" y="3000787"/>
            <a:chExt cx="613410" cy="195580"/>
          </a:xfrm>
        </p:grpSpPr>
        <p:pic>
          <p:nvPicPr>
            <p:cNvPr id="172" name="object 172" descr="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8632922" y="3000787"/>
              <a:ext cx="399364" cy="195224"/>
            </a:xfrm>
            <a:prstGeom prst="rect">
              <a:avLst/>
            </a:prstGeom>
          </p:spPr>
        </p:pic>
        <p:pic>
          <p:nvPicPr>
            <p:cNvPr id="173" name="object 173" descr="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9063605" y="3000787"/>
              <a:ext cx="182651" cy="195224"/>
            </a:xfrm>
            <a:prstGeom prst="rect">
              <a:avLst/>
            </a:prstGeom>
          </p:spPr>
        </p:pic>
      </p:grpSp>
      <p:pic>
        <p:nvPicPr>
          <p:cNvPr id="174" name="object 174" descr=""/>
          <p:cNvPicPr/>
          <p:nvPr/>
        </p:nvPicPr>
        <p:blipFill>
          <a:blip r:embed="rId50" cstate="print"/>
          <a:stretch>
            <a:fillRect/>
          </a:stretch>
        </p:blipFill>
        <p:spPr>
          <a:xfrm>
            <a:off x="9290833" y="3000787"/>
            <a:ext cx="176479" cy="195224"/>
          </a:xfrm>
          <a:prstGeom prst="rect">
            <a:avLst/>
          </a:prstGeom>
        </p:spPr>
      </p:pic>
      <p:grpSp>
        <p:nvGrpSpPr>
          <p:cNvPr id="175" name="object 175" descr=""/>
          <p:cNvGrpSpPr/>
          <p:nvPr/>
        </p:nvGrpSpPr>
        <p:grpSpPr>
          <a:xfrm>
            <a:off x="9567344" y="2993014"/>
            <a:ext cx="692785" cy="203200"/>
            <a:chOff x="9567344" y="2993014"/>
            <a:chExt cx="692785" cy="203200"/>
          </a:xfrm>
        </p:grpSpPr>
        <p:pic>
          <p:nvPicPr>
            <p:cNvPr id="176" name="object 176" descr=""/>
            <p:cNvPicPr/>
            <p:nvPr/>
          </p:nvPicPr>
          <p:blipFill>
            <a:blip r:embed="rId80" cstate="print"/>
            <a:stretch>
              <a:fillRect/>
            </a:stretch>
          </p:blipFill>
          <p:spPr>
            <a:xfrm>
              <a:off x="9567344" y="2993014"/>
              <a:ext cx="194995" cy="200710"/>
            </a:xfrm>
            <a:prstGeom prst="rect">
              <a:avLst/>
            </a:prstGeom>
          </p:spPr>
        </p:pic>
        <p:pic>
          <p:nvPicPr>
            <p:cNvPr id="177" name="object 177" descr="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9794801" y="3000787"/>
              <a:ext cx="176250" cy="195224"/>
            </a:xfrm>
            <a:prstGeom prst="rect">
              <a:avLst/>
            </a:prstGeom>
          </p:spPr>
        </p:pic>
        <p:pic>
          <p:nvPicPr>
            <p:cNvPr id="178" name="object 178" descr=""/>
            <p:cNvPicPr/>
            <p:nvPr/>
          </p:nvPicPr>
          <p:blipFill>
            <a:blip r:embed="rId81" cstate="print"/>
            <a:stretch>
              <a:fillRect/>
            </a:stretch>
          </p:blipFill>
          <p:spPr>
            <a:xfrm>
              <a:off x="10007171" y="3000787"/>
              <a:ext cx="182651" cy="192709"/>
            </a:xfrm>
            <a:prstGeom prst="rect">
              <a:avLst/>
            </a:prstGeom>
          </p:spPr>
        </p:pic>
        <p:sp>
          <p:nvSpPr>
            <p:cNvPr id="179" name="object 179" descr=""/>
            <p:cNvSpPr/>
            <p:nvPr/>
          </p:nvSpPr>
          <p:spPr>
            <a:xfrm>
              <a:off x="10227769" y="3161721"/>
              <a:ext cx="32384" cy="33020"/>
            </a:xfrm>
            <a:custGeom>
              <a:avLst/>
              <a:gdLst/>
              <a:ahLst/>
              <a:cxnLst/>
              <a:rect l="l" t="t" r="r" b="b"/>
              <a:pathLst>
                <a:path w="32384" h="33019">
                  <a:moveTo>
                    <a:pt x="25374" y="32461"/>
                  </a:moveTo>
                  <a:lnTo>
                    <a:pt x="16230" y="32461"/>
                  </a:lnTo>
                  <a:lnTo>
                    <a:pt x="7086" y="32461"/>
                  </a:lnTo>
                  <a:lnTo>
                    <a:pt x="0" y="25374"/>
                  </a:lnTo>
                  <a:lnTo>
                    <a:pt x="0" y="7086"/>
                  </a:lnTo>
                  <a:lnTo>
                    <a:pt x="7086" y="0"/>
                  </a:lnTo>
                  <a:lnTo>
                    <a:pt x="25374" y="0"/>
                  </a:lnTo>
                  <a:lnTo>
                    <a:pt x="32232" y="7086"/>
                  </a:lnTo>
                  <a:lnTo>
                    <a:pt x="32232" y="25374"/>
                  </a:lnTo>
                  <a:lnTo>
                    <a:pt x="25374" y="3246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80" name="object 180" descr=""/>
          <p:cNvPicPr/>
          <p:nvPr/>
        </p:nvPicPr>
        <p:blipFill>
          <a:blip r:embed="rId82" cstate="print"/>
          <a:stretch>
            <a:fillRect/>
          </a:stretch>
        </p:blipFill>
        <p:spPr>
          <a:xfrm>
            <a:off x="4575282" y="1561488"/>
            <a:ext cx="9977326" cy="299319"/>
          </a:xfrm>
          <a:prstGeom prst="rect">
            <a:avLst/>
          </a:prstGeom>
        </p:spPr>
      </p:pic>
      <p:pic>
        <p:nvPicPr>
          <p:cNvPr id="181" name="object 181" descr=""/>
          <p:cNvPicPr/>
          <p:nvPr/>
        </p:nvPicPr>
        <p:blipFill>
          <a:blip r:embed="rId83" cstate="print"/>
          <a:stretch>
            <a:fillRect/>
          </a:stretch>
        </p:blipFill>
        <p:spPr>
          <a:xfrm>
            <a:off x="4819299" y="1121428"/>
            <a:ext cx="129387" cy="187451"/>
          </a:xfrm>
          <a:prstGeom prst="rect">
            <a:avLst/>
          </a:prstGeom>
        </p:spPr>
      </p:pic>
      <p:sp>
        <p:nvSpPr>
          <p:cNvPr id="182" name="object 182" descr=""/>
          <p:cNvSpPr/>
          <p:nvPr/>
        </p:nvSpPr>
        <p:spPr>
          <a:xfrm>
            <a:off x="5133852" y="1118456"/>
            <a:ext cx="22860" cy="47625"/>
          </a:xfrm>
          <a:custGeom>
            <a:avLst/>
            <a:gdLst/>
            <a:ahLst/>
            <a:cxnLst/>
            <a:rect l="l" t="t" r="r" b="b"/>
            <a:pathLst>
              <a:path w="22860" h="47625">
                <a:moveTo>
                  <a:pt x="22631" y="47320"/>
                </a:moveTo>
                <a:lnTo>
                  <a:pt x="0" y="47320"/>
                </a:lnTo>
                <a:lnTo>
                  <a:pt x="0" y="0"/>
                </a:lnTo>
                <a:lnTo>
                  <a:pt x="22631" y="0"/>
                </a:lnTo>
                <a:lnTo>
                  <a:pt x="22631" y="473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3" name="object 183" descr=""/>
          <p:cNvSpPr/>
          <p:nvPr/>
        </p:nvSpPr>
        <p:spPr>
          <a:xfrm>
            <a:off x="4980686" y="1121892"/>
            <a:ext cx="180340" cy="189865"/>
          </a:xfrm>
          <a:custGeom>
            <a:avLst/>
            <a:gdLst/>
            <a:ahLst/>
            <a:cxnLst/>
            <a:rect l="l" t="t" r="r" b="b"/>
            <a:pathLst>
              <a:path w="180339" h="189865">
                <a:moveTo>
                  <a:pt x="175793" y="43561"/>
                </a:moveTo>
                <a:lnTo>
                  <a:pt x="114071" y="43561"/>
                </a:lnTo>
                <a:lnTo>
                  <a:pt x="114071" y="33604"/>
                </a:lnTo>
                <a:lnTo>
                  <a:pt x="114071" y="33401"/>
                </a:lnTo>
                <a:lnTo>
                  <a:pt x="114071" y="0"/>
                </a:lnTo>
                <a:lnTo>
                  <a:pt x="91897" y="0"/>
                </a:lnTo>
                <a:lnTo>
                  <a:pt x="91897" y="33401"/>
                </a:lnTo>
                <a:lnTo>
                  <a:pt x="91897" y="52451"/>
                </a:lnTo>
                <a:lnTo>
                  <a:pt x="91897" y="65151"/>
                </a:lnTo>
                <a:lnTo>
                  <a:pt x="91897" y="90551"/>
                </a:lnTo>
                <a:lnTo>
                  <a:pt x="22174" y="90551"/>
                </a:lnTo>
                <a:lnTo>
                  <a:pt x="22174" y="52451"/>
                </a:lnTo>
                <a:lnTo>
                  <a:pt x="91897" y="52451"/>
                </a:lnTo>
                <a:lnTo>
                  <a:pt x="91897" y="33401"/>
                </a:lnTo>
                <a:lnTo>
                  <a:pt x="22174" y="33401"/>
                </a:lnTo>
                <a:lnTo>
                  <a:pt x="22174" y="381"/>
                </a:lnTo>
                <a:lnTo>
                  <a:pt x="0" y="381"/>
                </a:lnTo>
                <a:lnTo>
                  <a:pt x="0" y="109601"/>
                </a:lnTo>
                <a:lnTo>
                  <a:pt x="114071" y="109601"/>
                </a:lnTo>
                <a:lnTo>
                  <a:pt x="114071" y="90551"/>
                </a:lnTo>
                <a:lnTo>
                  <a:pt x="114071" y="65151"/>
                </a:lnTo>
                <a:lnTo>
                  <a:pt x="153162" y="65151"/>
                </a:lnTo>
                <a:lnTo>
                  <a:pt x="153162" y="141503"/>
                </a:lnTo>
                <a:lnTo>
                  <a:pt x="175793" y="141503"/>
                </a:lnTo>
                <a:lnTo>
                  <a:pt x="175793" y="65151"/>
                </a:lnTo>
                <a:lnTo>
                  <a:pt x="175793" y="52451"/>
                </a:lnTo>
                <a:lnTo>
                  <a:pt x="175793" y="43561"/>
                </a:lnTo>
                <a:close/>
              </a:path>
              <a:path w="180339" h="189865">
                <a:moveTo>
                  <a:pt x="179908" y="169291"/>
                </a:moveTo>
                <a:lnTo>
                  <a:pt x="32689" y="169291"/>
                </a:lnTo>
                <a:lnTo>
                  <a:pt x="32689" y="127381"/>
                </a:lnTo>
                <a:lnTo>
                  <a:pt x="9601" y="127381"/>
                </a:lnTo>
                <a:lnTo>
                  <a:pt x="9601" y="169291"/>
                </a:lnTo>
                <a:lnTo>
                  <a:pt x="9601" y="189611"/>
                </a:lnTo>
                <a:lnTo>
                  <a:pt x="179908" y="189611"/>
                </a:lnTo>
                <a:lnTo>
                  <a:pt x="179908" y="1692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84" name="object 184" descr="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5259764" y="1118456"/>
            <a:ext cx="189280" cy="192709"/>
          </a:xfrm>
          <a:prstGeom prst="rect">
            <a:avLst/>
          </a:prstGeom>
        </p:spPr>
      </p:pic>
      <p:sp>
        <p:nvSpPr>
          <p:cNvPr id="185" name="object 185" descr=""/>
          <p:cNvSpPr/>
          <p:nvPr/>
        </p:nvSpPr>
        <p:spPr>
          <a:xfrm>
            <a:off x="5637639" y="1118456"/>
            <a:ext cx="22860" cy="41275"/>
          </a:xfrm>
          <a:custGeom>
            <a:avLst/>
            <a:gdLst/>
            <a:ahLst/>
            <a:cxnLst/>
            <a:rect l="l" t="t" r="r" b="b"/>
            <a:pathLst>
              <a:path w="22860" h="41275">
                <a:moveTo>
                  <a:pt x="22631" y="40690"/>
                </a:moveTo>
                <a:lnTo>
                  <a:pt x="0" y="40690"/>
                </a:lnTo>
                <a:lnTo>
                  <a:pt x="0" y="0"/>
                </a:lnTo>
                <a:lnTo>
                  <a:pt x="22631" y="0"/>
                </a:lnTo>
                <a:lnTo>
                  <a:pt x="22631" y="4069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6" name="object 186" descr=""/>
          <p:cNvSpPr/>
          <p:nvPr/>
        </p:nvSpPr>
        <p:spPr>
          <a:xfrm>
            <a:off x="5484469" y="1121892"/>
            <a:ext cx="175895" cy="189865"/>
          </a:xfrm>
          <a:custGeom>
            <a:avLst/>
            <a:gdLst/>
            <a:ahLst/>
            <a:cxnLst/>
            <a:rect l="l" t="t" r="r" b="b"/>
            <a:pathLst>
              <a:path w="175895" h="189865">
                <a:moveTo>
                  <a:pt x="114071" y="0"/>
                </a:moveTo>
                <a:lnTo>
                  <a:pt x="91897" y="0"/>
                </a:lnTo>
                <a:lnTo>
                  <a:pt x="91897" y="27889"/>
                </a:lnTo>
                <a:lnTo>
                  <a:pt x="114071" y="27889"/>
                </a:lnTo>
                <a:lnTo>
                  <a:pt x="114071" y="0"/>
                </a:lnTo>
                <a:close/>
              </a:path>
              <a:path w="175895" h="189865">
                <a:moveTo>
                  <a:pt x="175793" y="135559"/>
                </a:moveTo>
                <a:lnTo>
                  <a:pt x="153162" y="135559"/>
                </a:lnTo>
                <a:lnTo>
                  <a:pt x="153162" y="170307"/>
                </a:lnTo>
                <a:lnTo>
                  <a:pt x="175793" y="170307"/>
                </a:lnTo>
                <a:lnTo>
                  <a:pt x="175793" y="135559"/>
                </a:lnTo>
                <a:close/>
              </a:path>
              <a:path w="175895" h="189865">
                <a:moveTo>
                  <a:pt x="175793" y="117221"/>
                </a:moveTo>
                <a:lnTo>
                  <a:pt x="9601" y="117221"/>
                </a:lnTo>
                <a:lnTo>
                  <a:pt x="9601" y="135001"/>
                </a:lnTo>
                <a:lnTo>
                  <a:pt x="9601" y="170561"/>
                </a:lnTo>
                <a:lnTo>
                  <a:pt x="9601" y="189611"/>
                </a:lnTo>
                <a:lnTo>
                  <a:pt x="175793" y="189611"/>
                </a:lnTo>
                <a:lnTo>
                  <a:pt x="175793" y="170561"/>
                </a:lnTo>
                <a:lnTo>
                  <a:pt x="32232" y="170561"/>
                </a:lnTo>
                <a:lnTo>
                  <a:pt x="32232" y="135001"/>
                </a:lnTo>
                <a:lnTo>
                  <a:pt x="175793" y="135001"/>
                </a:lnTo>
                <a:lnTo>
                  <a:pt x="175793" y="117221"/>
                </a:lnTo>
                <a:close/>
              </a:path>
              <a:path w="175895" h="189865">
                <a:moveTo>
                  <a:pt x="175793" y="37211"/>
                </a:moveTo>
                <a:lnTo>
                  <a:pt x="114071" y="37211"/>
                </a:lnTo>
                <a:lnTo>
                  <a:pt x="114071" y="28321"/>
                </a:lnTo>
                <a:lnTo>
                  <a:pt x="91897" y="28321"/>
                </a:lnTo>
                <a:lnTo>
                  <a:pt x="91897" y="46101"/>
                </a:lnTo>
                <a:lnTo>
                  <a:pt x="91897" y="58801"/>
                </a:lnTo>
                <a:lnTo>
                  <a:pt x="91897" y="77851"/>
                </a:lnTo>
                <a:lnTo>
                  <a:pt x="22174" y="77851"/>
                </a:lnTo>
                <a:lnTo>
                  <a:pt x="22174" y="46101"/>
                </a:lnTo>
                <a:lnTo>
                  <a:pt x="91897" y="46101"/>
                </a:lnTo>
                <a:lnTo>
                  <a:pt x="91897" y="28321"/>
                </a:lnTo>
                <a:lnTo>
                  <a:pt x="22174" y="28321"/>
                </a:lnTo>
                <a:lnTo>
                  <a:pt x="22174" y="381"/>
                </a:lnTo>
                <a:lnTo>
                  <a:pt x="0" y="381"/>
                </a:lnTo>
                <a:lnTo>
                  <a:pt x="0" y="96901"/>
                </a:lnTo>
                <a:lnTo>
                  <a:pt x="114071" y="96901"/>
                </a:lnTo>
                <a:lnTo>
                  <a:pt x="114071" y="77851"/>
                </a:lnTo>
                <a:lnTo>
                  <a:pt x="114071" y="58801"/>
                </a:lnTo>
                <a:lnTo>
                  <a:pt x="153162" y="58801"/>
                </a:lnTo>
                <a:lnTo>
                  <a:pt x="153162" y="105841"/>
                </a:lnTo>
                <a:lnTo>
                  <a:pt x="175793" y="105841"/>
                </a:lnTo>
                <a:lnTo>
                  <a:pt x="175793" y="58801"/>
                </a:lnTo>
                <a:lnTo>
                  <a:pt x="175793" y="58521"/>
                </a:lnTo>
                <a:lnTo>
                  <a:pt x="175793" y="46101"/>
                </a:lnTo>
                <a:lnTo>
                  <a:pt x="175793" y="3721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87" name="object 187" descr=""/>
          <p:cNvGrpSpPr/>
          <p:nvPr/>
        </p:nvGrpSpPr>
        <p:grpSpPr>
          <a:xfrm>
            <a:off x="5760350" y="1110683"/>
            <a:ext cx="403860" cy="203200"/>
            <a:chOff x="5760350" y="1110683"/>
            <a:chExt cx="403860" cy="203200"/>
          </a:xfrm>
        </p:grpSpPr>
        <p:pic>
          <p:nvPicPr>
            <p:cNvPr id="188" name="object 188" descr=""/>
            <p:cNvPicPr/>
            <p:nvPr/>
          </p:nvPicPr>
          <p:blipFill>
            <a:blip r:embed="rId84" cstate="print"/>
            <a:stretch>
              <a:fillRect/>
            </a:stretch>
          </p:blipFill>
          <p:spPr>
            <a:xfrm>
              <a:off x="5760350" y="1110683"/>
              <a:ext cx="194995" cy="200710"/>
            </a:xfrm>
            <a:prstGeom prst="rect">
              <a:avLst/>
            </a:prstGeom>
          </p:spPr>
        </p:pic>
        <p:pic>
          <p:nvPicPr>
            <p:cNvPr id="189" name="object 189" descr="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5987807" y="1118456"/>
              <a:ext cx="176250" cy="195224"/>
            </a:xfrm>
            <a:prstGeom prst="rect">
              <a:avLst/>
            </a:prstGeom>
          </p:spPr>
        </p:pic>
      </p:grpSp>
      <p:grpSp>
        <p:nvGrpSpPr>
          <p:cNvPr id="190" name="object 190" descr=""/>
          <p:cNvGrpSpPr/>
          <p:nvPr/>
        </p:nvGrpSpPr>
        <p:grpSpPr>
          <a:xfrm>
            <a:off x="6266794" y="1118456"/>
            <a:ext cx="470534" cy="195580"/>
            <a:chOff x="6266794" y="1118456"/>
            <a:chExt cx="470534" cy="195580"/>
          </a:xfrm>
        </p:grpSpPr>
        <p:pic>
          <p:nvPicPr>
            <p:cNvPr id="191" name="object 191" descr=""/>
            <p:cNvPicPr/>
            <p:nvPr/>
          </p:nvPicPr>
          <p:blipFill>
            <a:blip r:embed="rId85" cstate="print"/>
            <a:stretch>
              <a:fillRect/>
            </a:stretch>
          </p:blipFill>
          <p:spPr>
            <a:xfrm>
              <a:off x="6266794" y="1118456"/>
              <a:ext cx="185166" cy="195224"/>
            </a:xfrm>
            <a:prstGeom prst="rect">
              <a:avLst/>
            </a:prstGeom>
          </p:spPr>
        </p:pic>
        <p:pic>
          <p:nvPicPr>
            <p:cNvPr id="192" name="object 192" descr=""/>
            <p:cNvPicPr/>
            <p:nvPr/>
          </p:nvPicPr>
          <p:blipFill>
            <a:blip r:embed="rId86" cstate="print"/>
            <a:stretch>
              <a:fillRect/>
            </a:stretch>
          </p:blipFill>
          <p:spPr>
            <a:xfrm>
              <a:off x="6487622" y="1118456"/>
              <a:ext cx="178765" cy="195224"/>
            </a:xfrm>
            <a:prstGeom prst="rect">
              <a:avLst/>
            </a:prstGeom>
          </p:spPr>
        </p:pic>
        <p:sp>
          <p:nvSpPr>
            <p:cNvPr id="193" name="object 193" descr=""/>
            <p:cNvSpPr/>
            <p:nvPr/>
          </p:nvSpPr>
          <p:spPr>
            <a:xfrm>
              <a:off x="6705020" y="1155946"/>
              <a:ext cx="32384" cy="123189"/>
            </a:xfrm>
            <a:custGeom>
              <a:avLst/>
              <a:gdLst/>
              <a:ahLst/>
              <a:cxnLst/>
              <a:rect l="l" t="t" r="r" b="b"/>
              <a:pathLst>
                <a:path w="32384" h="123190">
                  <a:moveTo>
                    <a:pt x="24917" y="32004"/>
                  </a:moveTo>
                  <a:lnTo>
                    <a:pt x="6858" y="32004"/>
                  </a:lnTo>
                  <a:lnTo>
                    <a:pt x="0" y="24917"/>
                  </a:lnTo>
                  <a:lnTo>
                    <a:pt x="0" y="7086"/>
                  </a:lnTo>
                  <a:lnTo>
                    <a:pt x="6858" y="0"/>
                  </a:lnTo>
                  <a:lnTo>
                    <a:pt x="24917" y="0"/>
                  </a:lnTo>
                  <a:lnTo>
                    <a:pt x="31775" y="7086"/>
                  </a:lnTo>
                  <a:lnTo>
                    <a:pt x="31775" y="24917"/>
                  </a:lnTo>
                  <a:lnTo>
                    <a:pt x="24917" y="32004"/>
                  </a:lnTo>
                  <a:close/>
                </a:path>
                <a:path w="32384" h="123190">
                  <a:moveTo>
                    <a:pt x="24917" y="122758"/>
                  </a:moveTo>
                  <a:lnTo>
                    <a:pt x="6858" y="122758"/>
                  </a:lnTo>
                  <a:lnTo>
                    <a:pt x="0" y="115900"/>
                  </a:lnTo>
                  <a:lnTo>
                    <a:pt x="0" y="97840"/>
                  </a:lnTo>
                  <a:lnTo>
                    <a:pt x="6858" y="90982"/>
                  </a:lnTo>
                  <a:lnTo>
                    <a:pt x="24917" y="90982"/>
                  </a:lnTo>
                  <a:lnTo>
                    <a:pt x="31775" y="97840"/>
                  </a:lnTo>
                  <a:lnTo>
                    <a:pt x="31775" y="115900"/>
                  </a:lnTo>
                  <a:lnTo>
                    <a:pt x="24917" y="12275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94" name="object 194" descr=""/>
          <p:cNvPicPr/>
          <p:nvPr/>
        </p:nvPicPr>
        <p:blipFill>
          <a:blip r:embed="rId87" cstate="print"/>
          <a:stretch>
            <a:fillRect/>
          </a:stretch>
        </p:blipFill>
        <p:spPr>
          <a:xfrm>
            <a:off x="9117418" y="4426621"/>
            <a:ext cx="6172200" cy="4756451"/>
          </a:xfrm>
          <a:prstGeom prst="rect">
            <a:avLst/>
          </a:prstGeom>
        </p:spPr>
      </p:pic>
      <p:pic>
        <p:nvPicPr>
          <p:cNvPr id="195" name="object 195" descr="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9165356" y="9297372"/>
            <a:ext cx="174193" cy="195224"/>
          </a:xfrm>
          <a:prstGeom prst="rect">
            <a:avLst/>
          </a:prstGeom>
        </p:spPr>
      </p:pic>
      <p:pic>
        <p:nvPicPr>
          <p:cNvPr id="196" name="object 196" descr=""/>
          <p:cNvPicPr/>
          <p:nvPr/>
        </p:nvPicPr>
        <p:blipFill>
          <a:blip r:embed="rId88" cstate="print"/>
          <a:stretch>
            <a:fillRect/>
          </a:stretch>
        </p:blipFill>
        <p:spPr>
          <a:xfrm>
            <a:off x="9445287" y="9297372"/>
            <a:ext cx="184480" cy="195224"/>
          </a:xfrm>
          <a:prstGeom prst="rect">
            <a:avLst/>
          </a:prstGeom>
        </p:spPr>
      </p:pic>
      <p:pic>
        <p:nvPicPr>
          <p:cNvPr id="197" name="object 197" descr=""/>
          <p:cNvPicPr/>
          <p:nvPr/>
        </p:nvPicPr>
        <p:blipFill>
          <a:blip r:embed="rId89" cstate="print"/>
          <a:stretch>
            <a:fillRect/>
          </a:stretch>
        </p:blipFill>
        <p:spPr>
          <a:xfrm>
            <a:off x="9728103" y="9297372"/>
            <a:ext cx="189280" cy="192709"/>
          </a:xfrm>
          <a:prstGeom prst="rect">
            <a:avLst/>
          </a:prstGeom>
        </p:spPr>
      </p:pic>
      <p:sp>
        <p:nvSpPr>
          <p:cNvPr id="198" name="object 198" descr=""/>
          <p:cNvSpPr/>
          <p:nvPr/>
        </p:nvSpPr>
        <p:spPr>
          <a:xfrm>
            <a:off x="10105979" y="9297372"/>
            <a:ext cx="22860" cy="41275"/>
          </a:xfrm>
          <a:custGeom>
            <a:avLst/>
            <a:gdLst/>
            <a:ahLst/>
            <a:cxnLst/>
            <a:rect l="l" t="t" r="r" b="b"/>
            <a:pathLst>
              <a:path w="22859" h="41275">
                <a:moveTo>
                  <a:pt x="22631" y="40690"/>
                </a:moveTo>
                <a:lnTo>
                  <a:pt x="0" y="40690"/>
                </a:lnTo>
                <a:lnTo>
                  <a:pt x="0" y="0"/>
                </a:lnTo>
                <a:lnTo>
                  <a:pt x="22631" y="0"/>
                </a:lnTo>
                <a:lnTo>
                  <a:pt x="22631" y="4069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9" name="object 199" descr=""/>
          <p:cNvSpPr/>
          <p:nvPr/>
        </p:nvSpPr>
        <p:spPr>
          <a:xfrm>
            <a:off x="9952812" y="9300806"/>
            <a:ext cx="175895" cy="189865"/>
          </a:xfrm>
          <a:custGeom>
            <a:avLst/>
            <a:gdLst/>
            <a:ahLst/>
            <a:cxnLst/>
            <a:rect l="l" t="t" r="r" b="b"/>
            <a:pathLst>
              <a:path w="175895" h="189865">
                <a:moveTo>
                  <a:pt x="114071" y="0"/>
                </a:moveTo>
                <a:lnTo>
                  <a:pt x="91897" y="0"/>
                </a:lnTo>
                <a:lnTo>
                  <a:pt x="91897" y="27889"/>
                </a:lnTo>
                <a:lnTo>
                  <a:pt x="114071" y="27889"/>
                </a:lnTo>
                <a:lnTo>
                  <a:pt x="114071" y="0"/>
                </a:lnTo>
                <a:close/>
              </a:path>
              <a:path w="175895" h="189865">
                <a:moveTo>
                  <a:pt x="175793" y="135559"/>
                </a:moveTo>
                <a:lnTo>
                  <a:pt x="153162" y="135559"/>
                </a:lnTo>
                <a:lnTo>
                  <a:pt x="153162" y="170307"/>
                </a:lnTo>
                <a:lnTo>
                  <a:pt x="175793" y="170307"/>
                </a:lnTo>
                <a:lnTo>
                  <a:pt x="175793" y="135559"/>
                </a:lnTo>
                <a:close/>
              </a:path>
              <a:path w="175895" h="189865">
                <a:moveTo>
                  <a:pt x="175793" y="117221"/>
                </a:moveTo>
                <a:lnTo>
                  <a:pt x="9601" y="117221"/>
                </a:lnTo>
                <a:lnTo>
                  <a:pt x="9601" y="135001"/>
                </a:lnTo>
                <a:lnTo>
                  <a:pt x="9601" y="170561"/>
                </a:lnTo>
                <a:lnTo>
                  <a:pt x="9601" y="189611"/>
                </a:lnTo>
                <a:lnTo>
                  <a:pt x="175793" y="189611"/>
                </a:lnTo>
                <a:lnTo>
                  <a:pt x="175793" y="170561"/>
                </a:lnTo>
                <a:lnTo>
                  <a:pt x="32232" y="170561"/>
                </a:lnTo>
                <a:lnTo>
                  <a:pt x="32232" y="135001"/>
                </a:lnTo>
                <a:lnTo>
                  <a:pt x="175793" y="135001"/>
                </a:lnTo>
                <a:lnTo>
                  <a:pt x="175793" y="117221"/>
                </a:lnTo>
                <a:close/>
              </a:path>
              <a:path w="175895" h="189865">
                <a:moveTo>
                  <a:pt x="175793" y="37211"/>
                </a:moveTo>
                <a:lnTo>
                  <a:pt x="114071" y="37211"/>
                </a:lnTo>
                <a:lnTo>
                  <a:pt x="114071" y="28321"/>
                </a:lnTo>
                <a:lnTo>
                  <a:pt x="91897" y="28321"/>
                </a:lnTo>
                <a:lnTo>
                  <a:pt x="91897" y="46101"/>
                </a:lnTo>
                <a:lnTo>
                  <a:pt x="91897" y="58801"/>
                </a:lnTo>
                <a:lnTo>
                  <a:pt x="91897" y="77851"/>
                </a:lnTo>
                <a:lnTo>
                  <a:pt x="22174" y="77851"/>
                </a:lnTo>
                <a:lnTo>
                  <a:pt x="22174" y="46101"/>
                </a:lnTo>
                <a:lnTo>
                  <a:pt x="91897" y="46101"/>
                </a:lnTo>
                <a:lnTo>
                  <a:pt x="91897" y="28321"/>
                </a:lnTo>
                <a:lnTo>
                  <a:pt x="22174" y="28321"/>
                </a:lnTo>
                <a:lnTo>
                  <a:pt x="22174" y="381"/>
                </a:lnTo>
                <a:lnTo>
                  <a:pt x="0" y="381"/>
                </a:lnTo>
                <a:lnTo>
                  <a:pt x="0" y="96901"/>
                </a:lnTo>
                <a:lnTo>
                  <a:pt x="114071" y="96901"/>
                </a:lnTo>
                <a:lnTo>
                  <a:pt x="114071" y="77851"/>
                </a:lnTo>
                <a:lnTo>
                  <a:pt x="114071" y="58801"/>
                </a:lnTo>
                <a:lnTo>
                  <a:pt x="153162" y="58801"/>
                </a:lnTo>
                <a:lnTo>
                  <a:pt x="153162" y="105841"/>
                </a:lnTo>
                <a:lnTo>
                  <a:pt x="175793" y="105841"/>
                </a:lnTo>
                <a:lnTo>
                  <a:pt x="175793" y="58801"/>
                </a:lnTo>
                <a:lnTo>
                  <a:pt x="175793" y="58521"/>
                </a:lnTo>
                <a:lnTo>
                  <a:pt x="175793" y="46101"/>
                </a:lnTo>
                <a:lnTo>
                  <a:pt x="175793" y="3721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00" name="object 200" descr=""/>
          <p:cNvPicPr/>
          <p:nvPr/>
        </p:nvPicPr>
        <p:blipFill>
          <a:blip r:embed="rId90" cstate="print"/>
          <a:stretch>
            <a:fillRect/>
          </a:stretch>
        </p:blipFill>
        <p:spPr>
          <a:xfrm>
            <a:off x="10232575" y="9297372"/>
            <a:ext cx="181508" cy="195224"/>
          </a:xfrm>
          <a:prstGeom prst="rect">
            <a:avLst/>
          </a:prstGeom>
        </p:spPr>
      </p:pic>
      <p:grpSp>
        <p:nvGrpSpPr>
          <p:cNvPr id="201" name="object 201" descr=""/>
          <p:cNvGrpSpPr/>
          <p:nvPr/>
        </p:nvGrpSpPr>
        <p:grpSpPr>
          <a:xfrm>
            <a:off x="10448602" y="9297372"/>
            <a:ext cx="407670" cy="195580"/>
            <a:chOff x="10448602" y="9297372"/>
            <a:chExt cx="407670" cy="195580"/>
          </a:xfrm>
        </p:grpSpPr>
        <p:sp>
          <p:nvSpPr>
            <p:cNvPr id="202" name="object 202" descr=""/>
            <p:cNvSpPr/>
            <p:nvPr/>
          </p:nvSpPr>
          <p:spPr>
            <a:xfrm>
              <a:off x="10448595" y="9303092"/>
              <a:ext cx="195580" cy="180340"/>
            </a:xfrm>
            <a:custGeom>
              <a:avLst/>
              <a:gdLst/>
              <a:ahLst/>
              <a:cxnLst/>
              <a:rect l="l" t="t" r="r" b="b"/>
              <a:pathLst>
                <a:path w="195579" h="180340">
                  <a:moveTo>
                    <a:pt x="181965" y="0"/>
                  </a:moveTo>
                  <a:lnTo>
                    <a:pt x="159562" y="0"/>
                  </a:lnTo>
                  <a:lnTo>
                    <a:pt x="159562" y="34925"/>
                  </a:lnTo>
                  <a:lnTo>
                    <a:pt x="35204" y="34925"/>
                  </a:lnTo>
                  <a:lnTo>
                    <a:pt x="35204" y="635"/>
                  </a:lnTo>
                  <a:lnTo>
                    <a:pt x="12801" y="635"/>
                  </a:lnTo>
                  <a:lnTo>
                    <a:pt x="12801" y="34925"/>
                  </a:lnTo>
                  <a:lnTo>
                    <a:pt x="12801" y="55245"/>
                  </a:lnTo>
                  <a:lnTo>
                    <a:pt x="12801" y="94615"/>
                  </a:lnTo>
                  <a:lnTo>
                    <a:pt x="12801" y="114935"/>
                  </a:lnTo>
                  <a:lnTo>
                    <a:pt x="181965" y="114935"/>
                  </a:lnTo>
                  <a:lnTo>
                    <a:pt x="181965" y="94640"/>
                  </a:lnTo>
                  <a:lnTo>
                    <a:pt x="181965" y="55321"/>
                  </a:lnTo>
                  <a:lnTo>
                    <a:pt x="159562" y="55321"/>
                  </a:lnTo>
                  <a:lnTo>
                    <a:pt x="159562" y="94615"/>
                  </a:lnTo>
                  <a:lnTo>
                    <a:pt x="35204" y="94615"/>
                  </a:lnTo>
                  <a:lnTo>
                    <a:pt x="35204" y="55245"/>
                  </a:lnTo>
                  <a:lnTo>
                    <a:pt x="181965" y="55245"/>
                  </a:lnTo>
                  <a:lnTo>
                    <a:pt x="181965" y="34975"/>
                  </a:lnTo>
                  <a:lnTo>
                    <a:pt x="181965" y="0"/>
                  </a:lnTo>
                  <a:close/>
                </a:path>
                <a:path w="195579" h="180340">
                  <a:moveTo>
                    <a:pt x="194995" y="158877"/>
                  </a:moveTo>
                  <a:lnTo>
                    <a:pt x="108813" y="158877"/>
                  </a:lnTo>
                  <a:lnTo>
                    <a:pt x="108813" y="114985"/>
                  </a:lnTo>
                  <a:lnTo>
                    <a:pt x="85725" y="114985"/>
                  </a:lnTo>
                  <a:lnTo>
                    <a:pt x="85725" y="158877"/>
                  </a:lnTo>
                  <a:lnTo>
                    <a:pt x="0" y="158877"/>
                  </a:lnTo>
                  <a:lnTo>
                    <a:pt x="0" y="180136"/>
                  </a:lnTo>
                  <a:lnTo>
                    <a:pt x="194995" y="180136"/>
                  </a:lnTo>
                  <a:lnTo>
                    <a:pt x="194995" y="15887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03" name="object 203" descr="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10671030" y="9297372"/>
              <a:ext cx="185166" cy="195224"/>
            </a:xfrm>
            <a:prstGeom prst="rect">
              <a:avLst/>
            </a:prstGeom>
          </p:spPr>
        </p:pic>
      </p:grpSp>
      <p:grpSp>
        <p:nvGrpSpPr>
          <p:cNvPr id="204" name="object 204" descr=""/>
          <p:cNvGrpSpPr/>
          <p:nvPr/>
        </p:nvGrpSpPr>
        <p:grpSpPr>
          <a:xfrm>
            <a:off x="10952436" y="9297372"/>
            <a:ext cx="628015" cy="195580"/>
            <a:chOff x="10952436" y="9297372"/>
            <a:chExt cx="628015" cy="195580"/>
          </a:xfrm>
        </p:grpSpPr>
        <p:sp>
          <p:nvSpPr>
            <p:cNvPr id="205" name="object 205" descr=""/>
            <p:cNvSpPr/>
            <p:nvPr/>
          </p:nvSpPr>
          <p:spPr>
            <a:xfrm>
              <a:off x="10952429" y="9305607"/>
              <a:ext cx="195580" cy="177800"/>
            </a:xfrm>
            <a:custGeom>
              <a:avLst/>
              <a:gdLst/>
              <a:ahLst/>
              <a:cxnLst/>
              <a:rect l="l" t="t" r="r" b="b"/>
              <a:pathLst>
                <a:path w="195579" h="177800">
                  <a:moveTo>
                    <a:pt x="194995" y="156819"/>
                  </a:moveTo>
                  <a:lnTo>
                    <a:pt x="146304" y="156819"/>
                  </a:lnTo>
                  <a:lnTo>
                    <a:pt x="146304" y="111099"/>
                  </a:lnTo>
                  <a:lnTo>
                    <a:pt x="184708" y="111099"/>
                  </a:lnTo>
                  <a:lnTo>
                    <a:pt x="184708" y="90525"/>
                  </a:lnTo>
                  <a:lnTo>
                    <a:pt x="150190" y="90525"/>
                  </a:lnTo>
                  <a:lnTo>
                    <a:pt x="150190" y="20802"/>
                  </a:lnTo>
                  <a:lnTo>
                    <a:pt x="182651" y="20802"/>
                  </a:lnTo>
                  <a:lnTo>
                    <a:pt x="182651" y="0"/>
                  </a:lnTo>
                  <a:lnTo>
                    <a:pt x="127330" y="0"/>
                  </a:lnTo>
                  <a:lnTo>
                    <a:pt x="127330" y="20802"/>
                  </a:lnTo>
                  <a:lnTo>
                    <a:pt x="127330" y="90525"/>
                  </a:lnTo>
                  <a:lnTo>
                    <a:pt x="123672" y="90525"/>
                  </a:lnTo>
                  <a:lnTo>
                    <a:pt x="123672" y="111099"/>
                  </a:lnTo>
                  <a:lnTo>
                    <a:pt x="123672" y="156819"/>
                  </a:lnTo>
                  <a:lnTo>
                    <a:pt x="71323" y="156819"/>
                  </a:lnTo>
                  <a:lnTo>
                    <a:pt x="71323" y="111099"/>
                  </a:lnTo>
                  <a:lnTo>
                    <a:pt x="123672" y="111099"/>
                  </a:lnTo>
                  <a:lnTo>
                    <a:pt x="123672" y="90525"/>
                  </a:lnTo>
                  <a:lnTo>
                    <a:pt x="67437" y="90525"/>
                  </a:lnTo>
                  <a:lnTo>
                    <a:pt x="67437" y="20802"/>
                  </a:lnTo>
                  <a:lnTo>
                    <a:pt x="127330" y="20802"/>
                  </a:lnTo>
                  <a:lnTo>
                    <a:pt x="127330" y="0"/>
                  </a:lnTo>
                  <a:lnTo>
                    <a:pt x="12115" y="0"/>
                  </a:lnTo>
                  <a:lnTo>
                    <a:pt x="12115" y="20802"/>
                  </a:lnTo>
                  <a:lnTo>
                    <a:pt x="44577" y="20802"/>
                  </a:lnTo>
                  <a:lnTo>
                    <a:pt x="44577" y="90525"/>
                  </a:lnTo>
                  <a:lnTo>
                    <a:pt x="10058" y="90525"/>
                  </a:lnTo>
                  <a:lnTo>
                    <a:pt x="10058" y="111099"/>
                  </a:lnTo>
                  <a:lnTo>
                    <a:pt x="48691" y="111099"/>
                  </a:lnTo>
                  <a:lnTo>
                    <a:pt x="48691" y="156819"/>
                  </a:lnTo>
                  <a:lnTo>
                    <a:pt x="0" y="156819"/>
                  </a:lnTo>
                  <a:lnTo>
                    <a:pt x="0" y="177622"/>
                  </a:lnTo>
                  <a:lnTo>
                    <a:pt x="194995" y="177622"/>
                  </a:lnTo>
                  <a:lnTo>
                    <a:pt x="194995" y="15681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06" name="object 206" descr="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11175779" y="9297372"/>
              <a:ext cx="178765" cy="195224"/>
            </a:xfrm>
            <a:prstGeom prst="rect">
              <a:avLst/>
            </a:prstGeom>
          </p:spPr>
        </p:pic>
        <p:pic>
          <p:nvPicPr>
            <p:cNvPr id="207" name="object 207" descr=""/>
            <p:cNvPicPr/>
            <p:nvPr/>
          </p:nvPicPr>
          <p:blipFill>
            <a:blip r:embed="rId91" cstate="print"/>
            <a:stretch>
              <a:fillRect/>
            </a:stretch>
          </p:blipFill>
          <p:spPr>
            <a:xfrm>
              <a:off x="11392263" y="9297372"/>
              <a:ext cx="187909" cy="192709"/>
            </a:xfrm>
            <a:prstGeom prst="rect">
              <a:avLst/>
            </a:prstGeom>
          </p:spPr>
        </p:pic>
      </p:grpSp>
      <p:grpSp>
        <p:nvGrpSpPr>
          <p:cNvPr id="208" name="object 208" descr=""/>
          <p:cNvGrpSpPr/>
          <p:nvPr/>
        </p:nvGrpSpPr>
        <p:grpSpPr>
          <a:xfrm>
            <a:off x="11678937" y="9297372"/>
            <a:ext cx="624840" cy="195580"/>
            <a:chOff x="11678937" y="9297372"/>
            <a:chExt cx="624840" cy="195580"/>
          </a:xfrm>
        </p:grpSpPr>
        <p:sp>
          <p:nvSpPr>
            <p:cNvPr id="209" name="object 209" descr=""/>
            <p:cNvSpPr/>
            <p:nvPr/>
          </p:nvSpPr>
          <p:spPr>
            <a:xfrm>
              <a:off x="11678933" y="9297377"/>
              <a:ext cx="412750" cy="195580"/>
            </a:xfrm>
            <a:custGeom>
              <a:avLst/>
              <a:gdLst/>
              <a:ahLst/>
              <a:cxnLst/>
              <a:rect l="l" t="t" r="r" b="b"/>
              <a:pathLst>
                <a:path w="412750" h="195579">
                  <a:moveTo>
                    <a:pt x="133273" y="82753"/>
                  </a:moveTo>
                  <a:lnTo>
                    <a:pt x="103187" y="64236"/>
                  </a:lnTo>
                  <a:lnTo>
                    <a:pt x="73837" y="46177"/>
                  </a:lnTo>
                  <a:lnTo>
                    <a:pt x="75895" y="39319"/>
                  </a:lnTo>
                  <a:lnTo>
                    <a:pt x="77266" y="32004"/>
                  </a:lnTo>
                  <a:lnTo>
                    <a:pt x="77724" y="24460"/>
                  </a:lnTo>
                  <a:lnTo>
                    <a:pt x="127101" y="24460"/>
                  </a:lnTo>
                  <a:lnTo>
                    <a:pt x="127101" y="5029"/>
                  </a:lnTo>
                  <a:lnTo>
                    <a:pt x="2514" y="5029"/>
                  </a:lnTo>
                  <a:lnTo>
                    <a:pt x="2514" y="24460"/>
                  </a:lnTo>
                  <a:lnTo>
                    <a:pt x="55092" y="24460"/>
                  </a:lnTo>
                  <a:lnTo>
                    <a:pt x="49771" y="46177"/>
                  </a:lnTo>
                  <a:lnTo>
                    <a:pt x="38519" y="64096"/>
                  </a:lnTo>
                  <a:lnTo>
                    <a:pt x="21793" y="76962"/>
                  </a:lnTo>
                  <a:lnTo>
                    <a:pt x="0" y="83667"/>
                  </a:lnTo>
                  <a:lnTo>
                    <a:pt x="0" y="104013"/>
                  </a:lnTo>
                  <a:lnTo>
                    <a:pt x="20726" y="99593"/>
                  </a:lnTo>
                  <a:lnTo>
                    <a:pt x="38798" y="91160"/>
                  </a:lnTo>
                  <a:lnTo>
                    <a:pt x="53873" y="79197"/>
                  </a:lnTo>
                  <a:lnTo>
                    <a:pt x="65608" y="64236"/>
                  </a:lnTo>
                  <a:lnTo>
                    <a:pt x="121958" y="99593"/>
                  </a:lnTo>
                  <a:lnTo>
                    <a:pt x="122123" y="99593"/>
                  </a:lnTo>
                  <a:lnTo>
                    <a:pt x="133273" y="82753"/>
                  </a:lnTo>
                  <a:close/>
                </a:path>
                <a:path w="412750" h="195579">
                  <a:moveTo>
                    <a:pt x="176936" y="154762"/>
                  </a:moveTo>
                  <a:lnTo>
                    <a:pt x="170446" y="136093"/>
                  </a:lnTo>
                  <a:lnTo>
                    <a:pt x="166128" y="133045"/>
                  </a:lnTo>
                  <a:lnTo>
                    <a:pt x="152704" y="123583"/>
                  </a:lnTo>
                  <a:lnTo>
                    <a:pt x="152704" y="154762"/>
                  </a:lnTo>
                  <a:lnTo>
                    <a:pt x="148107" y="164515"/>
                  </a:lnTo>
                  <a:lnTo>
                    <a:pt x="135496" y="171284"/>
                  </a:lnTo>
                  <a:lnTo>
                    <a:pt x="116636" y="175209"/>
                  </a:lnTo>
                  <a:lnTo>
                    <a:pt x="93268" y="176479"/>
                  </a:lnTo>
                  <a:lnTo>
                    <a:pt x="70002" y="175209"/>
                  </a:lnTo>
                  <a:lnTo>
                    <a:pt x="51117" y="171284"/>
                  </a:lnTo>
                  <a:lnTo>
                    <a:pt x="38455" y="164515"/>
                  </a:lnTo>
                  <a:lnTo>
                    <a:pt x="33832" y="154762"/>
                  </a:lnTo>
                  <a:lnTo>
                    <a:pt x="38455" y="145097"/>
                  </a:lnTo>
                  <a:lnTo>
                    <a:pt x="51117" y="138328"/>
                  </a:lnTo>
                  <a:lnTo>
                    <a:pt x="70002" y="134353"/>
                  </a:lnTo>
                  <a:lnTo>
                    <a:pt x="93268" y="133045"/>
                  </a:lnTo>
                  <a:lnTo>
                    <a:pt x="116636" y="134353"/>
                  </a:lnTo>
                  <a:lnTo>
                    <a:pt x="135496" y="138328"/>
                  </a:lnTo>
                  <a:lnTo>
                    <a:pt x="148107" y="145097"/>
                  </a:lnTo>
                  <a:lnTo>
                    <a:pt x="152704" y="154762"/>
                  </a:lnTo>
                  <a:lnTo>
                    <a:pt x="152704" y="123583"/>
                  </a:lnTo>
                  <a:lnTo>
                    <a:pt x="126111" y="116509"/>
                  </a:lnTo>
                  <a:lnTo>
                    <a:pt x="93268" y="114300"/>
                  </a:lnTo>
                  <a:lnTo>
                    <a:pt x="60515" y="116509"/>
                  </a:lnTo>
                  <a:lnTo>
                    <a:pt x="33947" y="123558"/>
                  </a:lnTo>
                  <a:lnTo>
                    <a:pt x="16116" y="136093"/>
                  </a:lnTo>
                  <a:lnTo>
                    <a:pt x="9601" y="154762"/>
                  </a:lnTo>
                  <a:lnTo>
                    <a:pt x="16116" y="173431"/>
                  </a:lnTo>
                  <a:lnTo>
                    <a:pt x="33947" y="185966"/>
                  </a:lnTo>
                  <a:lnTo>
                    <a:pt x="60515" y="193014"/>
                  </a:lnTo>
                  <a:lnTo>
                    <a:pt x="93268" y="195224"/>
                  </a:lnTo>
                  <a:lnTo>
                    <a:pt x="126111" y="193014"/>
                  </a:lnTo>
                  <a:lnTo>
                    <a:pt x="152679" y="185966"/>
                  </a:lnTo>
                  <a:lnTo>
                    <a:pt x="166128" y="176479"/>
                  </a:lnTo>
                  <a:lnTo>
                    <a:pt x="170446" y="173431"/>
                  </a:lnTo>
                  <a:lnTo>
                    <a:pt x="176936" y="154762"/>
                  </a:lnTo>
                  <a:close/>
                </a:path>
                <a:path w="412750" h="195579">
                  <a:moveTo>
                    <a:pt x="201396" y="37261"/>
                  </a:moveTo>
                  <a:lnTo>
                    <a:pt x="173964" y="37261"/>
                  </a:lnTo>
                  <a:lnTo>
                    <a:pt x="173964" y="0"/>
                  </a:lnTo>
                  <a:lnTo>
                    <a:pt x="151333" y="0"/>
                  </a:lnTo>
                  <a:lnTo>
                    <a:pt x="151333" y="107899"/>
                  </a:lnTo>
                  <a:lnTo>
                    <a:pt x="173964" y="107899"/>
                  </a:lnTo>
                  <a:lnTo>
                    <a:pt x="173964" y="58750"/>
                  </a:lnTo>
                  <a:lnTo>
                    <a:pt x="201396" y="58750"/>
                  </a:lnTo>
                  <a:lnTo>
                    <a:pt x="201396" y="37261"/>
                  </a:lnTo>
                  <a:close/>
                </a:path>
                <a:path w="412750" h="195579">
                  <a:moveTo>
                    <a:pt x="402336" y="111760"/>
                  </a:moveTo>
                  <a:lnTo>
                    <a:pt x="252603" y="111760"/>
                  </a:lnTo>
                  <a:lnTo>
                    <a:pt x="252603" y="78740"/>
                  </a:lnTo>
                  <a:lnTo>
                    <a:pt x="399364" y="78740"/>
                  </a:lnTo>
                  <a:lnTo>
                    <a:pt x="399364" y="59690"/>
                  </a:lnTo>
                  <a:lnTo>
                    <a:pt x="399364" y="27940"/>
                  </a:lnTo>
                  <a:lnTo>
                    <a:pt x="399364" y="7620"/>
                  </a:lnTo>
                  <a:lnTo>
                    <a:pt x="230200" y="7620"/>
                  </a:lnTo>
                  <a:lnTo>
                    <a:pt x="230200" y="27940"/>
                  </a:lnTo>
                  <a:lnTo>
                    <a:pt x="376961" y="27940"/>
                  </a:lnTo>
                  <a:lnTo>
                    <a:pt x="376961" y="59690"/>
                  </a:lnTo>
                  <a:lnTo>
                    <a:pt x="230200" y="59690"/>
                  </a:lnTo>
                  <a:lnTo>
                    <a:pt x="230200" y="78740"/>
                  </a:lnTo>
                  <a:lnTo>
                    <a:pt x="230200" y="111760"/>
                  </a:lnTo>
                  <a:lnTo>
                    <a:pt x="230200" y="132080"/>
                  </a:lnTo>
                  <a:lnTo>
                    <a:pt x="402336" y="132080"/>
                  </a:lnTo>
                  <a:lnTo>
                    <a:pt x="402336" y="111760"/>
                  </a:lnTo>
                  <a:close/>
                </a:path>
                <a:path w="412750" h="195579">
                  <a:moveTo>
                    <a:pt x="412165" y="165049"/>
                  </a:moveTo>
                  <a:lnTo>
                    <a:pt x="217170" y="165049"/>
                  </a:lnTo>
                  <a:lnTo>
                    <a:pt x="217170" y="185851"/>
                  </a:lnTo>
                  <a:lnTo>
                    <a:pt x="412165" y="185851"/>
                  </a:lnTo>
                  <a:lnTo>
                    <a:pt x="412165" y="16504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10" name="object 210" descr=""/>
            <p:cNvPicPr/>
            <p:nvPr/>
          </p:nvPicPr>
          <p:blipFill>
            <a:blip r:embed="rId92" cstate="print"/>
            <a:stretch>
              <a:fillRect/>
            </a:stretch>
          </p:blipFill>
          <p:spPr>
            <a:xfrm>
              <a:off x="12118535" y="9297372"/>
              <a:ext cx="185166" cy="195224"/>
            </a:xfrm>
            <a:prstGeom prst="rect">
              <a:avLst/>
            </a:prstGeom>
          </p:spPr>
        </p:pic>
      </p:grpSp>
      <p:sp>
        <p:nvSpPr>
          <p:cNvPr id="211" name="object 211" descr=""/>
          <p:cNvSpPr/>
          <p:nvPr/>
        </p:nvSpPr>
        <p:spPr>
          <a:xfrm>
            <a:off x="12335929" y="9297378"/>
            <a:ext cx="195580" cy="193040"/>
          </a:xfrm>
          <a:custGeom>
            <a:avLst/>
            <a:gdLst/>
            <a:ahLst/>
            <a:cxnLst/>
            <a:rect l="l" t="t" r="r" b="b"/>
            <a:pathLst>
              <a:path w="195579" h="193040">
                <a:moveTo>
                  <a:pt x="182880" y="55880"/>
                </a:moveTo>
                <a:lnTo>
                  <a:pt x="36804" y="55880"/>
                </a:lnTo>
                <a:lnTo>
                  <a:pt x="36804" y="0"/>
                </a:lnTo>
                <a:lnTo>
                  <a:pt x="13944" y="0"/>
                </a:lnTo>
                <a:lnTo>
                  <a:pt x="13944" y="55880"/>
                </a:lnTo>
                <a:lnTo>
                  <a:pt x="13944" y="76200"/>
                </a:lnTo>
                <a:lnTo>
                  <a:pt x="182880" y="76200"/>
                </a:lnTo>
                <a:lnTo>
                  <a:pt x="182880" y="55880"/>
                </a:lnTo>
                <a:close/>
              </a:path>
              <a:path w="195579" h="193040">
                <a:moveTo>
                  <a:pt x="184937" y="172720"/>
                </a:moveTo>
                <a:lnTo>
                  <a:pt x="36576" y="172720"/>
                </a:lnTo>
                <a:lnTo>
                  <a:pt x="36576" y="134620"/>
                </a:lnTo>
                <a:lnTo>
                  <a:pt x="13487" y="134620"/>
                </a:lnTo>
                <a:lnTo>
                  <a:pt x="13487" y="172720"/>
                </a:lnTo>
                <a:lnTo>
                  <a:pt x="13487" y="193040"/>
                </a:lnTo>
                <a:lnTo>
                  <a:pt x="184937" y="193040"/>
                </a:lnTo>
                <a:lnTo>
                  <a:pt x="184937" y="172720"/>
                </a:lnTo>
                <a:close/>
              </a:path>
              <a:path w="195579" h="193040">
                <a:moveTo>
                  <a:pt x="194995" y="97155"/>
                </a:moveTo>
                <a:lnTo>
                  <a:pt x="0" y="97155"/>
                </a:lnTo>
                <a:lnTo>
                  <a:pt x="0" y="117271"/>
                </a:lnTo>
                <a:lnTo>
                  <a:pt x="194995" y="117271"/>
                </a:lnTo>
                <a:lnTo>
                  <a:pt x="194995" y="971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212" name="object 212" descr=""/>
          <p:cNvGrpSpPr/>
          <p:nvPr/>
        </p:nvGrpSpPr>
        <p:grpSpPr>
          <a:xfrm>
            <a:off x="12615568" y="9296915"/>
            <a:ext cx="428625" cy="196215"/>
            <a:chOff x="12615568" y="9296915"/>
            <a:chExt cx="428625" cy="196215"/>
          </a:xfrm>
        </p:grpSpPr>
        <p:pic>
          <p:nvPicPr>
            <p:cNvPr id="213" name="object 213" descr=""/>
            <p:cNvPicPr/>
            <p:nvPr/>
          </p:nvPicPr>
          <p:blipFill>
            <a:blip r:embed="rId93" cstate="print"/>
            <a:stretch>
              <a:fillRect/>
            </a:stretch>
          </p:blipFill>
          <p:spPr>
            <a:xfrm>
              <a:off x="12615568" y="9296915"/>
              <a:ext cx="192024" cy="195681"/>
            </a:xfrm>
            <a:prstGeom prst="rect">
              <a:avLst/>
            </a:prstGeom>
          </p:spPr>
        </p:pic>
        <p:pic>
          <p:nvPicPr>
            <p:cNvPr id="214" name="object 214" descr=""/>
            <p:cNvPicPr/>
            <p:nvPr/>
          </p:nvPicPr>
          <p:blipFill>
            <a:blip r:embed="rId94" cstate="print"/>
            <a:stretch>
              <a:fillRect/>
            </a:stretch>
          </p:blipFill>
          <p:spPr>
            <a:xfrm>
              <a:off x="12846683" y="9297372"/>
              <a:ext cx="197281" cy="195224"/>
            </a:xfrm>
            <a:prstGeom prst="rect">
              <a:avLst/>
            </a:prstGeom>
          </p:spPr>
        </p:pic>
      </p:grpSp>
      <p:sp>
        <p:nvSpPr>
          <p:cNvPr id="215" name="object 215" descr=""/>
          <p:cNvSpPr/>
          <p:nvPr/>
        </p:nvSpPr>
        <p:spPr>
          <a:xfrm>
            <a:off x="13126440" y="9297378"/>
            <a:ext cx="412750" cy="195580"/>
          </a:xfrm>
          <a:custGeom>
            <a:avLst/>
            <a:gdLst/>
            <a:ahLst/>
            <a:cxnLst/>
            <a:rect l="l" t="t" r="r" b="b"/>
            <a:pathLst>
              <a:path w="412750" h="195579">
                <a:moveTo>
                  <a:pt x="133273" y="82753"/>
                </a:moveTo>
                <a:lnTo>
                  <a:pt x="103174" y="64236"/>
                </a:lnTo>
                <a:lnTo>
                  <a:pt x="73837" y="46177"/>
                </a:lnTo>
                <a:lnTo>
                  <a:pt x="75895" y="39319"/>
                </a:lnTo>
                <a:lnTo>
                  <a:pt x="77266" y="32004"/>
                </a:lnTo>
                <a:lnTo>
                  <a:pt x="77724" y="24460"/>
                </a:lnTo>
                <a:lnTo>
                  <a:pt x="127101" y="24460"/>
                </a:lnTo>
                <a:lnTo>
                  <a:pt x="127101" y="5029"/>
                </a:lnTo>
                <a:lnTo>
                  <a:pt x="2514" y="5029"/>
                </a:lnTo>
                <a:lnTo>
                  <a:pt x="2514" y="24460"/>
                </a:lnTo>
                <a:lnTo>
                  <a:pt x="55092" y="24460"/>
                </a:lnTo>
                <a:lnTo>
                  <a:pt x="49771" y="46177"/>
                </a:lnTo>
                <a:lnTo>
                  <a:pt x="38519" y="64096"/>
                </a:lnTo>
                <a:lnTo>
                  <a:pt x="21780" y="76962"/>
                </a:lnTo>
                <a:lnTo>
                  <a:pt x="0" y="83667"/>
                </a:lnTo>
                <a:lnTo>
                  <a:pt x="0" y="104013"/>
                </a:lnTo>
                <a:lnTo>
                  <a:pt x="20726" y="99593"/>
                </a:lnTo>
                <a:lnTo>
                  <a:pt x="38798" y="91160"/>
                </a:lnTo>
                <a:lnTo>
                  <a:pt x="53873" y="79197"/>
                </a:lnTo>
                <a:lnTo>
                  <a:pt x="65608" y="64236"/>
                </a:lnTo>
                <a:lnTo>
                  <a:pt x="121958" y="99593"/>
                </a:lnTo>
                <a:lnTo>
                  <a:pt x="122110" y="99593"/>
                </a:lnTo>
                <a:lnTo>
                  <a:pt x="133273" y="82753"/>
                </a:lnTo>
                <a:close/>
              </a:path>
              <a:path w="412750" h="195579">
                <a:moveTo>
                  <a:pt x="176936" y="154762"/>
                </a:moveTo>
                <a:lnTo>
                  <a:pt x="170446" y="136093"/>
                </a:lnTo>
                <a:lnTo>
                  <a:pt x="166128" y="133045"/>
                </a:lnTo>
                <a:lnTo>
                  <a:pt x="152704" y="123596"/>
                </a:lnTo>
                <a:lnTo>
                  <a:pt x="152704" y="154762"/>
                </a:lnTo>
                <a:lnTo>
                  <a:pt x="148107" y="164515"/>
                </a:lnTo>
                <a:lnTo>
                  <a:pt x="135496" y="171284"/>
                </a:lnTo>
                <a:lnTo>
                  <a:pt x="116636" y="175209"/>
                </a:lnTo>
                <a:lnTo>
                  <a:pt x="93268" y="176479"/>
                </a:lnTo>
                <a:lnTo>
                  <a:pt x="69989" y="175209"/>
                </a:lnTo>
                <a:lnTo>
                  <a:pt x="51117" y="171284"/>
                </a:lnTo>
                <a:lnTo>
                  <a:pt x="38455" y="164515"/>
                </a:lnTo>
                <a:lnTo>
                  <a:pt x="33832" y="154762"/>
                </a:lnTo>
                <a:lnTo>
                  <a:pt x="38455" y="145097"/>
                </a:lnTo>
                <a:lnTo>
                  <a:pt x="51117" y="138328"/>
                </a:lnTo>
                <a:lnTo>
                  <a:pt x="69989" y="134353"/>
                </a:lnTo>
                <a:lnTo>
                  <a:pt x="93268" y="133045"/>
                </a:lnTo>
                <a:lnTo>
                  <a:pt x="116636" y="134353"/>
                </a:lnTo>
                <a:lnTo>
                  <a:pt x="135496" y="138328"/>
                </a:lnTo>
                <a:lnTo>
                  <a:pt x="148107" y="145097"/>
                </a:lnTo>
                <a:lnTo>
                  <a:pt x="152704" y="154762"/>
                </a:lnTo>
                <a:lnTo>
                  <a:pt x="152704" y="123596"/>
                </a:lnTo>
                <a:lnTo>
                  <a:pt x="126111" y="116509"/>
                </a:lnTo>
                <a:lnTo>
                  <a:pt x="93268" y="114300"/>
                </a:lnTo>
                <a:lnTo>
                  <a:pt x="60515" y="116509"/>
                </a:lnTo>
                <a:lnTo>
                  <a:pt x="33947" y="123558"/>
                </a:lnTo>
                <a:lnTo>
                  <a:pt x="16116" y="136093"/>
                </a:lnTo>
                <a:lnTo>
                  <a:pt x="9601" y="154762"/>
                </a:lnTo>
                <a:lnTo>
                  <a:pt x="16116" y="173431"/>
                </a:lnTo>
                <a:lnTo>
                  <a:pt x="33947" y="185966"/>
                </a:lnTo>
                <a:lnTo>
                  <a:pt x="60515" y="193014"/>
                </a:lnTo>
                <a:lnTo>
                  <a:pt x="93268" y="195224"/>
                </a:lnTo>
                <a:lnTo>
                  <a:pt x="126111" y="193014"/>
                </a:lnTo>
                <a:lnTo>
                  <a:pt x="152666" y="185966"/>
                </a:lnTo>
                <a:lnTo>
                  <a:pt x="166128" y="176479"/>
                </a:lnTo>
                <a:lnTo>
                  <a:pt x="170446" y="173431"/>
                </a:lnTo>
                <a:lnTo>
                  <a:pt x="176936" y="154762"/>
                </a:lnTo>
                <a:close/>
              </a:path>
              <a:path w="412750" h="195579">
                <a:moveTo>
                  <a:pt x="201396" y="37261"/>
                </a:moveTo>
                <a:lnTo>
                  <a:pt x="173964" y="37261"/>
                </a:lnTo>
                <a:lnTo>
                  <a:pt x="173964" y="0"/>
                </a:lnTo>
                <a:lnTo>
                  <a:pt x="151333" y="0"/>
                </a:lnTo>
                <a:lnTo>
                  <a:pt x="151333" y="107899"/>
                </a:lnTo>
                <a:lnTo>
                  <a:pt x="173964" y="107899"/>
                </a:lnTo>
                <a:lnTo>
                  <a:pt x="173964" y="58750"/>
                </a:lnTo>
                <a:lnTo>
                  <a:pt x="201396" y="58750"/>
                </a:lnTo>
                <a:lnTo>
                  <a:pt x="201396" y="37261"/>
                </a:lnTo>
                <a:close/>
              </a:path>
              <a:path w="412750" h="195579">
                <a:moveTo>
                  <a:pt x="402336" y="111760"/>
                </a:moveTo>
                <a:lnTo>
                  <a:pt x="252603" y="111760"/>
                </a:lnTo>
                <a:lnTo>
                  <a:pt x="252603" y="78740"/>
                </a:lnTo>
                <a:lnTo>
                  <a:pt x="399364" y="78740"/>
                </a:lnTo>
                <a:lnTo>
                  <a:pt x="399364" y="59690"/>
                </a:lnTo>
                <a:lnTo>
                  <a:pt x="399364" y="27940"/>
                </a:lnTo>
                <a:lnTo>
                  <a:pt x="399364" y="7620"/>
                </a:lnTo>
                <a:lnTo>
                  <a:pt x="230200" y="7620"/>
                </a:lnTo>
                <a:lnTo>
                  <a:pt x="230200" y="27940"/>
                </a:lnTo>
                <a:lnTo>
                  <a:pt x="376961" y="27940"/>
                </a:lnTo>
                <a:lnTo>
                  <a:pt x="376961" y="59690"/>
                </a:lnTo>
                <a:lnTo>
                  <a:pt x="230200" y="59690"/>
                </a:lnTo>
                <a:lnTo>
                  <a:pt x="230200" y="78740"/>
                </a:lnTo>
                <a:lnTo>
                  <a:pt x="230200" y="111760"/>
                </a:lnTo>
                <a:lnTo>
                  <a:pt x="230200" y="132080"/>
                </a:lnTo>
                <a:lnTo>
                  <a:pt x="402336" y="132080"/>
                </a:lnTo>
                <a:lnTo>
                  <a:pt x="402336" y="111760"/>
                </a:lnTo>
                <a:close/>
              </a:path>
              <a:path w="412750" h="195579">
                <a:moveTo>
                  <a:pt x="412165" y="165049"/>
                </a:moveTo>
                <a:lnTo>
                  <a:pt x="217170" y="165049"/>
                </a:lnTo>
                <a:lnTo>
                  <a:pt x="217170" y="185851"/>
                </a:lnTo>
                <a:lnTo>
                  <a:pt x="412165" y="185851"/>
                </a:lnTo>
                <a:lnTo>
                  <a:pt x="412165" y="1650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6" name="object 216" descr=""/>
          <p:cNvSpPr/>
          <p:nvPr/>
        </p:nvSpPr>
        <p:spPr>
          <a:xfrm>
            <a:off x="13629907" y="9295548"/>
            <a:ext cx="412750" cy="197485"/>
          </a:xfrm>
          <a:custGeom>
            <a:avLst/>
            <a:gdLst/>
            <a:ahLst/>
            <a:cxnLst/>
            <a:rect l="l" t="t" r="r" b="b"/>
            <a:pathLst>
              <a:path w="412750" h="197484">
                <a:moveTo>
                  <a:pt x="135102" y="170535"/>
                </a:moveTo>
                <a:lnTo>
                  <a:pt x="94081" y="122072"/>
                </a:lnTo>
                <a:lnTo>
                  <a:pt x="73380" y="97612"/>
                </a:lnTo>
                <a:lnTo>
                  <a:pt x="75260" y="87210"/>
                </a:lnTo>
                <a:lnTo>
                  <a:pt x="76784" y="76263"/>
                </a:lnTo>
                <a:lnTo>
                  <a:pt x="77914" y="64858"/>
                </a:lnTo>
                <a:lnTo>
                  <a:pt x="78638" y="53035"/>
                </a:lnTo>
                <a:lnTo>
                  <a:pt x="128701" y="53035"/>
                </a:lnTo>
                <a:lnTo>
                  <a:pt x="128701" y="32004"/>
                </a:lnTo>
                <a:lnTo>
                  <a:pt x="78867" y="32004"/>
                </a:lnTo>
                <a:lnTo>
                  <a:pt x="78867" y="0"/>
                </a:lnTo>
                <a:lnTo>
                  <a:pt x="55778" y="0"/>
                </a:lnTo>
                <a:lnTo>
                  <a:pt x="55778" y="32004"/>
                </a:lnTo>
                <a:lnTo>
                  <a:pt x="3429" y="32004"/>
                </a:lnTo>
                <a:lnTo>
                  <a:pt x="3429" y="53035"/>
                </a:lnTo>
                <a:lnTo>
                  <a:pt x="55778" y="53035"/>
                </a:lnTo>
                <a:lnTo>
                  <a:pt x="50634" y="94399"/>
                </a:lnTo>
                <a:lnTo>
                  <a:pt x="39293" y="128104"/>
                </a:lnTo>
                <a:lnTo>
                  <a:pt x="22250" y="151828"/>
                </a:lnTo>
                <a:lnTo>
                  <a:pt x="0" y="163220"/>
                </a:lnTo>
                <a:lnTo>
                  <a:pt x="0" y="185394"/>
                </a:lnTo>
                <a:lnTo>
                  <a:pt x="20802" y="179324"/>
                </a:lnTo>
                <a:lnTo>
                  <a:pt x="39065" y="166509"/>
                </a:lnTo>
                <a:lnTo>
                  <a:pt x="54356" y="147307"/>
                </a:lnTo>
                <a:lnTo>
                  <a:pt x="66294" y="122072"/>
                </a:lnTo>
                <a:lnTo>
                  <a:pt x="118643" y="185166"/>
                </a:lnTo>
                <a:lnTo>
                  <a:pt x="135102" y="170535"/>
                </a:lnTo>
                <a:close/>
              </a:path>
              <a:path w="412750" h="197484">
                <a:moveTo>
                  <a:pt x="201853" y="80924"/>
                </a:moveTo>
                <a:lnTo>
                  <a:pt x="174421" y="80924"/>
                </a:lnTo>
                <a:lnTo>
                  <a:pt x="174421" y="1828"/>
                </a:lnTo>
                <a:lnTo>
                  <a:pt x="151790" y="1828"/>
                </a:lnTo>
                <a:lnTo>
                  <a:pt x="151790" y="197053"/>
                </a:lnTo>
                <a:lnTo>
                  <a:pt x="174421" y="197053"/>
                </a:lnTo>
                <a:lnTo>
                  <a:pt x="174421" y="102641"/>
                </a:lnTo>
                <a:lnTo>
                  <a:pt x="201853" y="102641"/>
                </a:lnTo>
                <a:lnTo>
                  <a:pt x="201853" y="80924"/>
                </a:lnTo>
                <a:close/>
              </a:path>
              <a:path w="412750" h="197484">
                <a:moveTo>
                  <a:pt x="402793" y="113588"/>
                </a:moveTo>
                <a:lnTo>
                  <a:pt x="253288" y="113588"/>
                </a:lnTo>
                <a:lnTo>
                  <a:pt x="253288" y="80568"/>
                </a:lnTo>
                <a:lnTo>
                  <a:pt x="397306" y="80568"/>
                </a:lnTo>
                <a:lnTo>
                  <a:pt x="397306" y="61518"/>
                </a:lnTo>
                <a:lnTo>
                  <a:pt x="253288" y="61518"/>
                </a:lnTo>
                <a:lnTo>
                  <a:pt x="253288" y="29768"/>
                </a:lnTo>
                <a:lnTo>
                  <a:pt x="399821" y="29768"/>
                </a:lnTo>
                <a:lnTo>
                  <a:pt x="399821" y="9448"/>
                </a:lnTo>
                <a:lnTo>
                  <a:pt x="230657" y="9448"/>
                </a:lnTo>
                <a:lnTo>
                  <a:pt x="230657" y="29768"/>
                </a:lnTo>
                <a:lnTo>
                  <a:pt x="230657" y="61518"/>
                </a:lnTo>
                <a:lnTo>
                  <a:pt x="230657" y="80568"/>
                </a:lnTo>
                <a:lnTo>
                  <a:pt x="230657" y="113588"/>
                </a:lnTo>
                <a:lnTo>
                  <a:pt x="230657" y="133908"/>
                </a:lnTo>
                <a:lnTo>
                  <a:pt x="402793" y="133908"/>
                </a:lnTo>
                <a:lnTo>
                  <a:pt x="402793" y="113588"/>
                </a:lnTo>
                <a:close/>
              </a:path>
              <a:path w="412750" h="197484">
                <a:moveTo>
                  <a:pt x="412623" y="166878"/>
                </a:moveTo>
                <a:lnTo>
                  <a:pt x="217627" y="166878"/>
                </a:lnTo>
                <a:lnTo>
                  <a:pt x="217627" y="187680"/>
                </a:lnTo>
                <a:lnTo>
                  <a:pt x="412623" y="187680"/>
                </a:lnTo>
                <a:lnTo>
                  <a:pt x="412623" y="16687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217" name="object 217" descr=""/>
          <p:cNvGrpSpPr/>
          <p:nvPr/>
        </p:nvGrpSpPr>
        <p:grpSpPr>
          <a:xfrm>
            <a:off x="14130263" y="9297372"/>
            <a:ext cx="843915" cy="195580"/>
            <a:chOff x="14130263" y="9297372"/>
            <a:chExt cx="843915" cy="195580"/>
          </a:xfrm>
        </p:grpSpPr>
        <p:pic>
          <p:nvPicPr>
            <p:cNvPr id="218" name="object 218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130263" y="9297372"/>
              <a:ext cx="188823" cy="195224"/>
            </a:xfrm>
            <a:prstGeom prst="rect">
              <a:avLst/>
            </a:prstGeom>
          </p:spPr>
        </p:pic>
        <p:pic>
          <p:nvPicPr>
            <p:cNvPr id="219" name="object 219" descr="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4359548" y="9297372"/>
              <a:ext cx="174193" cy="195224"/>
            </a:xfrm>
            <a:prstGeom prst="rect">
              <a:avLst/>
            </a:prstGeom>
          </p:spPr>
        </p:pic>
        <p:pic>
          <p:nvPicPr>
            <p:cNvPr id="220" name="object 220" descr=""/>
            <p:cNvPicPr/>
            <p:nvPr/>
          </p:nvPicPr>
          <p:blipFill>
            <a:blip r:embed="rId95" cstate="print"/>
            <a:stretch>
              <a:fillRect/>
            </a:stretch>
          </p:blipFill>
          <p:spPr>
            <a:xfrm>
              <a:off x="14575575" y="9297372"/>
              <a:ext cx="177850" cy="195224"/>
            </a:xfrm>
            <a:prstGeom prst="rect">
              <a:avLst/>
            </a:prstGeom>
          </p:spPr>
        </p:pic>
        <p:pic>
          <p:nvPicPr>
            <p:cNvPr id="221" name="object 221" descr="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14791145" y="9297372"/>
              <a:ext cx="182880" cy="195224"/>
            </a:xfrm>
            <a:prstGeom prst="rect">
              <a:avLst/>
            </a:prstGeom>
          </p:spPr>
        </p:pic>
      </p:grpSp>
      <p:pic>
        <p:nvPicPr>
          <p:cNvPr id="222" name="object 222" descr=""/>
          <p:cNvPicPr/>
          <p:nvPr/>
        </p:nvPicPr>
        <p:blipFill>
          <a:blip r:embed="rId96" cstate="print"/>
          <a:stretch>
            <a:fillRect/>
          </a:stretch>
        </p:blipFill>
        <p:spPr>
          <a:xfrm>
            <a:off x="15083439" y="9297372"/>
            <a:ext cx="176707" cy="195224"/>
          </a:xfrm>
          <a:prstGeom prst="rect">
            <a:avLst/>
          </a:prstGeom>
        </p:spPr>
      </p:pic>
      <p:sp>
        <p:nvSpPr>
          <p:cNvPr id="223" name="object 223" descr=""/>
          <p:cNvSpPr/>
          <p:nvPr/>
        </p:nvSpPr>
        <p:spPr>
          <a:xfrm>
            <a:off x="15294889" y="9299917"/>
            <a:ext cx="415290" cy="190500"/>
          </a:xfrm>
          <a:custGeom>
            <a:avLst/>
            <a:gdLst/>
            <a:ahLst/>
            <a:cxnLst/>
            <a:rect l="l" t="t" r="r" b="b"/>
            <a:pathLst>
              <a:path w="415290" h="190500">
                <a:moveTo>
                  <a:pt x="180594" y="5080"/>
                </a:moveTo>
                <a:lnTo>
                  <a:pt x="12573" y="5080"/>
                </a:lnTo>
                <a:lnTo>
                  <a:pt x="12573" y="25400"/>
                </a:lnTo>
                <a:lnTo>
                  <a:pt x="157734" y="25400"/>
                </a:lnTo>
                <a:lnTo>
                  <a:pt x="157734" y="76200"/>
                </a:lnTo>
                <a:lnTo>
                  <a:pt x="12573" y="76200"/>
                </a:lnTo>
                <a:lnTo>
                  <a:pt x="12573" y="97790"/>
                </a:lnTo>
                <a:lnTo>
                  <a:pt x="157734" y="97790"/>
                </a:lnTo>
                <a:lnTo>
                  <a:pt x="157734" y="143510"/>
                </a:lnTo>
                <a:lnTo>
                  <a:pt x="180594" y="143510"/>
                </a:lnTo>
                <a:lnTo>
                  <a:pt x="180594" y="97790"/>
                </a:lnTo>
                <a:lnTo>
                  <a:pt x="180594" y="76200"/>
                </a:lnTo>
                <a:lnTo>
                  <a:pt x="180594" y="25400"/>
                </a:lnTo>
                <a:lnTo>
                  <a:pt x="180594" y="5080"/>
                </a:lnTo>
                <a:close/>
              </a:path>
              <a:path w="415290" h="190500">
                <a:moveTo>
                  <a:pt x="194995" y="162052"/>
                </a:moveTo>
                <a:lnTo>
                  <a:pt x="0" y="162052"/>
                </a:lnTo>
                <a:lnTo>
                  <a:pt x="0" y="183311"/>
                </a:lnTo>
                <a:lnTo>
                  <a:pt x="194995" y="183311"/>
                </a:lnTo>
                <a:lnTo>
                  <a:pt x="194995" y="162052"/>
                </a:lnTo>
                <a:close/>
              </a:path>
              <a:path w="415290" h="190500">
                <a:moveTo>
                  <a:pt x="403707" y="57150"/>
                </a:moveTo>
                <a:lnTo>
                  <a:pt x="256032" y="57150"/>
                </a:lnTo>
                <a:lnTo>
                  <a:pt x="256032" y="44450"/>
                </a:lnTo>
                <a:lnTo>
                  <a:pt x="400964" y="44450"/>
                </a:lnTo>
                <a:lnTo>
                  <a:pt x="400964" y="29210"/>
                </a:lnTo>
                <a:lnTo>
                  <a:pt x="400964" y="15240"/>
                </a:lnTo>
                <a:lnTo>
                  <a:pt x="400964" y="0"/>
                </a:lnTo>
                <a:lnTo>
                  <a:pt x="234086" y="0"/>
                </a:lnTo>
                <a:lnTo>
                  <a:pt x="234086" y="15240"/>
                </a:lnTo>
                <a:lnTo>
                  <a:pt x="379018" y="15240"/>
                </a:lnTo>
                <a:lnTo>
                  <a:pt x="379018" y="29210"/>
                </a:lnTo>
                <a:lnTo>
                  <a:pt x="234086" y="29210"/>
                </a:lnTo>
                <a:lnTo>
                  <a:pt x="234086" y="44450"/>
                </a:lnTo>
                <a:lnTo>
                  <a:pt x="234086" y="57150"/>
                </a:lnTo>
                <a:lnTo>
                  <a:pt x="234086" y="73660"/>
                </a:lnTo>
                <a:lnTo>
                  <a:pt x="403707" y="73660"/>
                </a:lnTo>
                <a:lnTo>
                  <a:pt x="403707" y="57150"/>
                </a:lnTo>
                <a:close/>
              </a:path>
              <a:path w="415290" h="190500">
                <a:moveTo>
                  <a:pt x="404850" y="173990"/>
                </a:moveTo>
                <a:lnTo>
                  <a:pt x="255346" y="173990"/>
                </a:lnTo>
                <a:lnTo>
                  <a:pt x="255346" y="161290"/>
                </a:lnTo>
                <a:lnTo>
                  <a:pt x="401421" y="161290"/>
                </a:lnTo>
                <a:lnTo>
                  <a:pt x="401421" y="146050"/>
                </a:lnTo>
                <a:lnTo>
                  <a:pt x="401421" y="133350"/>
                </a:lnTo>
                <a:lnTo>
                  <a:pt x="401421" y="118110"/>
                </a:lnTo>
                <a:lnTo>
                  <a:pt x="232943" y="118110"/>
                </a:lnTo>
                <a:lnTo>
                  <a:pt x="232943" y="133350"/>
                </a:lnTo>
                <a:lnTo>
                  <a:pt x="379476" y="133350"/>
                </a:lnTo>
                <a:lnTo>
                  <a:pt x="379476" y="146050"/>
                </a:lnTo>
                <a:lnTo>
                  <a:pt x="233400" y="146050"/>
                </a:lnTo>
                <a:lnTo>
                  <a:pt x="233400" y="161290"/>
                </a:lnTo>
                <a:lnTo>
                  <a:pt x="233400" y="173990"/>
                </a:lnTo>
                <a:lnTo>
                  <a:pt x="233400" y="190500"/>
                </a:lnTo>
                <a:lnTo>
                  <a:pt x="404850" y="190500"/>
                </a:lnTo>
                <a:lnTo>
                  <a:pt x="404850" y="173990"/>
                </a:lnTo>
                <a:close/>
              </a:path>
              <a:path w="415290" h="190500">
                <a:moveTo>
                  <a:pt x="414909" y="87299"/>
                </a:moveTo>
                <a:lnTo>
                  <a:pt x="219913" y="87299"/>
                </a:lnTo>
                <a:lnTo>
                  <a:pt x="219913" y="103759"/>
                </a:lnTo>
                <a:lnTo>
                  <a:pt x="414909" y="103759"/>
                </a:lnTo>
                <a:lnTo>
                  <a:pt x="414909" y="872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224" name="object 224" descr=""/>
          <p:cNvGrpSpPr/>
          <p:nvPr/>
        </p:nvGrpSpPr>
        <p:grpSpPr>
          <a:xfrm>
            <a:off x="15804900" y="9297372"/>
            <a:ext cx="464184" cy="213995"/>
            <a:chOff x="15804900" y="9297372"/>
            <a:chExt cx="464184" cy="213995"/>
          </a:xfrm>
        </p:grpSpPr>
        <p:pic>
          <p:nvPicPr>
            <p:cNvPr id="225" name="object 225" descr=""/>
            <p:cNvPicPr/>
            <p:nvPr/>
          </p:nvPicPr>
          <p:blipFill>
            <a:blip r:embed="rId97" cstate="print"/>
            <a:stretch>
              <a:fillRect/>
            </a:stretch>
          </p:blipFill>
          <p:spPr>
            <a:xfrm>
              <a:off x="15804900" y="9297372"/>
              <a:ext cx="182422" cy="192709"/>
            </a:xfrm>
            <a:prstGeom prst="rect">
              <a:avLst/>
            </a:prstGeom>
          </p:spPr>
        </p:pic>
        <p:sp>
          <p:nvSpPr>
            <p:cNvPr id="226" name="object 226" descr=""/>
            <p:cNvSpPr/>
            <p:nvPr/>
          </p:nvSpPr>
          <p:spPr>
            <a:xfrm>
              <a:off x="16018637" y="9303727"/>
              <a:ext cx="250190" cy="207645"/>
            </a:xfrm>
            <a:custGeom>
              <a:avLst/>
              <a:gdLst/>
              <a:ahLst/>
              <a:cxnLst/>
              <a:rect l="l" t="t" r="r" b="b"/>
              <a:pathLst>
                <a:path w="250190" h="207645">
                  <a:moveTo>
                    <a:pt x="181965" y="0"/>
                  </a:moveTo>
                  <a:lnTo>
                    <a:pt x="11887" y="0"/>
                  </a:lnTo>
                  <a:lnTo>
                    <a:pt x="11887" y="21590"/>
                  </a:lnTo>
                  <a:lnTo>
                    <a:pt x="158419" y="21590"/>
                  </a:lnTo>
                  <a:lnTo>
                    <a:pt x="158419" y="129540"/>
                  </a:lnTo>
                  <a:lnTo>
                    <a:pt x="181965" y="129540"/>
                  </a:lnTo>
                  <a:lnTo>
                    <a:pt x="181965" y="21590"/>
                  </a:lnTo>
                  <a:lnTo>
                    <a:pt x="181965" y="0"/>
                  </a:lnTo>
                  <a:close/>
                </a:path>
                <a:path w="250190" h="207645">
                  <a:moveTo>
                    <a:pt x="194995" y="158242"/>
                  </a:moveTo>
                  <a:lnTo>
                    <a:pt x="96012" y="158242"/>
                  </a:lnTo>
                  <a:lnTo>
                    <a:pt x="96012" y="71145"/>
                  </a:lnTo>
                  <a:lnTo>
                    <a:pt x="72694" y="71145"/>
                  </a:lnTo>
                  <a:lnTo>
                    <a:pt x="72694" y="158242"/>
                  </a:lnTo>
                  <a:lnTo>
                    <a:pt x="0" y="158242"/>
                  </a:lnTo>
                  <a:lnTo>
                    <a:pt x="0" y="179501"/>
                  </a:lnTo>
                  <a:lnTo>
                    <a:pt x="194995" y="179501"/>
                  </a:lnTo>
                  <a:lnTo>
                    <a:pt x="194995" y="158242"/>
                  </a:lnTo>
                  <a:close/>
                </a:path>
                <a:path w="250190" h="207645">
                  <a:moveTo>
                    <a:pt x="250088" y="155498"/>
                  </a:moveTo>
                  <a:lnTo>
                    <a:pt x="227228" y="155498"/>
                  </a:lnTo>
                  <a:lnTo>
                    <a:pt x="219913" y="207162"/>
                  </a:lnTo>
                  <a:lnTo>
                    <a:pt x="238658" y="207162"/>
                  </a:lnTo>
                  <a:lnTo>
                    <a:pt x="250088" y="15549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27" name="object 227" descr=""/>
          <p:cNvGrpSpPr/>
          <p:nvPr/>
        </p:nvGrpSpPr>
        <p:grpSpPr>
          <a:xfrm>
            <a:off x="9166270" y="9617355"/>
            <a:ext cx="393700" cy="195580"/>
            <a:chOff x="9166270" y="9617355"/>
            <a:chExt cx="393700" cy="195580"/>
          </a:xfrm>
        </p:grpSpPr>
        <p:pic>
          <p:nvPicPr>
            <p:cNvPr id="228" name="object 228" descr="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9166270" y="9617355"/>
              <a:ext cx="194995" cy="195224"/>
            </a:xfrm>
            <a:prstGeom prst="rect">
              <a:avLst/>
            </a:prstGeom>
          </p:spPr>
        </p:pic>
        <p:pic>
          <p:nvPicPr>
            <p:cNvPr id="229" name="object 229" descr="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9385269" y="9617355"/>
              <a:ext cx="174193" cy="195224"/>
            </a:xfrm>
            <a:prstGeom prst="rect">
              <a:avLst/>
            </a:prstGeom>
          </p:spPr>
        </p:pic>
      </p:grpSp>
      <p:sp>
        <p:nvSpPr>
          <p:cNvPr id="230" name="object 230" descr=""/>
          <p:cNvSpPr/>
          <p:nvPr/>
        </p:nvSpPr>
        <p:spPr>
          <a:xfrm>
            <a:off x="9596945" y="9619957"/>
            <a:ext cx="195580" cy="190500"/>
          </a:xfrm>
          <a:custGeom>
            <a:avLst/>
            <a:gdLst/>
            <a:ahLst/>
            <a:cxnLst/>
            <a:rect l="l" t="t" r="r" b="b"/>
            <a:pathLst>
              <a:path w="195579" h="190500">
                <a:moveTo>
                  <a:pt x="184023" y="57150"/>
                </a:moveTo>
                <a:lnTo>
                  <a:pt x="36347" y="57150"/>
                </a:lnTo>
                <a:lnTo>
                  <a:pt x="36347" y="44450"/>
                </a:lnTo>
                <a:lnTo>
                  <a:pt x="178765" y="44450"/>
                </a:lnTo>
                <a:lnTo>
                  <a:pt x="178765" y="29210"/>
                </a:lnTo>
                <a:lnTo>
                  <a:pt x="36347" y="29210"/>
                </a:lnTo>
                <a:lnTo>
                  <a:pt x="36347" y="15240"/>
                </a:lnTo>
                <a:lnTo>
                  <a:pt x="181965" y="15240"/>
                </a:lnTo>
                <a:lnTo>
                  <a:pt x="181965" y="0"/>
                </a:lnTo>
                <a:lnTo>
                  <a:pt x="14173" y="0"/>
                </a:lnTo>
                <a:lnTo>
                  <a:pt x="14173" y="15240"/>
                </a:lnTo>
                <a:lnTo>
                  <a:pt x="14173" y="29210"/>
                </a:lnTo>
                <a:lnTo>
                  <a:pt x="14173" y="44450"/>
                </a:lnTo>
                <a:lnTo>
                  <a:pt x="14173" y="57150"/>
                </a:lnTo>
                <a:lnTo>
                  <a:pt x="14173" y="73660"/>
                </a:lnTo>
                <a:lnTo>
                  <a:pt x="184023" y="73660"/>
                </a:lnTo>
                <a:lnTo>
                  <a:pt x="184023" y="57150"/>
                </a:lnTo>
                <a:close/>
              </a:path>
              <a:path w="195579" h="190500">
                <a:moveTo>
                  <a:pt x="184937" y="173990"/>
                </a:moveTo>
                <a:lnTo>
                  <a:pt x="35433" y="173990"/>
                </a:lnTo>
                <a:lnTo>
                  <a:pt x="35433" y="161290"/>
                </a:lnTo>
                <a:lnTo>
                  <a:pt x="181508" y="161290"/>
                </a:lnTo>
                <a:lnTo>
                  <a:pt x="181508" y="146050"/>
                </a:lnTo>
                <a:lnTo>
                  <a:pt x="181508" y="133350"/>
                </a:lnTo>
                <a:lnTo>
                  <a:pt x="181508" y="118110"/>
                </a:lnTo>
                <a:lnTo>
                  <a:pt x="13030" y="118110"/>
                </a:lnTo>
                <a:lnTo>
                  <a:pt x="13030" y="133350"/>
                </a:lnTo>
                <a:lnTo>
                  <a:pt x="159562" y="133350"/>
                </a:lnTo>
                <a:lnTo>
                  <a:pt x="159562" y="146050"/>
                </a:lnTo>
                <a:lnTo>
                  <a:pt x="13487" y="146050"/>
                </a:lnTo>
                <a:lnTo>
                  <a:pt x="13487" y="161290"/>
                </a:lnTo>
                <a:lnTo>
                  <a:pt x="13487" y="173990"/>
                </a:lnTo>
                <a:lnTo>
                  <a:pt x="13487" y="190500"/>
                </a:lnTo>
                <a:lnTo>
                  <a:pt x="184937" y="190500"/>
                </a:lnTo>
                <a:lnTo>
                  <a:pt x="184937" y="173990"/>
                </a:lnTo>
                <a:close/>
              </a:path>
              <a:path w="195579" h="190500">
                <a:moveTo>
                  <a:pt x="194995" y="87249"/>
                </a:moveTo>
                <a:lnTo>
                  <a:pt x="0" y="87249"/>
                </a:lnTo>
                <a:lnTo>
                  <a:pt x="0" y="103708"/>
                </a:lnTo>
                <a:lnTo>
                  <a:pt x="194995" y="103708"/>
                </a:lnTo>
                <a:lnTo>
                  <a:pt x="194995" y="872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231" name="object 231" descr=""/>
          <p:cNvGrpSpPr/>
          <p:nvPr/>
        </p:nvGrpSpPr>
        <p:grpSpPr>
          <a:xfrm>
            <a:off x="9880731" y="9617355"/>
            <a:ext cx="407670" cy="196215"/>
            <a:chOff x="9880731" y="9617355"/>
            <a:chExt cx="407670" cy="196215"/>
          </a:xfrm>
        </p:grpSpPr>
        <p:sp>
          <p:nvSpPr>
            <p:cNvPr id="232" name="object 232" descr=""/>
            <p:cNvSpPr/>
            <p:nvPr/>
          </p:nvSpPr>
          <p:spPr>
            <a:xfrm>
              <a:off x="9880727" y="9619957"/>
              <a:ext cx="195580" cy="193040"/>
            </a:xfrm>
            <a:custGeom>
              <a:avLst/>
              <a:gdLst/>
              <a:ahLst/>
              <a:cxnLst/>
              <a:rect l="l" t="t" r="r" b="b"/>
              <a:pathLst>
                <a:path w="195579" h="193040">
                  <a:moveTo>
                    <a:pt x="180594" y="0"/>
                  </a:moveTo>
                  <a:lnTo>
                    <a:pt x="13487" y="0"/>
                  </a:lnTo>
                  <a:lnTo>
                    <a:pt x="13487" y="19050"/>
                  </a:lnTo>
                  <a:lnTo>
                    <a:pt x="157734" y="19050"/>
                  </a:lnTo>
                  <a:lnTo>
                    <a:pt x="157734" y="73660"/>
                  </a:lnTo>
                  <a:lnTo>
                    <a:pt x="180594" y="73660"/>
                  </a:lnTo>
                  <a:lnTo>
                    <a:pt x="180594" y="19050"/>
                  </a:lnTo>
                  <a:lnTo>
                    <a:pt x="180594" y="0"/>
                  </a:lnTo>
                  <a:close/>
                </a:path>
                <a:path w="195579" h="193040">
                  <a:moveTo>
                    <a:pt x="181279" y="128270"/>
                  </a:moveTo>
                  <a:lnTo>
                    <a:pt x="11887" y="128270"/>
                  </a:lnTo>
                  <a:lnTo>
                    <a:pt x="11887" y="147320"/>
                  </a:lnTo>
                  <a:lnTo>
                    <a:pt x="158419" y="147320"/>
                  </a:lnTo>
                  <a:lnTo>
                    <a:pt x="158419" y="193040"/>
                  </a:lnTo>
                  <a:lnTo>
                    <a:pt x="181279" y="193040"/>
                  </a:lnTo>
                  <a:lnTo>
                    <a:pt x="181279" y="147320"/>
                  </a:lnTo>
                  <a:lnTo>
                    <a:pt x="181279" y="128270"/>
                  </a:lnTo>
                  <a:close/>
                </a:path>
                <a:path w="195579" h="193040">
                  <a:moveTo>
                    <a:pt x="194995" y="87477"/>
                  </a:moveTo>
                  <a:lnTo>
                    <a:pt x="96012" y="87477"/>
                  </a:lnTo>
                  <a:lnTo>
                    <a:pt x="96012" y="45643"/>
                  </a:lnTo>
                  <a:lnTo>
                    <a:pt x="73152" y="45643"/>
                  </a:lnTo>
                  <a:lnTo>
                    <a:pt x="73152" y="87477"/>
                  </a:lnTo>
                  <a:lnTo>
                    <a:pt x="0" y="87477"/>
                  </a:lnTo>
                  <a:lnTo>
                    <a:pt x="0" y="106680"/>
                  </a:lnTo>
                  <a:lnTo>
                    <a:pt x="194995" y="106680"/>
                  </a:lnTo>
                  <a:lnTo>
                    <a:pt x="194995" y="8747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33" name="object 233" descr="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10103159" y="9617355"/>
              <a:ext cx="185166" cy="195224"/>
            </a:xfrm>
            <a:prstGeom prst="rect">
              <a:avLst/>
            </a:prstGeom>
          </p:spPr>
        </p:pic>
      </p:grpSp>
      <p:sp>
        <p:nvSpPr>
          <p:cNvPr id="234" name="object 234" descr=""/>
          <p:cNvSpPr/>
          <p:nvPr/>
        </p:nvSpPr>
        <p:spPr>
          <a:xfrm>
            <a:off x="10320553" y="9617417"/>
            <a:ext cx="195580" cy="193040"/>
          </a:xfrm>
          <a:custGeom>
            <a:avLst/>
            <a:gdLst/>
            <a:ahLst/>
            <a:cxnLst/>
            <a:rect l="l" t="t" r="r" b="b"/>
            <a:pathLst>
              <a:path w="195579" h="193040">
                <a:moveTo>
                  <a:pt x="182880" y="55880"/>
                </a:moveTo>
                <a:lnTo>
                  <a:pt x="36804" y="55880"/>
                </a:lnTo>
                <a:lnTo>
                  <a:pt x="36804" y="0"/>
                </a:lnTo>
                <a:lnTo>
                  <a:pt x="13944" y="0"/>
                </a:lnTo>
                <a:lnTo>
                  <a:pt x="13944" y="55880"/>
                </a:lnTo>
                <a:lnTo>
                  <a:pt x="13944" y="76200"/>
                </a:lnTo>
                <a:lnTo>
                  <a:pt x="182880" y="76200"/>
                </a:lnTo>
                <a:lnTo>
                  <a:pt x="182880" y="55880"/>
                </a:lnTo>
                <a:close/>
              </a:path>
              <a:path w="195579" h="193040">
                <a:moveTo>
                  <a:pt x="184937" y="172720"/>
                </a:moveTo>
                <a:lnTo>
                  <a:pt x="36576" y="172720"/>
                </a:lnTo>
                <a:lnTo>
                  <a:pt x="36576" y="134620"/>
                </a:lnTo>
                <a:lnTo>
                  <a:pt x="13487" y="134620"/>
                </a:lnTo>
                <a:lnTo>
                  <a:pt x="13487" y="172720"/>
                </a:lnTo>
                <a:lnTo>
                  <a:pt x="13487" y="193040"/>
                </a:lnTo>
                <a:lnTo>
                  <a:pt x="184937" y="193040"/>
                </a:lnTo>
                <a:lnTo>
                  <a:pt x="184937" y="172720"/>
                </a:lnTo>
                <a:close/>
              </a:path>
              <a:path w="195579" h="193040">
                <a:moveTo>
                  <a:pt x="194995" y="97104"/>
                </a:moveTo>
                <a:lnTo>
                  <a:pt x="0" y="97104"/>
                </a:lnTo>
                <a:lnTo>
                  <a:pt x="0" y="117221"/>
                </a:lnTo>
                <a:lnTo>
                  <a:pt x="194995" y="117221"/>
                </a:lnTo>
                <a:lnTo>
                  <a:pt x="194995" y="971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235" name="object 235" descr=""/>
          <p:cNvGrpSpPr/>
          <p:nvPr/>
        </p:nvGrpSpPr>
        <p:grpSpPr>
          <a:xfrm>
            <a:off x="10600135" y="9616898"/>
            <a:ext cx="428625" cy="196215"/>
            <a:chOff x="10600135" y="9616898"/>
            <a:chExt cx="428625" cy="196215"/>
          </a:xfrm>
        </p:grpSpPr>
        <p:pic>
          <p:nvPicPr>
            <p:cNvPr id="236" name="object 236" descr=""/>
            <p:cNvPicPr/>
            <p:nvPr/>
          </p:nvPicPr>
          <p:blipFill>
            <a:blip r:embed="rId93" cstate="print"/>
            <a:stretch>
              <a:fillRect/>
            </a:stretch>
          </p:blipFill>
          <p:spPr>
            <a:xfrm>
              <a:off x="10600135" y="9616898"/>
              <a:ext cx="192024" cy="195681"/>
            </a:xfrm>
            <a:prstGeom prst="rect">
              <a:avLst/>
            </a:prstGeom>
          </p:spPr>
        </p:pic>
        <p:pic>
          <p:nvPicPr>
            <p:cNvPr id="237" name="object 237" descr=""/>
            <p:cNvPicPr/>
            <p:nvPr/>
          </p:nvPicPr>
          <p:blipFill>
            <a:blip r:embed="rId94" cstate="print"/>
            <a:stretch>
              <a:fillRect/>
            </a:stretch>
          </p:blipFill>
          <p:spPr>
            <a:xfrm>
              <a:off x="10831250" y="9617355"/>
              <a:ext cx="197281" cy="195224"/>
            </a:xfrm>
            <a:prstGeom prst="rect">
              <a:avLst/>
            </a:prstGeom>
          </p:spPr>
        </p:pic>
      </p:grpSp>
      <p:grpSp>
        <p:nvGrpSpPr>
          <p:cNvPr id="238" name="object 238" descr=""/>
          <p:cNvGrpSpPr/>
          <p:nvPr/>
        </p:nvGrpSpPr>
        <p:grpSpPr>
          <a:xfrm>
            <a:off x="11108408" y="9616213"/>
            <a:ext cx="408940" cy="194310"/>
            <a:chOff x="11108408" y="9616213"/>
            <a:chExt cx="408940" cy="194310"/>
          </a:xfrm>
        </p:grpSpPr>
        <p:pic>
          <p:nvPicPr>
            <p:cNvPr id="239" name="object 239" descr=""/>
            <p:cNvPicPr/>
            <p:nvPr/>
          </p:nvPicPr>
          <p:blipFill>
            <a:blip r:embed="rId98" cstate="print"/>
            <a:stretch>
              <a:fillRect/>
            </a:stretch>
          </p:blipFill>
          <p:spPr>
            <a:xfrm>
              <a:off x="11108408" y="9616213"/>
              <a:ext cx="194995" cy="194081"/>
            </a:xfrm>
            <a:prstGeom prst="rect">
              <a:avLst/>
            </a:prstGeom>
          </p:spPr>
        </p:pic>
        <p:pic>
          <p:nvPicPr>
            <p:cNvPr id="240" name="object 240" descr=""/>
            <p:cNvPicPr/>
            <p:nvPr/>
          </p:nvPicPr>
          <p:blipFill>
            <a:blip r:embed="rId99" cstate="print"/>
            <a:stretch>
              <a:fillRect/>
            </a:stretch>
          </p:blipFill>
          <p:spPr>
            <a:xfrm>
              <a:off x="11328321" y="9617356"/>
              <a:ext cx="188823" cy="192709"/>
            </a:xfrm>
            <a:prstGeom prst="rect">
              <a:avLst/>
            </a:prstGeom>
          </p:spPr>
        </p:pic>
      </p:grpSp>
      <p:pic>
        <p:nvPicPr>
          <p:cNvPr id="241" name="object 241" descr=""/>
          <p:cNvPicPr/>
          <p:nvPr/>
        </p:nvPicPr>
        <p:blipFill>
          <a:blip r:embed="rId100" cstate="print"/>
          <a:stretch>
            <a:fillRect/>
          </a:stretch>
        </p:blipFill>
        <p:spPr>
          <a:xfrm>
            <a:off x="11612653" y="9617355"/>
            <a:ext cx="407136" cy="195224"/>
          </a:xfrm>
          <a:prstGeom prst="rect">
            <a:avLst/>
          </a:prstGeom>
        </p:spPr>
      </p:pic>
      <p:grpSp>
        <p:nvGrpSpPr>
          <p:cNvPr id="242" name="object 242" descr=""/>
          <p:cNvGrpSpPr/>
          <p:nvPr/>
        </p:nvGrpSpPr>
        <p:grpSpPr>
          <a:xfrm>
            <a:off x="12114839" y="9617355"/>
            <a:ext cx="843915" cy="195580"/>
            <a:chOff x="12114839" y="9617355"/>
            <a:chExt cx="843915" cy="195580"/>
          </a:xfrm>
        </p:grpSpPr>
        <p:pic>
          <p:nvPicPr>
            <p:cNvPr id="243" name="object 243" descr=""/>
            <p:cNvPicPr/>
            <p:nvPr/>
          </p:nvPicPr>
          <p:blipFill>
            <a:blip r:embed="rId101" cstate="print"/>
            <a:stretch>
              <a:fillRect/>
            </a:stretch>
          </p:blipFill>
          <p:spPr>
            <a:xfrm>
              <a:off x="12114839" y="9617355"/>
              <a:ext cx="188823" cy="195224"/>
            </a:xfrm>
            <a:prstGeom prst="rect">
              <a:avLst/>
            </a:prstGeom>
          </p:spPr>
        </p:pic>
        <p:pic>
          <p:nvPicPr>
            <p:cNvPr id="244" name="object 244" descr="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2344125" y="9617355"/>
              <a:ext cx="174193" cy="195224"/>
            </a:xfrm>
            <a:prstGeom prst="rect">
              <a:avLst/>
            </a:prstGeom>
          </p:spPr>
        </p:pic>
        <p:pic>
          <p:nvPicPr>
            <p:cNvPr id="245" name="object 245" descr=""/>
            <p:cNvPicPr/>
            <p:nvPr/>
          </p:nvPicPr>
          <p:blipFill>
            <a:blip r:embed="rId95" cstate="print"/>
            <a:stretch>
              <a:fillRect/>
            </a:stretch>
          </p:blipFill>
          <p:spPr>
            <a:xfrm>
              <a:off x="12560152" y="9617355"/>
              <a:ext cx="177850" cy="195224"/>
            </a:xfrm>
            <a:prstGeom prst="rect">
              <a:avLst/>
            </a:prstGeom>
          </p:spPr>
        </p:pic>
        <p:pic>
          <p:nvPicPr>
            <p:cNvPr id="246" name="object 246" descr="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12775722" y="9617355"/>
              <a:ext cx="182880" cy="195224"/>
            </a:xfrm>
            <a:prstGeom prst="rect">
              <a:avLst/>
            </a:prstGeom>
          </p:spPr>
        </p:pic>
      </p:grpSp>
      <p:pic>
        <p:nvPicPr>
          <p:cNvPr id="247" name="object 247" descr=""/>
          <p:cNvPicPr/>
          <p:nvPr/>
        </p:nvPicPr>
        <p:blipFill>
          <a:blip r:embed="rId96" cstate="print"/>
          <a:stretch>
            <a:fillRect/>
          </a:stretch>
        </p:blipFill>
        <p:spPr>
          <a:xfrm>
            <a:off x="13068158" y="9617355"/>
            <a:ext cx="176707" cy="195224"/>
          </a:xfrm>
          <a:prstGeom prst="rect">
            <a:avLst/>
          </a:prstGeom>
        </p:spPr>
      </p:pic>
      <p:sp>
        <p:nvSpPr>
          <p:cNvPr id="248" name="object 248" descr=""/>
          <p:cNvSpPr/>
          <p:nvPr/>
        </p:nvSpPr>
        <p:spPr>
          <a:xfrm>
            <a:off x="13279603" y="9619957"/>
            <a:ext cx="415290" cy="190500"/>
          </a:xfrm>
          <a:custGeom>
            <a:avLst/>
            <a:gdLst/>
            <a:ahLst/>
            <a:cxnLst/>
            <a:rect l="l" t="t" r="r" b="b"/>
            <a:pathLst>
              <a:path w="415290" h="190500">
                <a:moveTo>
                  <a:pt x="180594" y="5080"/>
                </a:moveTo>
                <a:lnTo>
                  <a:pt x="12573" y="5080"/>
                </a:lnTo>
                <a:lnTo>
                  <a:pt x="12573" y="25400"/>
                </a:lnTo>
                <a:lnTo>
                  <a:pt x="157734" y="25400"/>
                </a:lnTo>
                <a:lnTo>
                  <a:pt x="157734" y="76200"/>
                </a:lnTo>
                <a:lnTo>
                  <a:pt x="12573" y="76200"/>
                </a:lnTo>
                <a:lnTo>
                  <a:pt x="12573" y="97790"/>
                </a:lnTo>
                <a:lnTo>
                  <a:pt x="157734" y="97790"/>
                </a:lnTo>
                <a:lnTo>
                  <a:pt x="157734" y="143510"/>
                </a:lnTo>
                <a:lnTo>
                  <a:pt x="180594" y="143510"/>
                </a:lnTo>
                <a:lnTo>
                  <a:pt x="180594" y="97790"/>
                </a:lnTo>
                <a:lnTo>
                  <a:pt x="180594" y="76200"/>
                </a:lnTo>
                <a:lnTo>
                  <a:pt x="180594" y="25400"/>
                </a:lnTo>
                <a:lnTo>
                  <a:pt x="180594" y="5080"/>
                </a:lnTo>
                <a:close/>
              </a:path>
              <a:path w="415290" h="190500">
                <a:moveTo>
                  <a:pt x="194995" y="162001"/>
                </a:moveTo>
                <a:lnTo>
                  <a:pt x="0" y="162001"/>
                </a:lnTo>
                <a:lnTo>
                  <a:pt x="0" y="183261"/>
                </a:lnTo>
                <a:lnTo>
                  <a:pt x="194995" y="183261"/>
                </a:lnTo>
                <a:lnTo>
                  <a:pt x="194995" y="162001"/>
                </a:lnTo>
                <a:close/>
              </a:path>
              <a:path w="415290" h="190500">
                <a:moveTo>
                  <a:pt x="403707" y="57150"/>
                </a:moveTo>
                <a:lnTo>
                  <a:pt x="256032" y="57150"/>
                </a:lnTo>
                <a:lnTo>
                  <a:pt x="256032" y="44450"/>
                </a:lnTo>
                <a:lnTo>
                  <a:pt x="400964" y="44450"/>
                </a:lnTo>
                <a:lnTo>
                  <a:pt x="400964" y="29210"/>
                </a:lnTo>
                <a:lnTo>
                  <a:pt x="400964" y="15240"/>
                </a:lnTo>
                <a:lnTo>
                  <a:pt x="400964" y="0"/>
                </a:lnTo>
                <a:lnTo>
                  <a:pt x="234086" y="0"/>
                </a:lnTo>
                <a:lnTo>
                  <a:pt x="234086" y="15240"/>
                </a:lnTo>
                <a:lnTo>
                  <a:pt x="379018" y="15240"/>
                </a:lnTo>
                <a:lnTo>
                  <a:pt x="379018" y="29210"/>
                </a:lnTo>
                <a:lnTo>
                  <a:pt x="234086" y="29210"/>
                </a:lnTo>
                <a:lnTo>
                  <a:pt x="234086" y="44450"/>
                </a:lnTo>
                <a:lnTo>
                  <a:pt x="234086" y="57150"/>
                </a:lnTo>
                <a:lnTo>
                  <a:pt x="234086" y="73660"/>
                </a:lnTo>
                <a:lnTo>
                  <a:pt x="403707" y="73660"/>
                </a:lnTo>
                <a:lnTo>
                  <a:pt x="403707" y="57150"/>
                </a:lnTo>
                <a:close/>
              </a:path>
              <a:path w="415290" h="190500">
                <a:moveTo>
                  <a:pt x="404850" y="173990"/>
                </a:moveTo>
                <a:lnTo>
                  <a:pt x="255346" y="173990"/>
                </a:lnTo>
                <a:lnTo>
                  <a:pt x="255346" y="161290"/>
                </a:lnTo>
                <a:lnTo>
                  <a:pt x="401421" y="161290"/>
                </a:lnTo>
                <a:lnTo>
                  <a:pt x="401421" y="146050"/>
                </a:lnTo>
                <a:lnTo>
                  <a:pt x="401421" y="133350"/>
                </a:lnTo>
                <a:lnTo>
                  <a:pt x="401421" y="118110"/>
                </a:lnTo>
                <a:lnTo>
                  <a:pt x="232943" y="118110"/>
                </a:lnTo>
                <a:lnTo>
                  <a:pt x="232943" y="133350"/>
                </a:lnTo>
                <a:lnTo>
                  <a:pt x="379476" y="133350"/>
                </a:lnTo>
                <a:lnTo>
                  <a:pt x="379476" y="146050"/>
                </a:lnTo>
                <a:lnTo>
                  <a:pt x="233400" y="146050"/>
                </a:lnTo>
                <a:lnTo>
                  <a:pt x="233400" y="161290"/>
                </a:lnTo>
                <a:lnTo>
                  <a:pt x="233400" y="173990"/>
                </a:lnTo>
                <a:lnTo>
                  <a:pt x="233400" y="190500"/>
                </a:lnTo>
                <a:lnTo>
                  <a:pt x="404850" y="190500"/>
                </a:lnTo>
                <a:lnTo>
                  <a:pt x="404850" y="173990"/>
                </a:lnTo>
                <a:close/>
              </a:path>
              <a:path w="415290" h="190500">
                <a:moveTo>
                  <a:pt x="414909" y="87249"/>
                </a:moveTo>
                <a:lnTo>
                  <a:pt x="219913" y="87249"/>
                </a:lnTo>
                <a:lnTo>
                  <a:pt x="219913" y="103708"/>
                </a:lnTo>
                <a:lnTo>
                  <a:pt x="414909" y="103708"/>
                </a:lnTo>
                <a:lnTo>
                  <a:pt x="414909" y="872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249" name="object 249" descr=""/>
          <p:cNvGrpSpPr/>
          <p:nvPr/>
        </p:nvGrpSpPr>
        <p:grpSpPr>
          <a:xfrm>
            <a:off x="13789620" y="9617355"/>
            <a:ext cx="408940" cy="193040"/>
            <a:chOff x="13789620" y="9617355"/>
            <a:chExt cx="408940" cy="193040"/>
          </a:xfrm>
        </p:grpSpPr>
        <p:pic>
          <p:nvPicPr>
            <p:cNvPr id="250" name="object 250" descr=""/>
            <p:cNvPicPr/>
            <p:nvPr/>
          </p:nvPicPr>
          <p:blipFill>
            <a:blip r:embed="rId102" cstate="print"/>
            <a:stretch>
              <a:fillRect/>
            </a:stretch>
          </p:blipFill>
          <p:spPr>
            <a:xfrm>
              <a:off x="13789620" y="9617355"/>
              <a:ext cx="182422" cy="192709"/>
            </a:xfrm>
            <a:prstGeom prst="rect">
              <a:avLst/>
            </a:prstGeom>
          </p:spPr>
        </p:pic>
        <p:sp>
          <p:nvSpPr>
            <p:cNvPr id="251" name="object 251" descr=""/>
            <p:cNvSpPr/>
            <p:nvPr/>
          </p:nvSpPr>
          <p:spPr>
            <a:xfrm>
              <a:off x="14003350" y="9623767"/>
              <a:ext cx="195580" cy="179705"/>
            </a:xfrm>
            <a:custGeom>
              <a:avLst/>
              <a:gdLst/>
              <a:ahLst/>
              <a:cxnLst/>
              <a:rect l="l" t="t" r="r" b="b"/>
              <a:pathLst>
                <a:path w="195580" h="179704">
                  <a:moveTo>
                    <a:pt x="181965" y="0"/>
                  </a:moveTo>
                  <a:lnTo>
                    <a:pt x="11887" y="0"/>
                  </a:lnTo>
                  <a:lnTo>
                    <a:pt x="11887" y="21590"/>
                  </a:lnTo>
                  <a:lnTo>
                    <a:pt x="158419" y="21590"/>
                  </a:lnTo>
                  <a:lnTo>
                    <a:pt x="158419" y="129540"/>
                  </a:lnTo>
                  <a:lnTo>
                    <a:pt x="181965" y="129540"/>
                  </a:lnTo>
                  <a:lnTo>
                    <a:pt x="181965" y="21590"/>
                  </a:lnTo>
                  <a:lnTo>
                    <a:pt x="181965" y="0"/>
                  </a:lnTo>
                  <a:close/>
                </a:path>
                <a:path w="195580" h="179704">
                  <a:moveTo>
                    <a:pt x="194995" y="158191"/>
                  </a:moveTo>
                  <a:lnTo>
                    <a:pt x="96012" y="158191"/>
                  </a:lnTo>
                  <a:lnTo>
                    <a:pt x="96012" y="71094"/>
                  </a:lnTo>
                  <a:lnTo>
                    <a:pt x="72694" y="71094"/>
                  </a:lnTo>
                  <a:lnTo>
                    <a:pt x="72694" y="158191"/>
                  </a:lnTo>
                  <a:lnTo>
                    <a:pt x="0" y="158191"/>
                  </a:lnTo>
                  <a:lnTo>
                    <a:pt x="0" y="179451"/>
                  </a:lnTo>
                  <a:lnTo>
                    <a:pt x="194995" y="179451"/>
                  </a:lnTo>
                  <a:lnTo>
                    <a:pt x="194995" y="15819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52" name="object 252" descr=""/>
          <p:cNvGrpSpPr/>
          <p:nvPr/>
        </p:nvGrpSpPr>
        <p:grpSpPr>
          <a:xfrm>
            <a:off x="14290206" y="9617355"/>
            <a:ext cx="401320" cy="195580"/>
            <a:chOff x="14290206" y="9617355"/>
            <a:chExt cx="401320" cy="195580"/>
          </a:xfrm>
        </p:grpSpPr>
        <p:pic>
          <p:nvPicPr>
            <p:cNvPr id="253" name="object 253" descr=""/>
            <p:cNvPicPr/>
            <p:nvPr/>
          </p:nvPicPr>
          <p:blipFill>
            <a:blip r:embed="rId103" cstate="print"/>
            <a:stretch>
              <a:fillRect/>
            </a:stretch>
          </p:blipFill>
          <p:spPr>
            <a:xfrm>
              <a:off x="14290206" y="9617355"/>
              <a:ext cx="183337" cy="193395"/>
            </a:xfrm>
            <a:prstGeom prst="rect">
              <a:avLst/>
            </a:prstGeom>
          </p:spPr>
        </p:pic>
        <p:pic>
          <p:nvPicPr>
            <p:cNvPr id="254" name="object 254" descr="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14514463" y="9617355"/>
              <a:ext cx="176479" cy="195224"/>
            </a:xfrm>
            <a:prstGeom prst="rect">
              <a:avLst/>
            </a:prstGeom>
          </p:spPr>
        </p:pic>
      </p:grpSp>
      <p:grpSp>
        <p:nvGrpSpPr>
          <p:cNvPr id="255" name="object 255" descr=""/>
          <p:cNvGrpSpPr/>
          <p:nvPr/>
        </p:nvGrpSpPr>
        <p:grpSpPr>
          <a:xfrm>
            <a:off x="14792765" y="9616213"/>
            <a:ext cx="626745" cy="196850"/>
            <a:chOff x="14792765" y="9616213"/>
            <a:chExt cx="626745" cy="196850"/>
          </a:xfrm>
        </p:grpSpPr>
        <p:pic>
          <p:nvPicPr>
            <p:cNvPr id="256" name="object 256" descr=""/>
            <p:cNvPicPr/>
            <p:nvPr/>
          </p:nvPicPr>
          <p:blipFill>
            <a:blip r:embed="rId104" cstate="print"/>
            <a:stretch>
              <a:fillRect/>
            </a:stretch>
          </p:blipFill>
          <p:spPr>
            <a:xfrm>
              <a:off x="14792765" y="9616213"/>
              <a:ext cx="413308" cy="196824"/>
            </a:xfrm>
            <a:prstGeom prst="rect">
              <a:avLst/>
            </a:prstGeom>
          </p:spPr>
        </p:pic>
        <p:pic>
          <p:nvPicPr>
            <p:cNvPr id="257" name="object 257" descr=""/>
            <p:cNvPicPr/>
            <p:nvPr/>
          </p:nvPicPr>
          <p:blipFill>
            <a:blip r:embed="rId91" cstate="print"/>
            <a:stretch>
              <a:fillRect/>
            </a:stretch>
          </p:blipFill>
          <p:spPr>
            <a:xfrm>
              <a:off x="15230991" y="9617356"/>
              <a:ext cx="187909" cy="192709"/>
            </a:xfrm>
            <a:prstGeom prst="rect">
              <a:avLst/>
            </a:prstGeom>
          </p:spPr>
        </p:pic>
      </p:grpSp>
      <p:sp>
        <p:nvSpPr>
          <p:cNvPr id="258" name="object 258" descr=""/>
          <p:cNvSpPr/>
          <p:nvPr/>
        </p:nvSpPr>
        <p:spPr>
          <a:xfrm>
            <a:off x="15514905" y="9622497"/>
            <a:ext cx="415290" cy="180975"/>
          </a:xfrm>
          <a:custGeom>
            <a:avLst/>
            <a:gdLst/>
            <a:ahLst/>
            <a:cxnLst/>
            <a:rect l="l" t="t" r="r" b="b"/>
            <a:pathLst>
              <a:path w="415290" h="180975">
                <a:moveTo>
                  <a:pt x="180594" y="0"/>
                </a:moveTo>
                <a:lnTo>
                  <a:pt x="12573" y="0"/>
                </a:lnTo>
                <a:lnTo>
                  <a:pt x="12573" y="21590"/>
                </a:lnTo>
                <a:lnTo>
                  <a:pt x="157505" y="21590"/>
                </a:lnTo>
                <a:lnTo>
                  <a:pt x="157505" y="67310"/>
                </a:lnTo>
                <a:lnTo>
                  <a:pt x="12573" y="67310"/>
                </a:lnTo>
                <a:lnTo>
                  <a:pt x="12573" y="88900"/>
                </a:lnTo>
                <a:lnTo>
                  <a:pt x="157505" y="88900"/>
                </a:lnTo>
                <a:lnTo>
                  <a:pt x="157505" y="137160"/>
                </a:lnTo>
                <a:lnTo>
                  <a:pt x="180594" y="137160"/>
                </a:lnTo>
                <a:lnTo>
                  <a:pt x="180594" y="88900"/>
                </a:lnTo>
                <a:lnTo>
                  <a:pt x="180594" y="67310"/>
                </a:lnTo>
                <a:lnTo>
                  <a:pt x="180594" y="21590"/>
                </a:lnTo>
                <a:lnTo>
                  <a:pt x="180594" y="0"/>
                </a:lnTo>
                <a:close/>
              </a:path>
              <a:path w="415290" h="180975">
                <a:moveTo>
                  <a:pt x="194995" y="159461"/>
                </a:moveTo>
                <a:lnTo>
                  <a:pt x="96697" y="159461"/>
                </a:lnTo>
                <a:lnTo>
                  <a:pt x="96697" y="114884"/>
                </a:lnTo>
                <a:lnTo>
                  <a:pt x="73837" y="114884"/>
                </a:lnTo>
                <a:lnTo>
                  <a:pt x="73837" y="159461"/>
                </a:lnTo>
                <a:lnTo>
                  <a:pt x="0" y="159461"/>
                </a:lnTo>
                <a:lnTo>
                  <a:pt x="0" y="180721"/>
                </a:lnTo>
                <a:lnTo>
                  <a:pt x="194995" y="180721"/>
                </a:lnTo>
                <a:lnTo>
                  <a:pt x="194995" y="159461"/>
                </a:lnTo>
                <a:close/>
              </a:path>
              <a:path w="415290" h="180975">
                <a:moveTo>
                  <a:pt x="404393" y="96520"/>
                </a:moveTo>
                <a:lnTo>
                  <a:pt x="255803" y="96520"/>
                </a:lnTo>
                <a:lnTo>
                  <a:pt x="255803" y="22860"/>
                </a:lnTo>
                <a:lnTo>
                  <a:pt x="402107" y="22860"/>
                </a:lnTo>
                <a:lnTo>
                  <a:pt x="402107" y="2540"/>
                </a:lnTo>
                <a:lnTo>
                  <a:pt x="232714" y="2540"/>
                </a:lnTo>
                <a:lnTo>
                  <a:pt x="232714" y="22860"/>
                </a:lnTo>
                <a:lnTo>
                  <a:pt x="232714" y="96520"/>
                </a:lnTo>
                <a:lnTo>
                  <a:pt x="232714" y="116840"/>
                </a:lnTo>
                <a:lnTo>
                  <a:pt x="404393" y="116840"/>
                </a:lnTo>
                <a:lnTo>
                  <a:pt x="404393" y="96520"/>
                </a:lnTo>
                <a:close/>
              </a:path>
              <a:path w="415290" h="180975">
                <a:moveTo>
                  <a:pt x="414909" y="159461"/>
                </a:moveTo>
                <a:lnTo>
                  <a:pt x="219913" y="159461"/>
                </a:lnTo>
                <a:lnTo>
                  <a:pt x="219913" y="180721"/>
                </a:lnTo>
                <a:lnTo>
                  <a:pt x="414909" y="180721"/>
                </a:lnTo>
                <a:lnTo>
                  <a:pt x="414909" y="15946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259" name="object 259" descr=""/>
          <p:cNvGrpSpPr/>
          <p:nvPr/>
        </p:nvGrpSpPr>
        <p:grpSpPr>
          <a:xfrm>
            <a:off x="9144882" y="4139728"/>
            <a:ext cx="626745" cy="196850"/>
            <a:chOff x="9144882" y="4139728"/>
            <a:chExt cx="626745" cy="196850"/>
          </a:xfrm>
        </p:grpSpPr>
        <p:pic>
          <p:nvPicPr>
            <p:cNvPr id="260" name="object 260" descr=""/>
            <p:cNvPicPr/>
            <p:nvPr/>
          </p:nvPicPr>
          <p:blipFill>
            <a:blip r:embed="rId105" cstate="print"/>
            <a:stretch>
              <a:fillRect/>
            </a:stretch>
          </p:blipFill>
          <p:spPr>
            <a:xfrm>
              <a:off x="9144882" y="4139728"/>
              <a:ext cx="413308" cy="196824"/>
            </a:xfrm>
            <a:prstGeom prst="rect">
              <a:avLst/>
            </a:prstGeom>
          </p:spPr>
        </p:pic>
        <p:pic>
          <p:nvPicPr>
            <p:cNvPr id="261" name="object 261" descr=""/>
            <p:cNvPicPr/>
            <p:nvPr/>
          </p:nvPicPr>
          <p:blipFill>
            <a:blip r:embed="rId91" cstate="print"/>
            <a:stretch>
              <a:fillRect/>
            </a:stretch>
          </p:blipFill>
          <p:spPr>
            <a:xfrm>
              <a:off x="9583108" y="4140871"/>
              <a:ext cx="187909" cy="192709"/>
            </a:xfrm>
            <a:prstGeom prst="rect">
              <a:avLst/>
            </a:prstGeom>
          </p:spPr>
        </p:pic>
      </p:grpSp>
      <p:grpSp>
        <p:nvGrpSpPr>
          <p:cNvPr id="262" name="object 262" descr=""/>
          <p:cNvGrpSpPr/>
          <p:nvPr/>
        </p:nvGrpSpPr>
        <p:grpSpPr>
          <a:xfrm>
            <a:off x="9865744" y="4140871"/>
            <a:ext cx="694055" cy="195580"/>
            <a:chOff x="9865744" y="4140871"/>
            <a:chExt cx="694055" cy="195580"/>
          </a:xfrm>
        </p:grpSpPr>
        <p:pic>
          <p:nvPicPr>
            <p:cNvPr id="263" name="object 263" descr=""/>
            <p:cNvPicPr/>
            <p:nvPr/>
          </p:nvPicPr>
          <p:blipFill>
            <a:blip r:embed="rId101" cstate="print"/>
            <a:stretch>
              <a:fillRect/>
            </a:stretch>
          </p:blipFill>
          <p:spPr>
            <a:xfrm>
              <a:off x="9865744" y="4140871"/>
              <a:ext cx="188823" cy="195224"/>
            </a:xfrm>
            <a:prstGeom prst="rect">
              <a:avLst/>
            </a:prstGeom>
          </p:spPr>
        </p:pic>
        <p:pic>
          <p:nvPicPr>
            <p:cNvPr id="264" name="object 264" descr=""/>
            <p:cNvPicPr/>
            <p:nvPr/>
          </p:nvPicPr>
          <p:blipFill>
            <a:blip r:embed="rId106" cstate="print"/>
            <a:stretch>
              <a:fillRect/>
            </a:stretch>
          </p:blipFill>
          <p:spPr>
            <a:xfrm>
              <a:off x="10095030" y="4140871"/>
              <a:ext cx="174193" cy="195224"/>
            </a:xfrm>
            <a:prstGeom prst="rect">
              <a:avLst/>
            </a:prstGeom>
          </p:spPr>
        </p:pic>
        <p:pic>
          <p:nvPicPr>
            <p:cNvPr id="265" name="object 265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0311057" y="4140871"/>
              <a:ext cx="177850" cy="195224"/>
            </a:xfrm>
            <a:prstGeom prst="rect">
              <a:avLst/>
            </a:prstGeom>
          </p:spPr>
        </p:pic>
        <p:sp>
          <p:nvSpPr>
            <p:cNvPr id="266" name="object 266" descr=""/>
            <p:cNvSpPr/>
            <p:nvPr/>
          </p:nvSpPr>
          <p:spPr>
            <a:xfrm>
              <a:off x="10527541" y="4178361"/>
              <a:ext cx="32384" cy="123189"/>
            </a:xfrm>
            <a:custGeom>
              <a:avLst/>
              <a:gdLst/>
              <a:ahLst/>
              <a:cxnLst/>
              <a:rect l="l" t="t" r="r" b="b"/>
              <a:pathLst>
                <a:path w="32384" h="123189">
                  <a:moveTo>
                    <a:pt x="24917" y="32004"/>
                  </a:moveTo>
                  <a:lnTo>
                    <a:pt x="6858" y="32004"/>
                  </a:lnTo>
                  <a:lnTo>
                    <a:pt x="0" y="24917"/>
                  </a:lnTo>
                  <a:lnTo>
                    <a:pt x="0" y="7086"/>
                  </a:lnTo>
                  <a:lnTo>
                    <a:pt x="6858" y="0"/>
                  </a:lnTo>
                  <a:lnTo>
                    <a:pt x="24917" y="0"/>
                  </a:lnTo>
                  <a:lnTo>
                    <a:pt x="31775" y="7086"/>
                  </a:lnTo>
                  <a:lnTo>
                    <a:pt x="31775" y="24917"/>
                  </a:lnTo>
                  <a:lnTo>
                    <a:pt x="24917" y="32004"/>
                  </a:lnTo>
                  <a:close/>
                </a:path>
                <a:path w="32384" h="123189">
                  <a:moveTo>
                    <a:pt x="24917" y="122758"/>
                  </a:moveTo>
                  <a:lnTo>
                    <a:pt x="6858" y="122758"/>
                  </a:lnTo>
                  <a:lnTo>
                    <a:pt x="0" y="115900"/>
                  </a:lnTo>
                  <a:lnTo>
                    <a:pt x="0" y="97840"/>
                  </a:lnTo>
                  <a:lnTo>
                    <a:pt x="6858" y="90982"/>
                  </a:lnTo>
                  <a:lnTo>
                    <a:pt x="24917" y="90982"/>
                  </a:lnTo>
                  <a:lnTo>
                    <a:pt x="31775" y="97840"/>
                  </a:lnTo>
                  <a:lnTo>
                    <a:pt x="31775" y="115900"/>
                  </a:lnTo>
                  <a:lnTo>
                    <a:pt x="24917" y="12275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267" name="object 267" descr=""/>
          <p:cNvPicPr/>
          <p:nvPr/>
        </p:nvPicPr>
        <p:blipFill>
          <a:blip r:embed="rId107" cstate="print"/>
          <a:stretch>
            <a:fillRect/>
          </a:stretch>
        </p:blipFill>
        <p:spPr>
          <a:xfrm>
            <a:off x="10652623" y="4140871"/>
            <a:ext cx="189280" cy="192709"/>
          </a:xfrm>
          <a:prstGeom prst="rect">
            <a:avLst/>
          </a:prstGeom>
        </p:spPr>
      </p:pic>
      <p:sp>
        <p:nvSpPr>
          <p:cNvPr id="268" name="object 268" descr=""/>
          <p:cNvSpPr/>
          <p:nvPr/>
        </p:nvSpPr>
        <p:spPr>
          <a:xfrm>
            <a:off x="11030498" y="4140871"/>
            <a:ext cx="22860" cy="41275"/>
          </a:xfrm>
          <a:custGeom>
            <a:avLst/>
            <a:gdLst/>
            <a:ahLst/>
            <a:cxnLst/>
            <a:rect l="l" t="t" r="r" b="b"/>
            <a:pathLst>
              <a:path w="22859" h="41275">
                <a:moveTo>
                  <a:pt x="22631" y="40690"/>
                </a:moveTo>
                <a:lnTo>
                  <a:pt x="0" y="40690"/>
                </a:lnTo>
                <a:lnTo>
                  <a:pt x="0" y="0"/>
                </a:lnTo>
                <a:lnTo>
                  <a:pt x="22631" y="0"/>
                </a:lnTo>
                <a:lnTo>
                  <a:pt x="22631" y="4069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9" name="object 269" descr=""/>
          <p:cNvSpPr/>
          <p:nvPr/>
        </p:nvSpPr>
        <p:spPr>
          <a:xfrm>
            <a:off x="10877334" y="4144301"/>
            <a:ext cx="175895" cy="189865"/>
          </a:xfrm>
          <a:custGeom>
            <a:avLst/>
            <a:gdLst/>
            <a:ahLst/>
            <a:cxnLst/>
            <a:rect l="l" t="t" r="r" b="b"/>
            <a:pathLst>
              <a:path w="175895" h="189864">
                <a:moveTo>
                  <a:pt x="114071" y="0"/>
                </a:moveTo>
                <a:lnTo>
                  <a:pt x="91897" y="0"/>
                </a:lnTo>
                <a:lnTo>
                  <a:pt x="91897" y="27889"/>
                </a:lnTo>
                <a:lnTo>
                  <a:pt x="114071" y="27889"/>
                </a:lnTo>
                <a:lnTo>
                  <a:pt x="114071" y="0"/>
                </a:lnTo>
                <a:close/>
              </a:path>
              <a:path w="175895" h="189864">
                <a:moveTo>
                  <a:pt x="175793" y="135559"/>
                </a:moveTo>
                <a:lnTo>
                  <a:pt x="153162" y="135559"/>
                </a:lnTo>
                <a:lnTo>
                  <a:pt x="153162" y="170307"/>
                </a:lnTo>
                <a:lnTo>
                  <a:pt x="175793" y="170307"/>
                </a:lnTo>
                <a:lnTo>
                  <a:pt x="175793" y="135559"/>
                </a:lnTo>
                <a:close/>
              </a:path>
              <a:path w="175895" h="189864">
                <a:moveTo>
                  <a:pt x="175793" y="117221"/>
                </a:moveTo>
                <a:lnTo>
                  <a:pt x="9601" y="117221"/>
                </a:lnTo>
                <a:lnTo>
                  <a:pt x="9601" y="135001"/>
                </a:lnTo>
                <a:lnTo>
                  <a:pt x="9601" y="170561"/>
                </a:lnTo>
                <a:lnTo>
                  <a:pt x="9601" y="189611"/>
                </a:lnTo>
                <a:lnTo>
                  <a:pt x="175793" y="189611"/>
                </a:lnTo>
                <a:lnTo>
                  <a:pt x="175793" y="170561"/>
                </a:lnTo>
                <a:lnTo>
                  <a:pt x="32232" y="170561"/>
                </a:lnTo>
                <a:lnTo>
                  <a:pt x="32232" y="135001"/>
                </a:lnTo>
                <a:lnTo>
                  <a:pt x="175793" y="135001"/>
                </a:lnTo>
                <a:lnTo>
                  <a:pt x="175793" y="117221"/>
                </a:lnTo>
                <a:close/>
              </a:path>
              <a:path w="175895" h="189864">
                <a:moveTo>
                  <a:pt x="175793" y="37211"/>
                </a:moveTo>
                <a:lnTo>
                  <a:pt x="114071" y="37211"/>
                </a:lnTo>
                <a:lnTo>
                  <a:pt x="114071" y="28321"/>
                </a:lnTo>
                <a:lnTo>
                  <a:pt x="91897" y="28321"/>
                </a:lnTo>
                <a:lnTo>
                  <a:pt x="91897" y="46101"/>
                </a:lnTo>
                <a:lnTo>
                  <a:pt x="91897" y="58801"/>
                </a:lnTo>
                <a:lnTo>
                  <a:pt x="91897" y="77851"/>
                </a:lnTo>
                <a:lnTo>
                  <a:pt x="22174" y="77851"/>
                </a:lnTo>
                <a:lnTo>
                  <a:pt x="22174" y="46101"/>
                </a:lnTo>
                <a:lnTo>
                  <a:pt x="91897" y="46101"/>
                </a:lnTo>
                <a:lnTo>
                  <a:pt x="91897" y="28321"/>
                </a:lnTo>
                <a:lnTo>
                  <a:pt x="22174" y="28321"/>
                </a:lnTo>
                <a:lnTo>
                  <a:pt x="22174" y="381"/>
                </a:lnTo>
                <a:lnTo>
                  <a:pt x="0" y="381"/>
                </a:lnTo>
                <a:lnTo>
                  <a:pt x="0" y="96901"/>
                </a:lnTo>
                <a:lnTo>
                  <a:pt x="114071" y="96901"/>
                </a:lnTo>
                <a:lnTo>
                  <a:pt x="114071" y="77851"/>
                </a:lnTo>
                <a:lnTo>
                  <a:pt x="114071" y="58801"/>
                </a:lnTo>
                <a:lnTo>
                  <a:pt x="153162" y="58801"/>
                </a:lnTo>
                <a:lnTo>
                  <a:pt x="153162" y="105841"/>
                </a:lnTo>
                <a:lnTo>
                  <a:pt x="175793" y="105841"/>
                </a:lnTo>
                <a:lnTo>
                  <a:pt x="175793" y="58801"/>
                </a:lnTo>
                <a:lnTo>
                  <a:pt x="175793" y="58521"/>
                </a:lnTo>
                <a:lnTo>
                  <a:pt x="175793" y="46101"/>
                </a:lnTo>
                <a:lnTo>
                  <a:pt x="175793" y="3721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70" name="object 270" descr=""/>
          <p:cNvPicPr/>
          <p:nvPr/>
        </p:nvPicPr>
        <p:blipFill>
          <a:blip r:embed="rId108" cstate="print"/>
          <a:stretch>
            <a:fillRect/>
          </a:stretch>
        </p:blipFill>
        <p:spPr>
          <a:xfrm>
            <a:off x="11153809" y="4140871"/>
            <a:ext cx="407136" cy="195224"/>
          </a:xfrm>
          <a:prstGeom prst="rect">
            <a:avLst/>
          </a:prstGeom>
        </p:spPr>
      </p:pic>
      <p:grpSp>
        <p:nvGrpSpPr>
          <p:cNvPr id="271" name="object 271" descr=""/>
          <p:cNvGrpSpPr/>
          <p:nvPr/>
        </p:nvGrpSpPr>
        <p:grpSpPr>
          <a:xfrm>
            <a:off x="11655996" y="4140871"/>
            <a:ext cx="623570" cy="195580"/>
            <a:chOff x="11655996" y="4140871"/>
            <a:chExt cx="623570" cy="195580"/>
          </a:xfrm>
        </p:grpSpPr>
        <p:pic>
          <p:nvPicPr>
            <p:cNvPr id="272" name="object 272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1655996" y="4140871"/>
              <a:ext cx="188823" cy="195224"/>
            </a:xfrm>
            <a:prstGeom prst="rect">
              <a:avLst/>
            </a:prstGeom>
          </p:spPr>
        </p:pic>
        <p:pic>
          <p:nvPicPr>
            <p:cNvPr id="273" name="object 273" descr=""/>
            <p:cNvPicPr/>
            <p:nvPr/>
          </p:nvPicPr>
          <p:blipFill>
            <a:blip r:embed="rId106" cstate="print"/>
            <a:stretch>
              <a:fillRect/>
            </a:stretch>
          </p:blipFill>
          <p:spPr>
            <a:xfrm>
              <a:off x="11885282" y="4140871"/>
              <a:ext cx="174193" cy="195224"/>
            </a:xfrm>
            <a:prstGeom prst="rect">
              <a:avLst/>
            </a:prstGeom>
          </p:spPr>
        </p:pic>
        <p:pic>
          <p:nvPicPr>
            <p:cNvPr id="274" name="object 274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2101309" y="4140871"/>
              <a:ext cx="177850" cy="19522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3214" y="9625270"/>
            <a:ext cx="250925" cy="177064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488541" y="9627429"/>
            <a:ext cx="250925" cy="177064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10887" y="582048"/>
            <a:ext cx="410686" cy="200665"/>
          </a:xfrm>
          <a:prstGeom prst="rect">
            <a:avLst/>
          </a:prstGeom>
        </p:spPr>
      </p:pic>
      <p:sp>
        <p:nvSpPr>
          <p:cNvPr id="5" name="object 5" descr=""/>
          <p:cNvSpPr/>
          <p:nvPr/>
        </p:nvSpPr>
        <p:spPr>
          <a:xfrm>
            <a:off x="1789592" y="695503"/>
            <a:ext cx="14251940" cy="27305"/>
          </a:xfrm>
          <a:custGeom>
            <a:avLst/>
            <a:gdLst/>
            <a:ahLst/>
            <a:cxnLst/>
            <a:rect l="l" t="t" r="r" b="b"/>
            <a:pathLst>
              <a:path w="14251940" h="27304">
                <a:moveTo>
                  <a:pt x="14251781" y="26789"/>
                </a:moveTo>
                <a:lnTo>
                  <a:pt x="0" y="26789"/>
                </a:lnTo>
                <a:lnTo>
                  <a:pt x="0" y="0"/>
                </a:lnTo>
                <a:lnTo>
                  <a:pt x="14251781" y="0"/>
                </a:lnTo>
                <a:lnTo>
                  <a:pt x="14251781" y="26789"/>
                </a:lnTo>
                <a:close/>
              </a:path>
            </a:pathLst>
          </a:custGeom>
          <a:solidFill>
            <a:srgbClr val="9E9E9E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6" name="object 6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45178" y="3511499"/>
            <a:ext cx="9051036" cy="4842260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898950" y="1040484"/>
            <a:ext cx="5747774" cy="1508602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1133249" y="5131538"/>
            <a:ext cx="6172200" cy="2858500"/>
          </a:xfrm>
          <a:prstGeom prst="rect">
            <a:avLst/>
          </a:prstGeom>
        </p:spPr>
      </p:pic>
      <p:grpSp>
        <p:nvGrpSpPr>
          <p:cNvPr id="9" name="object 9" descr=""/>
          <p:cNvGrpSpPr/>
          <p:nvPr/>
        </p:nvGrpSpPr>
        <p:grpSpPr>
          <a:xfrm>
            <a:off x="16302784" y="573600"/>
            <a:ext cx="354965" cy="203835"/>
            <a:chOff x="16302784" y="573600"/>
            <a:chExt cx="354965" cy="203835"/>
          </a:xfrm>
        </p:grpSpPr>
        <p:pic>
          <p:nvPicPr>
            <p:cNvPr id="10" name="object 10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502606" y="573600"/>
              <a:ext cx="154933" cy="203479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302784" y="573600"/>
              <a:ext cx="173757" cy="203479"/>
            </a:xfrm>
            <a:prstGeom prst="rect">
              <a:avLst/>
            </a:prstGeom>
          </p:spPr>
        </p:pic>
      </p:grpSp>
      <p:grpSp>
        <p:nvGrpSpPr>
          <p:cNvPr id="12" name="object 12" descr=""/>
          <p:cNvGrpSpPr/>
          <p:nvPr/>
        </p:nvGrpSpPr>
        <p:grpSpPr>
          <a:xfrm>
            <a:off x="16736207" y="565471"/>
            <a:ext cx="422909" cy="217170"/>
            <a:chOff x="16736207" y="565471"/>
            <a:chExt cx="422909" cy="217170"/>
          </a:xfrm>
        </p:grpSpPr>
        <p:pic>
          <p:nvPicPr>
            <p:cNvPr id="13" name="object 13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736207" y="565471"/>
              <a:ext cx="198614" cy="214148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965230" y="565471"/>
              <a:ext cx="193546" cy="216943"/>
            </a:xfrm>
            <a:prstGeom prst="rect">
              <a:avLst/>
            </a:prstGeom>
          </p:spPr>
        </p:pic>
      </p:grpSp>
      <p:sp>
        <p:nvSpPr>
          <p:cNvPr id="15" name="object 15" descr=""/>
          <p:cNvSpPr/>
          <p:nvPr/>
        </p:nvSpPr>
        <p:spPr>
          <a:xfrm>
            <a:off x="1161893" y="1178502"/>
            <a:ext cx="501015" cy="558800"/>
          </a:xfrm>
          <a:custGeom>
            <a:avLst/>
            <a:gdLst/>
            <a:ahLst/>
            <a:cxnLst/>
            <a:rect l="l" t="t" r="r" b="b"/>
            <a:pathLst>
              <a:path w="501014" h="558800">
                <a:moveTo>
                  <a:pt x="210074" y="558562"/>
                </a:moveTo>
                <a:lnTo>
                  <a:pt x="0" y="558562"/>
                </a:lnTo>
                <a:lnTo>
                  <a:pt x="0" y="0"/>
                </a:lnTo>
                <a:lnTo>
                  <a:pt x="210074" y="0"/>
                </a:lnTo>
                <a:lnTo>
                  <a:pt x="261825" y="3369"/>
                </a:lnTo>
                <a:lnTo>
                  <a:pt x="309213" y="13224"/>
                </a:lnTo>
                <a:lnTo>
                  <a:pt x="351981" y="29181"/>
                </a:lnTo>
                <a:lnTo>
                  <a:pt x="389876" y="50858"/>
                </a:lnTo>
                <a:lnTo>
                  <a:pt x="422641" y="77873"/>
                </a:lnTo>
                <a:lnTo>
                  <a:pt x="450021" y="109842"/>
                </a:lnTo>
                <a:lnTo>
                  <a:pt x="450318" y="110341"/>
                </a:lnTo>
                <a:lnTo>
                  <a:pt x="120992" y="110341"/>
                </a:lnTo>
                <a:lnTo>
                  <a:pt x="120992" y="448220"/>
                </a:lnTo>
                <a:lnTo>
                  <a:pt x="450583" y="448220"/>
                </a:lnTo>
                <a:lnTo>
                  <a:pt x="450021" y="449163"/>
                </a:lnTo>
                <a:lnTo>
                  <a:pt x="422641" y="481031"/>
                </a:lnTo>
                <a:lnTo>
                  <a:pt x="389876" y="507944"/>
                </a:lnTo>
                <a:lnTo>
                  <a:pt x="351981" y="529528"/>
                </a:lnTo>
                <a:lnTo>
                  <a:pt x="309213" y="545408"/>
                </a:lnTo>
                <a:lnTo>
                  <a:pt x="261825" y="555211"/>
                </a:lnTo>
                <a:lnTo>
                  <a:pt x="210074" y="558562"/>
                </a:lnTo>
                <a:close/>
              </a:path>
              <a:path w="501014" h="558800">
                <a:moveTo>
                  <a:pt x="450583" y="448220"/>
                </a:moveTo>
                <a:lnTo>
                  <a:pt x="212068" y="448220"/>
                </a:lnTo>
                <a:lnTo>
                  <a:pt x="260487" y="443204"/>
                </a:lnTo>
                <a:lnTo>
                  <a:pt x="301593" y="428421"/>
                </a:lnTo>
                <a:lnTo>
                  <a:pt x="334722" y="404272"/>
                </a:lnTo>
                <a:lnTo>
                  <a:pt x="359209" y="371156"/>
                </a:lnTo>
                <a:lnTo>
                  <a:pt x="374388" y="329473"/>
                </a:lnTo>
                <a:lnTo>
                  <a:pt x="379596" y="279623"/>
                </a:lnTo>
                <a:lnTo>
                  <a:pt x="374388" y="229723"/>
                </a:lnTo>
                <a:lnTo>
                  <a:pt x="359209" y="187913"/>
                </a:lnTo>
                <a:lnTo>
                  <a:pt x="334722" y="154632"/>
                </a:lnTo>
                <a:lnTo>
                  <a:pt x="301593" y="130318"/>
                </a:lnTo>
                <a:lnTo>
                  <a:pt x="260487" y="115408"/>
                </a:lnTo>
                <a:lnTo>
                  <a:pt x="212068" y="110341"/>
                </a:lnTo>
                <a:lnTo>
                  <a:pt x="450318" y="110341"/>
                </a:lnTo>
                <a:lnTo>
                  <a:pt x="471761" y="146385"/>
                </a:lnTo>
                <a:lnTo>
                  <a:pt x="487606" y="187117"/>
                </a:lnTo>
                <a:lnTo>
                  <a:pt x="497300" y="231658"/>
                </a:lnTo>
                <a:lnTo>
                  <a:pt x="500588" y="279623"/>
                </a:lnTo>
                <a:lnTo>
                  <a:pt x="497300" y="327570"/>
                </a:lnTo>
                <a:lnTo>
                  <a:pt x="487606" y="372058"/>
                </a:lnTo>
                <a:lnTo>
                  <a:pt x="471761" y="412714"/>
                </a:lnTo>
                <a:lnTo>
                  <a:pt x="450583" y="448220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 descr=""/>
          <p:cNvSpPr/>
          <p:nvPr/>
        </p:nvSpPr>
        <p:spPr>
          <a:xfrm>
            <a:off x="1734944" y="1178502"/>
            <a:ext cx="448945" cy="558800"/>
          </a:xfrm>
          <a:custGeom>
            <a:avLst/>
            <a:gdLst/>
            <a:ahLst/>
            <a:cxnLst/>
            <a:rect l="l" t="t" r="r" b="b"/>
            <a:pathLst>
              <a:path w="448944" h="558800">
                <a:moveTo>
                  <a:pt x="255280" y="558562"/>
                </a:moveTo>
                <a:lnTo>
                  <a:pt x="0" y="558562"/>
                </a:lnTo>
                <a:lnTo>
                  <a:pt x="0" y="0"/>
                </a:lnTo>
                <a:lnTo>
                  <a:pt x="235336" y="0"/>
                </a:lnTo>
                <a:lnTo>
                  <a:pt x="291052" y="5244"/>
                </a:lnTo>
                <a:lnTo>
                  <a:pt x="337591" y="20484"/>
                </a:lnTo>
                <a:lnTo>
                  <a:pt x="374527" y="44976"/>
                </a:lnTo>
                <a:lnTo>
                  <a:pt x="401435" y="77977"/>
                </a:lnTo>
                <a:lnTo>
                  <a:pt x="412839" y="106229"/>
                </a:lnTo>
                <a:lnTo>
                  <a:pt x="120992" y="106229"/>
                </a:lnTo>
                <a:lnTo>
                  <a:pt x="120992" y="226166"/>
                </a:lnTo>
                <a:lnTo>
                  <a:pt x="405501" y="226166"/>
                </a:lnTo>
                <a:lnTo>
                  <a:pt x="385890" y="249907"/>
                </a:lnTo>
                <a:lnTo>
                  <a:pt x="360317" y="265916"/>
                </a:lnTo>
                <a:lnTo>
                  <a:pt x="396008" y="284806"/>
                </a:lnTo>
                <a:lnTo>
                  <a:pt x="423970" y="313720"/>
                </a:lnTo>
                <a:lnTo>
                  <a:pt x="430334" y="326227"/>
                </a:lnTo>
                <a:lnTo>
                  <a:pt x="120992" y="326227"/>
                </a:lnTo>
                <a:lnTo>
                  <a:pt x="120992" y="452332"/>
                </a:lnTo>
                <a:lnTo>
                  <a:pt x="436783" y="452332"/>
                </a:lnTo>
                <a:lnTo>
                  <a:pt x="425614" y="479162"/>
                </a:lnTo>
                <a:lnTo>
                  <a:pt x="397628" y="512729"/>
                </a:lnTo>
                <a:lnTo>
                  <a:pt x="359504" y="537671"/>
                </a:lnTo>
                <a:lnTo>
                  <a:pt x="311851" y="553209"/>
                </a:lnTo>
                <a:lnTo>
                  <a:pt x="255280" y="558562"/>
                </a:lnTo>
                <a:close/>
              </a:path>
              <a:path w="448944" h="558800">
                <a:moveTo>
                  <a:pt x="405501" y="226166"/>
                </a:moveTo>
                <a:lnTo>
                  <a:pt x="230017" y="226166"/>
                </a:lnTo>
                <a:lnTo>
                  <a:pt x="260691" y="222343"/>
                </a:lnTo>
                <a:lnTo>
                  <a:pt x="283450" y="211002"/>
                </a:lnTo>
                <a:lnTo>
                  <a:pt x="297608" y="192337"/>
                </a:lnTo>
                <a:lnTo>
                  <a:pt x="302480" y="166540"/>
                </a:lnTo>
                <a:lnTo>
                  <a:pt x="297608" y="140636"/>
                </a:lnTo>
                <a:lnTo>
                  <a:pt x="283450" y="121735"/>
                </a:lnTo>
                <a:lnTo>
                  <a:pt x="260691" y="110159"/>
                </a:lnTo>
                <a:lnTo>
                  <a:pt x="230017" y="106229"/>
                </a:lnTo>
                <a:lnTo>
                  <a:pt x="412839" y="106229"/>
                </a:lnTo>
                <a:lnTo>
                  <a:pt x="417892" y="118746"/>
                </a:lnTo>
                <a:lnTo>
                  <a:pt x="423472" y="166540"/>
                </a:lnTo>
                <a:lnTo>
                  <a:pt x="418839" y="196813"/>
                </a:lnTo>
                <a:lnTo>
                  <a:pt x="405855" y="225737"/>
                </a:lnTo>
                <a:lnTo>
                  <a:pt x="405501" y="226166"/>
                </a:lnTo>
                <a:close/>
              </a:path>
              <a:path w="448944" h="558800">
                <a:moveTo>
                  <a:pt x="436783" y="452332"/>
                </a:moveTo>
                <a:lnTo>
                  <a:pt x="249961" y="452332"/>
                </a:lnTo>
                <a:lnTo>
                  <a:pt x="282307" y="448263"/>
                </a:lnTo>
                <a:lnTo>
                  <a:pt x="306801" y="436226"/>
                </a:lnTo>
                <a:lnTo>
                  <a:pt x="322320" y="416480"/>
                </a:lnTo>
                <a:lnTo>
                  <a:pt x="327742" y="389280"/>
                </a:lnTo>
                <a:lnTo>
                  <a:pt x="322320" y="362080"/>
                </a:lnTo>
                <a:lnTo>
                  <a:pt x="306801" y="342333"/>
                </a:lnTo>
                <a:lnTo>
                  <a:pt x="282307" y="330296"/>
                </a:lnTo>
                <a:lnTo>
                  <a:pt x="249961" y="326227"/>
                </a:lnTo>
                <a:lnTo>
                  <a:pt x="430334" y="326227"/>
                </a:lnTo>
                <a:lnTo>
                  <a:pt x="442211" y="349572"/>
                </a:lnTo>
                <a:lnTo>
                  <a:pt x="448734" y="389280"/>
                </a:lnTo>
                <a:lnTo>
                  <a:pt x="442852" y="437752"/>
                </a:lnTo>
                <a:lnTo>
                  <a:pt x="436783" y="452332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 descr=""/>
          <p:cNvSpPr/>
          <p:nvPr/>
        </p:nvSpPr>
        <p:spPr>
          <a:xfrm>
            <a:off x="2424189" y="1161368"/>
            <a:ext cx="559435" cy="585470"/>
          </a:xfrm>
          <a:custGeom>
            <a:avLst/>
            <a:gdLst/>
            <a:ahLst/>
            <a:cxnLst/>
            <a:rect l="l" t="t" r="r" b="b"/>
            <a:pathLst>
              <a:path w="559435" h="585469">
                <a:moveTo>
                  <a:pt x="553106" y="290589"/>
                </a:moveTo>
                <a:lnTo>
                  <a:pt x="440756" y="290589"/>
                </a:lnTo>
                <a:lnTo>
                  <a:pt x="440756" y="149406"/>
                </a:lnTo>
                <a:lnTo>
                  <a:pt x="338379" y="149406"/>
                </a:lnTo>
                <a:lnTo>
                  <a:pt x="338379" y="47974"/>
                </a:lnTo>
                <a:lnTo>
                  <a:pt x="440756" y="47974"/>
                </a:lnTo>
                <a:lnTo>
                  <a:pt x="440756" y="0"/>
                </a:lnTo>
                <a:lnTo>
                  <a:pt x="553106" y="0"/>
                </a:lnTo>
                <a:lnTo>
                  <a:pt x="553106" y="290589"/>
                </a:lnTo>
                <a:close/>
              </a:path>
              <a:path w="559435" h="585469">
                <a:moveTo>
                  <a:pt x="0" y="294701"/>
                </a:moveTo>
                <a:lnTo>
                  <a:pt x="0" y="193269"/>
                </a:lnTo>
                <a:lnTo>
                  <a:pt x="41691" y="182392"/>
                </a:lnTo>
                <a:lnTo>
                  <a:pt x="77805" y="161540"/>
                </a:lnTo>
                <a:lnTo>
                  <a:pt x="107530" y="131930"/>
                </a:lnTo>
                <a:lnTo>
                  <a:pt x="130052" y="94781"/>
                </a:lnTo>
                <a:lnTo>
                  <a:pt x="144561" y="51312"/>
                </a:lnTo>
                <a:lnTo>
                  <a:pt x="150242" y="2741"/>
                </a:lnTo>
                <a:lnTo>
                  <a:pt x="263257" y="9594"/>
                </a:lnTo>
                <a:lnTo>
                  <a:pt x="262031" y="36559"/>
                </a:lnTo>
                <a:lnTo>
                  <a:pt x="258437" y="62881"/>
                </a:lnTo>
                <a:lnTo>
                  <a:pt x="252600" y="88431"/>
                </a:lnTo>
                <a:lnTo>
                  <a:pt x="244643" y="113083"/>
                </a:lnTo>
                <a:lnTo>
                  <a:pt x="373775" y="195325"/>
                </a:lnTo>
                <a:lnTo>
                  <a:pt x="196778" y="195325"/>
                </a:lnTo>
                <a:lnTo>
                  <a:pt x="166293" y="227043"/>
                </a:lnTo>
                <a:lnTo>
                  <a:pt x="130958" y="253498"/>
                </a:lnTo>
                <a:lnTo>
                  <a:pt x="91188" y="274031"/>
                </a:lnTo>
                <a:lnTo>
                  <a:pt x="47396" y="287985"/>
                </a:lnTo>
                <a:lnTo>
                  <a:pt x="0" y="294701"/>
                </a:lnTo>
                <a:close/>
              </a:path>
              <a:path w="559435" h="585469">
                <a:moveTo>
                  <a:pt x="337049" y="287162"/>
                </a:moveTo>
                <a:lnTo>
                  <a:pt x="196778" y="195325"/>
                </a:lnTo>
                <a:lnTo>
                  <a:pt x="373775" y="195325"/>
                </a:lnTo>
                <a:lnTo>
                  <a:pt x="394221" y="208347"/>
                </a:lnTo>
                <a:lnTo>
                  <a:pt x="337049" y="287162"/>
                </a:lnTo>
                <a:close/>
              </a:path>
              <a:path w="559435" h="585469">
                <a:moveTo>
                  <a:pt x="559089" y="585290"/>
                </a:moveTo>
                <a:lnTo>
                  <a:pt x="45870" y="585290"/>
                </a:lnTo>
                <a:lnTo>
                  <a:pt x="45870" y="413267"/>
                </a:lnTo>
                <a:lnTo>
                  <a:pt x="442086" y="413267"/>
                </a:lnTo>
                <a:lnTo>
                  <a:pt x="442086" y="390650"/>
                </a:lnTo>
                <a:lnTo>
                  <a:pt x="44541" y="390650"/>
                </a:lnTo>
                <a:lnTo>
                  <a:pt x="44541" y="311149"/>
                </a:lnTo>
                <a:lnTo>
                  <a:pt x="553106" y="311149"/>
                </a:lnTo>
                <a:lnTo>
                  <a:pt x="553106" y="483173"/>
                </a:lnTo>
                <a:lnTo>
                  <a:pt x="156890" y="483173"/>
                </a:lnTo>
                <a:lnTo>
                  <a:pt x="156890" y="505790"/>
                </a:lnTo>
                <a:lnTo>
                  <a:pt x="559089" y="505790"/>
                </a:lnTo>
                <a:lnTo>
                  <a:pt x="559089" y="585290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 descr=""/>
          <p:cNvSpPr/>
          <p:nvPr/>
        </p:nvSpPr>
        <p:spPr>
          <a:xfrm>
            <a:off x="3081003" y="1161368"/>
            <a:ext cx="541655" cy="592455"/>
          </a:xfrm>
          <a:custGeom>
            <a:avLst/>
            <a:gdLst/>
            <a:ahLst/>
            <a:cxnLst/>
            <a:rect l="l" t="t" r="r" b="b"/>
            <a:pathLst>
              <a:path w="541654" h="592455">
                <a:moveTo>
                  <a:pt x="535822" y="322115"/>
                </a:moveTo>
                <a:lnTo>
                  <a:pt x="425466" y="322115"/>
                </a:lnTo>
                <a:lnTo>
                  <a:pt x="425466" y="268658"/>
                </a:lnTo>
                <a:lnTo>
                  <a:pt x="364970" y="268658"/>
                </a:lnTo>
                <a:lnTo>
                  <a:pt x="364970" y="169967"/>
                </a:lnTo>
                <a:lnTo>
                  <a:pt x="425466" y="169967"/>
                </a:lnTo>
                <a:lnTo>
                  <a:pt x="425466" y="130216"/>
                </a:lnTo>
                <a:lnTo>
                  <a:pt x="364970" y="130216"/>
                </a:lnTo>
                <a:lnTo>
                  <a:pt x="364970" y="31526"/>
                </a:lnTo>
                <a:lnTo>
                  <a:pt x="425466" y="31526"/>
                </a:lnTo>
                <a:lnTo>
                  <a:pt x="425466" y="0"/>
                </a:lnTo>
                <a:lnTo>
                  <a:pt x="535822" y="0"/>
                </a:lnTo>
                <a:lnTo>
                  <a:pt x="535822" y="322115"/>
                </a:lnTo>
                <a:close/>
              </a:path>
              <a:path w="541654" h="592455">
                <a:moveTo>
                  <a:pt x="338379" y="298813"/>
                </a:moveTo>
                <a:lnTo>
                  <a:pt x="0" y="298813"/>
                </a:lnTo>
                <a:lnTo>
                  <a:pt x="0" y="6853"/>
                </a:lnTo>
                <a:lnTo>
                  <a:pt x="338379" y="6853"/>
                </a:lnTo>
                <a:lnTo>
                  <a:pt x="338379" y="102117"/>
                </a:lnTo>
                <a:lnTo>
                  <a:pt x="110355" y="102117"/>
                </a:lnTo>
                <a:lnTo>
                  <a:pt x="110355" y="203549"/>
                </a:lnTo>
                <a:lnTo>
                  <a:pt x="338379" y="203549"/>
                </a:lnTo>
                <a:lnTo>
                  <a:pt x="338379" y="298813"/>
                </a:lnTo>
                <a:close/>
              </a:path>
              <a:path w="541654" h="592455">
                <a:moveTo>
                  <a:pt x="338379" y="203549"/>
                </a:moveTo>
                <a:lnTo>
                  <a:pt x="228023" y="203549"/>
                </a:lnTo>
                <a:lnTo>
                  <a:pt x="228023" y="102117"/>
                </a:lnTo>
                <a:lnTo>
                  <a:pt x="338379" y="102117"/>
                </a:lnTo>
                <a:lnTo>
                  <a:pt x="338379" y="203549"/>
                </a:lnTo>
                <a:close/>
              </a:path>
              <a:path w="541654" h="592455">
                <a:moveTo>
                  <a:pt x="281871" y="592144"/>
                </a:moveTo>
                <a:lnTo>
                  <a:pt x="221877" y="590000"/>
                </a:lnTo>
                <a:lnTo>
                  <a:pt x="167093" y="583216"/>
                </a:lnTo>
                <a:lnTo>
                  <a:pt x="118984" y="571266"/>
                </a:lnTo>
                <a:lnTo>
                  <a:pt x="79015" y="553620"/>
                </a:lnTo>
                <a:lnTo>
                  <a:pt x="48651" y="529753"/>
                </a:lnTo>
                <a:lnTo>
                  <a:pt x="22602" y="461242"/>
                </a:lnTo>
                <a:lnTo>
                  <a:pt x="29359" y="423347"/>
                </a:lnTo>
                <a:lnTo>
                  <a:pt x="79015" y="368863"/>
                </a:lnTo>
                <a:lnTo>
                  <a:pt x="118984" y="351218"/>
                </a:lnTo>
                <a:lnTo>
                  <a:pt x="167093" y="339267"/>
                </a:lnTo>
                <a:lnTo>
                  <a:pt x="221877" y="332483"/>
                </a:lnTo>
                <a:lnTo>
                  <a:pt x="281871" y="330339"/>
                </a:lnTo>
                <a:lnTo>
                  <a:pt x="341865" y="332483"/>
                </a:lnTo>
                <a:lnTo>
                  <a:pt x="396650" y="339267"/>
                </a:lnTo>
                <a:lnTo>
                  <a:pt x="444759" y="351218"/>
                </a:lnTo>
                <a:lnTo>
                  <a:pt x="484728" y="368863"/>
                </a:lnTo>
                <a:lnTo>
                  <a:pt x="515091" y="392730"/>
                </a:lnTo>
                <a:lnTo>
                  <a:pt x="534078" y="422862"/>
                </a:lnTo>
                <a:lnTo>
                  <a:pt x="281871" y="422862"/>
                </a:lnTo>
                <a:lnTo>
                  <a:pt x="228013" y="425004"/>
                </a:lnTo>
                <a:lnTo>
                  <a:pt x="184064" y="431771"/>
                </a:lnTo>
                <a:lnTo>
                  <a:pt x="154449" y="443679"/>
                </a:lnTo>
                <a:lnTo>
                  <a:pt x="143595" y="461242"/>
                </a:lnTo>
                <a:lnTo>
                  <a:pt x="154449" y="479093"/>
                </a:lnTo>
                <a:lnTo>
                  <a:pt x="184064" y="490969"/>
                </a:lnTo>
                <a:lnTo>
                  <a:pt x="228013" y="497576"/>
                </a:lnTo>
                <a:lnTo>
                  <a:pt x="281871" y="499621"/>
                </a:lnTo>
                <a:lnTo>
                  <a:pt x="534078" y="499621"/>
                </a:lnTo>
                <a:lnTo>
                  <a:pt x="515091" y="529753"/>
                </a:lnTo>
                <a:lnTo>
                  <a:pt x="484728" y="553620"/>
                </a:lnTo>
                <a:lnTo>
                  <a:pt x="444759" y="571266"/>
                </a:lnTo>
                <a:lnTo>
                  <a:pt x="396650" y="583216"/>
                </a:lnTo>
                <a:lnTo>
                  <a:pt x="341865" y="590000"/>
                </a:lnTo>
                <a:lnTo>
                  <a:pt x="281871" y="592144"/>
                </a:lnTo>
                <a:close/>
              </a:path>
              <a:path w="541654" h="592455">
                <a:moveTo>
                  <a:pt x="534078" y="499621"/>
                </a:moveTo>
                <a:lnTo>
                  <a:pt x="281871" y="499621"/>
                </a:lnTo>
                <a:lnTo>
                  <a:pt x="335730" y="497576"/>
                </a:lnTo>
                <a:lnTo>
                  <a:pt x="379679" y="490969"/>
                </a:lnTo>
                <a:lnTo>
                  <a:pt x="409293" y="479093"/>
                </a:lnTo>
                <a:lnTo>
                  <a:pt x="420148" y="461242"/>
                </a:lnTo>
                <a:lnTo>
                  <a:pt x="409293" y="443679"/>
                </a:lnTo>
                <a:lnTo>
                  <a:pt x="379679" y="431771"/>
                </a:lnTo>
                <a:lnTo>
                  <a:pt x="335730" y="425004"/>
                </a:lnTo>
                <a:lnTo>
                  <a:pt x="281871" y="422862"/>
                </a:lnTo>
                <a:lnTo>
                  <a:pt x="534078" y="422862"/>
                </a:lnTo>
                <a:lnTo>
                  <a:pt x="534384" y="423347"/>
                </a:lnTo>
                <a:lnTo>
                  <a:pt x="541140" y="461242"/>
                </a:lnTo>
                <a:lnTo>
                  <a:pt x="534384" y="499136"/>
                </a:lnTo>
                <a:lnTo>
                  <a:pt x="534078" y="499621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9" name="object 19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112386" y="1933063"/>
            <a:ext cx="108455" cy="142611"/>
          </a:xfrm>
          <a:prstGeom prst="rect">
            <a:avLst/>
          </a:prstGeom>
        </p:spPr>
      </p:pic>
      <p:grpSp>
        <p:nvGrpSpPr>
          <p:cNvPr id="20" name="object 20" descr=""/>
          <p:cNvGrpSpPr/>
          <p:nvPr/>
        </p:nvGrpSpPr>
        <p:grpSpPr>
          <a:xfrm>
            <a:off x="1291084" y="1929680"/>
            <a:ext cx="493395" cy="149225"/>
            <a:chOff x="1291084" y="1929680"/>
            <a:chExt cx="493395" cy="149225"/>
          </a:xfrm>
        </p:grpSpPr>
        <p:pic>
          <p:nvPicPr>
            <p:cNvPr id="21" name="object 21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91084" y="1933063"/>
              <a:ext cx="112427" cy="142611"/>
            </a:xfrm>
            <a:prstGeom prst="rect">
              <a:avLst/>
            </a:prstGeom>
          </p:spPr>
        </p:pic>
        <p:pic>
          <p:nvPicPr>
            <p:cNvPr id="22" name="object 22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422854" y="1929680"/>
              <a:ext cx="361288" cy="149198"/>
            </a:xfrm>
            <a:prstGeom prst="rect">
              <a:avLst/>
            </a:prstGeom>
          </p:spPr>
        </p:pic>
      </p:grpSp>
      <p:pic>
        <p:nvPicPr>
          <p:cNvPr id="23" name="object 23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846038" y="1933063"/>
            <a:ext cx="108455" cy="142611"/>
          </a:xfrm>
          <a:prstGeom prst="rect">
            <a:avLst/>
          </a:prstGeom>
        </p:spPr>
      </p:pic>
      <p:sp>
        <p:nvSpPr>
          <p:cNvPr id="24" name="object 24" descr=""/>
          <p:cNvSpPr/>
          <p:nvPr/>
        </p:nvSpPr>
        <p:spPr>
          <a:xfrm>
            <a:off x="2024735" y="1929688"/>
            <a:ext cx="1062990" cy="149225"/>
          </a:xfrm>
          <a:custGeom>
            <a:avLst/>
            <a:gdLst/>
            <a:ahLst/>
            <a:cxnLst/>
            <a:rect l="l" t="t" r="r" b="b"/>
            <a:pathLst>
              <a:path w="1062989" h="149225">
                <a:moveTo>
                  <a:pt x="124333" y="74777"/>
                </a:moveTo>
                <a:lnTo>
                  <a:pt x="119278" y="45669"/>
                </a:lnTo>
                <a:lnTo>
                  <a:pt x="106032" y="25387"/>
                </a:lnTo>
                <a:lnTo>
                  <a:pt x="106032" y="74777"/>
                </a:lnTo>
                <a:lnTo>
                  <a:pt x="102133" y="97904"/>
                </a:lnTo>
                <a:lnTo>
                  <a:pt x="90944" y="114947"/>
                </a:lnTo>
                <a:lnTo>
                  <a:pt x="73177" y="125476"/>
                </a:lnTo>
                <a:lnTo>
                  <a:pt x="49555" y="129082"/>
                </a:lnTo>
                <a:lnTo>
                  <a:pt x="18122" y="129082"/>
                </a:lnTo>
                <a:lnTo>
                  <a:pt x="18122" y="20116"/>
                </a:lnTo>
                <a:lnTo>
                  <a:pt x="49555" y="20116"/>
                </a:lnTo>
                <a:lnTo>
                  <a:pt x="73177" y="23774"/>
                </a:lnTo>
                <a:lnTo>
                  <a:pt x="90944" y="34429"/>
                </a:lnTo>
                <a:lnTo>
                  <a:pt x="102133" y="51587"/>
                </a:lnTo>
                <a:lnTo>
                  <a:pt x="106032" y="74777"/>
                </a:lnTo>
                <a:lnTo>
                  <a:pt x="106032" y="25387"/>
                </a:lnTo>
                <a:lnTo>
                  <a:pt x="104559" y="23126"/>
                </a:lnTo>
                <a:lnTo>
                  <a:pt x="99682" y="20116"/>
                </a:lnTo>
                <a:lnTo>
                  <a:pt x="80911" y="8547"/>
                </a:lnTo>
                <a:lnTo>
                  <a:pt x="49047" y="3378"/>
                </a:lnTo>
                <a:lnTo>
                  <a:pt x="0" y="3378"/>
                </a:lnTo>
                <a:lnTo>
                  <a:pt x="0" y="145986"/>
                </a:lnTo>
                <a:lnTo>
                  <a:pt x="49047" y="145986"/>
                </a:lnTo>
                <a:lnTo>
                  <a:pt x="80911" y="140843"/>
                </a:lnTo>
                <a:lnTo>
                  <a:pt x="100101" y="129082"/>
                </a:lnTo>
                <a:lnTo>
                  <a:pt x="104559" y="126339"/>
                </a:lnTo>
                <a:lnTo>
                  <a:pt x="119278" y="103860"/>
                </a:lnTo>
                <a:lnTo>
                  <a:pt x="124333" y="74777"/>
                </a:lnTo>
                <a:close/>
              </a:path>
              <a:path w="1062989" h="149225">
                <a:moveTo>
                  <a:pt x="269925" y="145986"/>
                </a:moveTo>
                <a:lnTo>
                  <a:pt x="255879" y="110744"/>
                </a:lnTo>
                <a:lnTo>
                  <a:pt x="249288" y="94183"/>
                </a:lnTo>
                <a:lnTo>
                  <a:pt x="229857" y="45427"/>
                </a:lnTo>
                <a:lnTo>
                  <a:pt x="229857" y="94183"/>
                </a:lnTo>
                <a:lnTo>
                  <a:pt x="176149" y="94183"/>
                </a:lnTo>
                <a:lnTo>
                  <a:pt x="203085" y="25285"/>
                </a:lnTo>
                <a:lnTo>
                  <a:pt x="229857" y="94183"/>
                </a:lnTo>
                <a:lnTo>
                  <a:pt x="229857" y="45427"/>
                </a:lnTo>
                <a:lnTo>
                  <a:pt x="221830" y="25285"/>
                </a:lnTo>
                <a:lnTo>
                  <a:pt x="213106" y="3378"/>
                </a:lnTo>
                <a:lnTo>
                  <a:pt x="193941" y="3378"/>
                </a:lnTo>
                <a:lnTo>
                  <a:pt x="136944" y="145986"/>
                </a:lnTo>
                <a:lnTo>
                  <a:pt x="155943" y="145986"/>
                </a:lnTo>
                <a:lnTo>
                  <a:pt x="169760" y="110744"/>
                </a:lnTo>
                <a:lnTo>
                  <a:pt x="236245" y="110744"/>
                </a:lnTo>
                <a:lnTo>
                  <a:pt x="250063" y="145986"/>
                </a:lnTo>
                <a:lnTo>
                  <a:pt x="269925" y="145986"/>
                </a:lnTo>
                <a:close/>
              </a:path>
              <a:path w="1062989" h="149225">
                <a:moveTo>
                  <a:pt x="397548" y="3860"/>
                </a:moveTo>
                <a:lnTo>
                  <a:pt x="280111" y="3860"/>
                </a:lnTo>
                <a:lnTo>
                  <a:pt x="280111" y="20624"/>
                </a:lnTo>
                <a:lnTo>
                  <a:pt x="329857" y="20624"/>
                </a:lnTo>
                <a:lnTo>
                  <a:pt x="329857" y="145681"/>
                </a:lnTo>
                <a:lnTo>
                  <a:pt x="347980" y="145681"/>
                </a:lnTo>
                <a:lnTo>
                  <a:pt x="347980" y="20624"/>
                </a:lnTo>
                <a:lnTo>
                  <a:pt x="397548" y="20624"/>
                </a:lnTo>
                <a:lnTo>
                  <a:pt x="397548" y="3860"/>
                </a:lnTo>
                <a:close/>
              </a:path>
              <a:path w="1062989" h="149225">
                <a:moveTo>
                  <a:pt x="540715" y="145986"/>
                </a:moveTo>
                <a:lnTo>
                  <a:pt x="526669" y="110744"/>
                </a:lnTo>
                <a:lnTo>
                  <a:pt x="520077" y="94183"/>
                </a:lnTo>
                <a:lnTo>
                  <a:pt x="500646" y="45427"/>
                </a:lnTo>
                <a:lnTo>
                  <a:pt x="500646" y="94183"/>
                </a:lnTo>
                <a:lnTo>
                  <a:pt x="446938" y="94183"/>
                </a:lnTo>
                <a:lnTo>
                  <a:pt x="473887" y="25285"/>
                </a:lnTo>
                <a:lnTo>
                  <a:pt x="500646" y="94183"/>
                </a:lnTo>
                <a:lnTo>
                  <a:pt x="500646" y="45427"/>
                </a:lnTo>
                <a:lnTo>
                  <a:pt x="492620" y="25285"/>
                </a:lnTo>
                <a:lnTo>
                  <a:pt x="483895" y="3378"/>
                </a:lnTo>
                <a:lnTo>
                  <a:pt x="464731" y="3378"/>
                </a:lnTo>
                <a:lnTo>
                  <a:pt x="407733" y="145986"/>
                </a:lnTo>
                <a:lnTo>
                  <a:pt x="426732" y="145986"/>
                </a:lnTo>
                <a:lnTo>
                  <a:pt x="440550" y="110744"/>
                </a:lnTo>
                <a:lnTo>
                  <a:pt x="507047" y="110744"/>
                </a:lnTo>
                <a:lnTo>
                  <a:pt x="520852" y="145986"/>
                </a:lnTo>
                <a:lnTo>
                  <a:pt x="540715" y="145986"/>
                </a:lnTo>
                <a:close/>
              </a:path>
              <a:path w="1062989" h="149225">
                <a:moveTo>
                  <a:pt x="670064" y="105752"/>
                </a:moveTo>
                <a:lnTo>
                  <a:pt x="651764" y="75895"/>
                </a:lnTo>
                <a:lnTo>
                  <a:pt x="651764" y="105752"/>
                </a:lnTo>
                <a:lnTo>
                  <a:pt x="649579" y="116116"/>
                </a:lnTo>
                <a:lnTo>
                  <a:pt x="643305" y="123647"/>
                </a:lnTo>
                <a:lnTo>
                  <a:pt x="633399" y="128231"/>
                </a:lnTo>
                <a:lnTo>
                  <a:pt x="620331" y="129794"/>
                </a:lnTo>
                <a:lnTo>
                  <a:pt x="577329" y="129794"/>
                </a:lnTo>
                <a:lnTo>
                  <a:pt x="577329" y="81724"/>
                </a:lnTo>
                <a:lnTo>
                  <a:pt x="620331" y="81724"/>
                </a:lnTo>
                <a:lnTo>
                  <a:pt x="633399" y="83273"/>
                </a:lnTo>
                <a:lnTo>
                  <a:pt x="643305" y="87858"/>
                </a:lnTo>
                <a:lnTo>
                  <a:pt x="649579" y="95389"/>
                </a:lnTo>
                <a:lnTo>
                  <a:pt x="651764" y="105752"/>
                </a:lnTo>
                <a:lnTo>
                  <a:pt x="651764" y="75895"/>
                </a:lnTo>
                <a:lnTo>
                  <a:pt x="642099" y="72288"/>
                </a:lnTo>
                <a:lnTo>
                  <a:pt x="650684" y="68287"/>
                </a:lnTo>
                <a:lnTo>
                  <a:pt x="652729" y="66230"/>
                </a:lnTo>
                <a:lnTo>
                  <a:pt x="657466" y="61468"/>
                </a:lnTo>
                <a:lnTo>
                  <a:pt x="661911" y="52705"/>
                </a:lnTo>
                <a:lnTo>
                  <a:pt x="663511" y="42900"/>
                </a:lnTo>
                <a:lnTo>
                  <a:pt x="660336" y="26441"/>
                </a:lnTo>
                <a:lnTo>
                  <a:pt x="655218" y="19583"/>
                </a:lnTo>
                <a:lnTo>
                  <a:pt x="651052" y="13995"/>
                </a:lnTo>
                <a:lnTo>
                  <a:pt x="645198" y="10934"/>
                </a:lnTo>
                <a:lnTo>
                  <a:pt x="645198" y="42900"/>
                </a:lnTo>
                <a:lnTo>
                  <a:pt x="643204" y="52933"/>
                </a:lnTo>
                <a:lnTo>
                  <a:pt x="637362" y="60248"/>
                </a:lnTo>
                <a:lnTo>
                  <a:pt x="627938" y="64719"/>
                </a:lnTo>
                <a:lnTo>
                  <a:pt x="615149" y="66230"/>
                </a:lnTo>
                <a:lnTo>
                  <a:pt x="577329" y="66230"/>
                </a:lnTo>
                <a:lnTo>
                  <a:pt x="577329" y="19583"/>
                </a:lnTo>
                <a:lnTo>
                  <a:pt x="615149" y="19583"/>
                </a:lnTo>
                <a:lnTo>
                  <a:pt x="627938" y="21094"/>
                </a:lnTo>
                <a:lnTo>
                  <a:pt x="637362" y="25565"/>
                </a:lnTo>
                <a:lnTo>
                  <a:pt x="643204" y="32880"/>
                </a:lnTo>
                <a:lnTo>
                  <a:pt x="645198" y="42900"/>
                </a:lnTo>
                <a:lnTo>
                  <a:pt x="645198" y="10934"/>
                </a:lnTo>
                <a:lnTo>
                  <a:pt x="636041" y="6121"/>
                </a:lnTo>
                <a:lnTo>
                  <a:pt x="615670" y="3378"/>
                </a:lnTo>
                <a:lnTo>
                  <a:pt x="559193" y="3378"/>
                </a:lnTo>
                <a:lnTo>
                  <a:pt x="559193" y="145986"/>
                </a:lnTo>
                <a:lnTo>
                  <a:pt x="620852" y="145986"/>
                </a:lnTo>
                <a:lnTo>
                  <a:pt x="641654" y="143154"/>
                </a:lnTo>
                <a:lnTo>
                  <a:pt x="657123" y="135089"/>
                </a:lnTo>
                <a:lnTo>
                  <a:pt x="661136" y="129794"/>
                </a:lnTo>
                <a:lnTo>
                  <a:pt x="666750" y="122402"/>
                </a:lnTo>
                <a:lnTo>
                  <a:pt x="670064" y="105752"/>
                </a:lnTo>
                <a:close/>
              </a:path>
              <a:path w="1062989" h="149225">
                <a:moveTo>
                  <a:pt x="815136" y="145986"/>
                </a:moveTo>
                <a:lnTo>
                  <a:pt x="801090" y="110744"/>
                </a:lnTo>
                <a:lnTo>
                  <a:pt x="794499" y="94183"/>
                </a:lnTo>
                <a:lnTo>
                  <a:pt x="775068" y="45427"/>
                </a:lnTo>
                <a:lnTo>
                  <a:pt x="775068" y="94183"/>
                </a:lnTo>
                <a:lnTo>
                  <a:pt x="721360" y="94183"/>
                </a:lnTo>
                <a:lnTo>
                  <a:pt x="748309" y="25285"/>
                </a:lnTo>
                <a:lnTo>
                  <a:pt x="775068" y="94183"/>
                </a:lnTo>
                <a:lnTo>
                  <a:pt x="775068" y="45427"/>
                </a:lnTo>
                <a:lnTo>
                  <a:pt x="767041" y="25285"/>
                </a:lnTo>
                <a:lnTo>
                  <a:pt x="758317" y="3378"/>
                </a:lnTo>
                <a:lnTo>
                  <a:pt x="739152" y="3378"/>
                </a:lnTo>
                <a:lnTo>
                  <a:pt x="682155" y="145986"/>
                </a:lnTo>
                <a:lnTo>
                  <a:pt x="701154" y="145986"/>
                </a:lnTo>
                <a:lnTo>
                  <a:pt x="714971" y="110744"/>
                </a:lnTo>
                <a:lnTo>
                  <a:pt x="781456" y="110744"/>
                </a:lnTo>
                <a:lnTo>
                  <a:pt x="795274" y="145986"/>
                </a:lnTo>
                <a:lnTo>
                  <a:pt x="815136" y="145986"/>
                </a:lnTo>
                <a:close/>
              </a:path>
              <a:path w="1062989" h="149225">
                <a:moveTo>
                  <a:pt x="939660" y="107886"/>
                </a:moveTo>
                <a:lnTo>
                  <a:pt x="913790" y="72466"/>
                </a:lnTo>
                <a:lnTo>
                  <a:pt x="872921" y="60756"/>
                </a:lnTo>
                <a:lnTo>
                  <a:pt x="859764" y="55029"/>
                </a:lnTo>
                <a:lnTo>
                  <a:pt x="852131" y="47739"/>
                </a:lnTo>
                <a:lnTo>
                  <a:pt x="849680" y="38100"/>
                </a:lnTo>
                <a:lnTo>
                  <a:pt x="851928" y="29235"/>
                </a:lnTo>
                <a:lnTo>
                  <a:pt x="858532" y="22250"/>
                </a:lnTo>
                <a:lnTo>
                  <a:pt x="869200" y="17665"/>
                </a:lnTo>
                <a:lnTo>
                  <a:pt x="883704" y="16027"/>
                </a:lnTo>
                <a:lnTo>
                  <a:pt x="898283" y="18072"/>
                </a:lnTo>
                <a:lnTo>
                  <a:pt x="909472" y="23698"/>
                </a:lnTo>
                <a:lnTo>
                  <a:pt x="916978" y="32169"/>
                </a:lnTo>
                <a:lnTo>
                  <a:pt x="920483" y="42722"/>
                </a:lnTo>
                <a:lnTo>
                  <a:pt x="939139" y="42722"/>
                </a:lnTo>
                <a:lnTo>
                  <a:pt x="934161" y="25539"/>
                </a:lnTo>
                <a:lnTo>
                  <a:pt x="922604" y="12014"/>
                </a:lnTo>
                <a:lnTo>
                  <a:pt x="905675" y="3175"/>
                </a:lnTo>
                <a:lnTo>
                  <a:pt x="884567" y="0"/>
                </a:lnTo>
                <a:lnTo>
                  <a:pt x="863358" y="2616"/>
                </a:lnTo>
                <a:lnTo>
                  <a:pt x="846505" y="10172"/>
                </a:lnTo>
                <a:lnTo>
                  <a:pt x="835380" y="22161"/>
                </a:lnTo>
                <a:lnTo>
                  <a:pt x="831367" y="38100"/>
                </a:lnTo>
                <a:lnTo>
                  <a:pt x="834339" y="53708"/>
                </a:lnTo>
                <a:lnTo>
                  <a:pt x="843229" y="65455"/>
                </a:lnTo>
                <a:lnTo>
                  <a:pt x="857961" y="74028"/>
                </a:lnTo>
                <a:lnTo>
                  <a:pt x="878522" y="80111"/>
                </a:lnTo>
                <a:lnTo>
                  <a:pt x="897864" y="85178"/>
                </a:lnTo>
                <a:lnTo>
                  <a:pt x="911110" y="91071"/>
                </a:lnTo>
                <a:lnTo>
                  <a:pt x="918743" y="98691"/>
                </a:lnTo>
                <a:lnTo>
                  <a:pt x="921181" y="108953"/>
                </a:lnTo>
                <a:lnTo>
                  <a:pt x="918552" y="118719"/>
                </a:lnTo>
                <a:lnTo>
                  <a:pt x="911250" y="126314"/>
                </a:lnTo>
                <a:lnTo>
                  <a:pt x="900049" y="131241"/>
                </a:lnTo>
                <a:lnTo>
                  <a:pt x="885774" y="132994"/>
                </a:lnTo>
                <a:lnTo>
                  <a:pt x="870013" y="130810"/>
                </a:lnTo>
                <a:lnTo>
                  <a:pt x="857770" y="124688"/>
                </a:lnTo>
                <a:lnTo>
                  <a:pt x="849515" y="115341"/>
                </a:lnTo>
                <a:lnTo>
                  <a:pt x="845705" y="103441"/>
                </a:lnTo>
                <a:lnTo>
                  <a:pt x="827049" y="103441"/>
                </a:lnTo>
                <a:lnTo>
                  <a:pt x="832294" y="122237"/>
                </a:lnTo>
                <a:lnTo>
                  <a:pt x="844410" y="136664"/>
                </a:lnTo>
                <a:lnTo>
                  <a:pt x="862215" y="145923"/>
                </a:lnTo>
                <a:lnTo>
                  <a:pt x="884567" y="149199"/>
                </a:lnTo>
                <a:lnTo>
                  <a:pt x="906145" y="146342"/>
                </a:lnTo>
                <a:lnTo>
                  <a:pt x="923632" y="138163"/>
                </a:lnTo>
                <a:lnTo>
                  <a:pt x="935367" y="125158"/>
                </a:lnTo>
                <a:lnTo>
                  <a:pt x="939660" y="107886"/>
                </a:lnTo>
                <a:close/>
              </a:path>
              <a:path w="1062989" h="149225">
                <a:moveTo>
                  <a:pt x="1062443" y="128930"/>
                </a:moveTo>
                <a:lnTo>
                  <a:pt x="980757" y="128930"/>
                </a:lnTo>
                <a:lnTo>
                  <a:pt x="980757" y="81216"/>
                </a:lnTo>
                <a:lnTo>
                  <a:pt x="1054849" y="81216"/>
                </a:lnTo>
                <a:lnTo>
                  <a:pt x="1054849" y="64452"/>
                </a:lnTo>
                <a:lnTo>
                  <a:pt x="980757" y="64452"/>
                </a:lnTo>
                <a:lnTo>
                  <a:pt x="980757" y="19329"/>
                </a:lnTo>
                <a:lnTo>
                  <a:pt x="1060894" y="19329"/>
                </a:lnTo>
                <a:lnTo>
                  <a:pt x="1060894" y="3860"/>
                </a:lnTo>
                <a:lnTo>
                  <a:pt x="962621" y="3860"/>
                </a:lnTo>
                <a:lnTo>
                  <a:pt x="962621" y="19329"/>
                </a:lnTo>
                <a:lnTo>
                  <a:pt x="962621" y="64452"/>
                </a:lnTo>
                <a:lnTo>
                  <a:pt x="962621" y="81216"/>
                </a:lnTo>
                <a:lnTo>
                  <a:pt x="962621" y="128930"/>
                </a:lnTo>
                <a:lnTo>
                  <a:pt x="962621" y="145681"/>
                </a:lnTo>
                <a:lnTo>
                  <a:pt x="1062443" y="145681"/>
                </a:lnTo>
                <a:lnTo>
                  <a:pt x="1062443" y="128930"/>
                </a:lnTo>
                <a:close/>
              </a:path>
            </a:pathLst>
          </a:custGeom>
          <a:solidFill>
            <a:srgbClr val="9930AE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5" name="object 25" descr="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4917990" y="2719194"/>
            <a:ext cx="185056" cy="195736"/>
          </a:xfrm>
          <a:prstGeom prst="rect">
            <a:avLst/>
          </a:prstGeom>
        </p:spPr>
      </p:pic>
      <p:grpSp>
        <p:nvGrpSpPr>
          <p:cNvPr id="26" name="object 26" descr=""/>
          <p:cNvGrpSpPr/>
          <p:nvPr/>
        </p:nvGrpSpPr>
        <p:grpSpPr>
          <a:xfrm>
            <a:off x="5135089" y="2719194"/>
            <a:ext cx="1080770" cy="198755"/>
            <a:chOff x="5135089" y="2719194"/>
            <a:chExt cx="1080770" cy="198755"/>
          </a:xfrm>
        </p:grpSpPr>
        <p:sp>
          <p:nvSpPr>
            <p:cNvPr id="27" name="object 27" descr=""/>
            <p:cNvSpPr/>
            <p:nvPr/>
          </p:nvSpPr>
          <p:spPr>
            <a:xfrm>
              <a:off x="5135080" y="2721889"/>
              <a:ext cx="421640" cy="193040"/>
            </a:xfrm>
            <a:custGeom>
              <a:avLst/>
              <a:gdLst/>
              <a:ahLst/>
              <a:cxnLst/>
              <a:rect l="l" t="t" r="r" b="b"/>
              <a:pathLst>
                <a:path w="421639" h="193039">
                  <a:moveTo>
                    <a:pt x="188074" y="110490"/>
                  </a:moveTo>
                  <a:lnTo>
                    <a:pt x="36220" y="110490"/>
                  </a:lnTo>
                  <a:lnTo>
                    <a:pt x="36220" y="77470"/>
                  </a:lnTo>
                  <a:lnTo>
                    <a:pt x="182499" y="77470"/>
                  </a:lnTo>
                  <a:lnTo>
                    <a:pt x="182499" y="57150"/>
                  </a:lnTo>
                  <a:lnTo>
                    <a:pt x="36220" y="57150"/>
                  </a:lnTo>
                  <a:lnTo>
                    <a:pt x="36220" y="25400"/>
                  </a:lnTo>
                  <a:lnTo>
                    <a:pt x="185064" y="25400"/>
                  </a:lnTo>
                  <a:lnTo>
                    <a:pt x="185064" y="5080"/>
                  </a:lnTo>
                  <a:lnTo>
                    <a:pt x="13233" y="5080"/>
                  </a:lnTo>
                  <a:lnTo>
                    <a:pt x="13233" y="25400"/>
                  </a:lnTo>
                  <a:lnTo>
                    <a:pt x="13233" y="57150"/>
                  </a:lnTo>
                  <a:lnTo>
                    <a:pt x="13233" y="77470"/>
                  </a:lnTo>
                  <a:lnTo>
                    <a:pt x="13233" y="110490"/>
                  </a:lnTo>
                  <a:lnTo>
                    <a:pt x="13233" y="130810"/>
                  </a:lnTo>
                  <a:lnTo>
                    <a:pt x="188074" y="130810"/>
                  </a:lnTo>
                  <a:lnTo>
                    <a:pt x="188074" y="110490"/>
                  </a:lnTo>
                  <a:close/>
                </a:path>
                <a:path w="421639" h="193039">
                  <a:moveTo>
                    <a:pt x="198056" y="164947"/>
                  </a:moveTo>
                  <a:lnTo>
                    <a:pt x="0" y="164947"/>
                  </a:lnTo>
                  <a:lnTo>
                    <a:pt x="0" y="186080"/>
                  </a:lnTo>
                  <a:lnTo>
                    <a:pt x="198056" y="186080"/>
                  </a:lnTo>
                  <a:lnTo>
                    <a:pt x="198056" y="164947"/>
                  </a:lnTo>
                  <a:close/>
                </a:path>
                <a:path w="421639" h="193039">
                  <a:moveTo>
                    <a:pt x="410057" y="57150"/>
                  </a:moveTo>
                  <a:lnTo>
                    <a:pt x="260057" y="57150"/>
                  </a:lnTo>
                  <a:lnTo>
                    <a:pt x="260057" y="44450"/>
                  </a:lnTo>
                  <a:lnTo>
                    <a:pt x="407263" y="44450"/>
                  </a:lnTo>
                  <a:lnTo>
                    <a:pt x="407263" y="29210"/>
                  </a:lnTo>
                  <a:lnTo>
                    <a:pt x="407263" y="16510"/>
                  </a:lnTo>
                  <a:lnTo>
                    <a:pt x="407263" y="0"/>
                  </a:lnTo>
                  <a:lnTo>
                    <a:pt x="237769" y="0"/>
                  </a:lnTo>
                  <a:lnTo>
                    <a:pt x="237769" y="16510"/>
                  </a:lnTo>
                  <a:lnTo>
                    <a:pt x="384975" y="16510"/>
                  </a:lnTo>
                  <a:lnTo>
                    <a:pt x="384975" y="29210"/>
                  </a:lnTo>
                  <a:lnTo>
                    <a:pt x="237769" y="29210"/>
                  </a:lnTo>
                  <a:lnTo>
                    <a:pt x="237769" y="44450"/>
                  </a:lnTo>
                  <a:lnTo>
                    <a:pt x="237769" y="57150"/>
                  </a:lnTo>
                  <a:lnTo>
                    <a:pt x="237769" y="73660"/>
                  </a:lnTo>
                  <a:lnTo>
                    <a:pt x="410057" y="73660"/>
                  </a:lnTo>
                  <a:lnTo>
                    <a:pt x="410057" y="57150"/>
                  </a:lnTo>
                  <a:close/>
                </a:path>
                <a:path w="421639" h="193039">
                  <a:moveTo>
                    <a:pt x="411213" y="176530"/>
                  </a:moveTo>
                  <a:lnTo>
                    <a:pt x="259359" y="176530"/>
                  </a:lnTo>
                  <a:lnTo>
                    <a:pt x="259359" y="163830"/>
                  </a:lnTo>
                  <a:lnTo>
                    <a:pt x="407733" y="163830"/>
                  </a:lnTo>
                  <a:lnTo>
                    <a:pt x="407733" y="148590"/>
                  </a:lnTo>
                  <a:lnTo>
                    <a:pt x="407733" y="135890"/>
                  </a:lnTo>
                  <a:lnTo>
                    <a:pt x="407733" y="120650"/>
                  </a:lnTo>
                  <a:lnTo>
                    <a:pt x="236601" y="120650"/>
                  </a:lnTo>
                  <a:lnTo>
                    <a:pt x="236601" y="135890"/>
                  </a:lnTo>
                  <a:lnTo>
                    <a:pt x="385445" y="135890"/>
                  </a:lnTo>
                  <a:lnTo>
                    <a:pt x="385445" y="148590"/>
                  </a:lnTo>
                  <a:lnTo>
                    <a:pt x="237070" y="148590"/>
                  </a:lnTo>
                  <a:lnTo>
                    <a:pt x="237070" y="163830"/>
                  </a:lnTo>
                  <a:lnTo>
                    <a:pt x="237070" y="176530"/>
                  </a:lnTo>
                  <a:lnTo>
                    <a:pt x="237070" y="193040"/>
                  </a:lnTo>
                  <a:lnTo>
                    <a:pt x="411213" y="193040"/>
                  </a:lnTo>
                  <a:lnTo>
                    <a:pt x="411213" y="176530"/>
                  </a:lnTo>
                  <a:close/>
                </a:path>
                <a:path w="421639" h="193039">
                  <a:moveTo>
                    <a:pt x="421424" y="89255"/>
                  </a:moveTo>
                  <a:lnTo>
                    <a:pt x="333667" y="89255"/>
                  </a:lnTo>
                  <a:lnTo>
                    <a:pt x="333667" y="73698"/>
                  </a:lnTo>
                  <a:lnTo>
                    <a:pt x="310908" y="73698"/>
                  </a:lnTo>
                  <a:lnTo>
                    <a:pt x="310908" y="89255"/>
                  </a:lnTo>
                  <a:lnTo>
                    <a:pt x="223367" y="89255"/>
                  </a:lnTo>
                  <a:lnTo>
                    <a:pt x="223367" y="105981"/>
                  </a:lnTo>
                  <a:lnTo>
                    <a:pt x="421424" y="105981"/>
                  </a:lnTo>
                  <a:lnTo>
                    <a:pt x="421424" y="8925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8" name="object 28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591808" y="2719194"/>
              <a:ext cx="176697" cy="198291"/>
            </a:xfrm>
            <a:prstGeom prst="rect">
              <a:avLst/>
            </a:prstGeom>
          </p:spPr>
        </p:pic>
        <p:pic>
          <p:nvPicPr>
            <p:cNvPr id="29" name="object 29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807746" y="2719194"/>
              <a:ext cx="188074" cy="198291"/>
            </a:xfrm>
            <a:prstGeom prst="rect">
              <a:avLst/>
            </a:prstGeom>
          </p:spPr>
        </p:pic>
        <p:pic>
          <p:nvPicPr>
            <p:cNvPr id="30" name="object 30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030185" y="2719194"/>
              <a:ext cx="185056" cy="198291"/>
            </a:xfrm>
            <a:prstGeom prst="rect">
              <a:avLst/>
            </a:prstGeom>
          </p:spPr>
        </p:pic>
      </p:grpSp>
      <p:grpSp>
        <p:nvGrpSpPr>
          <p:cNvPr id="31" name="object 31" descr=""/>
          <p:cNvGrpSpPr/>
          <p:nvPr/>
        </p:nvGrpSpPr>
        <p:grpSpPr>
          <a:xfrm>
            <a:off x="6322543" y="2718730"/>
            <a:ext cx="1188720" cy="198755"/>
            <a:chOff x="6322543" y="2718730"/>
            <a:chExt cx="1188720" cy="198755"/>
          </a:xfrm>
        </p:grpSpPr>
        <p:pic>
          <p:nvPicPr>
            <p:cNvPr id="32" name="object 32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322543" y="2776545"/>
              <a:ext cx="201309" cy="136063"/>
            </a:xfrm>
            <a:prstGeom prst="rect">
              <a:avLst/>
            </a:prstGeom>
          </p:spPr>
        </p:pic>
        <p:pic>
          <p:nvPicPr>
            <p:cNvPr id="33" name="object 33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551019" y="2776545"/>
              <a:ext cx="135831" cy="139314"/>
            </a:xfrm>
            <a:prstGeom prst="rect">
              <a:avLst/>
            </a:prstGeom>
          </p:spPr>
        </p:pic>
        <p:pic>
          <p:nvPicPr>
            <p:cNvPr id="34" name="object 34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710534" y="2720820"/>
              <a:ext cx="136760" cy="195040"/>
            </a:xfrm>
            <a:prstGeom prst="rect">
              <a:avLst/>
            </a:prstGeom>
          </p:spPr>
        </p:pic>
        <p:pic>
          <p:nvPicPr>
            <p:cNvPr id="35" name="object 35" descr="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877944" y="2776545"/>
              <a:ext cx="133045" cy="139314"/>
            </a:xfrm>
            <a:prstGeom prst="rect">
              <a:avLst/>
            </a:prstGeom>
          </p:spPr>
        </p:pic>
        <p:sp>
          <p:nvSpPr>
            <p:cNvPr id="36" name="object 36" descr=""/>
            <p:cNvSpPr/>
            <p:nvPr/>
          </p:nvSpPr>
          <p:spPr>
            <a:xfrm>
              <a:off x="7041406" y="2720820"/>
              <a:ext cx="24130" cy="192405"/>
            </a:xfrm>
            <a:custGeom>
              <a:avLst/>
              <a:gdLst/>
              <a:ahLst/>
              <a:cxnLst/>
              <a:rect l="l" t="t" r="r" b="b"/>
              <a:pathLst>
                <a:path w="24129" h="192405">
                  <a:moveTo>
                    <a:pt x="23915" y="191789"/>
                  </a:moveTo>
                  <a:lnTo>
                    <a:pt x="0" y="191789"/>
                  </a:lnTo>
                  <a:lnTo>
                    <a:pt x="0" y="0"/>
                  </a:lnTo>
                  <a:lnTo>
                    <a:pt x="23915" y="0"/>
                  </a:lnTo>
                  <a:lnTo>
                    <a:pt x="23915" y="19178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7" name="object 37" descr="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7101311" y="2719194"/>
              <a:ext cx="186217" cy="198291"/>
            </a:xfrm>
            <a:prstGeom prst="rect">
              <a:avLst/>
            </a:prstGeom>
          </p:spPr>
        </p:pic>
        <p:pic>
          <p:nvPicPr>
            <p:cNvPr id="38" name="object 38" descr="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7321196" y="2718730"/>
              <a:ext cx="189699" cy="198755"/>
            </a:xfrm>
            <a:prstGeom prst="rect">
              <a:avLst/>
            </a:prstGeom>
          </p:spPr>
        </p:pic>
      </p:grpSp>
      <p:sp>
        <p:nvSpPr>
          <p:cNvPr id="39" name="object 39" descr=""/>
          <p:cNvSpPr/>
          <p:nvPr/>
        </p:nvSpPr>
        <p:spPr>
          <a:xfrm>
            <a:off x="7543634" y="2726969"/>
            <a:ext cx="198120" cy="181610"/>
          </a:xfrm>
          <a:custGeom>
            <a:avLst/>
            <a:gdLst/>
            <a:ahLst/>
            <a:cxnLst/>
            <a:rect l="l" t="t" r="r" b="b"/>
            <a:pathLst>
              <a:path w="198120" h="181610">
                <a:moveTo>
                  <a:pt x="198056" y="160020"/>
                </a:moveTo>
                <a:lnTo>
                  <a:pt x="110286" y="160020"/>
                </a:lnTo>
                <a:lnTo>
                  <a:pt x="110286" y="121920"/>
                </a:lnTo>
                <a:lnTo>
                  <a:pt x="188074" y="121920"/>
                </a:lnTo>
                <a:lnTo>
                  <a:pt x="188074" y="101600"/>
                </a:lnTo>
                <a:lnTo>
                  <a:pt x="36220" y="101600"/>
                </a:lnTo>
                <a:lnTo>
                  <a:pt x="36220" y="71120"/>
                </a:lnTo>
                <a:lnTo>
                  <a:pt x="185051" y="71120"/>
                </a:lnTo>
                <a:lnTo>
                  <a:pt x="185051" y="50800"/>
                </a:lnTo>
                <a:lnTo>
                  <a:pt x="185051" y="20320"/>
                </a:lnTo>
                <a:lnTo>
                  <a:pt x="185051" y="0"/>
                </a:lnTo>
                <a:lnTo>
                  <a:pt x="13233" y="0"/>
                </a:lnTo>
                <a:lnTo>
                  <a:pt x="13233" y="20320"/>
                </a:lnTo>
                <a:lnTo>
                  <a:pt x="162293" y="20320"/>
                </a:lnTo>
                <a:lnTo>
                  <a:pt x="162293" y="50800"/>
                </a:lnTo>
                <a:lnTo>
                  <a:pt x="13233" y="50800"/>
                </a:lnTo>
                <a:lnTo>
                  <a:pt x="13233" y="71120"/>
                </a:lnTo>
                <a:lnTo>
                  <a:pt x="13233" y="101600"/>
                </a:lnTo>
                <a:lnTo>
                  <a:pt x="13233" y="121920"/>
                </a:lnTo>
                <a:lnTo>
                  <a:pt x="86829" y="121920"/>
                </a:lnTo>
                <a:lnTo>
                  <a:pt x="86829" y="160020"/>
                </a:lnTo>
                <a:lnTo>
                  <a:pt x="0" y="160020"/>
                </a:lnTo>
                <a:lnTo>
                  <a:pt x="0" y="181610"/>
                </a:lnTo>
                <a:lnTo>
                  <a:pt x="198056" y="181610"/>
                </a:lnTo>
                <a:lnTo>
                  <a:pt x="198056" y="1600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40" name="object 40" descr=""/>
          <p:cNvGrpSpPr/>
          <p:nvPr/>
        </p:nvGrpSpPr>
        <p:grpSpPr>
          <a:xfrm>
            <a:off x="7835529" y="2719194"/>
            <a:ext cx="427355" cy="196215"/>
            <a:chOff x="7835529" y="2719194"/>
            <a:chExt cx="427355" cy="196215"/>
          </a:xfrm>
        </p:grpSpPr>
        <p:pic>
          <p:nvPicPr>
            <p:cNvPr id="41" name="object 41" descr="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7835529" y="2719194"/>
              <a:ext cx="186913" cy="195736"/>
            </a:xfrm>
            <a:prstGeom prst="rect">
              <a:avLst/>
            </a:prstGeom>
          </p:spPr>
        </p:pic>
        <p:pic>
          <p:nvPicPr>
            <p:cNvPr id="42" name="object 42" descr="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8061915" y="2719194"/>
              <a:ext cx="200380" cy="195736"/>
            </a:xfrm>
            <a:prstGeom prst="rect">
              <a:avLst/>
            </a:prstGeom>
          </p:spPr>
        </p:pic>
      </p:grpSp>
      <p:sp>
        <p:nvSpPr>
          <p:cNvPr id="43" name="object 43" descr=""/>
          <p:cNvSpPr/>
          <p:nvPr/>
        </p:nvSpPr>
        <p:spPr>
          <a:xfrm>
            <a:off x="8434806" y="2719349"/>
            <a:ext cx="51435" cy="111760"/>
          </a:xfrm>
          <a:custGeom>
            <a:avLst/>
            <a:gdLst/>
            <a:ahLst/>
            <a:cxnLst/>
            <a:rect l="l" t="t" r="r" b="b"/>
            <a:pathLst>
              <a:path w="51434" h="111760">
                <a:moveTo>
                  <a:pt x="50850" y="40640"/>
                </a:moveTo>
                <a:lnTo>
                  <a:pt x="22987" y="40640"/>
                </a:lnTo>
                <a:lnTo>
                  <a:pt x="22987" y="0"/>
                </a:lnTo>
                <a:lnTo>
                  <a:pt x="0" y="0"/>
                </a:lnTo>
                <a:lnTo>
                  <a:pt x="0" y="40640"/>
                </a:lnTo>
                <a:lnTo>
                  <a:pt x="0" y="63500"/>
                </a:lnTo>
                <a:lnTo>
                  <a:pt x="0" y="111760"/>
                </a:lnTo>
                <a:lnTo>
                  <a:pt x="22987" y="111760"/>
                </a:lnTo>
                <a:lnTo>
                  <a:pt x="22987" y="63500"/>
                </a:lnTo>
                <a:lnTo>
                  <a:pt x="50850" y="63500"/>
                </a:lnTo>
                <a:lnTo>
                  <a:pt x="50850" y="4064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object 44" descr=""/>
          <p:cNvSpPr/>
          <p:nvPr/>
        </p:nvSpPr>
        <p:spPr>
          <a:xfrm>
            <a:off x="8285277" y="2718040"/>
            <a:ext cx="414655" cy="197485"/>
          </a:xfrm>
          <a:custGeom>
            <a:avLst/>
            <a:gdLst/>
            <a:ahLst/>
            <a:cxnLst/>
            <a:rect l="l" t="t" r="r" b="b"/>
            <a:pathLst>
              <a:path w="414654" h="197485">
                <a:moveTo>
                  <a:pt x="115862" y="52476"/>
                </a:moveTo>
                <a:lnTo>
                  <a:pt x="93345" y="52476"/>
                </a:lnTo>
                <a:lnTo>
                  <a:pt x="93345" y="84518"/>
                </a:lnTo>
                <a:lnTo>
                  <a:pt x="115862" y="84518"/>
                </a:lnTo>
                <a:lnTo>
                  <a:pt x="115862" y="52476"/>
                </a:lnTo>
                <a:close/>
              </a:path>
              <a:path w="414654" h="197485">
                <a:moveTo>
                  <a:pt x="115862" y="4648"/>
                </a:moveTo>
                <a:lnTo>
                  <a:pt x="93345" y="4648"/>
                </a:lnTo>
                <a:lnTo>
                  <a:pt x="93345" y="33058"/>
                </a:lnTo>
                <a:lnTo>
                  <a:pt x="22517" y="33058"/>
                </a:lnTo>
                <a:lnTo>
                  <a:pt x="22517" y="5118"/>
                </a:lnTo>
                <a:lnTo>
                  <a:pt x="0" y="5118"/>
                </a:lnTo>
                <a:lnTo>
                  <a:pt x="0" y="33058"/>
                </a:lnTo>
                <a:lnTo>
                  <a:pt x="0" y="52108"/>
                </a:lnTo>
                <a:lnTo>
                  <a:pt x="0" y="85128"/>
                </a:lnTo>
                <a:lnTo>
                  <a:pt x="0" y="104178"/>
                </a:lnTo>
                <a:lnTo>
                  <a:pt x="115862" y="104178"/>
                </a:lnTo>
                <a:lnTo>
                  <a:pt x="115862" y="85128"/>
                </a:lnTo>
                <a:lnTo>
                  <a:pt x="22517" y="85128"/>
                </a:lnTo>
                <a:lnTo>
                  <a:pt x="22517" y="52108"/>
                </a:lnTo>
                <a:lnTo>
                  <a:pt x="115862" y="52108"/>
                </a:lnTo>
                <a:lnTo>
                  <a:pt x="115862" y="33667"/>
                </a:lnTo>
                <a:lnTo>
                  <a:pt x="115862" y="33058"/>
                </a:lnTo>
                <a:lnTo>
                  <a:pt x="115862" y="4648"/>
                </a:lnTo>
                <a:close/>
              </a:path>
              <a:path w="414654" h="197485">
                <a:moveTo>
                  <a:pt x="174612" y="177838"/>
                </a:moveTo>
                <a:lnTo>
                  <a:pt x="29718" y="177838"/>
                </a:lnTo>
                <a:lnTo>
                  <a:pt x="29718" y="143548"/>
                </a:lnTo>
                <a:lnTo>
                  <a:pt x="172516" y="143548"/>
                </a:lnTo>
                <a:lnTo>
                  <a:pt x="172516" y="124498"/>
                </a:lnTo>
                <a:lnTo>
                  <a:pt x="6731" y="124498"/>
                </a:lnTo>
                <a:lnTo>
                  <a:pt x="6731" y="143548"/>
                </a:lnTo>
                <a:lnTo>
                  <a:pt x="6731" y="177838"/>
                </a:lnTo>
                <a:lnTo>
                  <a:pt x="6731" y="196888"/>
                </a:lnTo>
                <a:lnTo>
                  <a:pt x="174612" y="196888"/>
                </a:lnTo>
                <a:lnTo>
                  <a:pt x="174612" y="177838"/>
                </a:lnTo>
                <a:close/>
              </a:path>
              <a:path w="414654" h="197485">
                <a:moveTo>
                  <a:pt x="403313" y="43180"/>
                </a:moveTo>
                <a:lnTo>
                  <a:pt x="396328" y="24091"/>
                </a:lnTo>
                <a:lnTo>
                  <a:pt x="388543" y="18580"/>
                </a:lnTo>
                <a:lnTo>
                  <a:pt x="378929" y="11747"/>
                </a:lnTo>
                <a:lnTo>
                  <a:pt x="378929" y="43180"/>
                </a:lnTo>
                <a:lnTo>
                  <a:pt x="373862" y="53924"/>
                </a:lnTo>
                <a:lnTo>
                  <a:pt x="360095" y="61709"/>
                </a:lnTo>
                <a:lnTo>
                  <a:pt x="339852" y="66433"/>
                </a:lnTo>
                <a:lnTo>
                  <a:pt x="315315" y="68033"/>
                </a:lnTo>
                <a:lnTo>
                  <a:pt x="290779" y="66433"/>
                </a:lnTo>
                <a:lnTo>
                  <a:pt x="270535" y="61709"/>
                </a:lnTo>
                <a:lnTo>
                  <a:pt x="256768" y="53924"/>
                </a:lnTo>
                <a:lnTo>
                  <a:pt x="251688" y="43180"/>
                </a:lnTo>
                <a:lnTo>
                  <a:pt x="256768" y="32575"/>
                </a:lnTo>
                <a:lnTo>
                  <a:pt x="315315" y="18580"/>
                </a:lnTo>
                <a:lnTo>
                  <a:pt x="360095" y="24866"/>
                </a:lnTo>
                <a:lnTo>
                  <a:pt x="378929" y="43180"/>
                </a:lnTo>
                <a:lnTo>
                  <a:pt x="378929" y="11747"/>
                </a:lnTo>
                <a:lnTo>
                  <a:pt x="377342" y="10617"/>
                </a:lnTo>
                <a:lnTo>
                  <a:pt x="349338" y="2628"/>
                </a:lnTo>
                <a:lnTo>
                  <a:pt x="315315" y="0"/>
                </a:lnTo>
                <a:lnTo>
                  <a:pt x="281292" y="2628"/>
                </a:lnTo>
                <a:lnTo>
                  <a:pt x="253288" y="10617"/>
                </a:lnTo>
                <a:lnTo>
                  <a:pt x="234302" y="24091"/>
                </a:lnTo>
                <a:lnTo>
                  <a:pt x="227317" y="43180"/>
                </a:lnTo>
                <a:lnTo>
                  <a:pt x="234302" y="62407"/>
                </a:lnTo>
                <a:lnTo>
                  <a:pt x="253288" y="75958"/>
                </a:lnTo>
                <a:lnTo>
                  <a:pt x="281292" y="83972"/>
                </a:lnTo>
                <a:lnTo>
                  <a:pt x="315315" y="86601"/>
                </a:lnTo>
                <a:lnTo>
                  <a:pt x="349338" y="83972"/>
                </a:lnTo>
                <a:lnTo>
                  <a:pt x="377342" y="75958"/>
                </a:lnTo>
                <a:lnTo>
                  <a:pt x="388442" y="68033"/>
                </a:lnTo>
                <a:lnTo>
                  <a:pt x="396328" y="62407"/>
                </a:lnTo>
                <a:lnTo>
                  <a:pt x="403313" y="43180"/>
                </a:lnTo>
                <a:close/>
              </a:path>
              <a:path w="414654" h="197485">
                <a:moveTo>
                  <a:pt x="404241" y="177393"/>
                </a:moveTo>
                <a:lnTo>
                  <a:pt x="253555" y="177393"/>
                </a:lnTo>
                <a:lnTo>
                  <a:pt x="253555" y="140703"/>
                </a:lnTo>
                <a:lnTo>
                  <a:pt x="230098" y="140703"/>
                </a:lnTo>
                <a:lnTo>
                  <a:pt x="230098" y="197129"/>
                </a:lnTo>
                <a:lnTo>
                  <a:pt x="404241" y="197129"/>
                </a:lnTo>
                <a:lnTo>
                  <a:pt x="404241" y="177393"/>
                </a:lnTo>
                <a:close/>
              </a:path>
              <a:path w="414654" h="197485">
                <a:moveTo>
                  <a:pt x="414464" y="104254"/>
                </a:moveTo>
                <a:lnTo>
                  <a:pt x="216408" y="104254"/>
                </a:lnTo>
                <a:lnTo>
                  <a:pt x="216408" y="123761"/>
                </a:lnTo>
                <a:lnTo>
                  <a:pt x="414464" y="123761"/>
                </a:lnTo>
                <a:lnTo>
                  <a:pt x="414464" y="10425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45" name="object 45" descr=""/>
          <p:cNvGrpSpPr/>
          <p:nvPr/>
        </p:nvGrpSpPr>
        <p:grpSpPr>
          <a:xfrm>
            <a:off x="8795777" y="2719194"/>
            <a:ext cx="403225" cy="198755"/>
            <a:chOff x="8795777" y="2719194"/>
            <a:chExt cx="403225" cy="198755"/>
          </a:xfrm>
        </p:grpSpPr>
        <p:pic>
          <p:nvPicPr>
            <p:cNvPr id="46" name="object 46" descr="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8795777" y="2719194"/>
              <a:ext cx="184591" cy="198291"/>
            </a:xfrm>
            <a:prstGeom prst="rect">
              <a:avLst/>
            </a:prstGeom>
          </p:spPr>
        </p:pic>
        <p:pic>
          <p:nvPicPr>
            <p:cNvPr id="47" name="object 47" descr="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9021466" y="2719194"/>
              <a:ext cx="176929" cy="198291"/>
            </a:xfrm>
            <a:prstGeom prst="rect">
              <a:avLst/>
            </a:prstGeom>
          </p:spPr>
        </p:pic>
      </p:grpSp>
      <p:pic>
        <p:nvPicPr>
          <p:cNvPr id="48" name="object 48" descr="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9246923" y="2719194"/>
            <a:ext cx="176232" cy="198291"/>
          </a:xfrm>
          <a:prstGeom prst="rect">
            <a:avLst/>
          </a:prstGeom>
        </p:spPr>
      </p:pic>
      <p:sp>
        <p:nvSpPr>
          <p:cNvPr id="49" name="object 49" descr=""/>
          <p:cNvSpPr/>
          <p:nvPr/>
        </p:nvSpPr>
        <p:spPr>
          <a:xfrm>
            <a:off x="9459836" y="2721889"/>
            <a:ext cx="198120" cy="193040"/>
          </a:xfrm>
          <a:custGeom>
            <a:avLst/>
            <a:gdLst/>
            <a:ahLst/>
            <a:cxnLst/>
            <a:rect l="l" t="t" r="r" b="b"/>
            <a:pathLst>
              <a:path w="198120" h="193039">
                <a:moveTo>
                  <a:pt x="186677" y="58420"/>
                </a:moveTo>
                <a:lnTo>
                  <a:pt x="36690" y="58420"/>
                </a:lnTo>
                <a:lnTo>
                  <a:pt x="36690" y="44450"/>
                </a:lnTo>
                <a:lnTo>
                  <a:pt x="183896" y="44450"/>
                </a:lnTo>
                <a:lnTo>
                  <a:pt x="183896" y="29210"/>
                </a:lnTo>
                <a:lnTo>
                  <a:pt x="183896" y="16510"/>
                </a:lnTo>
                <a:lnTo>
                  <a:pt x="183896" y="0"/>
                </a:lnTo>
                <a:lnTo>
                  <a:pt x="14401" y="0"/>
                </a:lnTo>
                <a:lnTo>
                  <a:pt x="14401" y="16510"/>
                </a:lnTo>
                <a:lnTo>
                  <a:pt x="161607" y="16510"/>
                </a:lnTo>
                <a:lnTo>
                  <a:pt x="161607" y="29210"/>
                </a:lnTo>
                <a:lnTo>
                  <a:pt x="14401" y="29210"/>
                </a:lnTo>
                <a:lnTo>
                  <a:pt x="14401" y="44450"/>
                </a:lnTo>
                <a:lnTo>
                  <a:pt x="14401" y="58420"/>
                </a:lnTo>
                <a:lnTo>
                  <a:pt x="14401" y="73660"/>
                </a:lnTo>
                <a:lnTo>
                  <a:pt x="186677" y="73660"/>
                </a:lnTo>
                <a:lnTo>
                  <a:pt x="186677" y="58420"/>
                </a:lnTo>
                <a:close/>
              </a:path>
              <a:path w="198120" h="193039">
                <a:moveTo>
                  <a:pt x="187845" y="176530"/>
                </a:moveTo>
                <a:lnTo>
                  <a:pt x="35991" y="176530"/>
                </a:lnTo>
                <a:lnTo>
                  <a:pt x="35991" y="163830"/>
                </a:lnTo>
                <a:lnTo>
                  <a:pt x="184365" y="163830"/>
                </a:lnTo>
                <a:lnTo>
                  <a:pt x="184365" y="148590"/>
                </a:lnTo>
                <a:lnTo>
                  <a:pt x="184365" y="135890"/>
                </a:lnTo>
                <a:lnTo>
                  <a:pt x="184365" y="119380"/>
                </a:lnTo>
                <a:lnTo>
                  <a:pt x="13233" y="119380"/>
                </a:lnTo>
                <a:lnTo>
                  <a:pt x="13233" y="135890"/>
                </a:lnTo>
                <a:lnTo>
                  <a:pt x="162064" y="135890"/>
                </a:lnTo>
                <a:lnTo>
                  <a:pt x="162064" y="148590"/>
                </a:lnTo>
                <a:lnTo>
                  <a:pt x="13703" y="148590"/>
                </a:lnTo>
                <a:lnTo>
                  <a:pt x="13703" y="163830"/>
                </a:lnTo>
                <a:lnTo>
                  <a:pt x="13703" y="176530"/>
                </a:lnTo>
                <a:lnTo>
                  <a:pt x="13703" y="193040"/>
                </a:lnTo>
                <a:lnTo>
                  <a:pt x="187845" y="193040"/>
                </a:lnTo>
                <a:lnTo>
                  <a:pt x="187845" y="176530"/>
                </a:lnTo>
                <a:close/>
              </a:path>
              <a:path w="198120" h="193039">
                <a:moveTo>
                  <a:pt x="198056" y="88557"/>
                </a:moveTo>
                <a:lnTo>
                  <a:pt x="0" y="88557"/>
                </a:lnTo>
                <a:lnTo>
                  <a:pt x="0" y="105283"/>
                </a:lnTo>
                <a:lnTo>
                  <a:pt x="198056" y="105283"/>
                </a:lnTo>
                <a:lnTo>
                  <a:pt x="198056" y="8855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50" name="object 50" descr="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9750210" y="2719194"/>
            <a:ext cx="205024" cy="198291"/>
          </a:xfrm>
          <a:prstGeom prst="rect">
            <a:avLst/>
          </a:prstGeom>
        </p:spPr>
      </p:pic>
      <p:sp>
        <p:nvSpPr>
          <p:cNvPr id="51" name="object 51" descr=""/>
          <p:cNvSpPr/>
          <p:nvPr/>
        </p:nvSpPr>
        <p:spPr>
          <a:xfrm>
            <a:off x="10127742" y="2719349"/>
            <a:ext cx="51435" cy="198120"/>
          </a:xfrm>
          <a:custGeom>
            <a:avLst/>
            <a:gdLst/>
            <a:ahLst/>
            <a:cxnLst/>
            <a:rect l="l" t="t" r="r" b="b"/>
            <a:pathLst>
              <a:path w="51434" h="198119">
                <a:moveTo>
                  <a:pt x="50850" y="80010"/>
                </a:moveTo>
                <a:lnTo>
                  <a:pt x="22987" y="80010"/>
                </a:lnTo>
                <a:lnTo>
                  <a:pt x="22987" y="0"/>
                </a:lnTo>
                <a:lnTo>
                  <a:pt x="0" y="0"/>
                </a:lnTo>
                <a:lnTo>
                  <a:pt x="0" y="80010"/>
                </a:lnTo>
                <a:lnTo>
                  <a:pt x="0" y="102870"/>
                </a:lnTo>
                <a:lnTo>
                  <a:pt x="0" y="198120"/>
                </a:lnTo>
                <a:lnTo>
                  <a:pt x="22987" y="198120"/>
                </a:lnTo>
                <a:lnTo>
                  <a:pt x="22987" y="102870"/>
                </a:lnTo>
                <a:lnTo>
                  <a:pt x="50850" y="102870"/>
                </a:lnTo>
                <a:lnTo>
                  <a:pt x="50850" y="8001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2" name="object 52" descr=""/>
          <p:cNvSpPr/>
          <p:nvPr/>
        </p:nvSpPr>
        <p:spPr>
          <a:xfrm>
            <a:off x="9980536" y="2724429"/>
            <a:ext cx="110489" cy="181610"/>
          </a:xfrm>
          <a:custGeom>
            <a:avLst/>
            <a:gdLst/>
            <a:ahLst/>
            <a:cxnLst/>
            <a:rect l="l" t="t" r="r" b="b"/>
            <a:pathLst>
              <a:path w="110490" h="181610">
                <a:moveTo>
                  <a:pt x="110286" y="571"/>
                </a:moveTo>
                <a:lnTo>
                  <a:pt x="87541" y="571"/>
                </a:lnTo>
                <a:lnTo>
                  <a:pt x="87541" y="68580"/>
                </a:lnTo>
                <a:lnTo>
                  <a:pt x="87541" y="90170"/>
                </a:lnTo>
                <a:lnTo>
                  <a:pt x="87541" y="160020"/>
                </a:lnTo>
                <a:lnTo>
                  <a:pt x="22758" y="160020"/>
                </a:lnTo>
                <a:lnTo>
                  <a:pt x="22758" y="90170"/>
                </a:lnTo>
                <a:lnTo>
                  <a:pt x="87541" y="90170"/>
                </a:lnTo>
                <a:lnTo>
                  <a:pt x="87541" y="68580"/>
                </a:lnTo>
                <a:lnTo>
                  <a:pt x="22758" y="68580"/>
                </a:lnTo>
                <a:lnTo>
                  <a:pt x="22758" y="0"/>
                </a:lnTo>
                <a:lnTo>
                  <a:pt x="0" y="0"/>
                </a:lnTo>
                <a:lnTo>
                  <a:pt x="0" y="68580"/>
                </a:lnTo>
                <a:lnTo>
                  <a:pt x="0" y="90170"/>
                </a:lnTo>
                <a:lnTo>
                  <a:pt x="0" y="160020"/>
                </a:lnTo>
                <a:lnTo>
                  <a:pt x="0" y="181610"/>
                </a:lnTo>
                <a:lnTo>
                  <a:pt x="110286" y="181610"/>
                </a:lnTo>
                <a:lnTo>
                  <a:pt x="110286" y="68580"/>
                </a:lnTo>
                <a:lnTo>
                  <a:pt x="110286" y="57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53" name="object 53" descr=""/>
          <p:cNvGrpSpPr/>
          <p:nvPr/>
        </p:nvGrpSpPr>
        <p:grpSpPr>
          <a:xfrm>
            <a:off x="10194623" y="2719194"/>
            <a:ext cx="631825" cy="196215"/>
            <a:chOff x="10194623" y="2719194"/>
            <a:chExt cx="631825" cy="196215"/>
          </a:xfrm>
        </p:grpSpPr>
        <p:sp>
          <p:nvSpPr>
            <p:cNvPr id="54" name="object 54" descr=""/>
            <p:cNvSpPr/>
            <p:nvPr/>
          </p:nvSpPr>
          <p:spPr>
            <a:xfrm>
              <a:off x="10194620" y="2720123"/>
              <a:ext cx="421640" cy="187960"/>
            </a:xfrm>
            <a:custGeom>
              <a:avLst/>
              <a:gdLst/>
              <a:ahLst/>
              <a:cxnLst/>
              <a:rect l="l" t="t" r="r" b="b"/>
              <a:pathLst>
                <a:path w="421640" h="187960">
                  <a:moveTo>
                    <a:pt x="193649" y="106121"/>
                  </a:moveTo>
                  <a:lnTo>
                    <a:pt x="133604" y="65709"/>
                  </a:lnTo>
                  <a:lnTo>
                    <a:pt x="106337" y="47371"/>
                  </a:lnTo>
                  <a:lnTo>
                    <a:pt x="110871" y="37198"/>
                  </a:lnTo>
                  <a:lnTo>
                    <a:pt x="114693" y="26568"/>
                  </a:lnTo>
                  <a:lnTo>
                    <a:pt x="117830" y="15532"/>
                  </a:lnTo>
                  <a:lnTo>
                    <a:pt x="120269" y="4191"/>
                  </a:lnTo>
                  <a:lnTo>
                    <a:pt x="96583" y="0"/>
                  </a:lnTo>
                  <a:lnTo>
                    <a:pt x="83845" y="39344"/>
                  </a:lnTo>
                  <a:lnTo>
                    <a:pt x="62547" y="71780"/>
                  </a:lnTo>
                  <a:lnTo>
                    <a:pt x="35102" y="93814"/>
                  </a:lnTo>
                  <a:lnTo>
                    <a:pt x="3949" y="101942"/>
                  </a:lnTo>
                  <a:lnTo>
                    <a:pt x="3949" y="123761"/>
                  </a:lnTo>
                  <a:lnTo>
                    <a:pt x="30632" y="119621"/>
                  </a:lnTo>
                  <a:lnTo>
                    <a:pt x="55460" y="107886"/>
                  </a:lnTo>
                  <a:lnTo>
                    <a:pt x="77635" y="89573"/>
                  </a:lnTo>
                  <a:lnTo>
                    <a:pt x="96354" y="65709"/>
                  </a:lnTo>
                  <a:lnTo>
                    <a:pt x="181102" y="124460"/>
                  </a:lnTo>
                  <a:lnTo>
                    <a:pt x="193649" y="106121"/>
                  </a:lnTo>
                  <a:close/>
                </a:path>
                <a:path w="421640" h="187960">
                  <a:moveTo>
                    <a:pt x="198056" y="166255"/>
                  </a:moveTo>
                  <a:lnTo>
                    <a:pt x="0" y="166255"/>
                  </a:lnTo>
                  <a:lnTo>
                    <a:pt x="0" y="187845"/>
                  </a:lnTo>
                  <a:lnTo>
                    <a:pt x="198056" y="187845"/>
                  </a:lnTo>
                  <a:lnTo>
                    <a:pt x="198056" y="166255"/>
                  </a:lnTo>
                  <a:close/>
                </a:path>
                <a:path w="421640" h="187960">
                  <a:moveTo>
                    <a:pt x="406793" y="6845"/>
                  </a:moveTo>
                  <a:lnTo>
                    <a:pt x="236131" y="6845"/>
                  </a:lnTo>
                  <a:lnTo>
                    <a:pt x="236131" y="28435"/>
                  </a:lnTo>
                  <a:lnTo>
                    <a:pt x="383578" y="28435"/>
                  </a:lnTo>
                  <a:lnTo>
                    <a:pt x="383578" y="79235"/>
                  </a:lnTo>
                  <a:lnTo>
                    <a:pt x="236131" y="79235"/>
                  </a:lnTo>
                  <a:lnTo>
                    <a:pt x="236131" y="100825"/>
                  </a:lnTo>
                  <a:lnTo>
                    <a:pt x="383578" y="100825"/>
                  </a:lnTo>
                  <a:lnTo>
                    <a:pt x="383578" y="147815"/>
                  </a:lnTo>
                  <a:lnTo>
                    <a:pt x="406793" y="147815"/>
                  </a:lnTo>
                  <a:lnTo>
                    <a:pt x="406793" y="100825"/>
                  </a:lnTo>
                  <a:lnTo>
                    <a:pt x="406793" y="79235"/>
                  </a:lnTo>
                  <a:lnTo>
                    <a:pt x="406793" y="28435"/>
                  </a:lnTo>
                  <a:lnTo>
                    <a:pt x="406793" y="6845"/>
                  </a:lnTo>
                  <a:close/>
                </a:path>
                <a:path w="421640" h="187960">
                  <a:moveTo>
                    <a:pt x="421424" y="166255"/>
                  </a:moveTo>
                  <a:lnTo>
                    <a:pt x="223367" y="166255"/>
                  </a:lnTo>
                  <a:lnTo>
                    <a:pt x="223367" y="187845"/>
                  </a:lnTo>
                  <a:lnTo>
                    <a:pt x="421424" y="187845"/>
                  </a:lnTo>
                  <a:lnTo>
                    <a:pt x="421424" y="16625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5" name="object 55" descr="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0649949" y="2719194"/>
              <a:ext cx="176465" cy="195736"/>
            </a:xfrm>
            <a:prstGeom prst="rect">
              <a:avLst/>
            </a:prstGeom>
          </p:spPr>
        </p:pic>
      </p:grpSp>
      <p:grpSp>
        <p:nvGrpSpPr>
          <p:cNvPr id="56" name="object 56" descr=""/>
          <p:cNvGrpSpPr/>
          <p:nvPr/>
        </p:nvGrpSpPr>
        <p:grpSpPr>
          <a:xfrm>
            <a:off x="10864726" y="2719194"/>
            <a:ext cx="414020" cy="198755"/>
            <a:chOff x="10864726" y="2719194"/>
            <a:chExt cx="414020" cy="198755"/>
          </a:xfrm>
        </p:grpSpPr>
        <p:sp>
          <p:nvSpPr>
            <p:cNvPr id="57" name="object 57" descr=""/>
            <p:cNvSpPr/>
            <p:nvPr/>
          </p:nvSpPr>
          <p:spPr>
            <a:xfrm>
              <a:off x="10864723" y="2726969"/>
              <a:ext cx="198120" cy="181610"/>
            </a:xfrm>
            <a:custGeom>
              <a:avLst/>
              <a:gdLst/>
              <a:ahLst/>
              <a:cxnLst/>
              <a:rect l="l" t="t" r="r" b="b"/>
              <a:pathLst>
                <a:path w="198120" h="181610">
                  <a:moveTo>
                    <a:pt x="188074" y="105410"/>
                  </a:moveTo>
                  <a:lnTo>
                    <a:pt x="36220" y="105410"/>
                  </a:lnTo>
                  <a:lnTo>
                    <a:pt x="36220" y="72390"/>
                  </a:lnTo>
                  <a:lnTo>
                    <a:pt x="182499" y="72390"/>
                  </a:lnTo>
                  <a:lnTo>
                    <a:pt x="182499" y="52070"/>
                  </a:lnTo>
                  <a:lnTo>
                    <a:pt x="36220" y="52070"/>
                  </a:lnTo>
                  <a:lnTo>
                    <a:pt x="36220" y="20320"/>
                  </a:lnTo>
                  <a:lnTo>
                    <a:pt x="185051" y="20320"/>
                  </a:lnTo>
                  <a:lnTo>
                    <a:pt x="185051" y="0"/>
                  </a:lnTo>
                  <a:lnTo>
                    <a:pt x="13233" y="0"/>
                  </a:lnTo>
                  <a:lnTo>
                    <a:pt x="13233" y="20320"/>
                  </a:lnTo>
                  <a:lnTo>
                    <a:pt x="13233" y="52070"/>
                  </a:lnTo>
                  <a:lnTo>
                    <a:pt x="13233" y="72390"/>
                  </a:lnTo>
                  <a:lnTo>
                    <a:pt x="13233" y="105410"/>
                  </a:lnTo>
                  <a:lnTo>
                    <a:pt x="13233" y="125730"/>
                  </a:lnTo>
                  <a:lnTo>
                    <a:pt x="188074" y="125730"/>
                  </a:lnTo>
                  <a:lnTo>
                    <a:pt x="188074" y="105410"/>
                  </a:lnTo>
                  <a:close/>
                </a:path>
                <a:path w="198120" h="181610">
                  <a:moveTo>
                    <a:pt x="198056" y="159867"/>
                  </a:moveTo>
                  <a:lnTo>
                    <a:pt x="0" y="159867"/>
                  </a:lnTo>
                  <a:lnTo>
                    <a:pt x="0" y="181000"/>
                  </a:lnTo>
                  <a:lnTo>
                    <a:pt x="198056" y="181000"/>
                  </a:lnTo>
                  <a:lnTo>
                    <a:pt x="198056" y="15986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8" name="object 58" descr="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1090648" y="2719194"/>
              <a:ext cx="188074" cy="198291"/>
            </a:xfrm>
            <a:prstGeom prst="rect">
              <a:avLst/>
            </a:prstGeom>
          </p:spPr>
        </p:pic>
      </p:grpSp>
      <p:grpSp>
        <p:nvGrpSpPr>
          <p:cNvPr id="59" name="object 59" descr=""/>
          <p:cNvGrpSpPr/>
          <p:nvPr/>
        </p:nvGrpSpPr>
        <p:grpSpPr>
          <a:xfrm>
            <a:off x="11380020" y="2719194"/>
            <a:ext cx="476250" cy="196850"/>
            <a:chOff x="11380020" y="2719194"/>
            <a:chExt cx="476250" cy="196850"/>
          </a:xfrm>
        </p:grpSpPr>
        <p:pic>
          <p:nvPicPr>
            <p:cNvPr id="60" name="object 60" descr="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1380020" y="2719194"/>
              <a:ext cx="186913" cy="195736"/>
            </a:xfrm>
            <a:prstGeom prst="rect">
              <a:avLst/>
            </a:prstGeom>
          </p:spPr>
        </p:pic>
        <p:pic>
          <p:nvPicPr>
            <p:cNvPr id="61" name="object 61" descr="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1606406" y="2719194"/>
              <a:ext cx="249837" cy="196433"/>
            </a:xfrm>
            <a:prstGeom prst="rect">
              <a:avLst/>
            </a:prstGeom>
          </p:spPr>
        </p:pic>
      </p:grpSp>
      <p:pic>
        <p:nvPicPr>
          <p:cNvPr id="62" name="object 62" descr=""/>
          <p:cNvPicPr/>
          <p:nvPr/>
        </p:nvPicPr>
        <p:blipFill>
          <a:blip r:embed="rId34" cstate="print"/>
          <a:stretch>
            <a:fillRect/>
          </a:stretch>
        </p:blipFill>
        <p:spPr>
          <a:xfrm>
            <a:off x="11240194" y="8065317"/>
            <a:ext cx="205024" cy="198291"/>
          </a:xfrm>
          <a:prstGeom prst="rect">
            <a:avLst/>
          </a:prstGeom>
        </p:spPr>
      </p:pic>
      <p:sp>
        <p:nvSpPr>
          <p:cNvPr id="63" name="object 63" descr=""/>
          <p:cNvSpPr/>
          <p:nvPr/>
        </p:nvSpPr>
        <p:spPr>
          <a:xfrm>
            <a:off x="11617731" y="8065477"/>
            <a:ext cx="51435" cy="198120"/>
          </a:xfrm>
          <a:custGeom>
            <a:avLst/>
            <a:gdLst/>
            <a:ahLst/>
            <a:cxnLst/>
            <a:rect l="l" t="t" r="r" b="b"/>
            <a:pathLst>
              <a:path w="51434" h="198120">
                <a:moveTo>
                  <a:pt x="50850" y="80010"/>
                </a:moveTo>
                <a:lnTo>
                  <a:pt x="22987" y="80010"/>
                </a:lnTo>
                <a:lnTo>
                  <a:pt x="22987" y="0"/>
                </a:lnTo>
                <a:lnTo>
                  <a:pt x="0" y="0"/>
                </a:lnTo>
                <a:lnTo>
                  <a:pt x="0" y="80010"/>
                </a:lnTo>
                <a:lnTo>
                  <a:pt x="0" y="102870"/>
                </a:lnTo>
                <a:lnTo>
                  <a:pt x="0" y="198120"/>
                </a:lnTo>
                <a:lnTo>
                  <a:pt x="22987" y="198120"/>
                </a:lnTo>
                <a:lnTo>
                  <a:pt x="22987" y="102870"/>
                </a:lnTo>
                <a:lnTo>
                  <a:pt x="50850" y="102870"/>
                </a:lnTo>
                <a:lnTo>
                  <a:pt x="50850" y="8001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4" name="object 64" descr=""/>
          <p:cNvSpPr/>
          <p:nvPr/>
        </p:nvSpPr>
        <p:spPr>
          <a:xfrm>
            <a:off x="11470526" y="8070557"/>
            <a:ext cx="110489" cy="181610"/>
          </a:xfrm>
          <a:custGeom>
            <a:avLst/>
            <a:gdLst/>
            <a:ahLst/>
            <a:cxnLst/>
            <a:rect l="l" t="t" r="r" b="b"/>
            <a:pathLst>
              <a:path w="110490" h="181609">
                <a:moveTo>
                  <a:pt x="110286" y="571"/>
                </a:moveTo>
                <a:lnTo>
                  <a:pt x="87528" y="571"/>
                </a:lnTo>
                <a:lnTo>
                  <a:pt x="87528" y="68580"/>
                </a:lnTo>
                <a:lnTo>
                  <a:pt x="87528" y="90170"/>
                </a:lnTo>
                <a:lnTo>
                  <a:pt x="87528" y="160020"/>
                </a:lnTo>
                <a:lnTo>
                  <a:pt x="22745" y="160020"/>
                </a:lnTo>
                <a:lnTo>
                  <a:pt x="22745" y="90170"/>
                </a:lnTo>
                <a:lnTo>
                  <a:pt x="87528" y="90170"/>
                </a:lnTo>
                <a:lnTo>
                  <a:pt x="87528" y="68580"/>
                </a:lnTo>
                <a:lnTo>
                  <a:pt x="22745" y="68580"/>
                </a:lnTo>
                <a:lnTo>
                  <a:pt x="22745" y="0"/>
                </a:lnTo>
                <a:lnTo>
                  <a:pt x="0" y="0"/>
                </a:lnTo>
                <a:lnTo>
                  <a:pt x="0" y="68580"/>
                </a:lnTo>
                <a:lnTo>
                  <a:pt x="0" y="90170"/>
                </a:lnTo>
                <a:lnTo>
                  <a:pt x="0" y="160020"/>
                </a:lnTo>
                <a:lnTo>
                  <a:pt x="0" y="181610"/>
                </a:lnTo>
                <a:lnTo>
                  <a:pt x="110286" y="181610"/>
                </a:lnTo>
                <a:lnTo>
                  <a:pt x="110286" y="68580"/>
                </a:lnTo>
                <a:lnTo>
                  <a:pt x="110286" y="57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65" name="object 65" descr=""/>
          <p:cNvGrpSpPr/>
          <p:nvPr/>
        </p:nvGrpSpPr>
        <p:grpSpPr>
          <a:xfrm>
            <a:off x="11684607" y="8065317"/>
            <a:ext cx="631825" cy="196215"/>
            <a:chOff x="11684607" y="8065317"/>
            <a:chExt cx="631825" cy="196215"/>
          </a:xfrm>
        </p:grpSpPr>
        <p:sp>
          <p:nvSpPr>
            <p:cNvPr id="66" name="object 66" descr=""/>
            <p:cNvSpPr/>
            <p:nvPr/>
          </p:nvSpPr>
          <p:spPr>
            <a:xfrm>
              <a:off x="11684597" y="8066252"/>
              <a:ext cx="421640" cy="187960"/>
            </a:xfrm>
            <a:custGeom>
              <a:avLst/>
              <a:gdLst/>
              <a:ahLst/>
              <a:cxnLst/>
              <a:rect l="l" t="t" r="r" b="b"/>
              <a:pathLst>
                <a:path w="421640" h="187959">
                  <a:moveTo>
                    <a:pt x="193649" y="106108"/>
                  </a:moveTo>
                  <a:lnTo>
                    <a:pt x="133604" y="65709"/>
                  </a:lnTo>
                  <a:lnTo>
                    <a:pt x="106349" y="47371"/>
                  </a:lnTo>
                  <a:lnTo>
                    <a:pt x="110871" y="37185"/>
                  </a:lnTo>
                  <a:lnTo>
                    <a:pt x="114706" y="26555"/>
                  </a:lnTo>
                  <a:lnTo>
                    <a:pt x="117843" y="15532"/>
                  </a:lnTo>
                  <a:lnTo>
                    <a:pt x="120281" y="4178"/>
                  </a:lnTo>
                  <a:lnTo>
                    <a:pt x="96596" y="0"/>
                  </a:lnTo>
                  <a:lnTo>
                    <a:pt x="83845" y="39331"/>
                  </a:lnTo>
                  <a:lnTo>
                    <a:pt x="62547" y="71780"/>
                  </a:lnTo>
                  <a:lnTo>
                    <a:pt x="35115" y="93814"/>
                  </a:lnTo>
                  <a:lnTo>
                    <a:pt x="3949" y="101930"/>
                  </a:lnTo>
                  <a:lnTo>
                    <a:pt x="3949" y="123761"/>
                  </a:lnTo>
                  <a:lnTo>
                    <a:pt x="30632" y="119621"/>
                  </a:lnTo>
                  <a:lnTo>
                    <a:pt x="55473" y="107886"/>
                  </a:lnTo>
                  <a:lnTo>
                    <a:pt x="77647" y="89573"/>
                  </a:lnTo>
                  <a:lnTo>
                    <a:pt x="96367" y="65709"/>
                  </a:lnTo>
                  <a:lnTo>
                    <a:pt x="181114" y="124460"/>
                  </a:lnTo>
                  <a:lnTo>
                    <a:pt x="193649" y="106108"/>
                  </a:lnTo>
                  <a:close/>
                </a:path>
                <a:path w="421640" h="187959">
                  <a:moveTo>
                    <a:pt x="198069" y="166243"/>
                  </a:moveTo>
                  <a:lnTo>
                    <a:pt x="0" y="166243"/>
                  </a:lnTo>
                  <a:lnTo>
                    <a:pt x="0" y="187845"/>
                  </a:lnTo>
                  <a:lnTo>
                    <a:pt x="198069" y="187845"/>
                  </a:lnTo>
                  <a:lnTo>
                    <a:pt x="198069" y="166243"/>
                  </a:lnTo>
                  <a:close/>
                </a:path>
                <a:path w="421640" h="187959">
                  <a:moveTo>
                    <a:pt x="406806" y="6845"/>
                  </a:moveTo>
                  <a:lnTo>
                    <a:pt x="236143" y="6845"/>
                  </a:lnTo>
                  <a:lnTo>
                    <a:pt x="236143" y="28435"/>
                  </a:lnTo>
                  <a:lnTo>
                    <a:pt x="383578" y="28435"/>
                  </a:lnTo>
                  <a:lnTo>
                    <a:pt x="383578" y="79235"/>
                  </a:lnTo>
                  <a:lnTo>
                    <a:pt x="236143" y="79235"/>
                  </a:lnTo>
                  <a:lnTo>
                    <a:pt x="236143" y="100825"/>
                  </a:lnTo>
                  <a:lnTo>
                    <a:pt x="383578" y="100825"/>
                  </a:lnTo>
                  <a:lnTo>
                    <a:pt x="383578" y="147815"/>
                  </a:lnTo>
                  <a:lnTo>
                    <a:pt x="406806" y="147815"/>
                  </a:lnTo>
                  <a:lnTo>
                    <a:pt x="406806" y="100825"/>
                  </a:lnTo>
                  <a:lnTo>
                    <a:pt x="406806" y="79235"/>
                  </a:lnTo>
                  <a:lnTo>
                    <a:pt x="406806" y="28435"/>
                  </a:lnTo>
                  <a:lnTo>
                    <a:pt x="406806" y="6845"/>
                  </a:lnTo>
                  <a:close/>
                </a:path>
                <a:path w="421640" h="187959">
                  <a:moveTo>
                    <a:pt x="421436" y="166243"/>
                  </a:moveTo>
                  <a:lnTo>
                    <a:pt x="223367" y="166243"/>
                  </a:lnTo>
                  <a:lnTo>
                    <a:pt x="223367" y="187845"/>
                  </a:lnTo>
                  <a:lnTo>
                    <a:pt x="421436" y="187845"/>
                  </a:lnTo>
                  <a:lnTo>
                    <a:pt x="421436" y="16624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7" name="object 67" descr="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2139934" y="8065317"/>
              <a:ext cx="176465" cy="195736"/>
            </a:xfrm>
            <a:prstGeom prst="rect">
              <a:avLst/>
            </a:prstGeom>
          </p:spPr>
        </p:pic>
      </p:grpSp>
      <p:sp>
        <p:nvSpPr>
          <p:cNvPr id="68" name="object 68" descr=""/>
          <p:cNvSpPr/>
          <p:nvPr/>
        </p:nvSpPr>
        <p:spPr>
          <a:xfrm>
            <a:off x="12354700" y="8073097"/>
            <a:ext cx="421640" cy="181610"/>
          </a:xfrm>
          <a:custGeom>
            <a:avLst/>
            <a:gdLst/>
            <a:ahLst/>
            <a:cxnLst/>
            <a:rect l="l" t="t" r="r" b="b"/>
            <a:pathLst>
              <a:path w="421640" h="181609">
                <a:moveTo>
                  <a:pt x="188074" y="105410"/>
                </a:moveTo>
                <a:lnTo>
                  <a:pt x="36220" y="105410"/>
                </a:lnTo>
                <a:lnTo>
                  <a:pt x="36220" y="72390"/>
                </a:lnTo>
                <a:lnTo>
                  <a:pt x="182511" y="72390"/>
                </a:lnTo>
                <a:lnTo>
                  <a:pt x="182511" y="52070"/>
                </a:lnTo>
                <a:lnTo>
                  <a:pt x="36220" y="52070"/>
                </a:lnTo>
                <a:lnTo>
                  <a:pt x="36220" y="20320"/>
                </a:lnTo>
                <a:lnTo>
                  <a:pt x="185064" y="20320"/>
                </a:lnTo>
                <a:lnTo>
                  <a:pt x="185064" y="0"/>
                </a:lnTo>
                <a:lnTo>
                  <a:pt x="13233" y="0"/>
                </a:lnTo>
                <a:lnTo>
                  <a:pt x="13233" y="20320"/>
                </a:lnTo>
                <a:lnTo>
                  <a:pt x="13233" y="52070"/>
                </a:lnTo>
                <a:lnTo>
                  <a:pt x="13233" y="72390"/>
                </a:lnTo>
                <a:lnTo>
                  <a:pt x="13233" y="105410"/>
                </a:lnTo>
                <a:lnTo>
                  <a:pt x="13233" y="125730"/>
                </a:lnTo>
                <a:lnTo>
                  <a:pt x="188074" y="125730"/>
                </a:lnTo>
                <a:lnTo>
                  <a:pt x="188074" y="105410"/>
                </a:lnTo>
                <a:close/>
              </a:path>
              <a:path w="421640" h="181609">
                <a:moveTo>
                  <a:pt x="198069" y="159867"/>
                </a:moveTo>
                <a:lnTo>
                  <a:pt x="0" y="159867"/>
                </a:lnTo>
                <a:lnTo>
                  <a:pt x="0" y="181000"/>
                </a:lnTo>
                <a:lnTo>
                  <a:pt x="198069" y="181000"/>
                </a:lnTo>
                <a:lnTo>
                  <a:pt x="198069" y="159867"/>
                </a:lnTo>
                <a:close/>
              </a:path>
              <a:path w="421640" h="181609">
                <a:moveTo>
                  <a:pt x="421436" y="160020"/>
                </a:moveTo>
                <a:lnTo>
                  <a:pt x="333667" y="160020"/>
                </a:lnTo>
                <a:lnTo>
                  <a:pt x="333667" y="121920"/>
                </a:lnTo>
                <a:lnTo>
                  <a:pt x="411441" y="121920"/>
                </a:lnTo>
                <a:lnTo>
                  <a:pt x="411441" y="101600"/>
                </a:lnTo>
                <a:lnTo>
                  <a:pt x="259588" y="101600"/>
                </a:lnTo>
                <a:lnTo>
                  <a:pt x="259588" y="71120"/>
                </a:lnTo>
                <a:lnTo>
                  <a:pt x="408432" y="71120"/>
                </a:lnTo>
                <a:lnTo>
                  <a:pt x="408432" y="50800"/>
                </a:lnTo>
                <a:lnTo>
                  <a:pt x="408432" y="20320"/>
                </a:lnTo>
                <a:lnTo>
                  <a:pt x="408432" y="0"/>
                </a:lnTo>
                <a:lnTo>
                  <a:pt x="236601" y="0"/>
                </a:lnTo>
                <a:lnTo>
                  <a:pt x="236601" y="20320"/>
                </a:lnTo>
                <a:lnTo>
                  <a:pt x="385673" y="20320"/>
                </a:lnTo>
                <a:lnTo>
                  <a:pt x="385673" y="50800"/>
                </a:lnTo>
                <a:lnTo>
                  <a:pt x="236601" y="50800"/>
                </a:lnTo>
                <a:lnTo>
                  <a:pt x="236601" y="71120"/>
                </a:lnTo>
                <a:lnTo>
                  <a:pt x="236601" y="101600"/>
                </a:lnTo>
                <a:lnTo>
                  <a:pt x="236601" y="121920"/>
                </a:lnTo>
                <a:lnTo>
                  <a:pt x="310210" y="121920"/>
                </a:lnTo>
                <a:lnTo>
                  <a:pt x="310210" y="160020"/>
                </a:lnTo>
                <a:lnTo>
                  <a:pt x="223367" y="160020"/>
                </a:lnTo>
                <a:lnTo>
                  <a:pt x="223367" y="181610"/>
                </a:lnTo>
                <a:lnTo>
                  <a:pt x="421436" y="181610"/>
                </a:lnTo>
                <a:lnTo>
                  <a:pt x="421436" y="1600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69" name="object 69" descr=""/>
          <p:cNvGrpSpPr/>
          <p:nvPr/>
        </p:nvGrpSpPr>
        <p:grpSpPr>
          <a:xfrm>
            <a:off x="12868690" y="8061834"/>
            <a:ext cx="651510" cy="201930"/>
            <a:chOff x="12868690" y="8061834"/>
            <a:chExt cx="651510" cy="201930"/>
          </a:xfrm>
        </p:grpSpPr>
        <p:pic>
          <p:nvPicPr>
            <p:cNvPr id="70" name="object 70" descr="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2868690" y="8065317"/>
              <a:ext cx="408888" cy="198291"/>
            </a:xfrm>
            <a:prstGeom prst="rect">
              <a:avLst/>
            </a:prstGeom>
          </p:spPr>
        </p:pic>
        <p:pic>
          <p:nvPicPr>
            <p:cNvPr id="71" name="object 71" descr="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13311942" y="8061834"/>
              <a:ext cx="208043" cy="199219"/>
            </a:xfrm>
            <a:prstGeom prst="rect">
              <a:avLst/>
            </a:prstGeom>
          </p:spPr>
        </p:pic>
      </p:grpSp>
      <p:pic>
        <p:nvPicPr>
          <p:cNvPr id="72" name="object 72" descr=""/>
          <p:cNvPicPr/>
          <p:nvPr/>
        </p:nvPicPr>
        <p:blipFill>
          <a:blip r:embed="rId37" cstate="print"/>
          <a:stretch>
            <a:fillRect/>
          </a:stretch>
        </p:blipFill>
        <p:spPr>
          <a:xfrm>
            <a:off x="13606851" y="8065317"/>
            <a:ext cx="184591" cy="198291"/>
          </a:xfrm>
          <a:prstGeom prst="rect">
            <a:avLst/>
          </a:prstGeom>
        </p:spPr>
      </p:pic>
      <p:sp>
        <p:nvSpPr>
          <p:cNvPr id="73" name="object 73" descr=""/>
          <p:cNvSpPr/>
          <p:nvPr/>
        </p:nvSpPr>
        <p:spPr>
          <a:xfrm>
            <a:off x="13824179" y="8071827"/>
            <a:ext cx="198120" cy="182880"/>
          </a:xfrm>
          <a:custGeom>
            <a:avLst/>
            <a:gdLst/>
            <a:ahLst/>
            <a:cxnLst/>
            <a:rect l="l" t="t" r="r" b="b"/>
            <a:pathLst>
              <a:path w="198119" h="182879">
                <a:moveTo>
                  <a:pt x="184823" y="0"/>
                </a:moveTo>
                <a:lnTo>
                  <a:pt x="12077" y="0"/>
                </a:lnTo>
                <a:lnTo>
                  <a:pt x="12077" y="21590"/>
                </a:lnTo>
                <a:lnTo>
                  <a:pt x="160680" y="21590"/>
                </a:lnTo>
                <a:lnTo>
                  <a:pt x="160680" y="138430"/>
                </a:lnTo>
                <a:lnTo>
                  <a:pt x="184823" y="138430"/>
                </a:lnTo>
                <a:lnTo>
                  <a:pt x="184823" y="21590"/>
                </a:lnTo>
                <a:lnTo>
                  <a:pt x="184823" y="0"/>
                </a:lnTo>
                <a:close/>
              </a:path>
              <a:path w="198119" h="182879">
                <a:moveTo>
                  <a:pt x="198056" y="160667"/>
                </a:moveTo>
                <a:lnTo>
                  <a:pt x="0" y="160667"/>
                </a:lnTo>
                <a:lnTo>
                  <a:pt x="0" y="182270"/>
                </a:lnTo>
                <a:lnTo>
                  <a:pt x="198056" y="182270"/>
                </a:lnTo>
                <a:lnTo>
                  <a:pt x="198056" y="16066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74" name="object 74" descr=""/>
          <p:cNvGrpSpPr/>
          <p:nvPr/>
        </p:nvGrpSpPr>
        <p:grpSpPr>
          <a:xfrm>
            <a:off x="14112488" y="8062763"/>
            <a:ext cx="654685" cy="201295"/>
            <a:chOff x="14112488" y="8062763"/>
            <a:chExt cx="654685" cy="201295"/>
          </a:xfrm>
        </p:grpSpPr>
        <p:pic>
          <p:nvPicPr>
            <p:cNvPr id="75" name="object 75" descr="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14112488" y="8062763"/>
              <a:ext cx="198058" cy="191325"/>
            </a:xfrm>
            <a:prstGeom prst="rect">
              <a:avLst/>
            </a:prstGeom>
          </p:spPr>
        </p:pic>
        <p:pic>
          <p:nvPicPr>
            <p:cNvPr id="76" name="object 76" descr="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14335856" y="8065317"/>
              <a:ext cx="207346" cy="198291"/>
            </a:xfrm>
            <a:prstGeom prst="rect">
              <a:avLst/>
            </a:prstGeom>
          </p:spPr>
        </p:pic>
        <p:pic>
          <p:nvPicPr>
            <p:cNvPr id="77" name="object 77" descr="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14566422" y="8065317"/>
              <a:ext cx="200148" cy="198291"/>
            </a:xfrm>
            <a:prstGeom prst="rect">
              <a:avLst/>
            </a:prstGeom>
          </p:spPr>
        </p:pic>
      </p:grpSp>
      <p:grpSp>
        <p:nvGrpSpPr>
          <p:cNvPr id="78" name="object 78" descr=""/>
          <p:cNvGrpSpPr/>
          <p:nvPr/>
        </p:nvGrpSpPr>
        <p:grpSpPr>
          <a:xfrm>
            <a:off x="14851346" y="8064156"/>
            <a:ext cx="633730" cy="200025"/>
            <a:chOff x="14851346" y="8064156"/>
            <a:chExt cx="633730" cy="200025"/>
          </a:xfrm>
        </p:grpSpPr>
        <p:pic>
          <p:nvPicPr>
            <p:cNvPr id="79" name="object 79" descr="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14851346" y="8065317"/>
              <a:ext cx="182502" cy="198291"/>
            </a:xfrm>
            <a:prstGeom prst="rect">
              <a:avLst/>
            </a:prstGeom>
          </p:spPr>
        </p:pic>
        <p:pic>
          <p:nvPicPr>
            <p:cNvPr id="80" name="object 80" descr="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15070766" y="8064156"/>
              <a:ext cx="198058" cy="199916"/>
            </a:xfrm>
            <a:prstGeom prst="rect">
              <a:avLst/>
            </a:prstGeom>
          </p:spPr>
        </p:pic>
        <p:pic>
          <p:nvPicPr>
            <p:cNvPr id="81" name="object 81" descr="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15294134" y="8065317"/>
              <a:ext cx="190860" cy="195736"/>
            </a:xfrm>
            <a:prstGeom prst="rect">
              <a:avLst/>
            </a:prstGeom>
          </p:spPr>
        </p:pic>
      </p:grpSp>
      <p:grpSp>
        <p:nvGrpSpPr>
          <p:cNvPr id="82" name="object 82" descr=""/>
          <p:cNvGrpSpPr/>
          <p:nvPr/>
        </p:nvGrpSpPr>
        <p:grpSpPr>
          <a:xfrm>
            <a:off x="15582168" y="8060673"/>
            <a:ext cx="421640" cy="200660"/>
            <a:chOff x="15582168" y="8060673"/>
            <a:chExt cx="421640" cy="200660"/>
          </a:xfrm>
        </p:grpSpPr>
        <p:sp>
          <p:nvSpPr>
            <p:cNvPr id="83" name="object 83" descr=""/>
            <p:cNvSpPr/>
            <p:nvPr/>
          </p:nvSpPr>
          <p:spPr>
            <a:xfrm>
              <a:off x="15582164" y="8073098"/>
              <a:ext cx="198120" cy="181610"/>
            </a:xfrm>
            <a:custGeom>
              <a:avLst/>
              <a:gdLst/>
              <a:ahLst/>
              <a:cxnLst/>
              <a:rect l="l" t="t" r="r" b="b"/>
              <a:pathLst>
                <a:path w="198119" h="181609">
                  <a:moveTo>
                    <a:pt x="184823" y="0"/>
                  </a:moveTo>
                  <a:lnTo>
                    <a:pt x="161836" y="0"/>
                  </a:lnTo>
                  <a:lnTo>
                    <a:pt x="161836" y="21590"/>
                  </a:lnTo>
                  <a:lnTo>
                    <a:pt x="161836" y="90170"/>
                  </a:lnTo>
                  <a:lnTo>
                    <a:pt x="35991" y="90170"/>
                  </a:lnTo>
                  <a:lnTo>
                    <a:pt x="35991" y="21590"/>
                  </a:lnTo>
                  <a:lnTo>
                    <a:pt x="161836" y="21590"/>
                  </a:lnTo>
                  <a:lnTo>
                    <a:pt x="161836" y="0"/>
                  </a:lnTo>
                  <a:lnTo>
                    <a:pt x="13004" y="0"/>
                  </a:lnTo>
                  <a:lnTo>
                    <a:pt x="13004" y="21590"/>
                  </a:lnTo>
                  <a:lnTo>
                    <a:pt x="13004" y="90170"/>
                  </a:lnTo>
                  <a:lnTo>
                    <a:pt x="13004" y="111760"/>
                  </a:lnTo>
                  <a:lnTo>
                    <a:pt x="184823" y="111760"/>
                  </a:lnTo>
                  <a:lnTo>
                    <a:pt x="184823" y="90436"/>
                  </a:lnTo>
                  <a:lnTo>
                    <a:pt x="184823" y="90170"/>
                  </a:lnTo>
                  <a:lnTo>
                    <a:pt x="184823" y="21590"/>
                  </a:lnTo>
                  <a:lnTo>
                    <a:pt x="184823" y="21018"/>
                  </a:lnTo>
                  <a:lnTo>
                    <a:pt x="184823" y="0"/>
                  </a:lnTo>
                  <a:close/>
                </a:path>
                <a:path w="198119" h="181609">
                  <a:moveTo>
                    <a:pt x="198056" y="159397"/>
                  </a:moveTo>
                  <a:lnTo>
                    <a:pt x="110515" y="159397"/>
                  </a:lnTo>
                  <a:lnTo>
                    <a:pt x="110515" y="111798"/>
                  </a:lnTo>
                  <a:lnTo>
                    <a:pt x="87071" y="111798"/>
                  </a:lnTo>
                  <a:lnTo>
                    <a:pt x="87071" y="159397"/>
                  </a:lnTo>
                  <a:lnTo>
                    <a:pt x="0" y="159397"/>
                  </a:lnTo>
                  <a:lnTo>
                    <a:pt x="0" y="181000"/>
                  </a:lnTo>
                  <a:lnTo>
                    <a:pt x="198056" y="181000"/>
                  </a:lnTo>
                  <a:lnTo>
                    <a:pt x="198056" y="15939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4" name="object 84" descr="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15805535" y="8060673"/>
              <a:ext cx="198058" cy="200612"/>
            </a:xfrm>
            <a:prstGeom prst="rect">
              <a:avLst/>
            </a:prstGeom>
          </p:spPr>
        </p:pic>
      </p:grpSp>
      <p:grpSp>
        <p:nvGrpSpPr>
          <p:cNvPr id="85" name="object 85" descr=""/>
          <p:cNvGrpSpPr/>
          <p:nvPr/>
        </p:nvGrpSpPr>
        <p:grpSpPr>
          <a:xfrm>
            <a:off x="11233460" y="8389893"/>
            <a:ext cx="435609" cy="198755"/>
            <a:chOff x="11233460" y="8389893"/>
            <a:chExt cx="435609" cy="198755"/>
          </a:xfrm>
        </p:grpSpPr>
        <p:pic>
          <p:nvPicPr>
            <p:cNvPr id="86" name="object 86" descr="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11233460" y="8389893"/>
              <a:ext cx="195040" cy="198755"/>
            </a:xfrm>
            <a:prstGeom prst="rect">
              <a:avLst/>
            </a:prstGeom>
          </p:spPr>
        </p:pic>
        <p:pic>
          <p:nvPicPr>
            <p:cNvPr id="87" name="object 87" descr="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11468205" y="8390357"/>
              <a:ext cx="200380" cy="198291"/>
            </a:xfrm>
            <a:prstGeom prst="rect">
              <a:avLst/>
            </a:prstGeom>
          </p:spPr>
        </p:pic>
      </p:grpSp>
      <p:pic>
        <p:nvPicPr>
          <p:cNvPr id="88" name="object 88" descr=""/>
          <p:cNvPicPr/>
          <p:nvPr/>
        </p:nvPicPr>
        <p:blipFill>
          <a:blip r:embed="rId47" cstate="print"/>
          <a:stretch>
            <a:fillRect/>
          </a:stretch>
        </p:blipFill>
        <p:spPr>
          <a:xfrm>
            <a:off x="11757984" y="8390358"/>
            <a:ext cx="179483" cy="198291"/>
          </a:xfrm>
          <a:prstGeom prst="rect">
            <a:avLst/>
          </a:prstGeom>
        </p:spPr>
      </p:pic>
      <p:sp>
        <p:nvSpPr>
          <p:cNvPr id="89" name="object 89" descr=""/>
          <p:cNvSpPr/>
          <p:nvPr/>
        </p:nvSpPr>
        <p:spPr>
          <a:xfrm>
            <a:off x="11972760" y="8396947"/>
            <a:ext cx="198120" cy="182245"/>
          </a:xfrm>
          <a:custGeom>
            <a:avLst/>
            <a:gdLst/>
            <a:ahLst/>
            <a:cxnLst/>
            <a:rect l="l" t="t" r="r" b="b"/>
            <a:pathLst>
              <a:path w="198120" h="182245">
                <a:moveTo>
                  <a:pt x="183426" y="0"/>
                </a:moveTo>
                <a:lnTo>
                  <a:pt x="12763" y="0"/>
                </a:lnTo>
                <a:lnTo>
                  <a:pt x="12763" y="21590"/>
                </a:lnTo>
                <a:lnTo>
                  <a:pt x="160210" y="21590"/>
                </a:lnTo>
                <a:lnTo>
                  <a:pt x="160210" y="73660"/>
                </a:lnTo>
                <a:lnTo>
                  <a:pt x="12763" y="73660"/>
                </a:lnTo>
                <a:lnTo>
                  <a:pt x="12763" y="95250"/>
                </a:lnTo>
                <a:lnTo>
                  <a:pt x="160210" y="95250"/>
                </a:lnTo>
                <a:lnTo>
                  <a:pt x="160210" y="142240"/>
                </a:lnTo>
                <a:lnTo>
                  <a:pt x="183426" y="142240"/>
                </a:lnTo>
                <a:lnTo>
                  <a:pt x="183426" y="95250"/>
                </a:lnTo>
                <a:lnTo>
                  <a:pt x="183426" y="73660"/>
                </a:lnTo>
                <a:lnTo>
                  <a:pt x="183426" y="21590"/>
                </a:lnTo>
                <a:lnTo>
                  <a:pt x="183426" y="0"/>
                </a:lnTo>
                <a:close/>
              </a:path>
              <a:path w="198120" h="182245">
                <a:moveTo>
                  <a:pt x="198056" y="160591"/>
                </a:moveTo>
                <a:lnTo>
                  <a:pt x="0" y="160591"/>
                </a:lnTo>
                <a:lnTo>
                  <a:pt x="0" y="182181"/>
                </a:lnTo>
                <a:lnTo>
                  <a:pt x="198056" y="182181"/>
                </a:lnTo>
                <a:lnTo>
                  <a:pt x="198056" y="1605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90" name="object 90" descr=""/>
          <p:cNvGrpSpPr/>
          <p:nvPr/>
        </p:nvGrpSpPr>
        <p:grpSpPr>
          <a:xfrm>
            <a:off x="12261067" y="8390358"/>
            <a:ext cx="408940" cy="197485"/>
            <a:chOff x="12261067" y="8390358"/>
            <a:chExt cx="408940" cy="197485"/>
          </a:xfrm>
        </p:grpSpPr>
        <p:sp>
          <p:nvSpPr>
            <p:cNvPr id="91" name="object 91" descr=""/>
            <p:cNvSpPr/>
            <p:nvPr/>
          </p:nvSpPr>
          <p:spPr>
            <a:xfrm>
              <a:off x="12261063" y="8391868"/>
              <a:ext cx="198120" cy="194310"/>
            </a:xfrm>
            <a:custGeom>
              <a:avLst/>
              <a:gdLst/>
              <a:ahLst/>
              <a:cxnLst/>
              <a:rect l="l" t="t" r="r" b="b"/>
              <a:pathLst>
                <a:path w="198120" h="194309">
                  <a:moveTo>
                    <a:pt x="183654" y="0"/>
                  </a:moveTo>
                  <a:lnTo>
                    <a:pt x="13703" y="0"/>
                  </a:lnTo>
                  <a:lnTo>
                    <a:pt x="13703" y="17780"/>
                  </a:lnTo>
                  <a:lnTo>
                    <a:pt x="160667" y="17780"/>
                  </a:lnTo>
                  <a:lnTo>
                    <a:pt x="160667" y="38100"/>
                  </a:lnTo>
                  <a:lnTo>
                    <a:pt x="13703" y="38100"/>
                  </a:lnTo>
                  <a:lnTo>
                    <a:pt x="13703" y="54610"/>
                  </a:lnTo>
                  <a:lnTo>
                    <a:pt x="160667" y="54610"/>
                  </a:lnTo>
                  <a:lnTo>
                    <a:pt x="160667" y="71120"/>
                  </a:lnTo>
                  <a:lnTo>
                    <a:pt x="183654" y="71120"/>
                  </a:lnTo>
                  <a:lnTo>
                    <a:pt x="183654" y="54610"/>
                  </a:lnTo>
                  <a:lnTo>
                    <a:pt x="183654" y="38100"/>
                  </a:lnTo>
                  <a:lnTo>
                    <a:pt x="183654" y="17780"/>
                  </a:lnTo>
                  <a:lnTo>
                    <a:pt x="183654" y="0"/>
                  </a:lnTo>
                  <a:close/>
                </a:path>
                <a:path w="198120" h="194309">
                  <a:moveTo>
                    <a:pt x="187845" y="177800"/>
                  </a:moveTo>
                  <a:lnTo>
                    <a:pt x="36220" y="177800"/>
                  </a:lnTo>
                  <a:lnTo>
                    <a:pt x="36220" y="162560"/>
                  </a:lnTo>
                  <a:lnTo>
                    <a:pt x="184353" y="162560"/>
                  </a:lnTo>
                  <a:lnTo>
                    <a:pt x="184353" y="147320"/>
                  </a:lnTo>
                  <a:lnTo>
                    <a:pt x="184353" y="132080"/>
                  </a:lnTo>
                  <a:lnTo>
                    <a:pt x="184353" y="115570"/>
                  </a:lnTo>
                  <a:lnTo>
                    <a:pt x="13233" y="115570"/>
                  </a:lnTo>
                  <a:lnTo>
                    <a:pt x="13233" y="132080"/>
                  </a:lnTo>
                  <a:lnTo>
                    <a:pt x="161836" y="132080"/>
                  </a:lnTo>
                  <a:lnTo>
                    <a:pt x="161836" y="147320"/>
                  </a:lnTo>
                  <a:lnTo>
                    <a:pt x="13703" y="147320"/>
                  </a:lnTo>
                  <a:lnTo>
                    <a:pt x="13703" y="162560"/>
                  </a:lnTo>
                  <a:lnTo>
                    <a:pt x="13703" y="177800"/>
                  </a:lnTo>
                  <a:lnTo>
                    <a:pt x="13703" y="194310"/>
                  </a:lnTo>
                  <a:lnTo>
                    <a:pt x="187845" y="194310"/>
                  </a:lnTo>
                  <a:lnTo>
                    <a:pt x="187845" y="177800"/>
                  </a:lnTo>
                  <a:close/>
                </a:path>
                <a:path w="198120" h="194309">
                  <a:moveTo>
                    <a:pt x="198056" y="81394"/>
                  </a:moveTo>
                  <a:lnTo>
                    <a:pt x="0" y="81394"/>
                  </a:lnTo>
                  <a:lnTo>
                    <a:pt x="0" y="99263"/>
                  </a:lnTo>
                  <a:lnTo>
                    <a:pt x="198056" y="99263"/>
                  </a:lnTo>
                  <a:lnTo>
                    <a:pt x="198056" y="8139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2" name="object 92" descr="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12493025" y="8390358"/>
              <a:ext cx="176465" cy="196897"/>
            </a:xfrm>
            <a:prstGeom prst="rect">
              <a:avLst/>
            </a:prstGeom>
          </p:spPr>
        </p:pic>
      </p:grpSp>
      <p:pic>
        <p:nvPicPr>
          <p:cNvPr id="93" name="object 93" descr=""/>
          <p:cNvPicPr/>
          <p:nvPr/>
        </p:nvPicPr>
        <p:blipFill>
          <a:blip r:embed="rId49" cstate="print"/>
          <a:stretch>
            <a:fillRect/>
          </a:stretch>
        </p:blipFill>
        <p:spPr>
          <a:xfrm>
            <a:off x="12776070" y="8390358"/>
            <a:ext cx="181573" cy="198291"/>
          </a:xfrm>
          <a:prstGeom prst="rect">
            <a:avLst/>
          </a:prstGeom>
        </p:spPr>
      </p:pic>
      <p:pic>
        <p:nvPicPr>
          <p:cNvPr id="94" name="object 94" descr=""/>
          <p:cNvPicPr/>
          <p:nvPr/>
        </p:nvPicPr>
        <p:blipFill>
          <a:blip r:embed="rId50" cstate="print"/>
          <a:stretch>
            <a:fillRect/>
          </a:stretch>
        </p:blipFill>
        <p:spPr>
          <a:xfrm>
            <a:off x="13062729" y="8390358"/>
            <a:ext cx="188539" cy="195736"/>
          </a:xfrm>
          <a:prstGeom prst="rect">
            <a:avLst/>
          </a:prstGeom>
        </p:spPr>
      </p:pic>
      <p:pic>
        <p:nvPicPr>
          <p:cNvPr id="95" name="object 95" descr=""/>
          <p:cNvPicPr/>
          <p:nvPr/>
        </p:nvPicPr>
        <p:blipFill>
          <a:blip r:embed="rId51" cstate="print"/>
          <a:stretch>
            <a:fillRect/>
          </a:stretch>
        </p:blipFill>
        <p:spPr>
          <a:xfrm>
            <a:off x="13295848" y="8390358"/>
            <a:ext cx="173446" cy="198523"/>
          </a:xfrm>
          <a:prstGeom prst="rect">
            <a:avLst/>
          </a:prstGeom>
        </p:spPr>
      </p:pic>
      <p:sp>
        <p:nvSpPr>
          <p:cNvPr id="96" name="object 96" descr=""/>
          <p:cNvSpPr/>
          <p:nvPr/>
        </p:nvSpPr>
        <p:spPr>
          <a:xfrm>
            <a:off x="13575309" y="8390369"/>
            <a:ext cx="419100" cy="198755"/>
          </a:xfrm>
          <a:custGeom>
            <a:avLst/>
            <a:gdLst/>
            <a:ahLst/>
            <a:cxnLst/>
            <a:rect l="l" t="t" r="r" b="b"/>
            <a:pathLst>
              <a:path w="419100" h="198754">
                <a:moveTo>
                  <a:pt x="135369" y="84048"/>
                </a:moveTo>
                <a:lnTo>
                  <a:pt x="104813" y="65239"/>
                </a:lnTo>
                <a:lnTo>
                  <a:pt x="75006" y="46901"/>
                </a:lnTo>
                <a:lnTo>
                  <a:pt x="77089" y="39928"/>
                </a:lnTo>
                <a:lnTo>
                  <a:pt x="78486" y="32499"/>
                </a:lnTo>
                <a:lnTo>
                  <a:pt x="78955" y="24841"/>
                </a:lnTo>
                <a:lnTo>
                  <a:pt x="129108" y="24841"/>
                </a:lnTo>
                <a:lnTo>
                  <a:pt x="129108" y="5105"/>
                </a:lnTo>
                <a:lnTo>
                  <a:pt x="2565" y="5105"/>
                </a:lnTo>
                <a:lnTo>
                  <a:pt x="2565" y="24841"/>
                </a:lnTo>
                <a:lnTo>
                  <a:pt x="55968" y="24841"/>
                </a:lnTo>
                <a:lnTo>
                  <a:pt x="50558" y="46901"/>
                </a:lnTo>
                <a:lnTo>
                  <a:pt x="39128" y="65100"/>
                </a:lnTo>
                <a:lnTo>
                  <a:pt x="22136" y="78155"/>
                </a:lnTo>
                <a:lnTo>
                  <a:pt x="0" y="84975"/>
                </a:lnTo>
                <a:lnTo>
                  <a:pt x="0" y="105638"/>
                </a:lnTo>
                <a:lnTo>
                  <a:pt x="21056" y="101155"/>
                </a:lnTo>
                <a:lnTo>
                  <a:pt x="39420" y="92583"/>
                </a:lnTo>
                <a:lnTo>
                  <a:pt x="54724" y="80429"/>
                </a:lnTo>
                <a:lnTo>
                  <a:pt x="66649" y="65239"/>
                </a:lnTo>
                <a:lnTo>
                  <a:pt x="123875" y="101155"/>
                </a:lnTo>
                <a:lnTo>
                  <a:pt x="124040" y="101155"/>
                </a:lnTo>
                <a:lnTo>
                  <a:pt x="135369" y="84048"/>
                </a:lnTo>
                <a:close/>
              </a:path>
              <a:path w="419100" h="198754">
                <a:moveTo>
                  <a:pt x="179717" y="157187"/>
                </a:moveTo>
                <a:lnTo>
                  <a:pt x="173139" y="138226"/>
                </a:lnTo>
                <a:lnTo>
                  <a:pt x="168744" y="135128"/>
                </a:lnTo>
                <a:lnTo>
                  <a:pt x="155105" y="125514"/>
                </a:lnTo>
                <a:lnTo>
                  <a:pt x="155105" y="157187"/>
                </a:lnTo>
                <a:lnTo>
                  <a:pt x="150444" y="167093"/>
                </a:lnTo>
                <a:lnTo>
                  <a:pt x="137642" y="173964"/>
                </a:lnTo>
                <a:lnTo>
                  <a:pt x="118478" y="177952"/>
                </a:lnTo>
                <a:lnTo>
                  <a:pt x="94742" y="179247"/>
                </a:lnTo>
                <a:lnTo>
                  <a:pt x="71107" y="177952"/>
                </a:lnTo>
                <a:lnTo>
                  <a:pt x="51930" y="173964"/>
                </a:lnTo>
                <a:lnTo>
                  <a:pt x="39065" y="167093"/>
                </a:lnTo>
                <a:lnTo>
                  <a:pt x="34366" y="157187"/>
                </a:lnTo>
                <a:lnTo>
                  <a:pt x="39065" y="147370"/>
                </a:lnTo>
                <a:lnTo>
                  <a:pt x="51930" y="140500"/>
                </a:lnTo>
                <a:lnTo>
                  <a:pt x="71107" y="136448"/>
                </a:lnTo>
                <a:lnTo>
                  <a:pt x="94742" y="135128"/>
                </a:lnTo>
                <a:lnTo>
                  <a:pt x="118478" y="136448"/>
                </a:lnTo>
                <a:lnTo>
                  <a:pt x="137642" y="140500"/>
                </a:lnTo>
                <a:lnTo>
                  <a:pt x="150444" y="147370"/>
                </a:lnTo>
                <a:lnTo>
                  <a:pt x="155105" y="157187"/>
                </a:lnTo>
                <a:lnTo>
                  <a:pt x="155105" y="125514"/>
                </a:lnTo>
                <a:lnTo>
                  <a:pt x="128104" y="118338"/>
                </a:lnTo>
                <a:lnTo>
                  <a:pt x="94742" y="116090"/>
                </a:lnTo>
                <a:lnTo>
                  <a:pt x="61480" y="118338"/>
                </a:lnTo>
                <a:lnTo>
                  <a:pt x="34480" y="125488"/>
                </a:lnTo>
                <a:lnTo>
                  <a:pt x="16370" y="138226"/>
                </a:lnTo>
                <a:lnTo>
                  <a:pt x="9753" y="157187"/>
                </a:lnTo>
                <a:lnTo>
                  <a:pt x="16370" y="176149"/>
                </a:lnTo>
                <a:lnTo>
                  <a:pt x="34480" y="188887"/>
                </a:lnTo>
                <a:lnTo>
                  <a:pt x="61480" y="196049"/>
                </a:lnTo>
                <a:lnTo>
                  <a:pt x="94742" y="198285"/>
                </a:lnTo>
                <a:lnTo>
                  <a:pt x="128104" y="196049"/>
                </a:lnTo>
                <a:lnTo>
                  <a:pt x="155079" y="188887"/>
                </a:lnTo>
                <a:lnTo>
                  <a:pt x="168744" y="179247"/>
                </a:lnTo>
                <a:lnTo>
                  <a:pt x="173139" y="176149"/>
                </a:lnTo>
                <a:lnTo>
                  <a:pt x="179717" y="157187"/>
                </a:lnTo>
                <a:close/>
              </a:path>
              <a:path w="419100" h="198754">
                <a:moveTo>
                  <a:pt x="204571" y="37846"/>
                </a:moveTo>
                <a:lnTo>
                  <a:pt x="176707" y="37846"/>
                </a:lnTo>
                <a:lnTo>
                  <a:pt x="176707" y="0"/>
                </a:lnTo>
                <a:lnTo>
                  <a:pt x="153720" y="0"/>
                </a:lnTo>
                <a:lnTo>
                  <a:pt x="153720" y="109588"/>
                </a:lnTo>
                <a:lnTo>
                  <a:pt x="176707" y="109588"/>
                </a:lnTo>
                <a:lnTo>
                  <a:pt x="176707" y="59664"/>
                </a:lnTo>
                <a:lnTo>
                  <a:pt x="204571" y="59664"/>
                </a:lnTo>
                <a:lnTo>
                  <a:pt x="204571" y="37846"/>
                </a:lnTo>
                <a:close/>
              </a:path>
              <a:path w="419100" h="198754">
                <a:moveTo>
                  <a:pt x="408660" y="113258"/>
                </a:moveTo>
                <a:lnTo>
                  <a:pt x="256578" y="113258"/>
                </a:lnTo>
                <a:lnTo>
                  <a:pt x="256578" y="80238"/>
                </a:lnTo>
                <a:lnTo>
                  <a:pt x="405638" y="80238"/>
                </a:lnTo>
                <a:lnTo>
                  <a:pt x="405638" y="59918"/>
                </a:lnTo>
                <a:lnTo>
                  <a:pt x="405638" y="28168"/>
                </a:lnTo>
                <a:lnTo>
                  <a:pt x="405638" y="6578"/>
                </a:lnTo>
                <a:lnTo>
                  <a:pt x="233819" y="6578"/>
                </a:lnTo>
                <a:lnTo>
                  <a:pt x="233819" y="28168"/>
                </a:lnTo>
                <a:lnTo>
                  <a:pt x="382892" y="28168"/>
                </a:lnTo>
                <a:lnTo>
                  <a:pt x="382892" y="59918"/>
                </a:lnTo>
                <a:lnTo>
                  <a:pt x="233819" y="59918"/>
                </a:lnTo>
                <a:lnTo>
                  <a:pt x="233819" y="80238"/>
                </a:lnTo>
                <a:lnTo>
                  <a:pt x="233819" y="113258"/>
                </a:lnTo>
                <a:lnTo>
                  <a:pt x="233819" y="133578"/>
                </a:lnTo>
                <a:lnTo>
                  <a:pt x="408660" y="133578"/>
                </a:lnTo>
                <a:lnTo>
                  <a:pt x="408660" y="113258"/>
                </a:lnTo>
                <a:close/>
              </a:path>
              <a:path w="419100" h="198754">
                <a:moveTo>
                  <a:pt x="418642" y="167640"/>
                </a:moveTo>
                <a:lnTo>
                  <a:pt x="220586" y="167640"/>
                </a:lnTo>
                <a:lnTo>
                  <a:pt x="220586" y="188760"/>
                </a:lnTo>
                <a:lnTo>
                  <a:pt x="418642" y="188760"/>
                </a:lnTo>
                <a:lnTo>
                  <a:pt x="418642" y="16764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97" name="object 97" descr=""/>
          <p:cNvGrpSpPr/>
          <p:nvPr/>
        </p:nvGrpSpPr>
        <p:grpSpPr>
          <a:xfrm>
            <a:off x="14082904" y="8390358"/>
            <a:ext cx="633095" cy="198755"/>
            <a:chOff x="14082904" y="8390358"/>
            <a:chExt cx="633095" cy="198755"/>
          </a:xfrm>
        </p:grpSpPr>
        <p:pic>
          <p:nvPicPr>
            <p:cNvPr id="98" name="object 98" descr="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14082904" y="8390358"/>
              <a:ext cx="191789" cy="198291"/>
            </a:xfrm>
            <a:prstGeom prst="rect">
              <a:avLst/>
            </a:prstGeom>
          </p:spPr>
        </p:pic>
        <p:pic>
          <p:nvPicPr>
            <p:cNvPr id="99" name="object 99" descr="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14315792" y="8390358"/>
              <a:ext cx="176929" cy="198291"/>
            </a:xfrm>
            <a:prstGeom prst="rect">
              <a:avLst/>
            </a:prstGeom>
          </p:spPr>
        </p:pic>
        <p:pic>
          <p:nvPicPr>
            <p:cNvPr id="100" name="object 100" descr="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14535212" y="8390358"/>
              <a:ext cx="180644" cy="198291"/>
            </a:xfrm>
            <a:prstGeom prst="rect">
              <a:avLst/>
            </a:prstGeom>
          </p:spPr>
        </p:pic>
      </p:grpSp>
      <p:sp>
        <p:nvSpPr>
          <p:cNvPr id="101" name="object 101" descr=""/>
          <p:cNvSpPr/>
          <p:nvPr/>
        </p:nvSpPr>
        <p:spPr>
          <a:xfrm>
            <a:off x="14754161" y="8396947"/>
            <a:ext cx="198120" cy="181610"/>
          </a:xfrm>
          <a:custGeom>
            <a:avLst/>
            <a:gdLst/>
            <a:ahLst/>
            <a:cxnLst/>
            <a:rect l="l" t="t" r="r" b="b"/>
            <a:pathLst>
              <a:path w="198119" h="181609">
                <a:moveTo>
                  <a:pt x="198056" y="161290"/>
                </a:moveTo>
                <a:lnTo>
                  <a:pt x="110286" y="161290"/>
                </a:lnTo>
                <a:lnTo>
                  <a:pt x="110286" y="123190"/>
                </a:lnTo>
                <a:lnTo>
                  <a:pt x="188074" y="123190"/>
                </a:lnTo>
                <a:lnTo>
                  <a:pt x="188074" y="102870"/>
                </a:lnTo>
                <a:lnTo>
                  <a:pt x="36220" y="102870"/>
                </a:lnTo>
                <a:lnTo>
                  <a:pt x="36220" y="72390"/>
                </a:lnTo>
                <a:lnTo>
                  <a:pt x="185051" y="72390"/>
                </a:lnTo>
                <a:lnTo>
                  <a:pt x="185051" y="52070"/>
                </a:lnTo>
                <a:lnTo>
                  <a:pt x="185051" y="21590"/>
                </a:lnTo>
                <a:lnTo>
                  <a:pt x="185051" y="0"/>
                </a:lnTo>
                <a:lnTo>
                  <a:pt x="13233" y="0"/>
                </a:lnTo>
                <a:lnTo>
                  <a:pt x="13233" y="21590"/>
                </a:lnTo>
                <a:lnTo>
                  <a:pt x="162306" y="21590"/>
                </a:lnTo>
                <a:lnTo>
                  <a:pt x="162306" y="52070"/>
                </a:lnTo>
                <a:lnTo>
                  <a:pt x="13233" y="52070"/>
                </a:lnTo>
                <a:lnTo>
                  <a:pt x="13233" y="72390"/>
                </a:lnTo>
                <a:lnTo>
                  <a:pt x="13233" y="102870"/>
                </a:lnTo>
                <a:lnTo>
                  <a:pt x="13233" y="123190"/>
                </a:lnTo>
                <a:lnTo>
                  <a:pt x="86842" y="123190"/>
                </a:lnTo>
                <a:lnTo>
                  <a:pt x="86842" y="161290"/>
                </a:lnTo>
                <a:lnTo>
                  <a:pt x="0" y="161290"/>
                </a:lnTo>
                <a:lnTo>
                  <a:pt x="0" y="181610"/>
                </a:lnTo>
                <a:lnTo>
                  <a:pt x="198056" y="181610"/>
                </a:lnTo>
                <a:lnTo>
                  <a:pt x="198056" y="16129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02" name="object 102" descr=""/>
          <p:cNvGrpSpPr/>
          <p:nvPr/>
        </p:nvGrpSpPr>
        <p:grpSpPr>
          <a:xfrm>
            <a:off x="15050726" y="8386874"/>
            <a:ext cx="695325" cy="202565"/>
            <a:chOff x="15050726" y="8386874"/>
            <a:chExt cx="695325" cy="202565"/>
          </a:xfrm>
        </p:grpSpPr>
        <p:pic>
          <p:nvPicPr>
            <p:cNvPr id="103" name="object 103" descr="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15050726" y="8390357"/>
              <a:ext cx="176929" cy="198291"/>
            </a:xfrm>
            <a:prstGeom prst="rect">
              <a:avLst/>
            </a:prstGeom>
          </p:spPr>
        </p:pic>
        <p:pic>
          <p:nvPicPr>
            <p:cNvPr id="104" name="object 104" descr="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15265735" y="8392679"/>
              <a:ext cx="198058" cy="196665"/>
            </a:xfrm>
            <a:prstGeom prst="rect">
              <a:avLst/>
            </a:prstGeom>
          </p:spPr>
        </p:pic>
        <p:pic>
          <p:nvPicPr>
            <p:cNvPr id="105" name="object 105" descr="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15488406" y="8386874"/>
              <a:ext cx="257499" cy="199916"/>
            </a:xfrm>
            <a:prstGeom prst="rect">
              <a:avLst/>
            </a:prstGeom>
          </p:spPr>
        </p:pic>
      </p:grpSp>
      <p:grpSp>
        <p:nvGrpSpPr>
          <p:cNvPr id="106" name="object 106" descr=""/>
          <p:cNvGrpSpPr/>
          <p:nvPr/>
        </p:nvGrpSpPr>
        <p:grpSpPr>
          <a:xfrm>
            <a:off x="1161896" y="8487213"/>
            <a:ext cx="427355" cy="196215"/>
            <a:chOff x="1161896" y="8487213"/>
            <a:chExt cx="427355" cy="196215"/>
          </a:xfrm>
        </p:grpSpPr>
        <p:pic>
          <p:nvPicPr>
            <p:cNvPr id="107" name="object 107" descr="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161896" y="8487213"/>
              <a:ext cx="186913" cy="195736"/>
            </a:xfrm>
            <a:prstGeom prst="rect">
              <a:avLst/>
            </a:prstGeom>
          </p:spPr>
        </p:pic>
        <p:pic>
          <p:nvPicPr>
            <p:cNvPr id="108" name="object 108" descr="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1388282" y="8487213"/>
              <a:ext cx="200380" cy="195736"/>
            </a:xfrm>
            <a:prstGeom prst="rect">
              <a:avLst/>
            </a:prstGeom>
          </p:spPr>
        </p:pic>
      </p:grpSp>
      <p:sp>
        <p:nvSpPr>
          <p:cNvPr id="109" name="object 109" descr=""/>
          <p:cNvSpPr/>
          <p:nvPr/>
        </p:nvSpPr>
        <p:spPr>
          <a:xfrm>
            <a:off x="1761172" y="8487371"/>
            <a:ext cx="51435" cy="111760"/>
          </a:xfrm>
          <a:custGeom>
            <a:avLst/>
            <a:gdLst/>
            <a:ahLst/>
            <a:cxnLst/>
            <a:rect l="l" t="t" r="r" b="b"/>
            <a:pathLst>
              <a:path w="51435" h="111759">
                <a:moveTo>
                  <a:pt x="50850" y="40640"/>
                </a:moveTo>
                <a:lnTo>
                  <a:pt x="22987" y="40640"/>
                </a:lnTo>
                <a:lnTo>
                  <a:pt x="22987" y="0"/>
                </a:lnTo>
                <a:lnTo>
                  <a:pt x="0" y="0"/>
                </a:lnTo>
                <a:lnTo>
                  <a:pt x="0" y="40640"/>
                </a:lnTo>
                <a:lnTo>
                  <a:pt x="0" y="63500"/>
                </a:lnTo>
                <a:lnTo>
                  <a:pt x="0" y="111760"/>
                </a:lnTo>
                <a:lnTo>
                  <a:pt x="22987" y="111760"/>
                </a:lnTo>
                <a:lnTo>
                  <a:pt x="22987" y="63500"/>
                </a:lnTo>
                <a:lnTo>
                  <a:pt x="50850" y="63500"/>
                </a:lnTo>
                <a:lnTo>
                  <a:pt x="50850" y="4064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0" name="object 110" descr=""/>
          <p:cNvSpPr/>
          <p:nvPr/>
        </p:nvSpPr>
        <p:spPr>
          <a:xfrm>
            <a:off x="1611642" y="8486063"/>
            <a:ext cx="414655" cy="197485"/>
          </a:xfrm>
          <a:custGeom>
            <a:avLst/>
            <a:gdLst/>
            <a:ahLst/>
            <a:cxnLst/>
            <a:rect l="l" t="t" r="r" b="b"/>
            <a:pathLst>
              <a:path w="414655" h="197484">
                <a:moveTo>
                  <a:pt x="115862" y="52476"/>
                </a:moveTo>
                <a:lnTo>
                  <a:pt x="93345" y="52476"/>
                </a:lnTo>
                <a:lnTo>
                  <a:pt x="93345" y="84518"/>
                </a:lnTo>
                <a:lnTo>
                  <a:pt x="115862" y="84518"/>
                </a:lnTo>
                <a:lnTo>
                  <a:pt x="115862" y="52476"/>
                </a:lnTo>
                <a:close/>
              </a:path>
              <a:path w="414655" h="197484">
                <a:moveTo>
                  <a:pt x="115862" y="4635"/>
                </a:moveTo>
                <a:lnTo>
                  <a:pt x="93345" y="4635"/>
                </a:lnTo>
                <a:lnTo>
                  <a:pt x="93345" y="33058"/>
                </a:lnTo>
                <a:lnTo>
                  <a:pt x="22517" y="33058"/>
                </a:lnTo>
                <a:lnTo>
                  <a:pt x="22517" y="5118"/>
                </a:lnTo>
                <a:lnTo>
                  <a:pt x="0" y="5118"/>
                </a:lnTo>
                <a:lnTo>
                  <a:pt x="0" y="33058"/>
                </a:lnTo>
                <a:lnTo>
                  <a:pt x="0" y="52108"/>
                </a:lnTo>
                <a:lnTo>
                  <a:pt x="0" y="85128"/>
                </a:lnTo>
                <a:lnTo>
                  <a:pt x="0" y="104178"/>
                </a:lnTo>
                <a:lnTo>
                  <a:pt x="115862" y="104178"/>
                </a:lnTo>
                <a:lnTo>
                  <a:pt x="115862" y="85128"/>
                </a:lnTo>
                <a:lnTo>
                  <a:pt x="22517" y="85128"/>
                </a:lnTo>
                <a:lnTo>
                  <a:pt x="22517" y="52108"/>
                </a:lnTo>
                <a:lnTo>
                  <a:pt x="115862" y="52108"/>
                </a:lnTo>
                <a:lnTo>
                  <a:pt x="115862" y="33667"/>
                </a:lnTo>
                <a:lnTo>
                  <a:pt x="115862" y="33058"/>
                </a:lnTo>
                <a:lnTo>
                  <a:pt x="115862" y="4635"/>
                </a:lnTo>
                <a:close/>
              </a:path>
              <a:path w="414655" h="197484">
                <a:moveTo>
                  <a:pt x="174612" y="177838"/>
                </a:moveTo>
                <a:lnTo>
                  <a:pt x="29718" y="177838"/>
                </a:lnTo>
                <a:lnTo>
                  <a:pt x="29718" y="143548"/>
                </a:lnTo>
                <a:lnTo>
                  <a:pt x="172516" y="143548"/>
                </a:lnTo>
                <a:lnTo>
                  <a:pt x="172516" y="124498"/>
                </a:lnTo>
                <a:lnTo>
                  <a:pt x="6731" y="124498"/>
                </a:lnTo>
                <a:lnTo>
                  <a:pt x="6731" y="143548"/>
                </a:lnTo>
                <a:lnTo>
                  <a:pt x="6731" y="177838"/>
                </a:lnTo>
                <a:lnTo>
                  <a:pt x="6731" y="196888"/>
                </a:lnTo>
                <a:lnTo>
                  <a:pt x="174612" y="196888"/>
                </a:lnTo>
                <a:lnTo>
                  <a:pt x="174612" y="177838"/>
                </a:lnTo>
                <a:close/>
              </a:path>
              <a:path w="414655" h="197484">
                <a:moveTo>
                  <a:pt x="403313" y="43180"/>
                </a:moveTo>
                <a:lnTo>
                  <a:pt x="396328" y="24091"/>
                </a:lnTo>
                <a:lnTo>
                  <a:pt x="388543" y="18567"/>
                </a:lnTo>
                <a:lnTo>
                  <a:pt x="378942" y="11760"/>
                </a:lnTo>
                <a:lnTo>
                  <a:pt x="378942" y="43180"/>
                </a:lnTo>
                <a:lnTo>
                  <a:pt x="373862" y="53924"/>
                </a:lnTo>
                <a:lnTo>
                  <a:pt x="360095" y="61696"/>
                </a:lnTo>
                <a:lnTo>
                  <a:pt x="339852" y="66433"/>
                </a:lnTo>
                <a:lnTo>
                  <a:pt x="315315" y="68033"/>
                </a:lnTo>
                <a:lnTo>
                  <a:pt x="290779" y="66433"/>
                </a:lnTo>
                <a:lnTo>
                  <a:pt x="270535" y="61696"/>
                </a:lnTo>
                <a:lnTo>
                  <a:pt x="256768" y="53924"/>
                </a:lnTo>
                <a:lnTo>
                  <a:pt x="251701" y="43180"/>
                </a:lnTo>
                <a:lnTo>
                  <a:pt x="256768" y="32575"/>
                </a:lnTo>
                <a:lnTo>
                  <a:pt x="270535" y="24866"/>
                </a:lnTo>
                <a:lnTo>
                  <a:pt x="290779" y="20167"/>
                </a:lnTo>
                <a:lnTo>
                  <a:pt x="315315" y="18567"/>
                </a:lnTo>
                <a:lnTo>
                  <a:pt x="339852" y="20167"/>
                </a:lnTo>
                <a:lnTo>
                  <a:pt x="360095" y="24866"/>
                </a:lnTo>
                <a:lnTo>
                  <a:pt x="373862" y="32575"/>
                </a:lnTo>
                <a:lnTo>
                  <a:pt x="378942" y="43180"/>
                </a:lnTo>
                <a:lnTo>
                  <a:pt x="378942" y="11760"/>
                </a:lnTo>
                <a:lnTo>
                  <a:pt x="377342" y="10617"/>
                </a:lnTo>
                <a:lnTo>
                  <a:pt x="349338" y="2628"/>
                </a:lnTo>
                <a:lnTo>
                  <a:pt x="315315" y="0"/>
                </a:lnTo>
                <a:lnTo>
                  <a:pt x="281292" y="2628"/>
                </a:lnTo>
                <a:lnTo>
                  <a:pt x="253288" y="10617"/>
                </a:lnTo>
                <a:lnTo>
                  <a:pt x="234302" y="24091"/>
                </a:lnTo>
                <a:lnTo>
                  <a:pt x="227317" y="43180"/>
                </a:lnTo>
                <a:lnTo>
                  <a:pt x="234302" y="62407"/>
                </a:lnTo>
                <a:lnTo>
                  <a:pt x="253288" y="75946"/>
                </a:lnTo>
                <a:lnTo>
                  <a:pt x="281292" y="83959"/>
                </a:lnTo>
                <a:lnTo>
                  <a:pt x="315315" y="86601"/>
                </a:lnTo>
                <a:lnTo>
                  <a:pt x="349338" y="83959"/>
                </a:lnTo>
                <a:lnTo>
                  <a:pt x="377342" y="75946"/>
                </a:lnTo>
                <a:lnTo>
                  <a:pt x="388442" y="68033"/>
                </a:lnTo>
                <a:lnTo>
                  <a:pt x="396328" y="62407"/>
                </a:lnTo>
                <a:lnTo>
                  <a:pt x="403313" y="43180"/>
                </a:lnTo>
                <a:close/>
              </a:path>
              <a:path w="414655" h="197484">
                <a:moveTo>
                  <a:pt x="404241" y="177393"/>
                </a:moveTo>
                <a:lnTo>
                  <a:pt x="253555" y="177393"/>
                </a:lnTo>
                <a:lnTo>
                  <a:pt x="253555" y="140703"/>
                </a:lnTo>
                <a:lnTo>
                  <a:pt x="230098" y="140703"/>
                </a:lnTo>
                <a:lnTo>
                  <a:pt x="230098" y="197129"/>
                </a:lnTo>
                <a:lnTo>
                  <a:pt x="404241" y="197129"/>
                </a:lnTo>
                <a:lnTo>
                  <a:pt x="404241" y="177393"/>
                </a:lnTo>
                <a:close/>
              </a:path>
              <a:path w="414655" h="197484">
                <a:moveTo>
                  <a:pt x="414464" y="104254"/>
                </a:moveTo>
                <a:lnTo>
                  <a:pt x="216408" y="104254"/>
                </a:lnTo>
                <a:lnTo>
                  <a:pt x="216408" y="123748"/>
                </a:lnTo>
                <a:lnTo>
                  <a:pt x="414464" y="123748"/>
                </a:lnTo>
                <a:lnTo>
                  <a:pt x="414464" y="10425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11" name="object 111" descr=""/>
          <p:cNvPicPr/>
          <p:nvPr/>
        </p:nvPicPr>
        <p:blipFill>
          <a:blip r:embed="rId58" cstate="print"/>
          <a:stretch>
            <a:fillRect/>
          </a:stretch>
        </p:blipFill>
        <p:spPr>
          <a:xfrm>
            <a:off x="2122143" y="8487213"/>
            <a:ext cx="184591" cy="198291"/>
          </a:xfrm>
          <a:prstGeom prst="rect">
            <a:avLst/>
          </a:prstGeom>
        </p:spPr>
      </p:pic>
      <p:pic>
        <p:nvPicPr>
          <p:cNvPr id="112" name="object 112" descr="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2573290" y="8487213"/>
            <a:ext cx="176232" cy="198291"/>
          </a:xfrm>
          <a:prstGeom prst="rect">
            <a:avLst/>
          </a:prstGeom>
        </p:spPr>
      </p:pic>
      <p:pic>
        <p:nvPicPr>
          <p:cNvPr id="113" name="object 113" descr=""/>
          <p:cNvPicPr/>
          <p:nvPr/>
        </p:nvPicPr>
        <p:blipFill>
          <a:blip r:embed="rId59" cstate="print"/>
          <a:stretch>
            <a:fillRect/>
          </a:stretch>
        </p:blipFill>
        <p:spPr>
          <a:xfrm>
            <a:off x="2347833" y="8487213"/>
            <a:ext cx="176929" cy="198291"/>
          </a:xfrm>
          <a:prstGeom prst="rect">
            <a:avLst/>
          </a:prstGeom>
        </p:spPr>
      </p:pic>
      <p:sp>
        <p:nvSpPr>
          <p:cNvPr id="114" name="object 114" descr=""/>
          <p:cNvSpPr/>
          <p:nvPr/>
        </p:nvSpPr>
        <p:spPr>
          <a:xfrm>
            <a:off x="2786202" y="8494991"/>
            <a:ext cx="198120" cy="181610"/>
          </a:xfrm>
          <a:custGeom>
            <a:avLst/>
            <a:gdLst/>
            <a:ahLst/>
            <a:cxnLst/>
            <a:rect l="l" t="t" r="r" b="b"/>
            <a:pathLst>
              <a:path w="198119" h="181609">
                <a:moveTo>
                  <a:pt x="198056" y="160020"/>
                </a:moveTo>
                <a:lnTo>
                  <a:pt x="110286" y="160020"/>
                </a:lnTo>
                <a:lnTo>
                  <a:pt x="110286" y="121920"/>
                </a:lnTo>
                <a:lnTo>
                  <a:pt x="188074" y="121920"/>
                </a:lnTo>
                <a:lnTo>
                  <a:pt x="188074" y="101600"/>
                </a:lnTo>
                <a:lnTo>
                  <a:pt x="36220" y="101600"/>
                </a:lnTo>
                <a:lnTo>
                  <a:pt x="36220" y="71120"/>
                </a:lnTo>
                <a:lnTo>
                  <a:pt x="185051" y="71120"/>
                </a:lnTo>
                <a:lnTo>
                  <a:pt x="185051" y="50800"/>
                </a:lnTo>
                <a:lnTo>
                  <a:pt x="185051" y="20320"/>
                </a:lnTo>
                <a:lnTo>
                  <a:pt x="185051" y="0"/>
                </a:lnTo>
                <a:lnTo>
                  <a:pt x="13233" y="0"/>
                </a:lnTo>
                <a:lnTo>
                  <a:pt x="13233" y="20320"/>
                </a:lnTo>
                <a:lnTo>
                  <a:pt x="162306" y="20320"/>
                </a:lnTo>
                <a:lnTo>
                  <a:pt x="162306" y="50800"/>
                </a:lnTo>
                <a:lnTo>
                  <a:pt x="13233" y="50800"/>
                </a:lnTo>
                <a:lnTo>
                  <a:pt x="13233" y="71120"/>
                </a:lnTo>
                <a:lnTo>
                  <a:pt x="13233" y="101600"/>
                </a:lnTo>
                <a:lnTo>
                  <a:pt x="13233" y="121920"/>
                </a:lnTo>
                <a:lnTo>
                  <a:pt x="86842" y="121920"/>
                </a:lnTo>
                <a:lnTo>
                  <a:pt x="86842" y="160020"/>
                </a:lnTo>
                <a:lnTo>
                  <a:pt x="0" y="160020"/>
                </a:lnTo>
                <a:lnTo>
                  <a:pt x="0" y="181610"/>
                </a:lnTo>
                <a:lnTo>
                  <a:pt x="198056" y="181610"/>
                </a:lnTo>
                <a:lnTo>
                  <a:pt x="198056" y="1600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5" name="object 115" descr=""/>
          <p:cNvSpPr/>
          <p:nvPr/>
        </p:nvSpPr>
        <p:spPr>
          <a:xfrm>
            <a:off x="3081462" y="8494987"/>
            <a:ext cx="24765" cy="78740"/>
          </a:xfrm>
          <a:custGeom>
            <a:avLst/>
            <a:gdLst/>
            <a:ahLst/>
            <a:cxnLst/>
            <a:rect l="l" t="t" r="r" b="b"/>
            <a:pathLst>
              <a:path w="24764" h="78740">
                <a:moveTo>
                  <a:pt x="0" y="0"/>
                </a:moveTo>
                <a:lnTo>
                  <a:pt x="24380" y="0"/>
                </a:lnTo>
                <a:lnTo>
                  <a:pt x="24380" y="78740"/>
                </a:lnTo>
                <a:lnTo>
                  <a:pt x="0" y="7874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6" name="object 116" descr=""/>
          <p:cNvSpPr/>
          <p:nvPr/>
        </p:nvSpPr>
        <p:spPr>
          <a:xfrm>
            <a:off x="3081452" y="8494991"/>
            <a:ext cx="156845" cy="185420"/>
          </a:xfrm>
          <a:custGeom>
            <a:avLst/>
            <a:gdLst/>
            <a:ahLst/>
            <a:cxnLst/>
            <a:rect l="l" t="t" r="r" b="b"/>
            <a:pathLst>
              <a:path w="156844" h="185420">
                <a:moveTo>
                  <a:pt x="156730" y="0"/>
                </a:moveTo>
                <a:lnTo>
                  <a:pt x="132359" y="0"/>
                </a:lnTo>
                <a:lnTo>
                  <a:pt x="132359" y="78740"/>
                </a:lnTo>
                <a:lnTo>
                  <a:pt x="0" y="78740"/>
                </a:lnTo>
                <a:lnTo>
                  <a:pt x="0" y="101600"/>
                </a:lnTo>
                <a:lnTo>
                  <a:pt x="0" y="185420"/>
                </a:lnTo>
                <a:lnTo>
                  <a:pt x="24384" y="185420"/>
                </a:lnTo>
                <a:lnTo>
                  <a:pt x="24384" y="101600"/>
                </a:lnTo>
                <a:lnTo>
                  <a:pt x="132359" y="101600"/>
                </a:lnTo>
                <a:lnTo>
                  <a:pt x="132359" y="185420"/>
                </a:lnTo>
                <a:lnTo>
                  <a:pt x="156730" y="185420"/>
                </a:lnTo>
                <a:lnTo>
                  <a:pt x="156730" y="101600"/>
                </a:lnTo>
                <a:lnTo>
                  <a:pt x="156730" y="78740"/>
                </a:lnTo>
                <a:lnTo>
                  <a:pt x="15673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17" name="object 117" descr=""/>
          <p:cNvGrpSpPr/>
          <p:nvPr/>
        </p:nvGrpSpPr>
        <p:grpSpPr>
          <a:xfrm>
            <a:off x="3263732" y="8488839"/>
            <a:ext cx="367030" cy="192405"/>
            <a:chOff x="3263732" y="8488839"/>
            <a:chExt cx="367030" cy="192405"/>
          </a:xfrm>
        </p:grpSpPr>
        <p:sp>
          <p:nvSpPr>
            <p:cNvPr id="118" name="object 118" descr=""/>
            <p:cNvSpPr/>
            <p:nvPr/>
          </p:nvSpPr>
          <p:spPr>
            <a:xfrm>
              <a:off x="3263722" y="8507691"/>
              <a:ext cx="83185" cy="172720"/>
            </a:xfrm>
            <a:custGeom>
              <a:avLst/>
              <a:gdLst/>
              <a:ahLst/>
              <a:cxnLst/>
              <a:rect l="l" t="t" r="r" b="b"/>
              <a:pathLst>
                <a:path w="83185" h="172720">
                  <a:moveTo>
                    <a:pt x="82892" y="40640"/>
                  </a:moveTo>
                  <a:lnTo>
                    <a:pt x="53403" y="40640"/>
                  </a:lnTo>
                  <a:lnTo>
                    <a:pt x="53403" y="0"/>
                  </a:lnTo>
                  <a:lnTo>
                    <a:pt x="29489" y="0"/>
                  </a:lnTo>
                  <a:lnTo>
                    <a:pt x="29489" y="40640"/>
                  </a:lnTo>
                  <a:lnTo>
                    <a:pt x="0" y="40640"/>
                  </a:lnTo>
                  <a:lnTo>
                    <a:pt x="0" y="60960"/>
                  </a:lnTo>
                  <a:lnTo>
                    <a:pt x="29489" y="60960"/>
                  </a:lnTo>
                  <a:lnTo>
                    <a:pt x="29489" y="172720"/>
                  </a:lnTo>
                  <a:lnTo>
                    <a:pt x="53403" y="172720"/>
                  </a:lnTo>
                  <a:lnTo>
                    <a:pt x="53403" y="60960"/>
                  </a:lnTo>
                  <a:lnTo>
                    <a:pt x="82892" y="60960"/>
                  </a:lnTo>
                  <a:lnTo>
                    <a:pt x="82892" y="4064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9" name="object 119" descr="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3371236" y="8544565"/>
              <a:ext cx="201309" cy="136063"/>
            </a:xfrm>
            <a:prstGeom prst="rect">
              <a:avLst/>
            </a:prstGeom>
          </p:spPr>
        </p:pic>
        <p:sp>
          <p:nvSpPr>
            <p:cNvPr id="120" name="object 120" descr=""/>
            <p:cNvSpPr/>
            <p:nvPr/>
          </p:nvSpPr>
          <p:spPr>
            <a:xfrm>
              <a:off x="3606678" y="8488839"/>
              <a:ext cx="24130" cy="192405"/>
            </a:xfrm>
            <a:custGeom>
              <a:avLst/>
              <a:gdLst/>
              <a:ahLst/>
              <a:cxnLst/>
              <a:rect l="l" t="t" r="r" b="b"/>
              <a:pathLst>
                <a:path w="24129" h="192404">
                  <a:moveTo>
                    <a:pt x="23915" y="191789"/>
                  </a:moveTo>
                  <a:lnTo>
                    <a:pt x="0" y="191789"/>
                  </a:lnTo>
                  <a:lnTo>
                    <a:pt x="0" y="0"/>
                  </a:lnTo>
                  <a:lnTo>
                    <a:pt x="23915" y="0"/>
                  </a:lnTo>
                  <a:lnTo>
                    <a:pt x="23915" y="19178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21" name="object 121" descr=""/>
          <p:cNvPicPr/>
          <p:nvPr/>
        </p:nvPicPr>
        <p:blipFill>
          <a:blip r:embed="rId61" cstate="print"/>
          <a:stretch>
            <a:fillRect/>
          </a:stretch>
        </p:blipFill>
        <p:spPr>
          <a:xfrm>
            <a:off x="3733059" y="8487213"/>
            <a:ext cx="184591" cy="198291"/>
          </a:xfrm>
          <a:prstGeom prst="rect">
            <a:avLst/>
          </a:prstGeom>
        </p:spPr>
      </p:pic>
      <p:sp>
        <p:nvSpPr>
          <p:cNvPr id="122" name="object 122" descr=""/>
          <p:cNvSpPr/>
          <p:nvPr/>
        </p:nvSpPr>
        <p:spPr>
          <a:xfrm>
            <a:off x="3950386" y="8493721"/>
            <a:ext cx="198120" cy="182880"/>
          </a:xfrm>
          <a:custGeom>
            <a:avLst/>
            <a:gdLst/>
            <a:ahLst/>
            <a:cxnLst/>
            <a:rect l="l" t="t" r="r" b="b"/>
            <a:pathLst>
              <a:path w="198120" h="182879">
                <a:moveTo>
                  <a:pt x="184823" y="0"/>
                </a:moveTo>
                <a:lnTo>
                  <a:pt x="12077" y="0"/>
                </a:lnTo>
                <a:lnTo>
                  <a:pt x="12077" y="21590"/>
                </a:lnTo>
                <a:lnTo>
                  <a:pt x="160667" y="21590"/>
                </a:lnTo>
                <a:lnTo>
                  <a:pt x="160667" y="138430"/>
                </a:lnTo>
                <a:lnTo>
                  <a:pt x="184823" y="138430"/>
                </a:lnTo>
                <a:lnTo>
                  <a:pt x="184823" y="21590"/>
                </a:lnTo>
                <a:lnTo>
                  <a:pt x="184823" y="0"/>
                </a:lnTo>
                <a:close/>
              </a:path>
              <a:path w="198120" h="182879">
                <a:moveTo>
                  <a:pt x="198056" y="160680"/>
                </a:moveTo>
                <a:lnTo>
                  <a:pt x="0" y="160680"/>
                </a:lnTo>
                <a:lnTo>
                  <a:pt x="0" y="182270"/>
                </a:lnTo>
                <a:lnTo>
                  <a:pt x="198056" y="182270"/>
                </a:lnTo>
                <a:lnTo>
                  <a:pt x="198056" y="1606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23" name="object 123" descr=""/>
          <p:cNvGrpSpPr/>
          <p:nvPr/>
        </p:nvGrpSpPr>
        <p:grpSpPr>
          <a:xfrm>
            <a:off x="4241482" y="8487213"/>
            <a:ext cx="477520" cy="198755"/>
            <a:chOff x="4241482" y="8487213"/>
            <a:chExt cx="477520" cy="198755"/>
          </a:xfrm>
        </p:grpSpPr>
        <p:pic>
          <p:nvPicPr>
            <p:cNvPr id="124" name="object 124" descr="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4241482" y="8487213"/>
              <a:ext cx="408888" cy="198291"/>
            </a:xfrm>
            <a:prstGeom prst="rect">
              <a:avLst/>
            </a:prstGeom>
          </p:spPr>
        </p:pic>
        <p:sp>
          <p:nvSpPr>
            <p:cNvPr id="125" name="object 125" descr=""/>
            <p:cNvSpPr/>
            <p:nvPr/>
          </p:nvSpPr>
          <p:spPr>
            <a:xfrm>
              <a:off x="4686127" y="8650676"/>
              <a:ext cx="33020" cy="33020"/>
            </a:xfrm>
            <a:custGeom>
              <a:avLst/>
              <a:gdLst/>
              <a:ahLst/>
              <a:cxnLst/>
              <a:rect l="l" t="t" r="r" b="b"/>
              <a:pathLst>
                <a:path w="33020" h="33020">
                  <a:moveTo>
                    <a:pt x="25773" y="32971"/>
                  </a:moveTo>
                  <a:lnTo>
                    <a:pt x="16485" y="32971"/>
                  </a:lnTo>
                  <a:lnTo>
                    <a:pt x="7197" y="32971"/>
                  </a:lnTo>
                  <a:lnTo>
                    <a:pt x="0" y="25773"/>
                  </a:lnTo>
                  <a:lnTo>
                    <a:pt x="0" y="7197"/>
                  </a:lnTo>
                  <a:lnTo>
                    <a:pt x="7197" y="0"/>
                  </a:lnTo>
                  <a:lnTo>
                    <a:pt x="25773" y="0"/>
                  </a:lnTo>
                  <a:lnTo>
                    <a:pt x="32738" y="7197"/>
                  </a:lnTo>
                  <a:lnTo>
                    <a:pt x="32738" y="25773"/>
                  </a:lnTo>
                  <a:lnTo>
                    <a:pt x="25773" y="3297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26" name="object 126" descr=""/>
          <p:cNvGrpSpPr/>
          <p:nvPr/>
        </p:nvGrpSpPr>
        <p:grpSpPr>
          <a:xfrm>
            <a:off x="1157252" y="8811558"/>
            <a:ext cx="407034" cy="250825"/>
            <a:chOff x="1157252" y="8811558"/>
            <a:chExt cx="407034" cy="250825"/>
          </a:xfrm>
        </p:grpSpPr>
        <p:pic>
          <p:nvPicPr>
            <p:cNvPr id="127" name="object 127" descr="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1157252" y="8869605"/>
              <a:ext cx="120042" cy="139314"/>
            </a:xfrm>
            <a:prstGeom prst="rect">
              <a:avLst/>
            </a:prstGeom>
          </p:spPr>
        </p:pic>
        <p:pic>
          <p:nvPicPr>
            <p:cNvPr id="128" name="object 128" descr="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1307479" y="8869606"/>
              <a:ext cx="136760" cy="192486"/>
            </a:xfrm>
            <a:prstGeom prst="rect">
              <a:avLst/>
            </a:prstGeom>
          </p:spPr>
        </p:pic>
        <p:sp>
          <p:nvSpPr>
            <p:cNvPr id="129" name="object 129" descr=""/>
            <p:cNvSpPr/>
            <p:nvPr/>
          </p:nvSpPr>
          <p:spPr>
            <a:xfrm>
              <a:off x="1474889" y="8811564"/>
              <a:ext cx="89535" cy="194945"/>
            </a:xfrm>
            <a:custGeom>
              <a:avLst/>
              <a:gdLst/>
              <a:ahLst/>
              <a:cxnLst/>
              <a:rect l="l" t="t" r="r" b="b"/>
              <a:pathLst>
                <a:path w="89534" h="194945">
                  <a:moveTo>
                    <a:pt x="23914" y="2324"/>
                  </a:moveTo>
                  <a:lnTo>
                    <a:pt x="0" y="2324"/>
                  </a:lnTo>
                  <a:lnTo>
                    <a:pt x="0" y="194106"/>
                  </a:lnTo>
                  <a:lnTo>
                    <a:pt x="23914" y="194106"/>
                  </a:lnTo>
                  <a:lnTo>
                    <a:pt x="23914" y="2324"/>
                  </a:lnTo>
                  <a:close/>
                </a:path>
                <a:path w="89534" h="194945">
                  <a:moveTo>
                    <a:pt x="85445" y="61302"/>
                  </a:moveTo>
                  <a:lnTo>
                    <a:pt x="61518" y="61302"/>
                  </a:lnTo>
                  <a:lnTo>
                    <a:pt x="61518" y="194348"/>
                  </a:lnTo>
                  <a:lnTo>
                    <a:pt x="85445" y="194348"/>
                  </a:lnTo>
                  <a:lnTo>
                    <a:pt x="85445" y="61302"/>
                  </a:lnTo>
                  <a:close/>
                </a:path>
                <a:path w="89534" h="194945">
                  <a:moveTo>
                    <a:pt x="89382" y="6731"/>
                  </a:moveTo>
                  <a:lnTo>
                    <a:pt x="82651" y="0"/>
                  </a:lnTo>
                  <a:lnTo>
                    <a:pt x="64312" y="0"/>
                  </a:lnTo>
                  <a:lnTo>
                    <a:pt x="57581" y="6731"/>
                  </a:lnTo>
                  <a:lnTo>
                    <a:pt x="57581" y="24841"/>
                  </a:lnTo>
                  <a:lnTo>
                    <a:pt x="64312" y="31572"/>
                  </a:lnTo>
                  <a:lnTo>
                    <a:pt x="82651" y="31572"/>
                  </a:lnTo>
                  <a:lnTo>
                    <a:pt x="89382" y="24841"/>
                  </a:lnTo>
                  <a:lnTo>
                    <a:pt x="89382" y="673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0" name="object 130" descr=""/>
          <p:cNvSpPr/>
          <p:nvPr/>
        </p:nvSpPr>
        <p:spPr>
          <a:xfrm>
            <a:off x="1584706" y="8832812"/>
            <a:ext cx="83185" cy="172720"/>
          </a:xfrm>
          <a:custGeom>
            <a:avLst/>
            <a:gdLst/>
            <a:ahLst/>
            <a:cxnLst/>
            <a:rect l="l" t="t" r="r" b="b"/>
            <a:pathLst>
              <a:path w="83185" h="172720">
                <a:moveTo>
                  <a:pt x="82892" y="40640"/>
                </a:moveTo>
                <a:lnTo>
                  <a:pt x="53403" y="40640"/>
                </a:lnTo>
                <a:lnTo>
                  <a:pt x="53403" y="0"/>
                </a:lnTo>
                <a:lnTo>
                  <a:pt x="29489" y="0"/>
                </a:lnTo>
                <a:lnTo>
                  <a:pt x="29489" y="40640"/>
                </a:lnTo>
                <a:lnTo>
                  <a:pt x="0" y="40640"/>
                </a:lnTo>
                <a:lnTo>
                  <a:pt x="0" y="60960"/>
                </a:lnTo>
                <a:lnTo>
                  <a:pt x="29489" y="60960"/>
                </a:lnTo>
                <a:lnTo>
                  <a:pt x="29489" y="172720"/>
                </a:lnTo>
                <a:lnTo>
                  <a:pt x="53403" y="172720"/>
                </a:lnTo>
                <a:lnTo>
                  <a:pt x="53403" y="60960"/>
                </a:lnTo>
                <a:lnTo>
                  <a:pt x="82892" y="60960"/>
                </a:lnTo>
                <a:lnTo>
                  <a:pt x="82892" y="4064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31" name="object 131" descr=""/>
          <p:cNvGrpSpPr/>
          <p:nvPr/>
        </p:nvGrpSpPr>
        <p:grpSpPr>
          <a:xfrm>
            <a:off x="1750880" y="8812254"/>
            <a:ext cx="638810" cy="198755"/>
            <a:chOff x="1750880" y="8812254"/>
            <a:chExt cx="638810" cy="198755"/>
          </a:xfrm>
        </p:grpSpPr>
        <p:sp>
          <p:nvSpPr>
            <p:cNvPr id="132" name="object 132" descr=""/>
            <p:cNvSpPr/>
            <p:nvPr/>
          </p:nvSpPr>
          <p:spPr>
            <a:xfrm>
              <a:off x="1750872" y="8815031"/>
              <a:ext cx="198120" cy="193040"/>
            </a:xfrm>
            <a:custGeom>
              <a:avLst/>
              <a:gdLst/>
              <a:ahLst/>
              <a:cxnLst/>
              <a:rect l="l" t="t" r="r" b="b"/>
              <a:pathLst>
                <a:path w="198119" h="193040">
                  <a:moveTo>
                    <a:pt x="183667" y="0"/>
                  </a:moveTo>
                  <a:lnTo>
                    <a:pt x="160680" y="0"/>
                  </a:lnTo>
                  <a:lnTo>
                    <a:pt x="160680" y="19050"/>
                  </a:lnTo>
                  <a:lnTo>
                    <a:pt x="160680" y="59690"/>
                  </a:lnTo>
                  <a:lnTo>
                    <a:pt x="37147" y="59690"/>
                  </a:lnTo>
                  <a:lnTo>
                    <a:pt x="37147" y="19050"/>
                  </a:lnTo>
                  <a:lnTo>
                    <a:pt x="160680" y="19050"/>
                  </a:lnTo>
                  <a:lnTo>
                    <a:pt x="160680" y="0"/>
                  </a:lnTo>
                  <a:lnTo>
                    <a:pt x="14160" y="0"/>
                  </a:lnTo>
                  <a:lnTo>
                    <a:pt x="14160" y="19050"/>
                  </a:lnTo>
                  <a:lnTo>
                    <a:pt x="14160" y="59690"/>
                  </a:lnTo>
                  <a:lnTo>
                    <a:pt x="14160" y="78740"/>
                  </a:lnTo>
                  <a:lnTo>
                    <a:pt x="183667" y="78740"/>
                  </a:lnTo>
                  <a:lnTo>
                    <a:pt x="183667" y="59918"/>
                  </a:lnTo>
                  <a:lnTo>
                    <a:pt x="183667" y="59690"/>
                  </a:lnTo>
                  <a:lnTo>
                    <a:pt x="183667" y="19050"/>
                  </a:lnTo>
                  <a:lnTo>
                    <a:pt x="183667" y="18592"/>
                  </a:lnTo>
                  <a:lnTo>
                    <a:pt x="183667" y="0"/>
                  </a:lnTo>
                  <a:close/>
                </a:path>
                <a:path w="198119" h="193040">
                  <a:moveTo>
                    <a:pt x="188074" y="173990"/>
                  </a:moveTo>
                  <a:lnTo>
                    <a:pt x="37147" y="173990"/>
                  </a:lnTo>
                  <a:lnTo>
                    <a:pt x="37147" y="135890"/>
                  </a:lnTo>
                  <a:lnTo>
                    <a:pt x="13931" y="135890"/>
                  </a:lnTo>
                  <a:lnTo>
                    <a:pt x="13931" y="173990"/>
                  </a:lnTo>
                  <a:lnTo>
                    <a:pt x="13931" y="193040"/>
                  </a:lnTo>
                  <a:lnTo>
                    <a:pt x="188074" y="193040"/>
                  </a:lnTo>
                  <a:lnTo>
                    <a:pt x="188074" y="173990"/>
                  </a:lnTo>
                  <a:close/>
                </a:path>
                <a:path w="198119" h="193040">
                  <a:moveTo>
                    <a:pt x="198056" y="98933"/>
                  </a:moveTo>
                  <a:lnTo>
                    <a:pt x="0" y="98933"/>
                  </a:lnTo>
                  <a:lnTo>
                    <a:pt x="0" y="118427"/>
                  </a:lnTo>
                  <a:lnTo>
                    <a:pt x="87299" y="118427"/>
                  </a:lnTo>
                  <a:lnTo>
                    <a:pt x="87299" y="152565"/>
                  </a:lnTo>
                  <a:lnTo>
                    <a:pt x="110528" y="152565"/>
                  </a:lnTo>
                  <a:lnTo>
                    <a:pt x="110528" y="118427"/>
                  </a:lnTo>
                  <a:lnTo>
                    <a:pt x="198056" y="118427"/>
                  </a:lnTo>
                  <a:lnTo>
                    <a:pt x="198056" y="9893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3" name="object 133" descr="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1976569" y="8812254"/>
              <a:ext cx="412603" cy="198291"/>
            </a:xfrm>
            <a:prstGeom prst="rect">
              <a:avLst/>
            </a:prstGeom>
          </p:spPr>
        </p:pic>
      </p:grpSp>
      <p:grpSp>
        <p:nvGrpSpPr>
          <p:cNvPr id="134" name="object 134" descr=""/>
          <p:cNvGrpSpPr/>
          <p:nvPr/>
        </p:nvGrpSpPr>
        <p:grpSpPr>
          <a:xfrm>
            <a:off x="2485094" y="8808771"/>
            <a:ext cx="645795" cy="207010"/>
            <a:chOff x="2485094" y="8808771"/>
            <a:chExt cx="645795" cy="207010"/>
          </a:xfrm>
        </p:grpSpPr>
        <p:pic>
          <p:nvPicPr>
            <p:cNvPr id="135" name="object 135" descr="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2485094" y="8808771"/>
              <a:ext cx="422123" cy="206417"/>
            </a:xfrm>
            <a:prstGeom prst="rect">
              <a:avLst/>
            </a:prstGeom>
          </p:spPr>
        </p:pic>
        <p:sp>
          <p:nvSpPr>
            <p:cNvPr id="136" name="object 136" descr=""/>
            <p:cNvSpPr/>
            <p:nvPr/>
          </p:nvSpPr>
          <p:spPr>
            <a:xfrm>
              <a:off x="2932519" y="8818841"/>
              <a:ext cx="198120" cy="181610"/>
            </a:xfrm>
            <a:custGeom>
              <a:avLst/>
              <a:gdLst/>
              <a:ahLst/>
              <a:cxnLst/>
              <a:rect l="l" t="t" r="r" b="b"/>
              <a:pathLst>
                <a:path w="198119" h="181609">
                  <a:moveTo>
                    <a:pt x="198056" y="161290"/>
                  </a:moveTo>
                  <a:lnTo>
                    <a:pt x="110286" y="161290"/>
                  </a:lnTo>
                  <a:lnTo>
                    <a:pt x="110286" y="123190"/>
                  </a:lnTo>
                  <a:lnTo>
                    <a:pt x="188074" y="123190"/>
                  </a:lnTo>
                  <a:lnTo>
                    <a:pt x="188074" y="102870"/>
                  </a:lnTo>
                  <a:lnTo>
                    <a:pt x="36220" y="102870"/>
                  </a:lnTo>
                  <a:lnTo>
                    <a:pt x="36220" y="72390"/>
                  </a:lnTo>
                  <a:lnTo>
                    <a:pt x="185051" y="72390"/>
                  </a:lnTo>
                  <a:lnTo>
                    <a:pt x="185051" y="52070"/>
                  </a:lnTo>
                  <a:lnTo>
                    <a:pt x="185051" y="21590"/>
                  </a:lnTo>
                  <a:lnTo>
                    <a:pt x="185051" y="0"/>
                  </a:lnTo>
                  <a:lnTo>
                    <a:pt x="13233" y="0"/>
                  </a:lnTo>
                  <a:lnTo>
                    <a:pt x="13233" y="21590"/>
                  </a:lnTo>
                  <a:lnTo>
                    <a:pt x="162306" y="21590"/>
                  </a:lnTo>
                  <a:lnTo>
                    <a:pt x="162306" y="52070"/>
                  </a:lnTo>
                  <a:lnTo>
                    <a:pt x="13233" y="52070"/>
                  </a:lnTo>
                  <a:lnTo>
                    <a:pt x="13233" y="72390"/>
                  </a:lnTo>
                  <a:lnTo>
                    <a:pt x="13233" y="102870"/>
                  </a:lnTo>
                  <a:lnTo>
                    <a:pt x="13233" y="123190"/>
                  </a:lnTo>
                  <a:lnTo>
                    <a:pt x="86842" y="123190"/>
                  </a:lnTo>
                  <a:lnTo>
                    <a:pt x="86842" y="161290"/>
                  </a:lnTo>
                  <a:lnTo>
                    <a:pt x="0" y="161290"/>
                  </a:lnTo>
                  <a:lnTo>
                    <a:pt x="0" y="181610"/>
                  </a:lnTo>
                  <a:lnTo>
                    <a:pt x="198056" y="181610"/>
                  </a:lnTo>
                  <a:lnTo>
                    <a:pt x="198056" y="16129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37" name="object 137" descr=""/>
          <p:cNvPicPr/>
          <p:nvPr/>
        </p:nvPicPr>
        <p:blipFill>
          <a:blip r:embed="rId67" cstate="print"/>
          <a:stretch>
            <a:fillRect/>
          </a:stretch>
        </p:blipFill>
        <p:spPr>
          <a:xfrm>
            <a:off x="3216996" y="8807611"/>
            <a:ext cx="117488" cy="221510"/>
          </a:xfrm>
          <a:prstGeom prst="rect">
            <a:avLst/>
          </a:prstGeom>
        </p:spPr>
      </p:pic>
      <p:grpSp>
        <p:nvGrpSpPr>
          <p:cNvPr id="138" name="object 138" descr=""/>
          <p:cNvGrpSpPr/>
          <p:nvPr/>
        </p:nvGrpSpPr>
        <p:grpSpPr>
          <a:xfrm>
            <a:off x="3417621" y="8807611"/>
            <a:ext cx="288925" cy="207645"/>
            <a:chOff x="3417621" y="8807611"/>
            <a:chExt cx="288925" cy="207645"/>
          </a:xfrm>
        </p:grpSpPr>
        <p:pic>
          <p:nvPicPr>
            <p:cNvPr id="139" name="object 139" descr=""/>
            <p:cNvPicPr/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3417621" y="8807611"/>
              <a:ext cx="68728" cy="207114"/>
            </a:xfrm>
            <a:prstGeom prst="rect">
              <a:avLst/>
            </a:prstGeom>
          </p:spPr>
        </p:pic>
        <p:sp>
          <p:nvSpPr>
            <p:cNvPr id="140" name="object 140" descr=""/>
            <p:cNvSpPr/>
            <p:nvPr/>
          </p:nvSpPr>
          <p:spPr>
            <a:xfrm>
              <a:off x="3508172" y="8818842"/>
              <a:ext cx="198120" cy="181610"/>
            </a:xfrm>
            <a:custGeom>
              <a:avLst/>
              <a:gdLst/>
              <a:ahLst/>
              <a:cxnLst/>
              <a:rect l="l" t="t" r="r" b="b"/>
              <a:pathLst>
                <a:path w="198120" h="181609">
                  <a:moveTo>
                    <a:pt x="198056" y="161290"/>
                  </a:moveTo>
                  <a:lnTo>
                    <a:pt x="110286" y="161290"/>
                  </a:lnTo>
                  <a:lnTo>
                    <a:pt x="110286" y="123190"/>
                  </a:lnTo>
                  <a:lnTo>
                    <a:pt x="188074" y="123190"/>
                  </a:lnTo>
                  <a:lnTo>
                    <a:pt x="188074" y="102870"/>
                  </a:lnTo>
                  <a:lnTo>
                    <a:pt x="36220" y="102870"/>
                  </a:lnTo>
                  <a:lnTo>
                    <a:pt x="36220" y="72390"/>
                  </a:lnTo>
                  <a:lnTo>
                    <a:pt x="185051" y="72390"/>
                  </a:lnTo>
                  <a:lnTo>
                    <a:pt x="185051" y="52070"/>
                  </a:lnTo>
                  <a:lnTo>
                    <a:pt x="185051" y="21590"/>
                  </a:lnTo>
                  <a:lnTo>
                    <a:pt x="185051" y="0"/>
                  </a:lnTo>
                  <a:lnTo>
                    <a:pt x="13233" y="0"/>
                  </a:lnTo>
                  <a:lnTo>
                    <a:pt x="13233" y="21590"/>
                  </a:lnTo>
                  <a:lnTo>
                    <a:pt x="162293" y="21590"/>
                  </a:lnTo>
                  <a:lnTo>
                    <a:pt x="162293" y="52070"/>
                  </a:lnTo>
                  <a:lnTo>
                    <a:pt x="13233" y="52070"/>
                  </a:lnTo>
                  <a:lnTo>
                    <a:pt x="13233" y="72390"/>
                  </a:lnTo>
                  <a:lnTo>
                    <a:pt x="13233" y="102870"/>
                  </a:lnTo>
                  <a:lnTo>
                    <a:pt x="13233" y="123190"/>
                  </a:lnTo>
                  <a:lnTo>
                    <a:pt x="86842" y="123190"/>
                  </a:lnTo>
                  <a:lnTo>
                    <a:pt x="86842" y="161290"/>
                  </a:lnTo>
                  <a:lnTo>
                    <a:pt x="0" y="161290"/>
                  </a:lnTo>
                  <a:lnTo>
                    <a:pt x="0" y="181610"/>
                  </a:lnTo>
                  <a:lnTo>
                    <a:pt x="198056" y="181610"/>
                  </a:lnTo>
                  <a:lnTo>
                    <a:pt x="198056" y="16129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41" name="object 141" descr=""/>
          <p:cNvGrpSpPr/>
          <p:nvPr/>
        </p:nvGrpSpPr>
        <p:grpSpPr>
          <a:xfrm>
            <a:off x="3796373" y="8808771"/>
            <a:ext cx="654685" cy="207010"/>
            <a:chOff x="3796373" y="8808771"/>
            <a:chExt cx="654685" cy="207010"/>
          </a:xfrm>
        </p:grpSpPr>
        <p:sp>
          <p:nvSpPr>
            <p:cNvPr id="142" name="object 142" descr=""/>
            <p:cNvSpPr/>
            <p:nvPr/>
          </p:nvSpPr>
          <p:spPr>
            <a:xfrm>
              <a:off x="3796372" y="8813418"/>
              <a:ext cx="421640" cy="201930"/>
            </a:xfrm>
            <a:custGeom>
              <a:avLst/>
              <a:gdLst/>
              <a:ahLst/>
              <a:cxnLst/>
              <a:rect l="l" t="t" r="r" b="b"/>
              <a:pathLst>
                <a:path w="421639" h="201929">
                  <a:moveTo>
                    <a:pt x="183896" y="2882"/>
                  </a:moveTo>
                  <a:lnTo>
                    <a:pt x="12992" y="2882"/>
                  </a:lnTo>
                  <a:lnTo>
                    <a:pt x="12992" y="24472"/>
                  </a:lnTo>
                  <a:lnTo>
                    <a:pt x="159969" y="24472"/>
                  </a:lnTo>
                  <a:lnTo>
                    <a:pt x="159969" y="94322"/>
                  </a:lnTo>
                  <a:lnTo>
                    <a:pt x="183896" y="94322"/>
                  </a:lnTo>
                  <a:lnTo>
                    <a:pt x="183896" y="24472"/>
                  </a:lnTo>
                  <a:lnTo>
                    <a:pt x="183896" y="2882"/>
                  </a:lnTo>
                  <a:close/>
                </a:path>
                <a:path w="421639" h="201929">
                  <a:moveTo>
                    <a:pt x="198056" y="110528"/>
                  </a:moveTo>
                  <a:lnTo>
                    <a:pt x="0" y="110528"/>
                  </a:lnTo>
                  <a:lnTo>
                    <a:pt x="0" y="132346"/>
                  </a:lnTo>
                  <a:lnTo>
                    <a:pt x="85902" y="132346"/>
                  </a:lnTo>
                  <a:lnTo>
                    <a:pt x="85902" y="201777"/>
                  </a:lnTo>
                  <a:lnTo>
                    <a:pt x="109588" y="201777"/>
                  </a:lnTo>
                  <a:lnTo>
                    <a:pt x="109588" y="132346"/>
                  </a:lnTo>
                  <a:lnTo>
                    <a:pt x="198056" y="132346"/>
                  </a:lnTo>
                  <a:lnTo>
                    <a:pt x="198056" y="110528"/>
                  </a:lnTo>
                  <a:close/>
                </a:path>
                <a:path w="421639" h="201929">
                  <a:moveTo>
                    <a:pt x="407022" y="41567"/>
                  </a:moveTo>
                  <a:lnTo>
                    <a:pt x="384505" y="41567"/>
                  </a:lnTo>
                  <a:lnTo>
                    <a:pt x="384505" y="66179"/>
                  </a:lnTo>
                  <a:lnTo>
                    <a:pt x="407022" y="66179"/>
                  </a:lnTo>
                  <a:lnTo>
                    <a:pt x="407022" y="41567"/>
                  </a:lnTo>
                  <a:close/>
                </a:path>
                <a:path w="421639" h="201929">
                  <a:moveTo>
                    <a:pt x="407022" y="24472"/>
                  </a:moveTo>
                  <a:lnTo>
                    <a:pt x="260286" y="24472"/>
                  </a:lnTo>
                  <a:lnTo>
                    <a:pt x="260286" y="342"/>
                  </a:lnTo>
                  <a:lnTo>
                    <a:pt x="237528" y="342"/>
                  </a:lnTo>
                  <a:lnTo>
                    <a:pt x="237528" y="24472"/>
                  </a:lnTo>
                  <a:lnTo>
                    <a:pt x="237528" y="40982"/>
                  </a:lnTo>
                  <a:lnTo>
                    <a:pt x="237528" y="66382"/>
                  </a:lnTo>
                  <a:lnTo>
                    <a:pt x="237528" y="84162"/>
                  </a:lnTo>
                  <a:lnTo>
                    <a:pt x="407022" y="84162"/>
                  </a:lnTo>
                  <a:lnTo>
                    <a:pt x="407022" y="66382"/>
                  </a:lnTo>
                  <a:lnTo>
                    <a:pt x="260286" y="66382"/>
                  </a:lnTo>
                  <a:lnTo>
                    <a:pt x="260286" y="40982"/>
                  </a:lnTo>
                  <a:lnTo>
                    <a:pt x="407022" y="40982"/>
                  </a:lnTo>
                  <a:lnTo>
                    <a:pt x="407022" y="24472"/>
                  </a:lnTo>
                  <a:close/>
                </a:path>
                <a:path w="421639" h="201929">
                  <a:moveTo>
                    <a:pt x="407022" y="0"/>
                  </a:moveTo>
                  <a:lnTo>
                    <a:pt x="384505" y="0"/>
                  </a:lnTo>
                  <a:lnTo>
                    <a:pt x="384505" y="23914"/>
                  </a:lnTo>
                  <a:lnTo>
                    <a:pt x="407022" y="23914"/>
                  </a:lnTo>
                  <a:lnTo>
                    <a:pt x="407022" y="0"/>
                  </a:lnTo>
                  <a:close/>
                </a:path>
                <a:path w="421639" h="201929">
                  <a:moveTo>
                    <a:pt x="411200" y="175602"/>
                  </a:moveTo>
                  <a:lnTo>
                    <a:pt x="260515" y="175602"/>
                  </a:lnTo>
                  <a:lnTo>
                    <a:pt x="260515" y="141312"/>
                  </a:lnTo>
                  <a:lnTo>
                    <a:pt x="237058" y="141312"/>
                  </a:lnTo>
                  <a:lnTo>
                    <a:pt x="237058" y="175602"/>
                  </a:lnTo>
                  <a:lnTo>
                    <a:pt x="237058" y="194652"/>
                  </a:lnTo>
                  <a:lnTo>
                    <a:pt x="411200" y="194652"/>
                  </a:lnTo>
                  <a:lnTo>
                    <a:pt x="411200" y="175602"/>
                  </a:lnTo>
                  <a:close/>
                </a:path>
                <a:path w="421639" h="201929">
                  <a:moveTo>
                    <a:pt x="421424" y="104025"/>
                  </a:moveTo>
                  <a:lnTo>
                    <a:pt x="223367" y="104025"/>
                  </a:lnTo>
                  <a:lnTo>
                    <a:pt x="223367" y="123532"/>
                  </a:lnTo>
                  <a:lnTo>
                    <a:pt x="310667" y="123532"/>
                  </a:lnTo>
                  <a:lnTo>
                    <a:pt x="310667" y="154406"/>
                  </a:lnTo>
                  <a:lnTo>
                    <a:pt x="333883" y="154406"/>
                  </a:lnTo>
                  <a:lnTo>
                    <a:pt x="333883" y="123532"/>
                  </a:lnTo>
                  <a:lnTo>
                    <a:pt x="421424" y="123532"/>
                  </a:lnTo>
                  <a:lnTo>
                    <a:pt x="421424" y="10402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43" name="object 143" descr=""/>
            <p:cNvPicPr/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4242412" y="8808771"/>
              <a:ext cx="208043" cy="199219"/>
            </a:xfrm>
            <a:prstGeom prst="rect">
              <a:avLst/>
            </a:prstGeom>
          </p:spPr>
        </p:pic>
      </p:grpSp>
      <p:grpSp>
        <p:nvGrpSpPr>
          <p:cNvPr id="144" name="object 144" descr=""/>
          <p:cNvGrpSpPr/>
          <p:nvPr/>
        </p:nvGrpSpPr>
        <p:grpSpPr>
          <a:xfrm>
            <a:off x="4531284" y="8812254"/>
            <a:ext cx="638810" cy="198755"/>
            <a:chOff x="4531284" y="8812254"/>
            <a:chExt cx="638810" cy="198755"/>
          </a:xfrm>
        </p:grpSpPr>
        <p:sp>
          <p:nvSpPr>
            <p:cNvPr id="145" name="object 145" descr=""/>
            <p:cNvSpPr/>
            <p:nvPr/>
          </p:nvSpPr>
          <p:spPr>
            <a:xfrm>
              <a:off x="4531283" y="8815031"/>
              <a:ext cx="198120" cy="193040"/>
            </a:xfrm>
            <a:custGeom>
              <a:avLst/>
              <a:gdLst/>
              <a:ahLst/>
              <a:cxnLst/>
              <a:rect l="l" t="t" r="r" b="b"/>
              <a:pathLst>
                <a:path w="198120" h="193040">
                  <a:moveTo>
                    <a:pt x="183654" y="0"/>
                  </a:moveTo>
                  <a:lnTo>
                    <a:pt x="160667" y="0"/>
                  </a:lnTo>
                  <a:lnTo>
                    <a:pt x="160667" y="19050"/>
                  </a:lnTo>
                  <a:lnTo>
                    <a:pt x="160667" y="59690"/>
                  </a:lnTo>
                  <a:lnTo>
                    <a:pt x="37147" y="59690"/>
                  </a:lnTo>
                  <a:lnTo>
                    <a:pt x="37147" y="19050"/>
                  </a:lnTo>
                  <a:lnTo>
                    <a:pt x="160667" y="19050"/>
                  </a:lnTo>
                  <a:lnTo>
                    <a:pt x="160667" y="0"/>
                  </a:lnTo>
                  <a:lnTo>
                    <a:pt x="14160" y="0"/>
                  </a:lnTo>
                  <a:lnTo>
                    <a:pt x="14160" y="19050"/>
                  </a:lnTo>
                  <a:lnTo>
                    <a:pt x="14160" y="59690"/>
                  </a:lnTo>
                  <a:lnTo>
                    <a:pt x="14160" y="78740"/>
                  </a:lnTo>
                  <a:lnTo>
                    <a:pt x="183654" y="78740"/>
                  </a:lnTo>
                  <a:lnTo>
                    <a:pt x="183654" y="59918"/>
                  </a:lnTo>
                  <a:lnTo>
                    <a:pt x="183654" y="59690"/>
                  </a:lnTo>
                  <a:lnTo>
                    <a:pt x="183654" y="19050"/>
                  </a:lnTo>
                  <a:lnTo>
                    <a:pt x="183654" y="18592"/>
                  </a:lnTo>
                  <a:lnTo>
                    <a:pt x="183654" y="0"/>
                  </a:lnTo>
                  <a:close/>
                </a:path>
                <a:path w="198120" h="193040">
                  <a:moveTo>
                    <a:pt x="188074" y="173990"/>
                  </a:moveTo>
                  <a:lnTo>
                    <a:pt x="37147" y="173990"/>
                  </a:lnTo>
                  <a:lnTo>
                    <a:pt x="37147" y="135890"/>
                  </a:lnTo>
                  <a:lnTo>
                    <a:pt x="13931" y="135890"/>
                  </a:lnTo>
                  <a:lnTo>
                    <a:pt x="13931" y="173990"/>
                  </a:lnTo>
                  <a:lnTo>
                    <a:pt x="13931" y="193040"/>
                  </a:lnTo>
                  <a:lnTo>
                    <a:pt x="188074" y="193040"/>
                  </a:lnTo>
                  <a:lnTo>
                    <a:pt x="188074" y="173990"/>
                  </a:lnTo>
                  <a:close/>
                </a:path>
                <a:path w="198120" h="193040">
                  <a:moveTo>
                    <a:pt x="198056" y="98933"/>
                  </a:moveTo>
                  <a:lnTo>
                    <a:pt x="0" y="98933"/>
                  </a:lnTo>
                  <a:lnTo>
                    <a:pt x="0" y="118427"/>
                  </a:lnTo>
                  <a:lnTo>
                    <a:pt x="87299" y="118427"/>
                  </a:lnTo>
                  <a:lnTo>
                    <a:pt x="87299" y="152565"/>
                  </a:lnTo>
                  <a:lnTo>
                    <a:pt x="110515" y="152565"/>
                  </a:lnTo>
                  <a:lnTo>
                    <a:pt x="110515" y="118427"/>
                  </a:lnTo>
                  <a:lnTo>
                    <a:pt x="198056" y="118427"/>
                  </a:lnTo>
                  <a:lnTo>
                    <a:pt x="198056" y="9893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46" name="object 146" descr=""/>
            <p:cNvPicPr/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4756974" y="8812254"/>
              <a:ext cx="412603" cy="198291"/>
            </a:xfrm>
            <a:prstGeom prst="rect">
              <a:avLst/>
            </a:prstGeom>
          </p:spPr>
        </p:pic>
      </p:grpSp>
      <p:sp>
        <p:nvSpPr>
          <p:cNvPr id="147" name="object 147" descr=""/>
          <p:cNvSpPr/>
          <p:nvPr/>
        </p:nvSpPr>
        <p:spPr>
          <a:xfrm>
            <a:off x="5380901" y="8812262"/>
            <a:ext cx="76200" cy="198755"/>
          </a:xfrm>
          <a:custGeom>
            <a:avLst/>
            <a:gdLst/>
            <a:ahLst/>
            <a:cxnLst/>
            <a:rect l="l" t="t" r="r" b="b"/>
            <a:pathLst>
              <a:path w="76200" h="198754">
                <a:moveTo>
                  <a:pt x="75920" y="80238"/>
                </a:moveTo>
                <a:lnTo>
                  <a:pt x="21831" y="80238"/>
                </a:lnTo>
                <a:lnTo>
                  <a:pt x="21831" y="1498"/>
                </a:lnTo>
                <a:lnTo>
                  <a:pt x="0" y="1498"/>
                </a:lnTo>
                <a:lnTo>
                  <a:pt x="0" y="80238"/>
                </a:lnTo>
                <a:lnTo>
                  <a:pt x="0" y="101828"/>
                </a:lnTo>
                <a:lnTo>
                  <a:pt x="0" y="194538"/>
                </a:lnTo>
                <a:lnTo>
                  <a:pt x="21831" y="194538"/>
                </a:lnTo>
                <a:lnTo>
                  <a:pt x="21831" y="101828"/>
                </a:lnTo>
                <a:lnTo>
                  <a:pt x="54102" y="101828"/>
                </a:lnTo>
                <a:lnTo>
                  <a:pt x="54102" y="198285"/>
                </a:lnTo>
                <a:lnTo>
                  <a:pt x="75920" y="198285"/>
                </a:lnTo>
                <a:lnTo>
                  <a:pt x="75920" y="101828"/>
                </a:lnTo>
                <a:lnTo>
                  <a:pt x="75920" y="101460"/>
                </a:lnTo>
                <a:lnTo>
                  <a:pt x="75920" y="80238"/>
                </a:lnTo>
                <a:close/>
              </a:path>
              <a:path w="76200" h="198754">
                <a:moveTo>
                  <a:pt x="75920" y="0"/>
                </a:moveTo>
                <a:lnTo>
                  <a:pt x="54102" y="0"/>
                </a:lnTo>
                <a:lnTo>
                  <a:pt x="54102" y="79870"/>
                </a:lnTo>
                <a:lnTo>
                  <a:pt x="75920" y="79870"/>
                </a:lnTo>
                <a:lnTo>
                  <a:pt x="759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8" name="object 148" descr=""/>
          <p:cNvSpPr/>
          <p:nvPr/>
        </p:nvSpPr>
        <p:spPr>
          <a:xfrm>
            <a:off x="5272240" y="8817571"/>
            <a:ext cx="85090" cy="181610"/>
          </a:xfrm>
          <a:custGeom>
            <a:avLst/>
            <a:gdLst/>
            <a:ahLst/>
            <a:cxnLst/>
            <a:rect l="l" t="t" r="r" b="b"/>
            <a:pathLst>
              <a:path w="85089" h="181609">
                <a:moveTo>
                  <a:pt x="84975" y="69850"/>
                </a:moveTo>
                <a:lnTo>
                  <a:pt x="63614" y="69850"/>
                </a:lnTo>
                <a:lnTo>
                  <a:pt x="63614" y="90170"/>
                </a:lnTo>
                <a:lnTo>
                  <a:pt x="63614" y="160020"/>
                </a:lnTo>
                <a:lnTo>
                  <a:pt x="21361" y="160020"/>
                </a:lnTo>
                <a:lnTo>
                  <a:pt x="21361" y="90170"/>
                </a:lnTo>
                <a:lnTo>
                  <a:pt x="63614" y="90170"/>
                </a:lnTo>
                <a:lnTo>
                  <a:pt x="63614" y="69850"/>
                </a:lnTo>
                <a:lnTo>
                  <a:pt x="21361" y="69850"/>
                </a:lnTo>
                <a:lnTo>
                  <a:pt x="21361" y="0"/>
                </a:lnTo>
                <a:lnTo>
                  <a:pt x="0" y="0"/>
                </a:lnTo>
                <a:lnTo>
                  <a:pt x="0" y="69850"/>
                </a:lnTo>
                <a:lnTo>
                  <a:pt x="0" y="90170"/>
                </a:lnTo>
                <a:lnTo>
                  <a:pt x="0" y="160020"/>
                </a:lnTo>
                <a:lnTo>
                  <a:pt x="0" y="181610"/>
                </a:lnTo>
                <a:lnTo>
                  <a:pt x="84975" y="181610"/>
                </a:lnTo>
                <a:lnTo>
                  <a:pt x="84975" y="160235"/>
                </a:lnTo>
                <a:lnTo>
                  <a:pt x="84975" y="160020"/>
                </a:lnTo>
                <a:lnTo>
                  <a:pt x="84975" y="90170"/>
                </a:lnTo>
                <a:lnTo>
                  <a:pt x="84975" y="89890"/>
                </a:lnTo>
                <a:lnTo>
                  <a:pt x="84975" y="69850"/>
                </a:lnTo>
                <a:close/>
              </a:path>
              <a:path w="85089" h="181609">
                <a:moveTo>
                  <a:pt x="84975" y="495"/>
                </a:moveTo>
                <a:lnTo>
                  <a:pt x="63614" y="495"/>
                </a:lnTo>
                <a:lnTo>
                  <a:pt x="63614" y="69227"/>
                </a:lnTo>
                <a:lnTo>
                  <a:pt x="84975" y="69227"/>
                </a:lnTo>
                <a:lnTo>
                  <a:pt x="84975" y="49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49" name="object 149" descr=""/>
          <p:cNvGrpSpPr/>
          <p:nvPr/>
        </p:nvGrpSpPr>
        <p:grpSpPr>
          <a:xfrm>
            <a:off x="5492591" y="8811558"/>
            <a:ext cx="418465" cy="196850"/>
            <a:chOff x="5492591" y="8811558"/>
            <a:chExt cx="418465" cy="196850"/>
          </a:xfrm>
        </p:grpSpPr>
        <p:pic>
          <p:nvPicPr>
            <p:cNvPr id="150" name="object 150" descr=""/>
            <p:cNvPicPr/>
            <p:nvPr/>
          </p:nvPicPr>
          <p:blipFill>
            <a:blip r:embed="rId71" cstate="print"/>
            <a:stretch>
              <a:fillRect/>
            </a:stretch>
          </p:blipFill>
          <p:spPr>
            <a:xfrm>
              <a:off x="5492591" y="8812254"/>
              <a:ext cx="188539" cy="195736"/>
            </a:xfrm>
            <a:prstGeom prst="rect">
              <a:avLst/>
            </a:prstGeom>
          </p:spPr>
        </p:pic>
        <p:pic>
          <p:nvPicPr>
            <p:cNvPr id="151" name="object 151" descr=""/>
            <p:cNvPicPr/>
            <p:nvPr/>
          </p:nvPicPr>
          <p:blipFill>
            <a:blip r:embed="rId72" cstate="print"/>
            <a:stretch>
              <a:fillRect/>
            </a:stretch>
          </p:blipFill>
          <p:spPr>
            <a:xfrm>
              <a:off x="5712940" y="8811558"/>
              <a:ext cx="198058" cy="196665"/>
            </a:xfrm>
            <a:prstGeom prst="rect">
              <a:avLst/>
            </a:prstGeom>
          </p:spPr>
        </p:pic>
      </p:grpSp>
      <p:sp>
        <p:nvSpPr>
          <p:cNvPr id="152" name="object 152" descr=""/>
          <p:cNvSpPr/>
          <p:nvPr/>
        </p:nvSpPr>
        <p:spPr>
          <a:xfrm>
            <a:off x="6008078" y="8812491"/>
            <a:ext cx="638175" cy="195580"/>
          </a:xfrm>
          <a:custGeom>
            <a:avLst/>
            <a:gdLst/>
            <a:ahLst/>
            <a:cxnLst/>
            <a:rect l="l" t="t" r="r" b="b"/>
            <a:pathLst>
              <a:path w="638175" h="195579">
                <a:moveTo>
                  <a:pt x="115862" y="5080"/>
                </a:moveTo>
                <a:lnTo>
                  <a:pt x="0" y="5080"/>
                </a:lnTo>
                <a:lnTo>
                  <a:pt x="0" y="24130"/>
                </a:lnTo>
                <a:lnTo>
                  <a:pt x="0" y="91440"/>
                </a:lnTo>
                <a:lnTo>
                  <a:pt x="0" y="111760"/>
                </a:lnTo>
                <a:lnTo>
                  <a:pt x="115862" y="111760"/>
                </a:lnTo>
                <a:lnTo>
                  <a:pt x="115862" y="91719"/>
                </a:lnTo>
                <a:lnTo>
                  <a:pt x="115862" y="91440"/>
                </a:lnTo>
                <a:lnTo>
                  <a:pt x="115862" y="24612"/>
                </a:lnTo>
                <a:lnTo>
                  <a:pt x="93103" y="24612"/>
                </a:lnTo>
                <a:lnTo>
                  <a:pt x="93103" y="91440"/>
                </a:lnTo>
                <a:lnTo>
                  <a:pt x="22758" y="91440"/>
                </a:lnTo>
                <a:lnTo>
                  <a:pt x="22758" y="24130"/>
                </a:lnTo>
                <a:lnTo>
                  <a:pt x="115862" y="24130"/>
                </a:lnTo>
                <a:lnTo>
                  <a:pt x="115862" y="5080"/>
                </a:lnTo>
                <a:close/>
              </a:path>
              <a:path w="638175" h="195579">
                <a:moveTo>
                  <a:pt x="177850" y="173990"/>
                </a:moveTo>
                <a:lnTo>
                  <a:pt x="29946" y="173990"/>
                </a:lnTo>
                <a:lnTo>
                  <a:pt x="29946" y="130810"/>
                </a:lnTo>
                <a:lnTo>
                  <a:pt x="6731" y="130810"/>
                </a:lnTo>
                <a:lnTo>
                  <a:pt x="6731" y="173990"/>
                </a:lnTo>
                <a:lnTo>
                  <a:pt x="6731" y="195580"/>
                </a:lnTo>
                <a:lnTo>
                  <a:pt x="177850" y="195580"/>
                </a:lnTo>
                <a:lnTo>
                  <a:pt x="177850" y="173990"/>
                </a:lnTo>
                <a:close/>
              </a:path>
              <a:path w="638175" h="195579">
                <a:moveTo>
                  <a:pt x="200380" y="46990"/>
                </a:moveTo>
                <a:lnTo>
                  <a:pt x="172516" y="46990"/>
                </a:lnTo>
                <a:lnTo>
                  <a:pt x="172516" y="0"/>
                </a:lnTo>
                <a:lnTo>
                  <a:pt x="149529" y="0"/>
                </a:lnTo>
                <a:lnTo>
                  <a:pt x="149529" y="46990"/>
                </a:lnTo>
                <a:lnTo>
                  <a:pt x="149529" y="68580"/>
                </a:lnTo>
                <a:lnTo>
                  <a:pt x="149529" y="147320"/>
                </a:lnTo>
                <a:lnTo>
                  <a:pt x="172516" y="147320"/>
                </a:lnTo>
                <a:lnTo>
                  <a:pt x="172516" y="68580"/>
                </a:lnTo>
                <a:lnTo>
                  <a:pt x="200380" y="68580"/>
                </a:lnTo>
                <a:lnTo>
                  <a:pt x="200380" y="46990"/>
                </a:lnTo>
                <a:close/>
              </a:path>
              <a:path w="638175" h="195579">
                <a:moveTo>
                  <a:pt x="402615" y="48260"/>
                </a:moveTo>
                <a:lnTo>
                  <a:pt x="253555" y="48260"/>
                </a:lnTo>
                <a:lnTo>
                  <a:pt x="253555" y="20320"/>
                </a:lnTo>
                <a:lnTo>
                  <a:pt x="400291" y="20320"/>
                </a:lnTo>
                <a:lnTo>
                  <a:pt x="400291" y="2540"/>
                </a:lnTo>
                <a:lnTo>
                  <a:pt x="230568" y="2540"/>
                </a:lnTo>
                <a:lnTo>
                  <a:pt x="230568" y="20320"/>
                </a:lnTo>
                <a:lnTo>
                  <a:pt x="230568" y="48260"/>
                </a:lnTo>
                <a:lnTo>
                  <a:pt x="230568" y="66040"/>
                </a:lnTo>
                <a:lnTo>
                  <a:pt x="402615" y="66040"/>
                </a:lnTo>
                <a:lnTo>
                  <a:pt x="402615" y="48260"/>
                </a:lnTo>
                <a:close/>
              </a:path>
              <a:path w="638175" h="195579">
                <a:moveTo>
                  <a:pt x="404241" y="179070"/>
                </a:moveTo>
                <a:lnTo>
                  <a:pt x="252615" y="179070"/>
                </a:lnTo>
                <a:lnTo>
                  <a:pt x="252615" y="165100"/>
                </a:lnTo>
                <a:lnTo>
                  <a:pt x="400761" y="165100"/>
                </a:lnTo>
                <a:lnTo>
                  <a:pt x="400761" y="148590"/>
                </a:lnTo>
                <a:lnTo>
                  <a:pt x="400761" y="134620"/>
                </a:lnTo>
                <a:lnTo>
                  <a:pt x="400761" y="116840"/>
                </a:lnTo>
                <a:lnTo>
                  <a:pt x="229628" y="116840"/>
                </a:lnTo>
                <a:lnTo>
                  <a:pt x="229628" y="134620"/>
                </a:lnTo>
                <a:lnTo>
                  <a:pt x="378231" y="134620"/>
                </a:lnTo>
                <a:lnTo>
                  <a:pt x="378231" y="148590"/>
                </a:lnTo>
                <a:lnTo>
                  <a:pt x="230098" y="148590"/>
                </a:lnTo>
                <a:lnTo>
                  <a:pt x="230098" y="165100"/>
                </a:lnTo>
                <a:lnTo>
                  <a:pt x="230098" y="179070"/>
                </a:lnTo>
                <a:lnTo>
                  <a:pt x="230098" y="195580"/>
                </a:lnTo>
                <a:lnTo>
                  <a:pt x="404241" y="195580"/>
                </a:lnTo>
                <a:lnTo>
                  <a:pt x="404241" y="179070"/>
                </a:lnTo>
                <a:close/>
              </a:path>
              <a:path w="638175" h="195579">
                <a:moveTo>
                  <a:pt x="414464" y="82423"/>
                </a:moveTo>
                <a:lnTo>
                  <a:pt x="216395" y="82423"/>
                </a:lnTo>
                <a:lnTo>
                  <a:pt x="216395" y="100304"/>
                </a:lnTo>
                <a:lnTo>
                  <a:pt x="414464" y="100304"/>
                </a:lnTo>
                <a:lnTo>
                  <a:pt x="414464" y="82423"/>
                </a:lnTo>
                <a:close/>
              </a:path>
              <a:path w="638175" h="195579">
                <a:moveTo>
                  <a:pt x="624586" y="6350"/>
                </a:moveTo>
                <a:lnTo>
                  <a:pt x="451840" y="6350"/>
                </a:lnTo>
                <a:lnTo>
                  <a:pt x="451840" y="27940"/>
                </a:lnTo>
                <a:lnTo>
                  <a:pt x="600671" y="27940"/>
                </a:lnTo>
                <a:lnTo>
                  <a:pt x="600671" y="137160"/>
                </a:lnTo>
                <a:lnTo>
                  <a:pt x="624586" y="137160"/>
                </a:lnTo>
                <a:lnTo>
                  <a:pt x="624586" y="27940"/>
                </a:lnTo>
                <a:lnTo>
                  <a:pt x="624586" y="6350"/>
                </a:lnTo>
                <a:close/>
              </a:path>
              <a:path w="638175" h="195579">
                <a:moveTo>
                  <a:pt x="637832" y="166941"/>
                </a:moveTo>
                <a:lnTo>
                  <a:pt x="537286" y="166941"/>
                </a:lnTo>
                <a:lnTo>
                  <a:pt x="537286" y="78486"/>
                </a:lnTo>
                <a:lnTo>
                  <a:pt x="513600" y="78486"/>
                </a:lnTo>
                <a:lnTo>
                  <a:pt x="513600" y="166941"/>
                </a:lnTo>
                <a:lnTo>
                  <a:pt x="439762" y="166941"/>
                </a:lnTo>
                <a:lnTo>
                  <a:pt x="439762" y="188544"/>
                </a:lnTo>
                <a:lnTo>
                  <a:pt x="637832" y="188544"/>
                </a:lnTo>
                <a:lnTo>
                  <a:pt x="637832" y="16694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3" name="object 153" descr=""/>
          <p:cNvSpPr/>
          <p:nvPr/>
        </p:nvSpPr>
        <p:spPr>
          <a:xfrm>
            <a:off x="6892518" y="8812491"/>
            <a:ext cx="51435" cy="147320"/>
          </a:xfrm>
          <a:custGeom>
            <a:avLst/>
            <a:gdLst/>
            <a:ahLst/>
            <a:cxnLst/>
            <a:rect l="l" t="t" r="r" b="b"/>
            <a:pathLst>
              <a:path w="51434" h="147320">
                <a:moveTo>
                  <a:pt x="50850" y="46990"/>
                </a:moveTo>
                <a:lnTo>
                  <a:pt x="22987" y="46990"/>
                </a:lnTo>
                <a:lnTo>
                  <a:pt x="22987" y="0"/>
                </a:lnTo>
                <a:lnTo>
                  <a:pt x="0" y="0"/>
                </a:lnTo>
                <a:lnTo>
                  <a:pt x="0" y="46990"/>
                </a:lnTo>
                <a:lnTo>
                  <a:pt x="0" y="69850"/>
                </a:lnTo>
                <a:lnTo>
                  <a:pt x="0" y="147320"/>
                </a:lnTo>
                <a:lnTo>
                  <a:pt x="22987" y="147320"/>
                </a:lnTo>
                <a:lnTo>
                  <a:pt x="22987" y="69850"/>
                </a:lnTo>
                <a:lnTo>
                  <a:pt x="50850" y="69850"/>
                </a:lnTo>
                <a:lnTo>
                  <a:pt x="50850" y="4699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4" name="object 154" descr=""/>
          <p:cNvSpPr/>
          <p:nvPr/>
        </p:nvSpPr>
        <p:spPr>
          <a:xfrm>
            <a:off x="6742989" y="8815743"/>
            <a:ext cx="178435" cy="192405"/>
          </a:xfrm>
          <a:custGeom>
            <a:avLst/>
            <a:gdLst/>
            <a:ahLst/>
            <a:cxnLst/>
            <a:rect l="l" t="t" r="r" b="b"/>
            <a:pathLst>
              <a:path w="178434" h="192404">
                <a:moveTo>
                  <a:pt x="115862" y="54102"/>
                </a:moveTo>
                <a:lnTo>
                  <a:pt x="93332" y="54102"/>
                </a:lnTo>
                <a:lnTo>
                  <a:pt x="93332" y="91948"/>
                </a:lnTo>
                <a:lnTo>
                  <a:pt x="115862" y="91948"/>
                </a:lnTo>
                <a:lnTo>
                  <a:pt x="115862" y="54102"/>
                </a:lnTo>
                <a:close/>
              </a:path>
              <a:path w="178434" h="192404">
                <a:moveTo>
                  <a:pt x="115862" y="34848"/>
                </a:moveTo>
                <a:lnTo>
                  <a:pt x="22517" y="34848"/>
                </a:lnTo>
                <a:lnTo>
                  <a:pt x="22517" y="558"/>
                </a:lnTo>
                <a:lnTo>
                  <a:pt x="0" y="558"/>
                </a:lnTo>
                <a:lnTo>
                  <a:pt x="0" y="34848"/>
                </a:lnTo>
                <a:lnTo>
                  <a:pt x="0" y="53898"/>
                </a:lnTo>
                <a:lnTo>
                  <a:pt x="0" y="91998"/>
                </a:lnTo>
                <a:lnTo>
                  <a:pt x="0" y="111048"/>
                </a:lnTo>
                <a:lnTo>
                  <a:pt x="115862" y="111048"/>
                </a:lnTo>
                <a:lnTo>
                  <a:pt x="115862" y="91998"/>
                </a:lnTo>
                <a:lnTo>
                  <a:pt x="22517" y="91998"/>
                </a:lnTo>
                <a:lnTo>
                  <a:pt x="22517" y="53898"/>
                </a:lnTo>
                <a:lnTo>
                  <a:pt x="115862" y="53898"/>
                </a:lnTo>
                <a:lnTo>
                  <a:pt x="115862" y="34848"/>
                </a:lnTo>
                <a:close/>
              </a:path>
              <a:path w="178434" h="192404">
                <a:moveTo>
                  <a:pt x="115862" y="0"/>
                </a:moveTo>
                <a:lnTo>
                  <a:pt x="93332" y="0"/>
                </a:lnTo>
                <a:lnTo>
                  <a:pt x="93332" y="34594"/>
                </a:lnTo>
                <a:lnTo>
                  <a:pt x="115862" y="34594"/>
                </a:lnTo>
                <a:lnTo>
                  <a:pt x="115862" y="0"/>
                </a:lnTo>
                <a:close/>
              </a:path>
              <a:path w="178434" h="192404">
                <a:moveTo>
                  <a:pt x="177850" y="170738"/>
                </a:moveTo>
                <a:lnTo>
                  <a:pt x="29946" y="170738"/>
                </a:lnTo>
                <a:lnTo>
                  <a:pt x="29946" y="128828"/>
                </a:lnTo>
                <a:lnTo>
                  <a:pt x="6731" y="128828"/>
                </a:lnTo>
                <a:lnTo>
                  <a:pt x="6731" y="170738"/>
                </a:lnTo>
                <a:lnTo>
                  <a:pt x="6731" y="192328"/>
                </a:lnTo>
                <a:lnTo>
                  <a:pt x="177850" y="192328"/>
                </a:lnTo>
                <a:lnTo>
                  <a:pt x="177850" y="17073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55" name="object 155" descr=""/>
          <p:cNvGrpSpPr/>
          <p:nvPr/>
        </p:nvGrpSpPr>
        <p:grpSpPr>
          <a:xfrm>
            <a:off x="6959394" y="8813415"/>
            <a:ext cx="868680" cy="197485"/>
            <a:chOff x="6959394" y="8813415"/>
            <a:chExt cx="868680" cy="197485"/>
          </a:xfrm>
        </p:grpSpPr>
        <p:sp>
          <p:nvSpPr>
            <p:cNvPr id="156" name="object 156" descr=""/>
            <p:cNvSpPr/>
            <p:nvPr/>
          </p:nvSpPr>
          <p:spPr>
            <a:xfrm>
              <a:off x="6959384" y="8813418"/>
              <a:ext cx="421640" cy="197485"/>
            </a:xfrm>
            <a:custGeom>
              <a:avLst/>
              <a:gdLst/>
              <a:ahLst/>
              <a:cxnLst/>
              <a:rect l="l" t="t" r="r" b="b"/>
              <a:pathLst>
                <a:path w="421640" h="197484">
                  <a:moveTo>
                    <a:pt x="183667" y="40170"/>
                  </a:moveTo>
                  <a:lnTo>
                    <a:pt x="161150" y="40170"/>
                  </a:lnTo>
                  <a:lnTo>
                    <a:pt x="161150" y="63385"/>
                  </a:lnTo>
                  <a:lnTo>
                    <a:pt x="183667" y="63385"/>
                  </a:lnTo>
                  <a:lnTo>
                    <a:pt x="183667" y="40170"/>
                  </a:lnTo>
                  <a:close/>
                </a:path>
                <a:path w="421640" h="197484">
                  <a:moveTo>
                    <a:pt x="183667" y="0"/>
                  </a:moveTo>
                  <a:lnTo>
                    <a:pt x="161150" y="0"/>
                  </a:lnTo>
                  <a:lnTo>
                    <a:pt x="161150" y="22758"/>
                  </a:lnTo>
                  <a:lnTo>
                    <a:pt x="183667" y="22758"/>
                  </a:lnTo>
                  <a:lnTo>
                    <a:pt x="183667" y="0"/>
                  </a:lnTo>
                  <a:close/>
                </a:path>
                <a:path w="421640" h="197484">
                  <a:moveTo>
                    <a:pt x="184137" y="140042"/>
                  </a:moveTo>
                  <a:lnTo>
                    <a:pt x="12077" y="140042"/>
                  </a:lnTo>
                  <a:lnTo>
                    <a:pt x="12077" y="157822"/>
                  </a:lnTo>
                  <a:lnTo>
                    <a:pt x="160909" y="157822"/>
                  </a:lnTo>
                  <a:lnTo>
                    <a:pt x="160909" y="197192"/>
                  </a:lnTo>
                  <a:lnTo>
                    <a:pt x="184137" y="197192"/>
                  </a:lnTo>
                  <a:lnTo>
                    <a:pt x="184137" y="157822"/>
                  </a:lnTo>
                  <a:lnTo>
                    <a:pt x="184137" y="140042"/>
                  </a:lnTo>
                  <a:close/>
                </a:path>
                <a:path w="421640" h="197484">
                  <a:moveTo>
                    <a:pt x="198069" y="101930"/>
                  </a:moveTo>
                  <a:lnTo>
                    <a:pt x="110299" y="101930"/>
                  </a:lnTo>
                  <a:lnTo>
                    <a:pt x="110299" y="81622"/>
                  </a:lnTo>
                  <a:lnTo>
                    <a:pt x="183667" y="81622"/>
                  </a:lnTo>
                  <a:lnTo>
                    <a:pt x="183667" y="63842"/>
                  </a:lnTo>
                  <a:lnTo>
                    <a:pt x="36918" y="63842"/>
                  </a:lnTo>
                  <a:lnTo>
                    <a:pt x="36918" y="39712"/>
                  </a:lnTo>
                  <a:lnTo>
                    <a:pt x="183667" y="39712"/>
                  </a:lnTo>
                  <a:lnTo>
                    <a:pt x="183667" y="23202"/>
                  </a:lnTo>
                  <a:lnTo>
                    <a:pt x="36918" y="23202"/>
                  </a:lnTo>
                  <a:lnTo>
                    <a:pt x="36918" y="342"/>
                  </a:lnTo>
                  <a:lnTo>
                    <a:pt x="14173" y="342"/>
                  </a:lnTo>
                  <a:lnTo>
                    <a:pt x="14173" y="23202"/>
                  </a:lnTo>
                  <a:lnTo>
                    <a:pt x="14173" y="39712"/>
                  </a:lnTo>
                  <a:lnTo>
                    <a:pt x="14173" y="63842"/>
                  </a:lnTo>
                  <a:lnTo>
                    <a:pt x="14173" y="81622"/>
                  </a:lnTo>
                  <a:lnTo>
                    <a:pt x="87541" y="81622"/>
                  </a:lnTo>
                  <a:lnTo>
                    <a:pt x="87541" y="101930"/>
                  </a:lnTo>
                  <a:lnTo>
                    <a:pt x="0" y="101930"/>
                  </a:lnTo>
                  <a:lnTo>
                    <a:pt x="0" y="120980"/>
                  </a:lnTo>
                  <a:lnTo>
                    <a:pt x="198069" y="120980"/>
                  </a:lnTo>
                  <a:lnTo>
                    <a:pt x="198069" y="101930"/>
                  </a:lnTo>
                  <a:close/>
                </a:path>
                <a:path w="421640" h="197484">
                  <a:moveTo>
                    <a:pt x="407035" y="1612"/>
                  </a:moveTo>
                  <a:lnTo>
                    <a:pt x="384048" y="1612"/>
                  </a:lnTo>
                  <a:lnTo>
                    <a:pt x="384048" y="20662"/>
                  </a:lnTo>
                  <a:lnTo>
                    <a:pt x="384048" y="61302"/>
                  </a:lnTo>
                  <a:lnTo>
                    <a:pt x="260527" y="61302"/>
                  </a:lnTo>
                  <a:lnTo>
                    <a:pt x="260527" y="20662"/>
                  </a:lnTo>
                  <a:lnTo>
                    <a:pt x="384048" y="20662"/>
                  </a:lnTo>
                  <a:lnTo>
                    <a:pt x="384048" y="1612"/>
                  </a:lnTo>
                  <a:lnTo>
                    <a:pt x="237540" y="1612"/>
                  </a:lnTo>
                  <a:lnTo>
                    <a:pt x="237540" y="20662"/>
                  </a:lnTo>
                  <a:lnTo>
                    <a:pt x="237540" y="61302"/>
                  </a:lnTo>
                  <a:lnTo>
                    <a:pt x="237540" y="80352"/>
                  </a:lnTo>
                  <a:lnTo>
                    <a:pt x="407035" y="80352"/>
                  </a:lnTo>
                  <a:lnTo>
                    <a:pt x="407035" y="61531"/>
                  </a:lnTo>
                  <a:lnTo>
                    <a:pt x="407035" y="61302"/>
                  </a:lnTo>
                  <a:lnTo>
                    <a:pt x="407035" y="20662"/>
                  </a:lnTo>
                  <a:lnTo>
                    <a:pt x="407035" y="20205"/>
                  </a:lnTo>
                  <a:lnTo>
                    <a:pt x="407035" y="1612"/>
                  </a:lnTo>
                  <a:close/>
                </a:path>
                <a:path w="421640" h="197484">
                  <a:moveTo>
                    <a:pt x="411441" y="175602"/>
                  </a:moveTo>
                  <a:lnTo>
                    <a:pt x="260527" y="175602"/>
                  </a:lnTo>
                  <a:lnTo>
                    <a:pt x="260527" y="137502"/>
                  </a:lnTo>
                  <a:lnTo>
                    <a:pt x="237299" y="137502"/>
                  </a:lnTo>
                  <a:lnTo>
                    <a:pt x="237299" y="175602"/>
                  </a:lnTo>
                  <a:lnTo>
                    <a:pt x="237299" y="194652"/>
                  </a:lnTo>
                  <a:lnTo>
                    <a:pt x="411441" y="194652"/>
                  </a:lnTo>
                  <a:lnTo>
                    <a:pt x="411441" y="175602"/>
                  </a:lnTo>
                  <a:close/>
                </a:path>
                <a:path w="421640" h="197484">
                  <a:moveTo>
                    <a:pt x="421436" y="100545"/>
                  </a:moveTo>
                  <a:lnTo>
                    <a:pt x="223367" y="100545"/>
                  </a:lnTo>
                  <a:lnTo>
                    <a:pt x="223367" y="120040"/>
                  </a:lnTo>
                  <a:lnTo>
                    <a:pt x="310680" y="120040"/>
                  </a:lnTo>
                  <a:lnTo>
                    <a:pt x="310680" y="154178"/>
                  </a:lnTo>
                  <a:lnTo>
                    <a:pt x="333895" y="154178"/>
                  </a:lnTo>
                  <a:lnTo>
                    <a:pt x="333895" y="120040"/>
                  </a:lnTo>
                  <a:lnTo>
                    <a:pt x="421436" y="120040"/>
                  </a:lnTo>
                  <a:lnTo>
                    <a:pt x="421436" y="10054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57" name="object 157" descr=""/>
            <p:cNvPicPr/>
            <p:nvPr/>
          </p:nvPicPr>
          <p:blipFill>
            <a:blip r:embed="rId73" cstate="print"/>
            <a:stretch>
              <a:fillRect/>
            </a:stretch>
          </p:blipFill>
          <p:spPr>
            <a:xfrm>
              <a:off x="7406129" y="8816434"/>
              <a:ext cx="198058" cy="184591"/>
            </a:xfrm>
            <a:prstGeom prst="rect">
              <a:avLst/>
            </a:prstGeom>
          </p:spPr>
        </p:pic>
        <p:sp>
          <p:nvSpPr>
            <p:cNvPr id="158" name="object 158" descr=""/>
            <p:cNvSpPr/>
            <p:nvPr/>
          </p:nvSpPr>
          <p:spPr>
            <a:xfrm>
              <a:off x="7629487" y="8818841"/>
              <a:ext cx="198120" cy="181610"/>
            </a:xfrm>
            <a:custGeom>
              <a:avLst/>
              <a:gdLst/>
              <a:ahLst/>
              <a:cxnLst/>
              <a:rect l="l" t="t" r="r" b="b"/>
              <a:pathLst>
                <a:path w="198120" h="181609">
                  <a:moveTo>
                    <a:pt x="198069" y="161290"/>
                  </a:moveTo>
                  <a:lnTo>
                    <a:pt x="110299" y="161290"/>
                  </a:lnTo>
                  <a:lnTo>
                    <a:pt x="110299" y="123190"/>
                  </a:lnTo>
                  <a:lnTo>
                    <a:pt x="188074" y="123190"/>
                  </a:lnTo>
                  <a:lnTo>
                    <a:pt x="188074" y="102870"/>
                  </a:lnTo>
                  <a:lnTo>
                    <a:pt x="36220" y="102870"/>
                  </a:lnTo>
                  <a:lnTo>
                    <a:pt x="36220" y="72390"/>
                  </a:lnTo>
                  <a:lnTo>
                    <a:pt x="185064" y="72390"/>
                  </a:lnTo>
                  <a:lnTo>
                    <a:pt x="185064" y="52070"/>
                  </a:lnTo>
                  <a:lnTo>
                    <a:pt x="185064" y="21590"/>
                  </a:lnTo>
                  <a:lnTo>
                    <a:pt x="185064" y="0"/>
                  </a:lnTo>
                  <a:lnTo>
                    <a:pt x="13233" y="0"/>
                  </a:lnTo>
                  <a:lnTo>
                    <a:pt x="13233" y="21590"/>
                  </a:lnTo>
                  <a:lnTo>
                    <a:pt x="162306" y="21590"/>
                  </a:lnTo>
                  <a:lnTo>
                    <a:pt x="162306" y="52070"/>
                  </a:lnTo>
                  <a:lnTo>
                    <a:pt x="13233" y="52070"/>
                  </a:lnTo>
                  <a:lnTo>
                    <a:pt x="13233" y="72390"/>
                  </a:lnTo>
                  <a:lnTo>
                    <a:pt x="13233" y="102870"/>
                  </a:lnTo>
                  <a:lnTo>
                    <a:pt x="13233" y="123190"/>
                  </a:lnTo>
                  <a:lnTo>
                    <a:pt x="86842" y="123190"/>
                  </a:lnTo>
                  <a:lnTo>
                    <a:pt x="86842" y="161290"/>
                  </a:lnTo>
                  <a:lnTo>
                    <a:pt x="0" y="161290"/>
                  </a:lnTo>
                  <a:lnTo>
                    <a:pt x="0" y="181610"/>
                  </a:lnTo>
                  <a:lnTo>
                    <a:pt x="198069" y="181610"/>
                  </a:lnTo>
                  <a:lnTo>
                    <a:pt x="198069" y="16129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59" name="object 159" descr=""/>
          <p:cNvPicPr/>
          <p:nvPr/>
        </p:nvPicPr>
        <p:blipFill>
          <a:blip r:embed="rId74" cstate="print"/>
          <a:stretch>
            <a:fillRect/>
          </a:stretch>
        </p:blipFill>
        <p:spPr>
          <a:xfrm>
            <a:off x="7926862" y="8812254"/>
            <a:ext cx="405637" cy="198291"/>
          </a:xfrm>
          <a:prstGeom prst="rect">
            <a:avLst/>
          </a:prstGeom>
        </p:spPr>
      </p:pic>
      <p:grpSp>
        <p:nvGrpSpPr>
          <p:cNvPr id="160" name="object 160" descr=""/>
          <p:cNvGrpSpPr/>
          <p:nvPr/>
        </p:nvGrpSpPr>
        <p:grpSpPr>
          <a:xfrm>
            <a:off x="1163057" y="9137295"/>
            <a:ext cx="627380" cy="198755"/>
            <a:chOff x="1163057" y="9137295"/>
            <a:chExt cx="627380" cy="198755"/>
          </a:xfrm>
        </p:grpSpPr>
        <p:pic>
          <p:nvPicPr>
            <p:cNvPr id="161" name="object 161" descr=""/>
            <p:cNvPicPr/>
            <p:nvPr/>
          </p:nvPicPr>
          <p:blipFill>
            <a:blip r:embed="rId75" cstate="print"/>
            <a:stretch>
              <a:fillRect/>
            </a:stretch>
          </p:blipFill>
          <p:spPr>
            <a:xfrm>
              <a:off x="1163057" y="9137295"/>
              <a:ext cx="202238" cy="198291"/>
            </a:xfrm>
            <a:prstGeom prst="rect">
              <a:avLst/>
            </a:prstGeom>
          </p:spPr>
        </p:pic>
        <p:pic>
          <p:nvPicPr>
            <p:cNvPr id="162" name="object 162" descr=""/>
            <p:cNvPicPr/>
            <p:nvPr/>
          </p:nvPicPr>
          <p:blipFill>
            <a:blip r:embed="rId76" cstate="print"/>
            <a:stretch>
              <a:fillRect/>
            </a:stretch>
          </p:blipFill>
          <p:spPr>
            <a:xfrm>
              <a:off x="1386424" y="9137295"/>
              <a:ext cx="404012" cy="198291"/>
            </a:xfrm>
            <a:prstGeom prst="rect">
              <a:avLst/>
            </a:prstGeom>
          </p:spPr>
        </p:pic>
      </p:grpSp>
      <p:grpSp>
        <p:nvGrpSpPr>
          <p:cNvPr id="163" name="object 163" descr=""/>
          <p:cNvGrpSpPr/>
          <p:nvPr/>
        </p:nvGrpSpPr>
        <p:grpSpPr>
          <a:xfrm>
            <a:off x="1892716" y="9137295"/>
            <a:ext cx="861060" cy="198755"/>
            <a:chOff x="1892716" y="9137295"/>
            <a:chExt cx="861060" cy="198755"/>
          </a:xfrm>
        </p:grpSpPr>
        <p:sp>
          <p:nvSpPr>
            <p:cNvPr id="164" name="object 164" descr=""/>
            <p:cNvSpPr/>
            <p:nvPr/>
          </p:nvSpPr>
          <p:spPr>
            <a:xfrm>
              <a:off x="1892706" y="9140152"/>
              <a:ext cx="198120" cy="193040"/>
            </a:xfrm>
            <a:custGeom>
              <a:avLst/>
              <a:gdLst/>
              <a:ahLst/>
              <a:cxnLst/>
              <a:rect l="l" t="t" r="r" b="b"/>
              <a:pathLst>
                <a:path w="198119" h="193040">
                  <a:moveTo>
                    <a:pt x="183667" y="0"/>
                  </a:moveTo>
                  <a:lnTo>
                    <a:pt x="160680" y="0"/>
                  </a:lnTo>
                  <a:lnTo>
                    <a:pt x="160680" y="19050"/>
                  </a:lnTo>
                  <a:lnTo>
                    <a:pt x="160680" y="59690"/>
                  </a:lnTo>
                  <a:lnTo>
                    <a:pt x="37160" y="59690"/>
                  </a:lnTo>
                  <a:lnTo>
                    <a:pt x="37160" y="19050"/>
                  </a:lnTo>
                  <a:lnTo>
                    <a:pt x="160680" y="19050"/>
                  </a:lnTo>
                  <a:lnTo>
                    <a:pt x="160680" y="0"/>
                  </a:lnTo>
                  <a:lnTo>
                    <a:pt x="14173" y="0"/>
                  </a:lnTo>
                  <a:lnTo>
                    <a:pt x="14173" y="19050"/>
                  </a:lnTo>
                  <a:lnTo>
                    <a:pt x="14173" y="59690"/>
                  </a:lnTo>
                  <a:lnTo>
                    <a:pt x="14173" y="78740"/>
                  </a:lnTo>
                  <a:lnTo>
                    <a:pt x="183667" y="78740"/>
                  </a:lnTo>
                  <a:lnTo>
                    <a:pt x="183667" y="59842"/>
                  </a:lnTo>
                  <a:lnTo>
                    <a:pt x="183667" y="59690"/>
                  </a:lnTo>
                  <a:lnTo>
                    <a:pt x="183667" y="19050"/>
                  </a:lnTo>
                  <a:lnTo>
                    <a:pt x="183667" y="18516"/>
                  </a:lnTo>
                  <a:lnTo>
                    <a:pt x="183667" y="0"/>
                  </a:lnTo>
                  <a:close/>
                </a:path>
                <a:path w="198119" h="193040">
                  <a:moveTo>
                    <a:pt x="188074" y="173990"/>
                  </a:moveTo>
                  <a:lnTo>
                    <a:pt x="37160" y="173990"/>
                  </a:lnTo>
                  <a:lnTo>
                    <a:pt x="37160" y="135890"/>
                  </a:lnTo>
                  <a:lnTo>
                    <a:pt x="13931" y="135890"/>
                  </a:lnTo>
                  <a:lnTo>
                    <a:pt x="13931" y="173990"/>
                  </a:lnTo>
                  <a:lnTo>
                    <a:pt x="13931" y="193040"/>
                  </a:lnTo>
                  <a:lnTo>
                    <a:pt x="188074" y="193040"/>
                  </a:lnTo>
                  <a:lnTo>
                    <a:pt x="188074" y="173990"/>
                  </a:lnTo>
                  <a:close/>
                </a:path>
                <a:path w="198119" h="193040">
                  <a:moveTo>
                    <a:pt x="198069" y="98844"/>
                  </a:moveTo>
                  <a:lnTo>
                    <a:pt x="0" y="98844"/>
                  </a:lnTo>
                  <a:lnTo>
                    <a:pt x="0" y="118351"/>
                  </a:lnTo>
                  <a:lnTo>
                    <a:pt x="87312" y="118351"/>
                  </a:lnTo>
                  <a:lnTo>
                    <a:pt x="87312" y="152488"/>
                  </a:lnTo>
                  <a:lnTo>
                    <a:pt x="110528" y="152488"/>
                  </a:lnTo>
                  <a:lnTo>
                    <a:pt x="110528" y="118351"/>
                  </a:lnTo>
                  <a:lnTo>
                    <a:pt x="198069" y="118351"/>
                  </a:lnTo>
                  <a:lnTo>
                    <a:pt x="198069" y="9884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65" name="object 165" descr=""/>
            <p:cNvPicPr/>
            <p:nvPr/>
          </p:nvPicPr>
          <p:blipFill>
            <a:blip r:embed="rId77" cstate="print"/>
            <a:stretch>
              <a:fillRect/>
            </a:stretch>
          </p:blipFill>
          <p:spPr>
            <a:xfrm>
              <a:off x="2118406" y="9137295"/>
              <a:ext cx="412603" cy="198291"/>
            </a:xfrm>
            <a:prstGeom prst="rect">
              <a:avLst/>
            </a:prstGeom>
          </p:spPr>
        </p:pic>
        <p:pic>
          <p:nvPicPr>
            <p:cNvPr id="166" name="object 166" descr=""/>
            <p:cNvPicPr/>
            <p:nvPr/>
          </p:nvPicPr>
          <p:blipFill>
            <a:blip r:embed="rId78" cstate="print"/>
            <a:stretch>
              <a:fillRect/>
            </a:stretch>
          </p:blipFill>
          <p:spPr>
            <a:xfrm>
              <a:off x="2565373" y="9137295"/>
              <a:ext cx="188074" cy="198291"/>
            </a:xfrm>
            <a:prstGeom prst="rect">
              <a:avLst/>
            </a:prstGeom>
          </p:spPr>
        </p:pic>
      </p:grpSp>
      <p:grpSp>
        <p:nvGrpSpPr>
          <p:cNvPr id="167" name="object 167" descr=""/>
          <p:cNvGrpSpPr/>
          <p:nvPr/>
        </p:nvGrpSpPr>
        <p:grpSpPr>
          <a:xfrm>
            <a:off x="2851017" y="9136830"/>
            <a:ext cx="645160" cy="198755"/>
            <a:chOff x="2851017" y="9136830"/>
            <a:chExt cx="645160" cy="198755"/>
          </a:xfrm>
        </p:grpSpPr>
        <p:pic>
          <p:nvPicPr>
            <p:cNvPr id="168" name="object 168" descr=""/>
            <p:cNvPicPr/>
            <p:nvPr/>
          </p:nvPicPr>
          <p:blipFill>
            <a:blip r:embed="rId79" cstate="print"/>
            <a:stretch>
              <a:fillRect/>
            </a:stretch>
          </p:blipFill>
          <p:spPr>
            <a:xfrm>
              <a:off x="2851017" y="9137295"/>
              <a:ext cx="191789" cy="195736"/>
            </a:xfrm>
            <a:prstGeom prst="rect">
              <a:avLst/>
            </a:prstGeom>
          </p:spPr>
        </p:pic>
        <p:sp>
          <p:nvSpPr>
            <p:cNvPr id="169" name="object 169" descr=""/>
            <p:cNvSpPr/>
            <p:nvPr/>
          </p:nvSpPr>
          <p:spPr>
            <a:xfrm>
              <a:off x="3078784" y="9136836"/>
              <a:ext cx="417195" cy="198755"/>
            </a:xfrm>
            <a:custGeom>
              <a:avLst/>
              <a:gdLst/>
              <a:ahLst/>
              <a:cxnLst/>
              <a:rect l="l" t="t" r="r" b="b"/>
              <a:pathLst>
                <a:path w="417195" h="198754">
                  <a:moveTo>
                    <a:pt x="119354" y="128638"/>
                  </a:moveTo>
                  <a:lnTo>
                    <a:pt x="115290" y="103784"/>
                  </a:lnTo>
                  <a:lnTo>
                    <a:pt x="105918" y="87998"/>
                  </a:lnTo>
                  <a:lnTo>
                    <a:pt x="103936" y="84658"/>
                  </a:lnTo>
                  <a:lnTo>
                    <a:pt x="97066" y="79819"/>
                  </a:lnTo>
                  <a:lnTo>
                    <a:pt x="97066" y="128638"/>
                  </a:lnTo>
                  <a:lnTo>
                    <a:pt x="94526" y="145656"/>
                  </a:lnTo>
                  <a:lnTo>
                    <a:pt x="87566" y="158445"/>
                  </a:lnTo>
                  <a:lnTo>
                    <a:pt x="77177" y="166471"/>
                  </a:lnTo>
                  <a:lnTo>
                    <a:pt x="64325" y="169265"/>
                  </a:lnTo>
                  <a:lnTo>
                    <a:pt x="51333" y="166471"/>
                  </a:lnTo>
                  <a:lnTo>
                    <a:pt x="40868" y="158445"/>
                  </a:lnTo>
                  <a:lnTo>
                    <a:pt x="33896" y="145656"/>
                  </a:lnTo>
                  <a:lnTo>
                    <a:pt x="31356" y="128638"/>
                  </a:lnTo>
                  <a:lnTo>
                    <a:pt x="33896" y="111607"/>
                  </a:lnTo>
                  <a:lnTo>
                    <a:pt x="40868" y="98831"/>
                  </a:lnTo>
                  <a:lnTo>
                    <a:pt x="51333" y="90792"/>
                  </a:lnTo>
                  <a:lnTo>
                    <a:pt x="64325" y="87998"/>
                  </a:lnTo>
                  <a:lnTo>
                    <a:pt x="77177" y="90792"/>
                  </a:lnTo>
                  <a:lnTo>
                    <a:pt x="87566" y="98831"/>
                  </a:lnTo>
                  <a:lnTo>
                    <a:pt x="94526" y="111607"/>
                  </a:lnTo>
                  <a:lnTo>
                    <a:pt x="97066" y="128638"/>
                  </a:lnTo>
                  <a:lnTo>
                    <a:pt x="97066" y="79819"/>
                  </a:lnTo>
                  <a:lnTo>
                    <a:pt x="86537" y="72377"/>
                  </a:lnTo>
                  <a:lnTo>
                    <a:pt x="64325" y="68033"/>
                  </a:lnTo>
                  <a:lnTo>
                    <a:pt x="42075" y="72377"/>
                  </a:lnTo>
                  <a:lnTo>
                    <a:pt x="24587" y="84658"/>
                  </a:lnTo>
                  <a:lnTo>
                    <a:pt x="13157" y="103784"/>
                  </a:lnTo>
                  <a:lnTo>
                    <a:pt x="9055" y="128638"/>
                  </a:lnTo>
                  <a:lnTo>
                    <a:pt x="13157" y="153479"/>
                  </a:lnTo>
                  <a:lnTo>
                    <a:pt x="24587" y="172605"/>
                  </a:lnTo>
                  <a:lnTo>
                    <a:pt x="42075" y="184899"/>
                  </a:lnTo>
                  <a:lnTo>
                    <a:pt x="64325" y="189230"/>
                  </a:lnTo>
                  <a:lnTo>
                    <a:pt x="86537" y="184899"/>
                  </a:lnTo>
                  <a:lnTo>
                    <a:pt x="103936" y="172605"/>
                  </a:lnTo>
                  <a:lnTo>
                    <a:pt x="105918" y="169265"/>
                  </a:lnTo>
                  <a:lnTo>
                    <a:pt x="115290" y="153479"/>
                  </a:lnTo>
                  <a:lnTo>
                    <a:pt x="119354" y="128638"/>
                  </a:lnTo>
                  <a:close/>
                </a:path>
                <a:path w="417195" h="198754">
                  <a:moveTo>
                    <a:pt x="128638" y="31813"/>
                  </a:moveTo>
                  <a:lnTo>
                    <a:pt x="75933" y="31813"/>
                  </a:lnTo>
                  <a:lnTo>
                    <a:pt x="75933" y="0"/>
                  </a:lnTo>
                  <a:lnTo>
                    <a:pt x="52476" y="0"/>
                  </a:lnTo>
                  <a:lnTo>
                    <a:pt x="52476" y="31813"/>
                  </a:lnTo>
                  <a:lnTo>
                    <a:pt x="0" y="31813"/>
                  </a:lnTo>
                  <a:lnTo>
                    <a:pt x="0" y="52247"/>
                  </a:lnTo>
                  <a:lnTo>
                    <a:pt x="128638" y="52247"/>
                  </a:lnTo>
                  <a:lnTo>
                    <a:pt x="128638" y="31813"/>
                  </a:lnTo>
                  <a:close/>
                </a:path>
                <a:path w="417195" h="198754">
                  <a:moveTo>
                    <a:pt x="202946" y="80797"/>
                  </a:moveTo>
                  <a:lnTo>
                    <a:pt x="175082" y="80797"/>
                  </a:lnTo>
                  <a:lnTo>
                    <a:pt x="175082" y="469"/>
                  </a:lnTo>
                  <a:lnTo>
                    <a:pt x="152095" y="469"/>
                  </a:lnTo>
                  <a:lnTo>
                    <a:pt x="152095" y="198755"/>
                  </a:lnTo>
                  <a:lnTo>
                    <a:pt x="175082" y="198755"/>
                  </a:lnTo>
                  <a:lnTo>
                    <a:pt x="175082" y="102857"/>
                  </a:lnTo>
                  <a:lnTo>
                    <a:pt x="202946" y="102857"/>
                  </a:lnTo>
                  <a:lnTo>
                    <a:pt x="202946" y="80797"/>
                  </a:lnTo>
                  <a:close/>
                </a:path>
                <a:path w="417195" h="198754">
                  <a:moveTo>
                    <a:pt x="404710" y="56654"/>
                  </a:moveTo>
                  <a:lnTo>
                    <a:pt x="256349" y="56654"/>
                  </a:lnTo>
                  <a:lnTo>
                    <a:pt x="256349" y="774"/>
                  </a:lnTo>
                  <a:lnTo>
                    <a:pt x="233121" y="774"/>
                  </a:lnTo>
                  <a:lnTo>
                    <a:pt x="233121" y="56654"/>
                  </a:lnTo>
                  <a:lnTo>
                    <a:pt x="233121" y="76974"/>
                  </a:lnTo>
                  <a:lnTo>
                    <a:pt x="404710" y="76974"/>
                  </a:lnTo>
                  <a:lnTo>
                    <a:pt x="404710" y="56654"/>
                  </a:lnTo>
                  <a:close/>
                </a:path>
                <a:path w="417195" h="198754">
                  <a:moveTo>
                    <a:pt x="406806" y="176034"/>
                  </a:moveTo>
                  <a:lnTo>
                    <a:pt x="256108" y="176034"/>
                  </a:lnTo>
                  <a:lnTo>
                    <a:pt x="256108" y="136664"/>
                  </a:lnTo>
                  <a:lnTo>
                    <a:pt x="232664" y="136664"/>
                  </a:lnTo>
                  <a:lnTo>
                    <a:pt x="232664" y="176034"/>
                  </a:lnTo>
                  <a:lnTo>
                    <a:pt x="232664" y="196354"/>
                  </a:lnTo>
                  <a:lnTo>
                    <a:pt x="406806" y="196354"/>
                  </a:lnTo>
                  <a:lnTo>
                    <a:pt x="406806" y="176034"/>
                  </a:lnTo>
                  <a:close/>
                </a:path>
                <a:path w="417195" h="198754">
                  <a:moveTo>
                    <a:pt x="417017" y="99148"/>
                  </a:moveTo>
                  <a:lnTo>
                    <a:pt x="218960" y="99148"/>
                  </a:lnTo>
                  <a:lnTo>
                    <a:pt x="218960" y="119583"/>
                  </a:lnTo>
                  <a:lnTo>
                    <a:pt x="417017" y="119583"/>
                  </a:lnTo>
                  <a:lnTo>
                    <a:pt x="417017" y="9914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70" name="object 170" descr=""/>
          <p:cNvGrpSpPr/>
          <p:nvPr/>
        </p:nvGrpSpPr>
        <p:grpSpPr>
          <a:xfrm>
            <a:off x="3585928" y="9137295"/>
            <a:ext cx="636905" cy="198755"/>
            <a:chOff x="3585928" y="9137295"/>
            <a:chExt cx="636905" cy="198755"/>
          </a:xfrm>
        </p:grpSpPr>
        <p:pic>
          <p:nvPicPr>
            <p:cNvPr id="171" name="object 171" descr=""/>
            <p:cNvPicPr/>
            <p:nvPr/>
          </p:nvPicPr>
          <p:blipFill>
            <a:blip r:embed="rId80" cstate="print"/>
            <a:stretch>
              <a:fillRect/>
            </a:stretch>
          </p:blipFill>
          <p:spPr>
            <a:xfrm>
              <a:off x="3585928" y="9138224"/>
              <a:ext cx="198058" cy="187842"/>
            </a:xfrm>
            <a:prstGeom prst="rect">
              <a:avLst/>
            </a:prstGeom>
          </p:spPr>
        </p:pic>
        <p:pic>
          <p:nvPicPr>
            <p:cNvPr id="172" name="object 172" descr=""/>
            <p:cNvPicPr/>
            <p:nvPr/>
          </p:nvPicPr>
          <p:blipFill>
            <a:blip r:embed="rId81" cstate="print"/>
            <a:stretch>
              <a:fillRect/>
            </a:stretch>
          </p:blipFill>
          <p:spPr>
            <a:xfrm>
              <a:off x="3818583" y="9137295"/>
              <a:ext cx="198058" cy="198291"/>
            </a:xfrm>
            <a:prstGeom prst="rect">
              <a:avLst/>
            </a:prstGeom>
          </p:spPr>
        </p:pic>
        <p:pic>
          <p:nvPicPr>
            <p:cNvPr id="173" name="object 173" descr=""/>
            <p:cNvPicPr/>
            <p:nvPr/>
          </p:nvPicPr>
          <p:blipFill>
            <a:blip r:embed="rId82" cstate="print"/>
            <a:stretch>
              <a:fillRect/>
            </a:stretch>
          </p:blipFill>
          <p:spPr>
            <a:xfrm>
              <a:off x="4036378" y="9137295"/>
              <a:ext cx="186217" cy="195736"/>
            </a:xfrm>
            <a:prstGeom prst="rect">
              <a:avLst/>
            </a:prstGeom>
          </p:spPr>
        </p:pic>
      </p:grpSp>
      <p:grpSp>
        <p:nvGrpSpPr>
          <p:cNvPr id="174" name="object 174" descr=""/>
          <p:cNvGrpSpPr/>
          <p:nvPr/>
        </p:nvGrpSpPr>
        <p:grpSpPr>
          <a:xfrm>
            <a:off x="4323635" y="9137295"/>
            <a:ext cx="477520" cy="198755"/>
            <a:chOff x="4323635" y="9137295"/>
            <a:chExt cx="477520" cy="198755"/>
          </a:xfrm>
        </p:grpSpPr>
        <p:pic>
          <p:nvPicPr>
            <p:cNvPr id="175" name="object 175" descr="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4323635" y="9137295"/>
              <a:ext cx="408888" cy="198291"/>
            </a:xfrm>
            <a:prstGeom prst="rect">
              <a:avLst/>
            </a:prstGeom>
          </p:spPr>
        </p:pic>
        <p:sp>
          <p:nvSpPr>
            <p:cNvPr id="176" name="object 176" descr=""/>
            <p:cNvSpPr/>
            <p:nvPr/>
          </p:nvSpPr>
          <p:spPr>
            <a:xfrm>
              <a:off x="4768280" y="9300758"/>
              <a:ext cx="33020" cy="33020"/>
            </a:xfrm>
            <a:custGeom>
              <a:avLst/>
              <a:gdLst/>
              <a:ahLst/>
              <a:cxnLst/>
              <a:rect l="l" t="t" r="r" b="b"/>
              <a:pathLst>
                <a:path w="33020" h="33020">
                  <a:moveTo>
                    <a:pt x="25773" y="32971"/>
                  </a:moveTo>
                  <a:lnTo>
                    <a:pt x="16485" y="32971"/>
                  </a:lnTo>
                  <a:lnTo>
                    <a:pt x="7197" y="32971"/>
                  </a:lnTo>
                  <a:lnTo>
                    <a:pt x="0" y="25773"/>
                  </a:lnTo>
                  <a:lnTo>
                    <a:pt x="0" y="7197"/>
                  </a:lnTo>
                  <a:lnTo>
                    <a:pt x="7197" y="0"/>
                  </a:lnTo>
                  <a:lnTo>
                    <a:pt x="25773" y="0"/>
                  </a:lnTo>
                  <a:lnTo>
                    <a:pt x="32738" y="7197"/>
                  </a:lnTo>
                  <a:lnTo>
                    <a:pt x="32738" y="25773"/>
                  </a:lnTo>
                  <a:lnTo>
                    <a:pt x="25773" y="3297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3214" y="9625270"/>
            <a:ext cx="250925" cy="177064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488541" y="9627429"/>
            <a:ext cx="250925" cy="177064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10887" y="582048"/>
            <a:ext cx="410686" cy="200665"/>
          </a:xfrm>
          <a:prstGeom prst="rect">
            <a:avLst/>
          </a:prstGeom>
        </p:spPr>
      </p:pic>
      <p:sp>
        <p:nvSpPr>
          <p:cNvPr id="5" name="object 5" descr=""/>
          <p:cNvSpPr/>
          <p:nvPr/>
        </p:nvSpPr>
        <p:spPr>
          <a:xfrm>
            <a:off x="1789592" y="695503"/>
            <a:ext cx="14251940" cy="27305"/>
          </a:xfrm>
          <a:custGeom>
            <a:avLst/>
            <a:gdLst/>
            <a:ahLst/>
            <a:cxnLst/>
            <a:rect l="l" t="t" r="r" b="b"/>
            <a:pathLst>
              <a:path w="14251940" h="27304">
                <a:moveTo>
                  <a:pt x="14251781" y="26789"/>
                </a:moveTo>
                <a:lnTo>
                  <a:pt x="0" y="26789"/>
                </a:lnTo>
                <a:lnTo>
                  <a:pt x="0" y="0"/>
                </a:lnTo>
                <a:lnTo>
                  <a:pt x="14251781" y="0"/>
                </a:lnTo>
                <a:lnTo>
                  <a:pt x="14251781" y="26789"/>
                </a:lnTo>
                <a:close/>
              </a:path>
            </a:pathLst>
          </a:custGeom>
          <a:solidFill>
            <a:srgbClr val="9E9E9E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6" name="object 6" descr=""/>
          <p:cNvGrpSpPr/>
          <p:nvPr/>
        </p:nvGrpSpPr>
        <p:grpSpPr>
          <a:xfrm>
            <a:off x="810031" y="1093647"/>
            <a:ext cx="13702030" cy="8246109"/>
            <a:chOff x="810031" y="1093647"/>
            <a:chExt cx="13702030" cy="8246109"/>
          </a:xfrm>
        </p:grpSpPr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10031" y="2152160"/>
              <a:ext cx="6589083" cy="7187119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399114" y="1093647"/>
              <a:ext cx="7112766" cy="6604711"/>
            </a:xfrm>
            <a:prstGeom prst="rect">
              <a:avLst/>
            </a:prstGeom>
          </p:spPr>
        </p:pic>
      </p:grpSp>
      <p:pic>
        <p:nvPicPr>
          <p:cNvPr id="9" name="object 9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418521" y="9587646"/>
            <a:ext cx="9443926" cy="212488"/>
          </a:xfrm>
          <a:prstGeom prst="rect">
            <a:avLst/>
          </a:prstGeom>
        </p:spPr>
      </p:pic>
      <p:grpSp>
        <p:nvGrpSpPr>
          <p:cNvPr id="10" name="object 10" descr=""/>
          <p:cNvGrpSpPr/>
          <p:nvPr/>
        </p:nvGrpSpPr>
        <p:grpSpPr>
          <a:xfrm>
            <a:off x="16302784" y="573600"/>
            <a:ext cx="354965" cy="203835"/>
            <a:chOff x="16302784" y="573600"/>
            <a:chExt cx="354965" cy="203835"/>
          </a:xfrm>
        </p:grpSpPr>
        <p:pic>
          <p:nvPicPr>
            <p:cNvPr id="11" name="object 11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502606" y="573600"/>
              <a:ext cx="154933" cy="203479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302784" y="573600"/>
              <a:ext cx="173757" cy="203479"/>
            </a:xfrm>
            <a:prstGeom prst="rect">
              <a:avLst/>
            </a:prstGeom>
          </p:spPr>
        </p:pic>
      </p:grpSp>
      <p:grpSp>
        <p:nvGrpSpPr>
          <p:cNvPr id="13" name="object 13" descr=""/>
          <p:cNvGrpSpPr/>
          <p:nvPr/>
        </p:nvGrpSpPr>
        <p:grpSpPr>
          <a:xfrm>
            <a:off x="16736207" y="565471"/>
            <a:ext cx="422909" cy="217170"/>
            <a:chOff x="16736207" y="565471"/>
            <a:chExt cx="422909" cy="217170"/>
          </a:xfrm>
        </p:grpSpPr>
        <p:pic>
          <p:nvPicPr>
            <p:cNvPr id="14" name="object 14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736207" y="565471"/>
              <a:ext cx="198614" cy="214148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965230" y="565471"/>
              <a:ext cx="193546" cy="216943"/>
            </a:xfrm>
            <a:prstGeom prst="rect">
              <a:avLst/>
            </a:prstGeom>
          </p:spPr>
        </p:pic>
      </p:grpSp>
      <p:sp>
        <p:nvSpPr>
          <p:cNvPr id="16" name="object 16" descr=""/>
          <p:cNvSpPr/>
          <p:nvPr/>
        </p:nvSpPr>
        <p:spPr>
          <a:xfrm>
            <a:off x="1161893" y="1178502"/>
            <a:ext cx="501015" cy="558800"/>
          </a:xfrm>
          <a:custGeom>
            <a:avLst/>
            <a:gdLst/>
            <a:ahLst/>
            <a:cxnLst/>
            <a:rect l="l" t="t" r="r" b="b"/>
            <a:pathLst>
              <a:path w="501014" h="558800">
                <a:moveTo>
                  <a:pt x="210074" y="558562"/>
                </a:moveTo>
                <a:lnTo>
                  <a:pt x="0" y="558562"/>
                </a:lnTo>
                <a:lnTo>
                  <a:pt x="0" y="0"/>
                </a:lnTo>
                <a:lnTo>
                  <a:pt x="210074" y="0"/>
                </a:lnTo>
                <a:lnTo>
                  <a:pt x="261825" y="3369"/>
                </a:lnTo>
                <a:lnTo>
                  <a:pt x="309213" y="13224"/>
                </a:lnTo>
                <a:lnTo>
                  <a:pt x="351981" y="29181"/>
                </a:lnTo>
                <a:lnTo>
                  <a:pt x="389876" y="50858"/>
                </a:lnTo>
                <a:lnTo>
                  <a:pt x="422641" y="77873"/>
                </a:lnTo>
                <a:lnTo>
                  <a:pt x="450021" y="109842"/>
                </a:lnTo>
                <a:lnTo>
                  <a:pt x="450318" y="110341"/>
                </a:lnTo>
                <a:lnTo>
                  <a:pt x="120992" y="110341"/>
                </a:lnTo>
                <a:lnTo>
                  <a:pt x="120992" y="448220"/>
                </a:lnTo>
                <a:lnTo>
                  <a:pt x="450583" y="448220"/>
                </a:lnTo>
                <a:lnTo>
                  <a:pt x="450021" y="449163"/>
                </a:lnTo>
                <a:lnTo>
                  <a:pt x="422641" y="481031"/>
                </a:lnTo>
                <a:lnTo>
                  <a:pt x="389876" y="507944"/>
                </a:lnTo>
                <a:lnTo>
                  <a:pt x="351981" y="529528"/>
                </a:lnTo>
                <a:lnTo>
                  <a:pt x="309213" y="545408"/>
                </a:lnTo>
                <a:lnTo>
                  <a:pt x="261825" y="555211"/>
                </a:lnTo>
                <a:lnTo>
                  <a:pt x="210074" y="558562"/>
                </a:lnTo>
                <a:close/>
              </a:path>
              <a:path w="501014" h="558800">
                <a:moveTo>
                  <a:pt x="450583" y="448220"/>
                </a:moveTo>
                <a:lnTo>
                  <a:pt x="212068" y="448220"/>
                </a:lnTo>
                <a:lnTo>
                  <a:pt x="260487" y="443204"/>
                </a:lnTo>
                <a:lnTo>
                  <a:pt x="301593" y="428421"/>
                </a:lnTo>
                <a:lnTo>
                  <a:pt x="334722" y="404272"/>
                </a:lnTo>
                <a:lnTo>
                  <a:pt x="359209" y="371156"/>
                </a:lnTo>
                <a:lnTo>
                  <a:pt x="374388" y="329473"/>
                </a:lnTo>
                <a:lnTo>
                  <a:pt x="379596" y="279623"/>
                </a:lnTo>
                <a:lnTo>
                  <a:pt x="374388" y="229723"/>
                </a:lnTo>
                <a:lnTo>
                  <a:pt x="359209" y="187913"/>
                </a:lnTo>
                <a:lnTo>
                  <a:pt x="334722" y="154632"/>
                </a:lnTo>
                <a:lnTo>
                  <a:pt x="301593" y="130318"/>
                </a:lnTo>
                <a:lnTo>
                  <a:pt x="260487" y="115408"/>
                </a:lnTo>
                <a:lnTo>
                  <a:pt x="212068" y="110341"/>
                </a:lnTo>
                <a:lnTo>
                  <a:pt x="450318" y="110341"/>
                </a:lnTo>
                <a:lnTo>
                  <a:pt x="471761" y="146385"/>
                </a:lnTo>
                <a:lnTo>
                  <a:pt x="487606" y="187117"/>
                </a:lnTo>
                <a:lnTo>
                  <a:pt x="497300" y="231658"/>
                </a:lnTo>
                <a:lnTo>
                  <a:pt x="500588" y="279623"/>
                </a:lnTo>
                <a:lnTo>
                  <a:pt x="497300" y="327570"/>
                </a:lnTo>
                <a:lnTo>
                  <a:pt x="487606" y="372058"/>
                </a:lnTo>
                <a:lnTo>
                  <a:pt x="471761" y="412714"/>
                </a:lnTo>
                <a:lnTo>
                  <a:pt x="450583" y="448220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 descr=""/>
          <p:cNvSpPr/>
          <p:nvPr/>
        </p:nvSpPr>
        <p:spPr>
          <a:xfrm>
            <a:off x="1734944" y="1178502"/>
            <a:ext cx="448945" cy="558800"/>
          </a:xfrm>
          <a:custGeom>
            <a:avLst/>
            <a:gdLst/>
            <a:ahLst/>
            <a:cxnLst/>
            <a:rect l="l" t="t" r="r" b="b"/>
            <a:pathLst>
              <a:path w="448944" h="558800">
                <a:moveTo>
                  <a:pt x="255280" y="558562"/>
                </a:moveTo>
                <a:lnTo>
                  <a:pt x="0" y="558562"/>
                </a:lnTo>
                <a:lnTo>
                  <a:pt x="0" y="0"/>
                </a:lnTo>
                <a:lnTo>
                  <a:pt x="235336" y="0"/>
                </a:lnTo>
                <a:lnTo>
                  <a:pt x="291052" y="5244"/>
                </a:lnTo>
                <a:lnTo>
                  <a:pt x="337591" y="20484"/>
                </a:lnTo>
                <a:lnTo>
                  <a:pt x="374527" y="44976"/>
                </a:lnTo>
                <a:lnTo>
                  <a:pt x="401435" y="77977"/>
                </a:lnTo>
                <a:lnTo>
                  <a:pt x="412839" y="106229"/>
                </a:lnTo>
                <a:lnTo>
                  <a:pt x="120992" y="106229"/>
                </a:lnTo>
                <a:lnTo>
                  <a:pt x="120992" y="226166"/>
                </a:lnTo>
                <a:lnTo>
                  <a:pt x="405501" y="226166"/>
                </a:lnTo>
                <a:lnTo>
                  <a:pt x="385890" y="249907"/>
                </a:lnTo>
                <a:lnTo>
                  <a:pt x="360317" y="265916"/>
                </a:lnTo>
                <a:lnTo>
                  <a:pt x="396008" y="284806"/>
                </a:lnTo>
                <a:lnTo>
                  <a:pt x="423970" y="313720"/>
                </a:lnTo>
                <a:lnTo>
                  <a:pt x="430334" y="326227"/>
                </a:lnTo>
                <a:lnTo>
                  <a:pt x="120992" y="326227"/>
                </a:lnTo>
                <a:lnTo>
                  <a:pt x="120992" y="452332"/>
                </a:lnTo>
                <a:lnTo>
                  <a:pt x="436783" y="452332"/>
                </a:lnTo>
                <a:lnTo>
                  <a:pt x="425614" y="479162"/>
                </a:lnTo>
                <a:lnTo>
                  <a:pt x="397628" y="512729"/>
                </a:lnTo>
                <a:lnTo>
                  <a:pt x="359504" y="537671"/>
                </a:lnTo>
                <a:lnTo>
                  <a:pt x="311851" y="553209"/>
                </a:lnTo>
                <a:lnTo>
                  <a:pt x="255280" y="558562"/>
                </a:lnTo>
                <a:close/>
              </a:path>
              <a:path w="448944" h="558800">
                <a:moveTo>
                  <a:pt x="405501" y="226166"/>
                </a:moveTo>
                <a:lnTo>
                  <a:pt x="230017" y="226166"/>
                </a:lnTo>
                <a:lnTo>
                  <a:pt x="260691" y="222343"/>
                </a:lnTo>
                <a:lnTo>
                  <a:pt x="283450" y="211002"/>
                </a:lnTo>
                <a:lnTo>
                  <a:pt x="297608" y="192337"/>
                </a:lnTo>
                <a:lnTo>
                  <a:pt x="302480" y="166540"/>
                </a:lnTo>
                <a:lnTo>
                  <a:pt x="297608" y="140636"/>
                </a:lnTo>
                <a:lnTo>
                  <a:pt x="283450" y="121735"/>
                </a:lnTo>
                <a:lnTo>
                  <a:pt x="260691" y="110159"/>
                </a:lnTo>
                <a:lnTo>
                  <a:pt x="230017" y="106229"/>
                </a:lnTo>
                <a:lnTo>
                  <a:pt x="412839" y="106229"/>
                </a:lnTo>
                <a:lnTo>
                  <a:pt x="417892" y="118746"/>
                </a:lnTo>
                <a:lnTo>
                  <a:pt x="423472" y="166540"/>
                </a:lnTo>
                <a:lnTo>
                  <a:pt x="418839" y="196813"/>
                </a:lnTo>
                <a:lnTo>
                  <a:pt x="405855" y="225737"/>
                </a:lnTo>
                <a:lnTo>
                  <a:pt x="405501" y="226166"/>
                </a:lnTo>
                <a:close/>
              </a:path>
              <a:path w="448944" h="558800">
                <a:moveTo>
                  <a:pt x="436783" y="452332"/>
                </a:moveTo>
                <a:lnTo>
                  <a:pt x="249961" y="452332"/>
                </a:lnTo>
                <a:lnTo>
                  <a:pt x="282307" y="448263"/>
                </a:lnTo>
                <a:lnTo>
                  <a:pt x="306801" y="436226"/>
                </a:lnTo>
                <a:lnTo>
                  <a:pt x="322320" y="416480"/>
                </a:lnTo>
                <a:lnTo>
                  <a:pt x="327742" y="389280"/>
                </a:lnTo>
                <a:lnTo>
                  <a:pt x="322320" y="362080"/>
                </a:lnTo>
                <a:lnTo>
                  <a:pt x="306801" y="342333"/>
                </a:lnTo>
                <a:lnTo>
                  <a:pt x="282307" y="330296"/>
                </a:lnTo>
                <a:lnTo>
                  <a:pt x="249961" y="326227"/>
                </a:lnTo>
                <a:lnTo>
                  <a:pt x="430334" y="326227"/>
                </a:lnTo>
                <a:lnTo>
                  <a:pt x="442211" y="349572"/>
                </a:lnTo>
                <a:lnTo>
                  <a:pt x="448734" y="389280"/>
                </a:lnTo>
                <a:lnTo>
                  <a:pt x="442852" y="437752"/>
                </a:lnTo>
                <a:lnTo>
                  <a:pt x="436783" y="452332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 descr=""/>
          <p:cNvSpPr/>
          <p:nvPr/>
        </p:nvSpPr>
        <p:spPr>
          <a:xfrm>
            <a:off x="2424189" y="1161368"/>
            <a:ext cx="559435" cy="585470"/>
          </a:xfrm>
          <a:custGeom>
            <a:avLst/>
            <a:gdLst/>
            <a:ahLst/>
            <a:cxnLst/>
            <a:rect l="l" t="t" r="r" b="b"/>
            <a:pathLst>
              <a:path w="559435" h="585469">
                <a:moveTo>
                  <a:pt x="553106" y="290589"/>
                </a:moveTo>
                <a:lnTo>
                  <a:pt x="440756" y="290589"/>
                </a:lnTo>
                <a:lnTo>
                  <a:pt x="440756" y="149406"/>
                </a:lnTo>
                <a:lnTo>
                  <a:pt x="338379" y="149406"/>
                </a:lnTo>
                <a:lnTo>
                  <a:pt x="338379" y="47974"/>
                </a:lnTo>
                <a:lnTo>
                  <a:pt x="440756" y="47974"/>
                </a:lnTo>
                <a:lnTo>
                  <a:pt x="440756" y="0"/>
                </a:lnTo>
                <a:lnTo>
                  <a:pt x="553106" y="0"/>
                </a:lnTo>
                <a:lnTo>
                  <a:pt x="553106" y="290589"/>
                </a:lnTo>
                <a:close/>
              </a:path>
              <a:path w="559435" h="585469">
                <a:moveTo>
                  <a:pt x="0" y="294701"/>
                </a:moveTo>
                <a:lnTo>
                  <a:pt x="0" y="193269"/>
                </a:lnTo>
                <a:lnTo>
                  <a:pt x="41691" y="182392"/>
                </a:lnTo>
                <a:lnTo>
                  <a:pt x="77805" y="161540"/>
                </a:lnTo>
                <a:lnTo>
                  <a:pt x="107530" y="131930"/>
                </a:lnTo>
                <a:lnTo>
                  <a:pt x="130052" y="94781"/>
                </a:lnTo>
                <a:lnTo>
                  <a:pt x="144561" y="51312"/>
                </a:lnTo>
                <a:lnTo>
                  <a:pt x="150242" y="2741"/>
                </a:lnTo>
                <a:lnTo>
                  <a:pt x="263257" y="9594"/>
                </a:lnTo>
                <a:lnTo>
                  <a:pt x="262031" y="36559"/>
                </a:lnTo>
                <a:lnTo>
                  <a:pt x="258437" y="62881"/>
                </a:lnTo>
                <a:lnTo>
                  <a:pt x="252600" y="88431"/>
                </a:lnTo>
                <a:lnTo>
                  <a:pt x="244643" y="113083"/>
                </a:lnTo>
                <a:lnTo>
                  <a:pt x="373775" y="195325"/>
                </a:lnTo>
                <a:lnTo>
                  <a:pt x="196778" y="195325"/>
                </a:lnTo>
                <a:lnTo>
                  <a:pt x="166293" y="227043"/>
                </a:lnTo>
                <a:lnTo>
                  <a:pt x="130958" y="253498"/>
                </a:lnTo>
                <a:lnTo>
                  <a:pt x="91188" y="274031"/>
                </a:lnTo>
                <a:lnTo>
                  <a:pt x="47396" y="287985"/>
                </a:lnTo>
                <a:lnTo>
                  <a:pt x="0" y="294701"/>
                </a:lnTo>
                <a:close/>
              </a:path>
              <a:path w="559435" h="585469">
                <a:moveTo>
                  <a:pt x="337049" y="287162"/>
                </a:moveTo>
                <a:lnTo>
                  <a:pt x="196778" y="195325"/>
                </a:lnTo>
                <a:lnTo>
                  <a:pt x="373775" y="195325"/>
                </a:lnTo>
                <a:lnTo>
                  <a:pt x="394221" y="208347"/>
                </a:lnTo>
                <a:lnTo>
                  <a:pt x="337049" y="287162"/>
                </a:lnTo>
                <a:close/>
              </a:path>
              <a:path w="559435" h="585469">
                <a:moveTo>
                  <a:pt x="559089" y="585290"/>
                </a:moveTo>
                <a:lnTo>
                  <a:pt x="45870" y="585290"/>
                </a:lnTo>
                <a:lnTo>
                  <a:pt x="45870" y="413267"/>
                </a:lnTo>
                <a:lnTo>
                  <a:pt x="442086" y="413267"/>
                </a:lnTo>
                <a:lnTo>
                  <a:pt x="442086" y="390650"/>
                </a:lnTo>
                <a:lnTo>
                  <a:pt x="44541" y="390650"/>
                </a:lnTo>
                <a:lnTo>
                  <a:pt x="44541" y="311149"/>
                </a:lnTo>
                <a:lnTo>
                  <a:pt x="553106" y="311149"/>
                </a:lnTo>
                <a:lnTo>
                  <a:pt x="553106" y="483173"/>
                </a:lnTo>
                <a:lnTo>
                  <a:pt x="156890" y="483173"/>
                </a:lnTo>
                <a:lnTo>
                  <a:pt x="156890" y="505790"/>
                </a:lnTo>
                <a:lnTo>
                  <a:pt x="559089" y="505790"/>
                </a:lnTo>
                <a:lnTo>
                  <a:pt x="559089" y="585290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 descr=""/>
          <p:cNvSpPr/>
          <p:nvPr/>
        </p:nvSpPr>
        <p:spPr>
          <a:xfrm>
            <a:off x="3081003" y="1161368"/>
            <a:ext cx="541655" cy="592455"/>
          </a:xfrm>
          <a:custGeom>
            <a:avLst/>
            <a:gdLst/>
            <a:ahLst/>
            <a:cxnLst/>
            <a:rect l="l" t="t" r="r" b="b"/>
            <a:pathLst>
              <a:path w="541654" h="592455">
                <a:moveTo>
                  <a:pt x="535822" y="322115"/>
                </a:moveTo>
                <a:lnTo>
                  <a:pt x="425466" y="322115"/>
                </a:lnTo>
                <a:lnTo>
                  <a:pt x="425466" y="268658"/>
                </a:lnTo>
                <a:lnTo>
                  <a:pt x="364970" y="268658"/>
                </a:lnTo>
                <a:lnTo>
                  <a:pt x="364970" y="169967"/>
                </a:lnTo>
                <a:lnTo>
                  <a:pt x="425466" y="169967"/>
                </a:lnTo>
                <a:lnTo>
                  <a:pt x="425466" y="130216"/>
                </a:lnTo>
                <a:lnTo>
                  <a:pt x="364970" y="130216"/>
                </a:lnTo>
                <a:lnTo>
                  <a:pt x="364970" y="31526"/>
                </a:lnTo>
                <a:lnTo>
                  <a:pt x="425466" y="31526"/>
                </a:lnTo>
                <a:lnTo>
                  <a:pt x="425466" y="0"/>
                </a:lnTo>
                <a:lnTo>
                  <a:pt x="535822" y="0"/>
                </a:lnTo>
                <a:lnTo>
                  <a:pt x="535822" y="322115"/>
                </a:lnTo>
                <a:close/>
              </a:path>
              <a:path w="541654" h="592455">
                <a:moveTo>
                  <a:pt x="338379" y="298813"/>
                </a:moveTo>
                <a:lnTo>
                  <a:pt x="0" y="298813"/>
                </a:lnTo>
                <a:lnTo>
                  <a:pt x="0" y="6853"/>
                </a:lnTo>
                <a:lnTo>
                  <a:pt x="338379" y="6853"/>
                </a:lnTo>
                <a:lnTo>
                  <a:pt x="338379" y="102117"/>
                </a:lnTo>
                <a:lnTo>
                  <a:pt x="110355" y="102117"/>
                </a:lnTo>
                <a:lnTo>
                  <a:pt x="110355" y="203549"/>
                </a:lnTo>
                <a:lnTo>
                  <a:pt x="338379" y="203549"/>
                </a:lnTo>
                <a:lnTo>
                  <a:pt x="338379" y="298813"/>
                </a:lnTo>
                <a:close/>
              </a:path>
              <a:path w="541654" h="592455">
                <a:moveTo>
                  <a:pt x="338379" y="203549"/>
                </a:moveTo>
                <a:lnTo>
                  <a:pt x="228023" y="203549"/>
                </a:lnTo>
                <a:lnTo>
                  <a:pt x="228023" y="102117"/>
                </a:lnTo>
                <a:lnTo>
                  <a:pt x="338379" y="102117"/>
                </a:lnTo>
                <a:lnTo>
                  <a:pt x="338379" y="203549"/>
                </a:lnTo>
                <a:close/>
              </a:path>
              <a:path w="541654" h="592455">
                <a:moveTo>
                  <a:pt x="281871" y="592144"/>
                </a:moveTo>
                <a:lnTo>
                  <a:pt x="221877" y="590000"/>
                </a:lnTo>
                <a:lnTo>
                  <a:pt x="167093" y="583216"/>
                </a:lnTo>
                <a:lnTo>
                  <a:pt x="118984" y="571266"/>
                </a:lnTo>
                <a:lnTo>
                  <a:pt x="79015" y="553620"/>
                </a:lnTo>
                <a:lnTo>
                  <a:pt x="48651" y="529753"/>
                </a:lnTo>
                <a:lnTo>
                  <a:pt x="22602" y="461242"/>
                </a:lnTo>
                <a:lnTo>
                  <a:pt x="29359" y="423347"/>
                </a:lnTo>
                <a:lnTo>
                  <a:pt x="79015" y="368863"/>
                </a:lnTo>
                <a:lnTo>
                  <a:pt x="118984" y="351218"/>
                </a:lnTo>
                <a:lnTo>
                  <a:pt x="167093" y="339267"/>
                </a:lnTo>
                <a:lnTo>
                  <a:pt x="221877" y="332483"/>
                </a:lnTo>
                <a:lnTo>
                  <a:pt x="281871" y="330339"/>
                </a:lnTo>
                <a:lnTo>
                  <a:pt x="341865" y="332483"/>
                </a:lnTo>
                <a:lnTo>
                  <a:pt x="396650" y="339267"/>
                </a:lnTo>
                <a:lnTo>
                  <a:pt x="444759" y="351218"/>
                </a:lnTo>
                <a:lnTo>
                  <a:pt x="484728" y="368863"/>
                </a:lnTo>
                <a:lnTo>
                  <a:pt x="515091" y="392730"/>
                </a:lnTo>
                <a:lnTo>
                  <a:pt x="534078" y="422862"/>
                </a:lnTo>
                <a:lnTo>
                  <a:pt x="281871" y="422862"/>
                </a:lnTo>
                <a:lnTo>
                  <a:pt x="228013" y="425004"/>
                </a:lnTo>
                <a:lnTo>
                  <a:pt x="184064" y="431771"/>
                </a:lnTo>
                <a:lnTo>
                  <a:pt x="154449" y="443679"/>
                </a:lnTo>
                <a:lnTo>
                  <a:pt x="143595" y="461242"/>
                </a:lnTo>
                <a:lnTo>
                  <a:pt x="154449" y="479093"/>
                </a:lnTo>
                <a:lnTo>
                  <a:pt x="184064" y="490969"/>
                </a:lnTo>
                <a:lnTo>
                  <a:pt x="228013" y="497576"/>
                </a:lnTo>
                <a:lnTo>
                  <a:pt x="281871" y="499621"/>
                </a:lnTo>
                <a:lnTo>
                  <a:pt x="534078" y="499621"/>
                </a:lnTo>
                <a:lnTo>
                  <a:pt x="515091" y="529753"/>
                </a:lnTo>
                <a:lnTo>
                  <a:pt x="484728" y="553620"/>
                </a:lnTo>
                <a:lnTo>
                  <a:pt x="444759" y="571266"/>
                </a:lnTo>
                <a:lnTo>
                  <a:pt x="396650" y="583216"/>
                </a:lnTo>
                <a:lnTo>
                  <a:pt x="341865" y="590000"/>
                </a:lnTo>
                <a:lnTo>
                  <a:pt x="281871" y="592144"/>
                </a:lnTo>
                <a:close/>
              </a:path>
              <a:path w="541654" h="592455">
                <a:moveTo>
                  <a:pt x="534078" y="499621"/>
                </a:moveTo>
                <a:lnTo>
                  <a:pt x="281871" y="499621"/>
                </a:lnTo>
                <a:lnTo>
                  <a:pt x="335730" y="497576"/>
                </a:lnTo>
                <a:lnTo>
                  <a:pt x="379679" y="490969"/>
                </a:lnTo>
                <a:lnTo>
                  <a:pt x="409293" y="479093"/>
                </a:lnTo>
                <a:lnTo>
                  <a:pt x="420148" y="461242"/>
                </a:lnTo>
                <a:lnTo>
                  <a:pt x="409293" y="443679"/>
                </a:lnTo>
                <a:lnTo>
                  <a:pt x="379679" y="431771"/>
                </a:lnTo>
                <a:lnTo>
                  <a:pt x="335730" y="425004"/>
                </a:lnTo>
                <a:lnTo>
                  <a:pt x="281871" y="422862"/>
                </a:lnTo>
                <a:lnTo>
                  <a:pt x="534078" y="422862"/>
                </a:lnTo>
                <a:lnTo>
                  <a:pt x="534384" y="423347"/>
                </a:lnTo>
                <a:lnTo>
                  <a:pt x="541140" y="461242"/>
                </a:lnTo>
                <a:lnTo>
                  <a:pt x="534384" y="499136"/>
                </a:lnTo>
                <a:lnTo>
                  <a:pt x="534078" y="499621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0" name="object 20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112386" y="1933063"/>
            <a:ext cx="108455" cy="142611"/>
          </a:xfrm>
          <a:prstGeom prst="rect">
            <a:avLst/>
          </a:prstGeom>
        </p:spPr>
      </p:pic>
      <p:grpSp>
        <p:nvGrpSpPr>
          <p:cNvPr id="21" name="object 21" descr=""/>
          <p:cNvGrpSpPr/>
          <p:nvPr/>
        </p:nvGrpSpPr>
        <p:grpSpPr>
          <a:xfrm>
            <a:off x="1291084" y="1929680"/>
            <a:ext cx="493395" cy="149225"/>
            <a:chOff x="1291084" y="1929680"/>
            <a:chExt cx="493395" cy="149225"/>
          </a:xfrm>
        </p:grpSpPr>
        <p:pic>
          <p:nvPicPr>
            <p:cNvPr id="22" name="object 22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91084" y="1933063"/>
              <a:ext cx="112427" cy="142611"/>
            </a:xfrm>
            <a:prstGeom prst="rect">
              <a:avLst/>
            </a:prstGeom>
          </p:spPr>
        </p:pic>
        <p:pic>
          <p:nvPicPr>
            <p:cNvPr id="23" name="object 23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422854" y="1929680"/>
              <a:ext cx="361288" cy="149198"/>
            </a:xfrm>
            <a:prstGeom prst="rect">
              <a:avLst/>
            </a:prstGeom>
          </p:spPr>
        </p:pic>
      </p:grpSp>
      <p:pic>
        <p:nvPicPr>
          <p:cNvPr id="24" name="object 24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846038" y="1933063"/>
            <a:ext cx="108455" cy="142611"/>
          </a:xfrm>
          <a:prstGeom prst="rect">
            <a:avLst/>
          </a:prstGeom>
        </p:spPr>
      </p:pic>
      <p:sp>
        <p:nvSpPr>
          <p:cNvPr id="25" name="object 25" descr=""/>
          <p:cNvSpPr/>
          <p:nvPr/>
        </p:nvSpPr>
        <p:spPr>
          <a:xfrm>
            <a:off x="2024735" y="1929688"/>
            <a:ext cx="1062990" cy="149225"/>
          </a:xfrm>
          <a:custGeom>
            <a:avLst/>
            <a:gdLst/>
            <a:ahLst/>
            <a:cxnLst/>
            <a:rect l="l" t="t" r="r" b="b"/>
            <a:pathLst>
              <a:path w="1062989" h="149225">
                <a:moveTo>
                  <a:pt x="124333" y="74777"/>
                </a:moveTo>
                <a:lnTo>
                  <a:pt x="119278" y="45669"/>
                </a:lnTo>
                <a:lnTo>
                  <a:pt x="106032" y="25387"/>
                </a:lnTo>
                <a:lnTo>
                  <a:pt x="106032" y="74777"/>
                </a:lnTo>
                <a:lnTo>
                  <a:pt x="102133" y="97904"/>
                </a:lnTo>
                <a:lnTo>
                  <a:pt x="90944" y="114947"/>
                </a:lnTo>
                <a:lnTo>
                  <a:pt x="73177" y="125476"/>
                </a:lnTo>
                <a:lnTo>
                  <a:pt x="49555" y="129082"/>
                </a:lnTo>
                <a:lnTo>
                  <a:pt x="18122" y="129082"/>
                </a:lnTo>
                <a:lnTo>
                  <a:pt x="18122" y="20116"/>
                </a:lnTo>
                <a:lnTo>
                  <a:pt x="49555" y="20116"/>
                </a:lnTo>
                <a:lnTo>
                  <a:pt x="73177" y="23774"/>
                </a:lnTo>
                <a:lnTo>
                  <a:pt x="90944" y="34429"/>
                </a:lnTo>
                <a:lnTo>
                  <a:pt x="102133" y="51587"/>
                </a:lnTo>
                <a:lnTo>
                  <a:pt x="106032" y="74777"/>
                </a:lnTo>
                <a:lnTo>
                  <a:pt x="106032" y="25387"/>
                </a:lnTo>
                <a:lnTo>
                  <a:pt x="104559" y="23126"/>
                </a:lnTo>
                <a:lnTo>
                  <a:pt x="99682" y="20116"/>
                </a:lnTo>
                <a:lnTo>
                  <a:pt x="80911" y="8547"/>
                </a:lnTo>
                <a:lnTo>
                  <a:pt x="49047" y="3378"/>
                </a:lnTo>
                <a:lnTo>
                  <a:pt x="0" y="3378"/>
                </a:lnTo>
                <a:lnTo>
                  <a:pt x="0" y="145986"/>
                </a:lnTo>
                <a:lnTo>
                  <a:pt x="49047" y="145986"/>
                </a:lnTo>
                <a:lnTo>
                  <a:pt x="80911" y="140843"/>
                </a:lnTo>
                <a:lnTo>
                  <a:pt x="100101" y="129082"/>
                </a:lnTo>
                <a:lnTo>
                  <a:pt x="104559" y="126339"/>
                </a:lnTo>
                <a:lnTo>
                  <a:pt x="119278" y="103860"/>
                </a:lnTo>
                <a:lnTo>
                  <a:pt x="124333" y="74777"/>
                </a:lnTo>
                <a:close/>
              </a:path>
              <a:path w="1062989" h="149225">
                <a:moveTo>
                  <a:pt x="269925" y="145986"/>
                </a:moveTo>
                <a:lnTo>
                  <a:pt x="255879" y="110744"/>
                </a:lnTo>
                <a:lnTo>
                  <a:pt x="249288" y="94183"/>
                </a:lnTo>
                <a:lnTo>
                  <a:pt x="229857" y="45427"/>
                </a:lnTo>
                <a:lnTo>
                  <a:pt x="229857" y="94183"/>
                </a:lnTo>
                <a:lnTo>
                  <a:pt x="176149" y="94183"/>
                </a:lnTo>
                <a:lnTo>
                  <a:pt x="203085" y="25285"/>
                </a:lnTo>
                <a:lnTo>
                  <a:pt x="229857" y="94183"/>
                </a:lnTo>
                <a:lnTo>
                  <a:pt x="229857" y="45427"/>
                </a:lnTo>
                <a:lnTo>
                  <a:pt x="221830" y="25285"/>
                </a:lnTo>
                <a:lnTo>
                  <a:pt x="213106" y="3378"/>
                </a:lnTo>
                <a:lnTo>
                  <a:pt x="193941" y="3378"/>
                </a:lnTo>
                <a:lnTo>
                  <a:pt x="136944" y="145986"/>
                </a:lnTo>
                <a:lnTo>
                  <a:pt x="155943" y="145986"/>
                </a:lnTo>
                <a:lnTo>
                  <a:pt x="169760" y="110744"/>
                </a:lnTo>
                <a:lnTo>
                  <a:pt x="236245" y="110744"/>
                </a:lnTo>
                <a:lnTo>
                  <a:pt x="250063" y="145986"/>
                </a:lnTo>
                <a:lnTo>
                  <a:pt x="269925" y="145986"/>
                </a:lnTo>
                <a:close/>
              </a:path>
              <a:path w="1062989" h="149225">
                <a:moveTo>
                  <a:pt x="397548" y="3860"/>
                </a:moveTo>
                <a:lnTo>
                  <a:pt x="280111" y="3860"/>
                </a:lnTo>
                <a:lnTo>
                  <a:pt x="280111" y="20624"/>
                </a:lnTo>
                <a:lnTo>
                  <a:pt x="329857" y="20624"/>
                </a:lnTo>
                <a:lnTo>
                  <a:pt x="329857" y="145681"/>
                </a:lnTo>
                <a:lnTo>
                  <a:pt x="347980" y="145681"/>
                </a:lnTo>
                <a:lnTo>
                  <a:pt x="347980" y="20624"/>
                </a:lnTo>
                <a:lnTo>
                  <a:pt x="397548" y="20624"/>
                </a:lnTo>
                <a:lnTo>
                  <a:pt x="397548" y="3860"/>
                </a:lnTo>
                <a:close/>
              </a:path>
              <a:path w="1062989" h="149225">
                <a:moveTo>
                  <a:pt x="540715" y="145986"/>
                </a:moveTo>
                <a:lnTo>
                  <a:pt x="526669" y="110744"/>
                </a:lnTo>
                <a:lnTo>
                  <a:pt x="520077" y="94183"/>
                </a:lnTo>
                <a:lnTo>
                  <a:pt x="500646" y="45427"/>
                </a:lnTo>
                <a:lnTo>
                  <a:pt x="500646" y="94183"/>
                </a:lnTo>
                <a:lnTo>
                  <a:pt x="446938" y="94183"/>
                </a:lnTo>
                <a:lnTo>
                  <a:pt x="473887" y="25285"/>
                </a:lnTo>
                <a:lnTo>
                  <a:pt x="500646" y="94183"/>
                </a:lnTo>
                <a:lnTo>
                  <a:pt x="500646" y="45427"/>
                </a:lnTo>
                <a:lnTo>
                  <a:pt x="492620" y="25285"/>
                </a:lnTo>
                <a:lnTo>
                  <a:pt x="483895" y="3378"/>
                </a:lnTo>
                <a:lnTo>
                  <a:pt x="464731" y="3378"/>
                </a:lnTo>
                <a:lnTo>
                  <a:pt x="407733" y="145986"/>
                </a:lnTo>
                <a:lnTo>
                  <a:pt x="426732" y="145986"/>
                </a:lnTo>
                <a:lnTo>
                  <a:pt x="440550" y="110744"/>
                </a:lnTo>
                <a:lnTo>
                  <a:pt x="507047" y="110744"/>
                </a:lnTo>
                <a:lnTo>
                  <a:pt x="520852" y="145986"/>
                </a:lnTo>
                <a:lnTo>
                  <a:pt x="540715" y="145986"/>
                </a:lnTo>
                <a:close/>
              </a:path>
              <a:path w="1062989" h="149225">
                <a:moveTo>
                  <a:pt x="670064" y="105752"/>
                </a:moveTo>
                <a:lnTo>
                  <a:pt x="651764" y="75895"/>
                </a:lnTo>
                <a:lnTo>
                  <a:pt x="651764" y="105752"/>
                </a:lnTo>
                <a:lnTo>
                  <a:pt x="649579" y="116116"/>
                </a:lnTo>
                <a:lnTo>
                  <a:pt x="643305" y="123647"/>
                </a:lnTo>
                <a:lnTo>
                  <a:pt x="633399" y="128231"/>
                </a:lnTo>
                <a:lnTo>
                  <a:pt x="620331" y="129794"/>
                </a:lnTo>
                <a:lnTo>
                  <a:pt x="577329" y="129794"/>
                </a:lnTo>
                <a:lnTo>
                  <a:pt x="577329" y="81724"/>
                </a:lnTo>
                <a:lnTo>
                  <a:pt x="620331" y="81724"/>
                </a:lnTo>
                <a:lnTo>
                  <a:pt x="633399" y="83273"/>
                </a:lnTo>
                <a:lnTo>
                  <a:pt x="643305" y="87858"/>
                </a:lnTo>
                <a:lnTo>
                  <a:pt x="649579" y="95389"/>
                </a:lnTo>
                <a:lnTo>
                  <a:pt x="651764" y="105752"/>
                </a:lnTo>
                <a:lnTo>
                  <a:pt x="651764" y="75895"/>
                </a:lnTo>
                <a:lnTo>
                  <a:pt x="642099" y="72288"/>
                </a:lnTo>
                <a:lnTo>
                  <a:pt x="650684" y="68287"/>
                </a:lnTo>
                <a:lnTo>
                  <a:pt x="652729" y="66230"/>
                </a:lnTo>
                <a:lnTo>
                  <a:pt x="657466" y="61468"/>
                </a:lnTo>
                <a:lnTo>
                  <a:pt x="661911" y="52705"/>
                </a:lnTo>
                <a:lnTo>
                  <a:pt x="663511" y="42900"/>
                </a:lnTo>
                <a:lnTo>
                  <a:pt x="660336" y="26441"/>
                </a:lnTo>
                <a:lnTo>
                  <a:pt x="655218" y="19583"/>
                </a:lnTo>
                <a:lnTo>
                  <a:pt x="651052" y="13995"/>
                </a:lnTo>
                <a:lnTo>
                  <a:pt x="645198" y="10934"/>
                </a:lnTo>
                <a:lnTo>
                  <a:pt x="645198" y="42900"/>
                </a:lnTo>
                <a:lnTo>
                  <a:pt x="643204" y="52933"/>
                </a:lnTo>
                <a:lnTo>
                  <a:pt x="637362" y="60248"/>
                </a:lnTo>
                <a:lnTo>
                  <a:pt x="627938" y="64719"/>
                </a:lnTo>
                <a:lnTo>
                  <a:pt x="615149" y="66230"/>
                </a:lnTo>
                <a:lnTo>
                  <a:pt x="577329" y="66230"/>
                </a:lnTo>
                <a:lnTo>
                  <a:pt x="577329" y="19583"/>
                </a:lnTo>
                <a:lnTo>
                  <a:pt x="615149" y="19583"/>
                </a:lnTo>
                <a:lnTo>
                  <a:pt x="627938" y="21094"/>
                </a:lnTo>
                <a:lnTo>
                  <a:pt x="637362" y="25565"/>
                </a:lnTo>
                <a:lnTo>
                  <a:pt x="643204" y="32880"/>
                </a:lnTo>
                <a:lnTo>
                  <a:pt x="645198" y="42900"/>
                </a:lnTo>
                <a:lnTo>
                  <a:pt x="645198" y="10934"/>
                </a:lnTo>
                <a:lnTo>
                  <a:pt x="636041" y="6121"/>
                </a:lnTo>
                <a:lnTo>
                  <a:pt x="615670" y="3378"/>
                </a:lnTo>
                <a:lnTo>
                  <a:pt x="559193" y="3378"/>
                </a:lnTo>
                <a:lnTo>
                  <a:pt x="559193" y="145986"/>
                </a:lnTo>
                <a:lnTo>
                  <a:pt x="620852" y="145986"/>
                </a:lnTo>
                <a:lnTo>
                  <a:pt x="641654" y="143154"/>
                </a:lnTo>
                <a:lnTo>
                  <a:pt x="657123" y="135089"/>
                </a:lnTo>
                <a:lnTo>
                  <a:pt x="661136" y="129794"/>
                </a:lnTo>
                <a:lnTo>
                  <a:pt x="666750" y="122402"/>
                </a:lnTo>
                <a:lnTo>
                  <a:pt x="670064" y="105752"/>
                </a:lnTo>
                <a:close/>
              </a:path>
              <a:path w="1062989" h="149225">
                <a:moveTo>
                  <a:pt x="815136" y="145986"/>
                </a:moveTo>
                <a:lnTo>
                  <a:pt x="801090" y="110744"/>
                </a:lnTo>
                <a:lnTo>
                  <a:pt x="794499" y="94183"/>
                </a:lnTo>
                <a:lnTo>
                  <a:pt x="775068" y="45427"/>
                </a:lnTo>
                <a:lnTo>
                  <a:pt x="775068" y="94183"/>
                </a:lnTo>
                <a:lnTo>
                  <a:pt x="721360" y="94183"/>
                </a:lnTo>
                <a:lnTo>
                  <a:pt x="748309" y="25285"/>
                </a:lnTo>
                <a:lnTo>
                  <a:pt x="775068" y="94183"/>
                </a:lnTo>
                <a:lnTo>
                  <a:pt x="775068" y="45427"/>
                </a:lnTo>
                <a:lnTo>
                  <a:pt x="767041" y="25285"/>
                </a:lnTo>
                <a:lnTo>
                  <a:pt x="758317" y="3378"/>
                </a:lnTo>
                <a:lnTo>
                  <a:pt x="739152" y="3378"/>
                </a:lnTo>
                <a:lnTo>
                  <a:pt x="682155" y="145986"/>
                </a:lnTo>
                <a:lnTo>
                  <a:pt x="701154" y="145986"/>
                </a:lnTo>
                <a:lnTo>
                  <a:pt x="714971" y="110744"/>
                </a:lnTo>
                <a:lnTo>
                  <a:pt x="781456" y="110744"/>
                </a:lnTo>
                <a:lnTo>
                  <a:pt x="795274" y="145986"/>
                </a:lnTo>
                <a:lnTo>
                  <a:pt x="815136" y="145986"/>
                </a:lnTo>
                <a:close/>
              </a:path>
              <a:path w="1062989" h="149225">
                <a:moveTo>
                  <a:pt x="939660" y="107886"/>
                </a:moveTo>
                <a:lnTo>
                  <a:pt x="913790" y="72466"/>
                </a:lnTo>
                <a:lnTo>
                  <a:pt x="872921" y="60756"/>
                </a:lnTo>
                <a:lnTo>
                  <a:pt x="859764" y="55029"/>
                </a:lnTo>
                <a:lnTo>
                  <a:pt x="852131" y="47739"/>
                </a:lnTo>
                <a:lnTo>
                  <a:pt x="849680" y="38100"/>
                </a:lnTo>
                <a:lnTo>
                  <a:pt x="851928" y="29235"/>
                </a:lnTo>
                <a:lnTo>
                  <a:pt x="858532" y="22250"/>
                </a:lnTo>
                <a:lnTo>
                  <a:pt x="869200" y="17665"/>
                </a:lnTo>
                <a:lnTo>
                  <a:pt x="883704" y="16027"/>
                </a:lnTo>
                <a:lnTo>
                  <a:pt x="898283" y="18072"/>
                </a:lnTo>
                <a:lnTo>
                  <a:pt x="909472" y="23698"/>
                </a:lnTo>
                <a:lnTo>
                  <a:pt x="916978" y="32169"/>
                </a:lnTo>
                <a:lnTo>
                  <a:pt x="920483" y="42722"/>
                </a:lnTo>
                <a:lnTo>
                  <a:pt x="939139" y="42722"/>
                </a:lnTo>
                <a:lnTo>
                  <a:pt x="934161" y="25539"/>
                </a:lnTo>
                <a:lnTo>
                  <a:pt x="922604" y="12014"/>
                </a:lnTo>
                <a:lnTo>
                  <a:pt x="905675" y="3175"/>
                </a:lnTo>
                <a:lnTo>
                  <a:pt x="884567" y="0"/>
                </a:lnTo>
                <a:lnTo>
                  <a:pt x="863358" y="2616"/>
                </a:lnTo>
                <a:lnTo>
                  <a:pt x="846505" y="10172"/>
                </a:lnTo>
                <a:lnTo>
                  <a:pt x="835380" y="22161"/>
                </a:lnTo>
                <a:lnTo>
                  <a:pt x="831367" y="38100"/>
                </a:lnTo>
                <a:lnTo>
                  <a:pt x="834339" y="53708"/>
                </a:lnTo>
                <a:lnTo>
                  <a:pt x="843229" y="65455"/>
                </a:lnTo>
                <a:lnTo>
                  <a:pt x="857961" y="74028"/>
                </a:lnTo>
                <a:lnTo>
                  <a:pt x="878522" y="80111"/>
                </a:lnTo>
                <a:lnTo>
                  <a:pt x="897864" y="85178"/>
                </a:lnTo>
                <a:lnTo>
                  <a:pt x="911110" y="91071"/>
                </a:lnTo>
                <a:lnTo>
                  <a:pt x="918743" y="98691"/>
                </a:lnTo>
                <a:lnTo>
                  <a:pt x="921181" y="108953"/>
                </a:lnTo>
                <a:lnTo>
                  <a:pt x="918552" y="118719"/>
                </a:lnTo>
                <a:lnTo>
                  <a:pt x="911250" y="126314"/>
                </a:lnTo>
                <a:lnTo>
                  <a:pt x="900049" y="131241"/>
                </a:lnTo>
                <a:lnTo>
                  <a:pt x="885774" y="132994"/>
                </a:lnTo>
                <a:lnTo>
                  <a:pt x="870013" y="130810"/>
                </a:lnTo>
                <a:lnTo>
                  <a:pt x="857770" y="124688"/>
                </a:lnTo>
                <a:lnTo>
                  <a:pt x="849515" y="115341"/>
                </a:lnTo>
                <a:lnTo>
                  <a:pt x="845705" y="103441"/>
                </a:lnTo>
                <a:lnTo>
                  <a:pt x="827049" y="103441"/>
                </a:lnTo>
                <a:lnTo>
                  <a:pt x="832294" y="122237"/>
                </a:lnTo>
                <a:lnTo>
                  <a:pt x="844410" y="136664"/>
                </a:lnTo>
                <a:lnTo>
                  <a:pt x="862215" y="145923"/>
                </a:lnTo>
                <a:lnTo>
                  <a:pt x="884567" y="149199"/>
                </a:lnTo>
                <a:lnTo>
                  <a:pt x="906145" y="146342"/>
                </a:lnTo>
                <a:lnTo>
                  <a:pt x="923632" y="138163"/>
                </a:lnTo>
                <a:lnTo>
                  <a:pt x="935367" y="125158"/>
                </a:lnTo>
                <a:lnTo>
                  <a:pt x="939660" y="107886"/>
                </a:lnTo>
                <a:close/>
              </a:path>
              <a:path w="1062989" h="149225">
                <a:moveTo>
                  <a:pt x="1062443" y="128930"/>
                </a:moveTo>
                <a:lnTo>
                  <a:pt x="980757" y="128930"/>
                </a:lnTo>
                <a:lnTo>
                  <a:pt x="980757" y="81216"/>
                </a:lnTo>
                <a:lnTo>
                  <a:pt x="1054849" y="81216"/>
                </a:lnTo>
                <a:lnTo>
                  <a:pt x="1054849" y="64452"/>
                </a:lnTo>
                <a:lnTo>
                  <a:pt x="980757" y="64452"/>
                </a:lnTo>
                <a:lnTo>
                  <a:pt x="980757" y="19329"/>
                </a:lnTo>
                <a:lnTo>
                  <a:pt x="1060894" y="19329"/>
                </a:lnTo>
                <a:lnTo>
                  <a:pt x="1060894" y="3860"/>
                </a:lnTo>
                <a:lnTo>
                  <a:pt x="962621" y="3860"/>
                </a:lnTo>
                <a:lnTo>
                  <a:pt x="962621" y="19329"/>
                </a:lnTo>
                <a:lnTo>
                  <a:pt x="962621" y="64452"/>
                </a:lnTo>
                <a:lnTo>
                  <a:pt x="962621" y="81216"/>
                </a:lnTo>
                <a:lnTo>
                  <a:pt x="962621" y="128930"/>
                </a:lnTo>
                <a:lnTo>
                  <a:pt x="962621" y="145681"/>
                </a:lnTo>
                <a:lnTo>
                  <a:pt x="1062443" y="145681"/>
                </a:lnTo>
                <a:lnTo>
                  <a:pt x="1062443" y="128930"/>
                </a:lnTo>
                <a:close/>
              </a:path>
            </a:pathLst>
          </a:custGeom>
          <a:solidFill>
            <a:srgbClr val="9930AE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6" name="object 26" descr="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9508632" y="8901424"/>
            <a:ext cx="205024" cy="198291"/>
          </a:xfrm>
          <a:prstGeom prst="rect">
            <a:avLst/>
          </a:prstGeom>
        </p:spPr>
      </p:pic>
      <p:sp>
        <p:nvSpPr>
          <p:cNvPr id="27" name="object 27" descr=""/>
          <p:cNvSpPr/>
          <p:nvPr/>
        </p:nvSpPr>
        <p:spPr>
          <a:xfrm>
            <a:off x="9886163" y="8901582"/>
            <a:ext cx="51435" cy="198120"/>
          </a:xfrm>
          <a:custGeom>
            <a:avLst/>
            <a:gdLst/>
            <a:ahLst/>
            <a:cxnLst/>
            <a:rect l="l" t="t" r="r" b="b"/>
            <a:pathLst>
              <a:path w="51434" h="198120">
                <a:moveTo>
                  <a:pt x="50850" y="80010"/>
                </a:moveTo>
                <a:lnTo>
                  <a:pt x="22987" y="80010"/>
                </a:lnTo>
                <a:lnTo>
                  <a:pt x="22987" y="0"/>
                </a:lnTo>
                <a:lnTo>
                  <a:pt x="0" y="0"/>
                </a:lnTo>
                <a:lnTo>
                  <a:pt x="0" y="80010"/>
                </a:lnTo>
                <a:lnTo>
                  <a:pt x="0" y="102870"/>
                </a:lnTo>
                <a:lnTo>
                  <a:pt x="0" y="198120"/>
                </a:lnTo>
                <a:lnTo>
                  <a:pt x="22987" y="198120"/>
                </a:lnTo>
                <a:lnTo>
                  <a:pt x="22987" y="102870"/>
                </a:lnTo>
                <a:lnTo>
                  <a:pt x="50850" y="102870"/>
                </a:lnTo>
                <a:lnTo>
                  <a:pt x="50850" y="8001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 descr=""/>
          <p:cNvSpPr/>
          <p:nvPr/>
        </p:nvSpPr>
        <p:spPr>
          <a:xfrm>
            <a:off x="9738957" y="8906662"/>
            <a:ext cx="110489" cy="181610"/>
          </a:xfrm>
          <a:custGeom>
            <a:avLst/>
            <a:gdLst/>
            <a:ahLst/>
            <a:cxnLst/>
            <a:rect l="l" t="t" r="r" b="b"/>
            <a:pathLst>
              <a:path w="110490" h="181609">
                <a:moveTo>
                  <a:pt x="110286" y="571"/>
                </a:moveTo>
                <a:lnTo>
                  <a:pt x="87541" y="571"/>
                </a:lnTo>
                <a:lnTo>
                  <a:pt x="87541" y="68580"/>
                </a:lnTo>
                <a:lnTo>
                  <a:pt x="87541" y="90170"/>
                </a:lnTo>
                <a:lnTo>
                  <a:pt x="87541" y="160020"/>
                </a:lnTo>
                <a:lnTo>
                  <a:pt x="22758" y="160020"/>
                </a:lnTo>
                <a:lnTo>
                  <a:pt x="22758" y="90170"/>
                </a:lnTo>
                <a:lnTo>
                  <a:pt x="87541" y="90170"/>
                </a:lnTo>
                <a:lnTo>
                  <a:pt x="87541" y="68580"/>
                </a:lnTo>
                <a:lnTo>
                  <a:pt x="22758" y="68580"/>
                </a:lnTo>
                <a:lnTo>
                  <a:pt x="22758" y="0"/>
                </a:lnTo>
                <a:lnTo>
                  <a:pt x="0" y="0"/>
                </a:lnTo>
                <a:lnTo>
                  <a:pt x="0" y="68580"/>
                </a:lnTo>
                <a:lnTo>
                  <a:pt x="0" y="90170"/>
                </a:lnTo>
                <a:lnTo>
                  <a:pt x="0" y="160020"/>
                </a:lnTo>
                <a:lnTo>
                  <a:pt x="0" y="181610"/>
                </a:lnTo>
                <a:lnTo>
                  <a:pt x="110286" y="181610"/>
                </a:lnTo>
                <a:lnTo>
                  <a:pt x="110286" y="68580"/>
                </a:lnTo>
                <a:lnTo>
                  <a:pt x="110286" y="57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29" name="object 29" descr=""/>
          <p:cNvGrpSpPr/>
          <p:nvPr/>
        </p:nvGrpSpPr>
        <p:grpSpPr>
          <a:xfrm>
            <a:off x="9953045" y="8901424"/>
            <a:ext cx="631825" cy="196215"/>
            <a:chOff x="9953045" y="8901424"/>
            <a:chExt cx="631825" cy="196215"/>
          </a:xfrm>
        </p:grpSpPr>
        <p:sp>
          <p:nvSpPr>
            <p:cNvPr id="30" name="object 30" descr=""/>
            <p:cNvSpPr/>
            <p:nvPr/>
          </p:nvSpPr>
          <p:spPr>
            <a:xfrm>
              <a:off x="9953041" y="8902356"/>
              <a:ext cx="421640" cy="187960"/>
            </a:xfrm>
            <a:custGeom>
              <a:avLst/>
              <a:gdLst/>
              <a:ahLst/>
              <a:cxnLst/>
              <a:rect l="l" t="t" r="r" b="b"/>
              <a:pathLst>
                <a:path w="421640" h="187959">
                  <a:moveTo>
                    <a:pt x="193649" y="106108"/>
                  </a:moveTo>
                  <a:lnTo>
                    <a:pt x="133604" y="65709"/>
                  </a:lnTo>
                  <a:lnTo>
                    <a:pt x="106337" y="47371"/>
                  </a:lnTo>
                  <a:lnTo>
                    <a:pt x="110871" y="37198"/>
                  </a:lnTo>
                  <a:lnTo>
                    <a:pt x="114706" y="26555"/>
                  </a:lnTo>
                  <a:lnTo>
                    <a:pt x="117830" y="15532"/>
                  </a:lnTo>
                  <a:lnTo>
                    <a:pt x="120269" y="4178"/>
                  </a:lnTo>
                  <a:lnTo>
                    <a:pt x="96583" y="0"/>
                  </a:lnTo>
                  <a:lnTo>
                    <a:pt x="83845" y="39344"/>
                  </a:lnTo>
                  <a:lnTo>
                    <a:pt x="62547" y="71780"/>
                  </a:lnTo>
                  <a:lnTo>
                    <a:pt x="35102" y="93814"/>
                  </a:lnTo>
                  <a:lnTo>
                    <a:pt x="3949" y="101930"/>
                  </a:lnTo>
                  <a:lnTo>
                    <a:pt x="3949" y="123761"/>
                  </a:lnTo>
                  <a:lnTo>
                    <a:pt x="30632" y="119621"/>
                  </a:lnTo>
                  <a:lnTo>
                    <a:pt x="55460" y="107886"/>
                  </a:lnTo>
                  <a:lnTo>
                    <a:pt x="77635" y="89573"/>
                  </a:lnTo>
                  <a:lnTo>
                    <a:pt x="96354" y="65709"/>
                  </a:lnTo>
                  <a:lnTo>
                    <a:pt x="181102" y="124460"/>
                  </a:lnTo>
                  <a:lnTo>
                    <a:pt x="193649" y="106108"/>
                  </a:lnTo>
                  <a:close/>
                </a:path>
                <a:path w="421640" h="187959">
                  <a:moveTo>
                    <a:pt x="198056" y="166255"/>
                  </a:moveTo>
                  <a:lnTo>
                    <a:pt x="0" y="166255"/>
                  </a:lnTo>
                  <a:lnTo>
                    <a:pt x="0" y="187845"/>
                  </a:lnTo>
                  <a:lnTo>
                    <a:pt x="198056" y="187845"/>
                  </a:lnTo>
                  <a:lnTo>
                    <a:pt x="198056" y="166255"/>
                  </a:lnTo>
                  <a:close/>
                </a:path>
                <a:path w="421640" h="187959">
                  <a:moveTo>
                    <a:pt x="406793" y="6845"/>
                  </a:moveTo>
                  <a:lnTo>
                    <a:pt x="236131" y="6845"/>
                  </a:lnTo>
                  <a:lnTo>
                    <a:pt x="236131" y="28435"/>
                  </a:lnTo>
                  <a:lnTo>
                    <a:pt x="383578" y="28435"/>
                  </a:lnTo>
                  <a:lnTo>
                    <a:pt x="383578" y="79235"/>
                  </a:lnTo>
                  <a:lnTo>
                    <a:pt x="236131" y="79235"/>
                  </a:lnTo>
                  <a:lnTo>
                    <a:pt x="236131" y="100825"/>
                  </a:lnTo>
                  <a:lnTo>
                    <a:pt x="383578" y="100825"/>
                  </a:lnTo>
                  <a:lnTo>
                    <a:pt x="383578" y="147815"/>
                  </a:lnTo>
                  <a:lnTo>
                    <a:pt x="406793" y="147815"/>
                  </a:lnTo>
                  <a:lnTo>
                    <a:pt x="406793" y="100825"/>
                  </a:lnTo>
                  <a:lnTo>
                    <a:pt x="406793" y="79235"/>
                  </a:lnTo>
                  <a:lnTo>
                    <a:pt x="406793" y="28435"/>
                  </a:lnTo>
                  <a:lnTo>
                    <a:pt x="406793" y="6845"/>
                  </a:lnTo>
                  <a:close/>
                </a:path>
                <a:path w="421640" h="187959">
                  <a:moveTo>
                    <a:pt x="421424" y="166255"/>
                  </a:moveTo>
                  <a:lnTo>
                    <a:pt x="223367" y="166255"/>
                  </a:lnTo>
                  <a:lnTo>
                    <a:pt x="223367" y="187845"/>
                  </a:lnTo>
                  <a:lnTo>
                    <a:pt x="421424" y="187845"/>
                  </a:lnTo>
                  <a:lnTo>
                    <a:pt x="421424" y="16625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1" name="object 31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408371" y="8901424"/>
              <a:ext cx="176465" cy="195736"/>
            </a:xfrm>
            <a:prstGeom prst="rect">
              <a:avLst/>
            </a:prstGeom>
          </p:spPr>
        </p:pic>
      </p:grpSp>
      <p:sp>
        <p:nvSpPr>
          <p:cNvPr id="32" name="object 32" descr=""/>
          <p:cNvSpPr/>
          <p:nvPr/>
        </p:nvSpPr>
        <p:spPr>
          <a:xfrm>
            <a:off x="10623143" y="8909202"/>
            <a:ext cx="421640" cy="181610"/>
          </a:xfrm>
          <a:custGeom>
            <a:avLst/>
            <a:gdLst/>
            <a:ahLst/>
            <a:cxnLst/>
            <a:rect l="l" t="t" r="r" b="b"/>
            <a:pathLst>
              <a:path w="421640" h="181609">
                <a:moveTo>
                  <a:pt x="188074" y="105410"/>
                </a:moveTo>
                <a:lnTo>
                  <a:pt x="36220" y="105410"/>
                </a:lnTo>
                <a:lnTo>
                  <a:pt x="36220" y="72390"/>
                </a:lnTo>
                <a:lnTo>
                  <a:pt x="182499" y="72390"/>
                </a:lnTo>
                <a:lnTo>
                  <a:pt x="182499" y="52070"/>
                </a:lnTo>
                <a:lnTo>
                  <a:pt x="36220" y="52070"/>
                </a:lnTo>
                <a:lnTo>
                  <a:pt x="36220" y="20320"/>
                </a:lnTo>
                <a:lnTo>
                  <a:pt x="185051" y="20320"/>
                </a:lnTo>
                <a:lnTo>
                  <a:pt x="185051" y="0"/>
                </a:lnTo>
                <a:lnTo>
                  <a:pt x="13233" y="0"/>
                </a:lnTo>
                <a:lnTo>
                  <a:pt x="13233" y="20320"/>
                </a:lnTo>
                <a:lnTo>
                  <a:pt x="13233" y="52070"/>
                </a:lnTo>
                <a:lnTo>
                  <a:pt x="13233" y="72390"/>
                </a:lnTo>
                <a:lnTo>
                  <a:pt x="13233" y="105410"/>
                </a:lnTo>
                <a:lnTo>
                  <a:pt x="13233" y="125730"/>
                </a:lnTo>
                <a:lnTo>
                  <a:pt x="188074" y="125730"/>
                </a:lnTo>
                <a:lnTo>
                  <a:pt x="188074" y="105410"/>
                </a:lnTo>
                <a:close/>
              </a:path>
              <a:path w="421640" h="181609">
                <a:moveTo>
                  <a:pt x="198056" y="159867"/>
                </a:moveTo>
                <a:lnTo>
                  <a:pt x="0" y="159867"/>
                </a:lnTo>
                <a:lnTo>
                  <a:pt x="0" y="181000"/>
                </a:lnTo>
                <a:lnTo>
                  <a:pt x="198056" y="181000"/>
                </a:lnTo>
                <a:lnTo>
                  <a:pt x="198056" y="159867"/>
                </a:lnTo>
                <a:close/>
              </a:path>
              <a:path w="421640" h="181609">
                <a:moveTo>
                  <a:pt x="421424" y="160020"/>
                </a:moveTo>
                <a:lnTo>
                  <a:pt x="333654" y="160020"/>
                </a:lnTo>
                <a:lnTo>
                  <a:pt x="333654" y="121920"/>
                </a:lnTo>
                <a:lnTo>
                  <a:pt x="411441" y="121920"/>
                </a:lnTo>
                <a:lnTo>
                  <a:pt x="411441" y="101600"/>
                </a:lnTo>
                <a:lnTo>
                  <a:pt x="259588" y="101600"/>
                </a:lnTo>
                <a:lnTo>
                  <a:pt x="259588" y="71120"/>
                </a:lnTo>
                <a:lnTo>
                  <a:pt x="408419" y="71120"/>
                </a:lnTo>
                <a:lnTo>
                  <a:pt x="408419" y="50800"/>
                </a:lnTo>
                <a:lnTo>
                  <a:pt x="408419" y="20320"/>
                </a:lnTo>
                <a:lnTo>
                  <a:pt x="408419" y="0"/>
                </a:lnTo>
                <a:lnTo>
                  <a:pt x="236601" y="0"/>
                </a:lnTo>
                <a:lnTo>
                  <a:pt x="236601" y="20320"/>
                </a:lnTo>
                <a:lnTo>
                  <a:pt x="385673" y="20320"/>
                </a:lnTo>
                <a:lnTo>
                  <a:pt x="385673" y="50800"/>
                </a:lnTo>
                <a:lnTo>
                  <a:pt x="236601" y="50800"/>
                </a:lnTo>
                <a:lnTo>
                  <a:pt x="236601" y="71120"/>
                </a:lnTo>
                <a:lnTo>
                  <a:pt x="236601" y="101600"/>
                </a:lnTo>
                <a:lnTo>
                  <a:pt x="236601" y="121920"/>
                </a:lnTo>
                <a:lnTo>
                  <a:pt x="310210" y="121920"/>
                </a:lnTo>
                <a:lnTo>
                  <a:pt x="310210" y="160020"/>
                </a:lnTo>
                <a:lnTo>
                  <a:pt x="223367" y="160020"/>
                </a:lnTo>
                <a:lnTo>
                  <a:pt x="223367" y="181610"/>
                </a:lnTo>
                <a:lnTo>
                  <a:pt x="421424" y="181610"/>
                </a:lnTo>
                <a:lnTo>
                  <a:pt x="421424" y="1600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3" name="object 33" descr=""/>
          <p:cNvGrpSpPr/>
          <p:nvPr/>
        </p:nvGrpSpPr>
        <p:grpSpPr>
          <a:xfrm>
            <a:off x="11137127" y="8897942"/>
            <a:ext cx="651510" cy="201930"/>
            <a:chOff x="11137127" y="8897942"/>
            <a:chExt cx="651510" cy="201930"/>
          </a:xfrm>
        </p:grpSpPr>
        <p:pic>
          <p:nvPicPr>
            <p:cNvPr id="34" name="object 34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137127" y="8901425"/>
              <a:ext cx="408888" cy="198291"/>
            </a:xfrm>
            <a:prstGeom prst="rect">
              <a:avLst/>
            </a:prstGeom>
          </p:spPr>
        </p:pic>
        <p:pic>
          <p:nvPicPr>
            <p:cNvPr id="35" name="object 35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1580380" y="8897942"/>
              <a:ext cx="208043" cy="199219"/>
            </a:xfrm>
            <a:prstGeom prst="rect">
              <a:avLst/>
            </a:prstGeom>
          </p:spPr>
        </p:pic>
      </p:grpSp>
      <p:pic>
        <p:nvPicPr>
          <p:cNvPr id="36" name="object 36" descr="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11875289" y="8901424"/>
            <a:ext cx="184591" cy="198291"/>
          </a:xfrm>
          <a:prstGeom prst="rect">
            <a:avLst/>
          </a:prstGeom>
        </p:spPr>
      </p:pic>
      <p:sp>
        <p:nvSpPr>
          <p:cNvPr id="37" name="object 37" descr=""/>
          <p:cNvSpPr/>
          <p:nvPr/>
        </p:nvSpPr>
        <p:spPr>
          <a:xfrm>
            <a:off x="12092610" y="8907932"/>
            <a:ext cx="198120" cy="182880"/>
          </a:xfrm>
          <a:custGeom>
            <a:avLst/>
            <a:gdLst/>
            <a:ahLst/>
            <a:cxnLst/>
            <a:rect l="l" t="t" r="r" b="b"/>
            <a:pathLst>
              <a:path w="198120" h="182879">
                <a:moveTo>
                  <a:pt x="184823" y="0"/>
                </a:moveTo>
                <a:lnTo>
                  <a:pt x="12077" y="0"/>
                </a:lnTo>
                <a:lnTo>
                  <a:pt x="12077" y="21590"/>
                </a:lnTo>
                <a:lnTo>
                  <a:pt x="160680" y="21590"/>
                </a:lnTo>
                <a:lnTo>
                  <a:pt x="160680" y="138430"/>
                </a:lnTo>
                <a:lnTo>
                  <a:pt x="184823" y="138430"/>
                </a:lnTo>
                <a:lnTo>
                  <a:pt x="184823" y="21590"/>
                </a:lnTo>
                <a:lnTo>
                  <a:pt x="184823" y="0"/>
                </a:lnTo>
                <a:close/>
              </a:path>
              <a:path w="198120" h="182879">
                <a:moveTo>
                  <a:pt x="198069" y="160680"/>
                </a:moveTo>
                <a:lnTo>
                  <a:pt x="0" y="160680"/>
                </a:lnTo>
                <a:lnTo>
                  <a:pt x="0" y="182270"/>
                </a:lnTo>
                <a:lnTo>
                  <a:pt x="198069" y="182270"/>
                </a:lnTo>
                <a:lnTo>
                  <a:pt x="198069" y="1606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8" name="object 38" descr=""/>
          <p:cNvGrpSpPr/>
          <p:nvPr/>
        </p:nvGrpSpPr>
        <p:grpSpPr>
          <a:xfrm>
            <a:off x="12380926" y="8898870"/>
            <a:ext cx="654685" cy="201295"/>
            <a:chOff x="12380926" y="8898870"/>
            <a:chExt cx="654685" cy="201295"/>
          </a:xfrm>
        </p:grpSpPr>
        <p:pic>
          <p:nvPicPr>
            <p:cNvPr id="39" name="object 39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2380926" y="8898870"/>
              <a:ext cx="198058" cy="191325"/>
            </a:xfrm>
            <a:prstGeom prst="rect">
              <a:avLst/>
            </a:prstGeom>
          </p:spPr>
        </p:pic>
        <p:pic>
          <p:nvPicPr>
            <p:cNvPr id="40" name="object 40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2604294" y="8901424"/>
              <a:ext cx="207346" cy="198291"/>
            </a:xfrm>
            <a:prstGeom prst="rect">
              <a:avLst/>
            </a:prstGeom>
          </p:spPr>
        </p:pic>
        <p:pic>
          <p:nvPicPr>
            <p:cNvPr id="41" name="object 41" descr="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2834859" y="8901424"/>
              <a:ext cx="200148" cy="198291"/>
            </a:xfrm>
            <a:prstGeom prst="rect">
              <a:avLst/>
            </a:prstGeom>
          </p:spPr>
        </p:pic>
      </p:grpSp>
      <p:grpSp>
        <p:nvGrpSpPr>
          <p:cNvPr id="42" name="object 42" descr=""/>
          <p:cNvGrpSpPr/>
          <p:nvPr/>
        </p:nvGrpSpPr>
        <p:grpSpPr>
          <a:xfrm>
            <a:off x="13119785" y="8900263"/>
            <a:ext cx="633730" cy="200025"/>
            <a:chOff x="13119785" y="8900263"/>
            <a:chExt cx="633730" cy="200025"/>
          </a:xfrm>
        </p:grpSpPr>
        <p:pic>
          <p:nvPicPr>
            <p:cNvPr id="43" name="object 43" descr="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3119785" y="8901424"/>
              <a:ext cx="182502" cy="198291"/>
            </a:xfrm>
            <a:prstGeom prst="rect">
              <a:avLst/>
            </a:prstGeom>
          </p:spPr>
        </p:pic>
        <p:pic>
          <p:nvPicPr>
            <p:cNvPr id="44" name="object 44" descr="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3339205" y="8900263"/>
              <a:ext cx="198058" cy="199916"/>
            </a:xfrm>
            <a:prstGeom prst="rect">
              <a:avLst/>
            </a:prstGeom>
          </p:spPr>
        </p:pic>
        <p:pic>
          <p:nvPicPr>
            <p:cNvPr id="45" name="object 45" descr="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3562573" y="8901424"/>
              <a:ext cx="190860" cy="195736"/>
            </a:xfrm>
            <a:prstGeom prst="rect">
              <a:avLst/>
            </a:prstGeom>
          </p:spPr>
        </p:pic>
      </p:grpSp>
      <p:grpSp>
        <p:nvGrpSpPr>
          <p:cNvPr id="46" name="object 46" descr=""/>
          <p:cNvGrpSpPr/>
          <p:nvPr/>
        </p:nvGrpSpPr>
        <p:grpSpPr>
          <a:xfrm>
            <a:off x="13850605" y="8896780"/>
            <a:ext cx="421640" cy="200660"/>
            <a:chOff x="13850605" y="8896780"/>
            <a:chExt cx="421640" cy="200660"/>
          </a:xfrm>
        </p:grpSpPr>
        <p:sp>
          <p:nvSpPr>
            <p:cNvPr id="47" name="object 47" descr=""/>
            <p:cNvSpPr/>
            <p:nvPr/>
          </p:nvSpPr>
          <p:spPr>
            <a:xfrm>
              <a:off x="13850595" y="8909202"/>
              <a:ext cx="198120" cy="181610"/>
            </a:xfrm>
            <a:custGeom>
              <a:avLst/>
              <a:gdLst/>
              <a:ahLst/>
              <a:cxnLst/>
              <a:rect l="l" t="t" r="r" b="b"/>
              <a:pathLst>
                <a:path w="198119" h="181609">
                  <a:moveTo>
                    <a:pt x="184823" y="0"/>
                  </a:moveTo>
                  <a:lnTo>
                    <a:pt x="161836" y="0"/>
                  </a:lnTo>
                  <a:lnTo>
                    <a:pt x="161836" y="21590"/>
                  </a:lnTo>
                  <a:lnTo>
                    <a:pt x="161836" y="90170"/>
                  </a:lnTo>
                  <a:lnTo>
                    <a:pt x="35991" y="90170"/>
                  </a:lnTo>
                  <a:lnTo>
                    <a:pt x="35991" y="21590"/>
                  </a:lnTo>
                  <a:lnTo>
                    <a:pt x="161836" y="21590"/>
                  </a:lnTo>
                  <a:lnTo>
                    <a:pt x="161836" y="0"/>
                  </a:lnTo>
                  <a:lnTo>
                    <a:pt x="13004" y="0"/>
                  </a:lnTo>
                  <a:lnTo>
                    <a:pt x="13004" y="21590"/>
                  </a:lnTo>
                  <a:lnTo>
                    <a:pt x="13004" y="90170"/>
                  </a:lnTo>
                  <a:lnTo>
                    <a:pt x="13004" y="111760"/>
                  </a:lnTo>
                  <a:lnTo>
                    <a:pt x="184823" y="111760"/>
                  </a:lnTo>
                  <a:lnTo>
                    <a:pt x="184823" y="90449"/>
                  </a:lnTo>
                  <a:lnTo>
                    <a:pt x="184823" y="90170"/>
                  </a:lnTo>
                  <a:lnTo>
                    <a:pt x="184823" y="21590"/>
                  </a:lnTo>
                  <a:lnTo>
                    <a:pt x="184823" y="21018"/>
                  </a:lnTo>
                  <a:lnTo>
                    <a:pt x="184823" y="0"/>
                  </a:lnTo>
                  <a:close/>
                </a:path>
                <a:path w="198119" h="181609">
                  <a:moveTo>
                    <a:pt x="198069" y="159410"/>
                  </a:moveTo>
                  <a:lnTo>
                    <a:pt x="110528" y="159410"/>
                  </a:lnTo>
                  <a:lnTo>
                    <a:pt x="110528" y="111810"/>
                  </a:lnTo>
                  <a:lnTo>
                    <a:pt x="87071" y="111810"/>
                  </a:lnTo>
                  <a:lnTo>
                    <a:pt x="87071" y="159410"/>
                  </a:lnTo>
                  <a:lnTo>
                    <a:pt x="0" y="159410"/>
                  </a:lnTo>
                  <a:lnTo>
                    <a:pt x="0" y="181000"/>
                  </a:lnTo>
                  <a:lnTo>
                    <a:pt x="198069" y="181000"/>
                  </a:lnTo>
                  <a:lnTo>
                    <a:pt x="198069" y="15941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8" name="object 48" descr="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4073973" y="8896780"/>
              <a:ext cx="198058" cy="200612"/>
            </a:xfrm>
            <a:prstGeom prst="rect">
              <a:avLst/>
            </a:prstGeom>
          </p:spPr>
        </p:pic>
      </p:grpSp>
      <p:grpSp>
        <p:nvGrpSpPr>
          <p:cNvPr id="49" name="object 49" descr=""/>
          <p:cNvGrpSpPr/>
          <p:nvPr/>
        </p:nvGrpSpPr>
        <p:grpSpPr>
          <a:xfrm>
            <a:off x="9501898" y="9226001"/>
            <a:ext cx="435609" cy="198755"/>
            <a:chOff x="9501898" y="9226001"/>
            <a:chExt cx="435609" cy="198755"/>
          </a:xfrm>
        </p:grpSpPr>
        <p:pic>
          <p:nvPicPr>
            <p:cNvPr id="50" name="object 50" descr="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9501898" y="9226001"/>
              <a:ext cx="195040" cy="198755"/>
            </a:xfrm>
            <a:prstGeom prst="rect">
              <a:avLst/>
            </a:prstGeom>
          </p:spPr>
        </p:pic>
        <p:pic>
          <p:nvPicPr>
            <p:cNvPr id="51" name="object 51" descr="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9736643" y="9226465"/>
              <a:ext cx="200380" cy="198291"/>
            </a:xfrm>
            <a:prstGeom prst="rect">
              <a:avLst/>
            </a:prstGeom>
          </p:spPr>
        </p:pic>
      </p:grpSp>
      <p:pic>
        <p:nvPicPr>
          <p:cNvPr id="52" name="object 52" descr="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10026422" y="9226465"/>
            <a:ext cx="179483" cy="198291"/>
          </a:xfrm>
          <a:prstGeom prst="rect">
            <a:avLst/>
          </a:prstGeom>
        </p:spPr>
      </p:pic>
      <p:sp>
        <p:nvSpPr>
          <p:cNvPr id="53" name="object 53" descr=""/>
          <p:cNvSpPr/>
          <p:nvPr/>
        </p:nvSpPr>
        <p:spPr>
          <a:xfrm>
            <a:off x="10241191" y="9233052"/>
            <a:ext cx="198120" cy="182245"/>
          </a:xfrm>
          <a:custGeom>
            <a:avLst/>
            <a:gdLst/>
            <a:ahLst/>
            <a:cxnLst/>
            <a:rect l="l" t="t" r="r" b="b"/>
            <a:pathLst>
              <a:path w="198120" h="182245">
                <a:moveTo>
                  <a:pt x="183426" y="0"/>
                </a:moveTo>
                <a:lnTo>
                  <a:pt x="12776" y="0"/>
                </a:lnTo>
                <a:lnTo>
                  <a:pt x="12776" y="21590"/>
                </a:lnTo>
                <a:lnTo>
                  <a:pt x="160210" y="21590"/>
                </a:lnTo>
                <a:lnTo>
                  <a:pt x="160210" y="73660"/>
                </a:lnTo>
                <a:lnTo>
                  <a:pt x="12776" y="73660"/>
                </a:lnTo>
                <a:lnTo>
                  <a:pt x="12776" y="95250"/>
                </a:lnTo>
                <a:lnTo>
                  <a:pt x="160210" y="95250"/>
                </a:lnTo>
                <a:lnTo>
                  <a:pt x="160210" y="142240"/>
                </a:lnTo>
                <a:lnTo>
                  <a:pt x="183426" y="142240"/>
                </a:lnTo>
                <a:lnTo>
                  <a:pt x="183426" y="95250"/>
                </a:lnTo>
                <a:lnTo>
                  <a:pt x="183426" y="73660"/>
                </a:lnTo>
                <a:lnTo>
                  <a:pt x="183426" y="21590"/>
                </a:lnTo>
                <a:lnTo>
                  <a:pt x="183426" y="0"/>
                </a:lnTo>
                <a:close/>
              </a:path>
              <a:path w="198120" h="182245">
                <a:moveTo>
                  <a:pt x="198056" y="160591"/>
                </a:moveTo>
                <a:lnTo>
                  <a:pt x="0" y="160591"/>
                </a:lnTo>
                <a:lnTo>
                  <a:pt x="0" y="182194"/>
                </a:lnTo>
                <a:lnTo>
                  <a:pt x="198056" y="182194"/>
                </a:lnTo>
                <a:lnTo>
                  <a:pt x="198056" y="1605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54" name="object 54" descr=""/>
          <p:cNvGrpSpPr/>
          <p:nvPr/>
        </p:nvGrpSpPr>
        <p:grpSpPr>
          <a:xfrm>
            <a:off x="10529504" y="9226465"/>
            <a:ext cx="408940" cy="197485"/>
            <a:chOff x="10529504" y="9226465"/>
            <a:chExt cx="408940" cy="197485"/>
          </a:xfrm>
        </p:grpSpPr>
        <p:sp>
          <p:nvSpPr>
            <p:cNvPr id="55" name="object 55" descr=""/>
            <p:cNvSpPr/>
            <p:nvPr/>
          </p:nvSpPr>
          <p:spPr>
            <a:xfrm>
              <a:off x="10529494" y="9227972"/>
              <a:ext cx="198120" cy="194310"/>
            </a:xfrm>
            <a:custGeom>
              <a:avLst/>
              <a:gdLst/>
              <a:ahLst/>
              <a:cxnLst/>
              <a:rect l="l" t="t" r="r" b="b"/>
              <a:pathLst>
                <a:path w="198120" h="194309">
                  <a:moveTo>
                    <a:pt x="183667" y="0"/>
                  </a:moveTo>
                  <a:lnTo>
                    <a:pt x="13703" y="0"/>
                  </a:lnTo>
                  <a:lnTo>
                    <a:pt x="13703" y="17780"/>
                  </a:lnTo>
                  <a:lnTo>
                    <a:pt x="160680" y="17780"/>
                  </a:lnTo>
                  <a:lnTo>
                    <a:pt x="160680" y="38100"/>
                  </a:lnTo>
                  <a:lnTo>
                    <a:pt x="13703" y="38100"/>
                  </a:lnTo>
                  <a:lnTo>
                    <a:pt x="13703" y="54610"/>
                  </a:lnTo>
                  <a:lnTo>
                    <a:pt x="160680" y="54610"/>
                  </a:lnTo>
                  <a:lnTo>
                    <a:pt x="160680" y="71120"/>
                  </a:lnTo>
                  <a:lnTo>
                    <a:pt x="183667" y="71120"/>
                  </a:lnTo>
                  <a:lnTo>
                    <a:pt x="183667" y="54610"/>
                  </a:lnTo>
                  <a:lnTo>
                    <a:pt x="183667" y="38100"/>
                  </a:lnTo>
                  <a:lnTo>
                    <a:pt x="183667" y="17780"/>
                  </a:lnTo>
                  <a:lnTo>
                    <a:pt x="183667" y="0"/>
                  </a:lnTo>
                  <a:close/>
                </a:path>
                <a:path w="198120" h="194309">
                  <a:moveTo>
                    <a:pt x="187845" y="177800"/>
                  </a:moveTo>
                  <a:lnTo>
                    <a:pt x="36220" y="177800"/>
                  </a:lnTo>
                  <a:lnTo>
                    <a:pt x="36220" y="162560"/>
                  </a:lnTo>
                  <a:lnTo>
                    <a:pt x="184365" y="162560"/>
                  </a:lnTo>
                  <a:lnTo>
                    <a:pt x="184365" y="147320"/>
                  </a:lnTo>
                  <a:lnTo>
                    <a:pt x="184365" y="132080"/>
                  </a:lnTo>
                  <a:lnTo>
                    <a:pt x="184365" y="115570"/>
                  </a:lnTo>
                  <a:lnTo>
                    <a:pt x="13233" y="115570"/>
                  </a:lnTo>
                  <a:lnTo>
                    <a:pt x="13233" y="132080"/>
                  </a:lnTo>
                  <a:lnTo>
                    <a:pt x="161836" y="132080"/>
                  </a:lnTo>
                  <a:lnTo>
                    <a:pt x="161836" y="147320"/>
                  </a:lnTo>
                  <a:lnTo>
                    <a:pt x="13703" y="147320"/>
                  </a:lnTo>
                  <a:lnTo>
                    <a:pt x="13703" y="162560"/>
                  </a:lnTo>
                  <a:lnTo>
                    <a:pt x="13703" y="177800"/>
                  </a:lnTo>
                  <a:lnTo>
                    <a:pt x="13703" y="194310"/>
                  </a:lnTo>
                  <a:lnTo>
                    <a:pt x="187845" y="194310"/>
                  </a:lnTo>
                  <a:lnTo>
                    <a:pt x="187845" y="177800"/>
                  </a:lnTo>
                  <a:close/>
                </a:path>
                <a:path w="198120" h="194309">
                  <a:moveTo>
                    <a:pt x="198069" y="81394"/>
                  </a:moveTo>
                  <a:lnTo>
                    <a:pt x="0" y="81394"/>
                  </a:lnTo>
                  <a:lnTo>
                    <a:pt x="0" y="99275"/>
                  </a:lnTo>
                  <a:lnTo>
                    <a:pt x="198069" y="99275"/>
                  </a:lnTo>
                  <a:lnTo>
                    <a:pt x="198069" y="8139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6" name="object 56" descr="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0761463" y="9226465"/>
              <a:ext cx="176465" cy="196897"/>
            </a:xfrm>
            <a:prstGeom prst="rect">
              <a:avLst/>
            </a:prstGeom>
          </p:spPr>
        </p:pic>
      </p:grpSp>
      <p:pic>
        <p:nvPicPr>
          <p:cNvPr id="57" name="object 57" descr="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11044508" y="9226465"/>
            <a:ext cx="181573" cy="198291"/>
          </a:xfrm>
          <a:prstGeom prst="rect">
            <a:avLst/>
          </a:prstGeom>
        </p:spPr>
      </p:pic>
      <p:pic>
        <p:nvPicPr>
          <p:cNvPr id="58" name="object 58" descr=""/>
          <p:cNvPicPr/>
          <p:nvPr/>
        </p:nvPicPr>
        <p:blipFill>
          <a:blip r:embed="rId31" cstate="print"/>
          <a:stretch>
            <a:fillRect/>
          </a:stretch>
        </p:blipFill>
        <p:spPr>
          <a:xfrm>
            <a:off x="11331166" y="9226465"/>
            <a:ext cx="188539" cy="195736"/>
          </a:xfrm>
          <a:prstGeom prst="rect">
            <a:avLst/>
          </a:prstGeom>
        </p:spPr>
      </p:pic>
      <p:pic>
        <p:nvPicPr>
          <p:cNvPr id="59" name="object 59" descr=""/>
          <p:cNvPicPr/>
          <p:nvPr/>
        </p:nvPicPr>
        <p:blipFill>
          <a:blip r:embed="rId32" cstate="print"/>
          <a:stretch>
            <a:fillRect/>
          </a:stretch>
        </p:blipFill>
        <p:spPr>
          <a:xfrm>
            <a:off x="11564286" y="9226465"/>
            <a:ext cx="173446" cy="198523"/>
          </a:xfrm>
          <a:prstGeom prst="rect">
            <a:avLst/>
          </a:prstGeom>
        </p:spPr>
      </p:pic>
      <p:sp>
        <p:nvSpPr>
          <p:cNvPr id="60" name="object 60" descr=""/>
          <p:cNvSpPr/>
          <p:nvPr/>
        </p:nvSpPr>
        <p:spPr>
          <a:xfrm>
            <a:off x="11843753" y="9226474"/>
            <a:ext cx="419100" cy="198755"/>
          </a:xfrm>
          <a:custGeom>
            <a:avLst/>
            <a:gdLst/>
            <a:ahLst/>
            <a:cxnLst/>
            <a:rect l="l" t="t" r="r" b="b"/>
            <a:pathLst>
              <a:path w="419100" h="198754">
                <a:moveTo>
                  <a:pt x="135369" y="84048"/>
                </a:moveTo>
                <a:lnTo>
                  <a:pt x="104800" y="65239"/>
                </a:lnTo>
                <a:lnTo>
                  <a:pt x="74993" y="46901"/>
                </a:lnTo>
                <a:lnTo>
                  <a:pt x="77089" y="39928"/>
                </a:lnTo>
                <a:lnTo>
                  <a:pt x="78486" y="32499"/>
                </a:lnTo>
                <a:lnTo>
                  <a:pt x="78943" y="24841"/>
                </a:lnTo>
                <a:lnTo>
                  <a:pt x="129095" y="24841"/>
                </a:lnTo>
                <a:lnTo>
                  <a:pt x="129095" y="5105"/>
                </a:lnTo>
                <a:lnTo>
                  <a:pt x="2552" y="5105"/>
                </a:lnTo>
                <a:lnTo>
                  <a:pt x="2552" y="24841"/>
                </a:lnTo>
                <a:lnTo>
                  <a:pt x="55956" y="24841"/>
                </a:lnTo>
                <a:lnTo>
                  <a:pt x="50558" y="46901"/>
                </a:lnTo>
                <a:lnTo>
                  <a:pt x="39128" y="65100"/>
                </a:lnTo>
                <a:lnTo>
                  <a:pt x="22136" y="78168"/>
                </a:lnTo>
                <a:lnTo>
                  <a:pt x="0" y="84975"/>
                </a:lnTo>
                <a:lnTo>
                  <a:pt x="0" y="105651"/>
                </a:lnTo>
                <a:lnTo>
                  <a:pt x="21056" y="101155"/>
                </a:lnTo>
                <a:lnTo>
                  <a:pt x="39408" y="92583"/>
                </a:lnTo>
                <a:lnTo>
                  <a:pt x="54724" y="80441"/>
                </a:lnTo>
                <a:lnTo>
                  <a:pt x="66636" y="65239"/>
                </a:lnTo>
                <a:lnTo>
                  <a:pt x="123875" y="101155"/>
                </a:lnTo>
                <a:lnTo>
                  <a:pt x="124040" y="101155"/>
                </a:lnTo>
                <a:lnTo>
                  <a:pt x="135369" y="84048"/>
                </a:lnTo>
                <a:close/>
              </a:path>
              <a:path w="419100" h="198754">
                <a:moveTo>
                  <a:pt x="179717" y="157187"/>
                </a:moveTo>
                <a:lnTo>
                  <a:pt x="173126" y="138226"/>
                </a:lnTo>
                <a:lnTo>
                  <a:pt x="168732" y="135128"/>
                </a:lnTo>
                <a:lnTo>
                  <a:pt x="155105" y="125526"/>
                </a:lnTo>
                <a:lnTo>
                  <a:pt x="155105" y="157187"/>
                </a:lnTo>
                <a:lnTo>
                  <a:pt x="150431" y="167106"/>
                </a:lnTo>
                <a:lnTo>
                  <a:pt x="137629" y="173964"/>
                </a:lnTo>
                <a:lnTo>
                  <a:pt x="118465" y="177952"/>
                </a:lnTo>
                <a:lnTo>
                  <a:pt x="94729" y="179247"/>
                </a:lnTo>
                <a:lnTo>
                  <a:pt x="71094" y="177952"/>
                </a:lnTo>
                <a:lnTo>
                  <a:pt x="51917" y="173964"/>
                </a:lnTo>
                <a:lnTo>
                  <a:pt x="39065" y="167106"/>
                </a:lnTo>
                <a:lnTo>
                  <a:pt x="34366" y="157187"/>
                </a:lnTo>
                <a:lnTo>
                  <a:pt x="39065" y="147383"/>
                </a:lnTo>
                <a:lnTo>
                  <a:pt x="51917" y="140500"/>
                </a:lnTo>
                <a:lnTo>
                  <a:pt x="71094" y="136461"/>
                </a:lnTo>
                <a:lnTo>
                  <a:pt x="94729" y="135128"/>
                </a:lnTo>
                <a:lnTo>
                  <a:pt x="118465" y="136461"/>
                </a:lnTo>
                <a:lnTo>
                  <a:pt x="137629" y="140500"/>
                </a:lnTo>
                <a:lnTo>
                  <a:pt x="150431" y="147383"/>
                </a:lnTo>
                <a:lnTo>
                  <a:pt x="155105" y="157187"/>
                </a:lnTo>
                <a:lnTo>
                  <a:pt x="155105" y="125526"/>
                </a:lnTo>
                <a:lnTo>
                  <a:pt x="128092" y="118338"/>
                </a:lnTo>
                <a:lnTo>
                  <a:pt x="94729" y="116090"/>
                </a:lnTo>
                <a:lnTo>
                  <a:pt x="61468" y="118338"/>
                </a:lnTo>
                <a:lnTo>
                  <a:pt x="34480" y="125501"/>
                </a:lnTo>
                <a:lnTo>
                  <a:pt x="16370" y="138226"/>
                </a:lnTo>
                <a:lnTo>
                  <a:pt x="9753" y="157187"/>
                </a:lnTo>
                <a:lnTo>
                  <a:pt x="16370" y="176149"/>
                </a:lnTo>
                <a:lnTo>
                  <a:pt x="34480" y="188887"/>
                </a:lnTo>
                <a:lnTo>
                  <a:pt x="61468" y="196049"/>
                </a:lnTo>
                <a:lnTo>
                  <a:pt x="94729" y="198285"/>
                </a:lnTo>
                <a:lnTo>
                  <a:pt x="128092" y="196049"/>
                </a:lnTo>
                <a:lnTo>
                  <a:pt x="155079" y="188887"/>
                </a:lnTo>
                <a:lnTo>
                  <a:pt x="168732" y="179247"/>
                </a:lnTo>
                <a:lnTo>
                  <a:pt x="173126" y="176149"/>
                </a:lnTo>
                <a:lnTo>
                  <a:pt x="179717" y="157187"/>
                </a:lnTo>
                <a:close/>
              </a:path>
              <a:path w="419100" h="198754">
                <a:moveTo>
                  <a:pt x="204558" y="37846"/>
                </a:moveTo>
                <a:lnTo>
                  <a:pt x="176695" y="37846"/>
                </a:lnTo>
                <a:lnTo>
                  <a:pt x="176695" y="0"/>
                </a:lnTo>
                <a:lnTo>
                  <a:pt x="153708" y="0"/>
                </a:lnTo>
                <a:lnTo>
                  <a:pt x="153708" y="109588"/>
                </a:lnTo>
                <a:lnTo>
                  <a:pt x="176695" y="109588"/>
                </a:lnTo>
                <a:lnTo>
                  <a:pt x="176695" y="59677"/>
                </a:lnTo>
                <a:lnTo>
                  <a:pt x="204558" y="59677"/>
                </a:lnTo>
                <a:lnTo>
                  <a:pt x="204558" y="37846"/>
                </a:lnTo>
                <a:close/>
              </a:path>
              <a:path w="419100" h="198754">
                <a:moveTo>
                  <a:pt x="408660" y="113258"/>
                </a:moveTo>
                <a:lnTo>
                  <a:pt x="256565" y="113258"/>
                </a:lnTo>
                <a:lnTo>
                  <a:pt x="256565" y="80238"/>
                </a:lnTo>
                <a:lnTo>
                  <a:pt x="405638" y="80238"/>
                </a:lnTo>
                <a:lnTo>
                  <a:pt x="405638" y="59918"/>
                </a:lnTo>
                <a:lnTo>
                  <a:pt x="405638" y="28168"/>
                </a:lnTo>
                <a:lnTo>
                  <a:pt x="405638" y="6578"/>
                </a:lnTo>
                <a:lnTo>
                  <a:pt x="233819" y="6578"/>
                </a:lnTo>
                <a:lnTo>
                  <a:pt x="233819" y="28168"/>
                </a:lnTo>
                <a:lnTo>
                  <a:pt x="382879" y="28168"/>
                </a:lnTo>
                <a:lnTo>
                  <a:pt x="382879" y="59918"/>
                </a:lnTo>
                <a:lnTo>
                  <a:pt x="233819" y="59918"/>
                </a:lnTo>
                <a:lnTo>
                  <a:pt x="233819" y="80238"/>
                </a:lnTo>
                <a:lnTo>
                  <a:pt x="233819" y="113258"/>
                </a:lnTo>
                <a:lnTo>
                  <a:pt x="233819" y="133578"/>
                </a:lnTo>
                <a:lnTo>
                  <a:pt x="408660" y="133578"/>
                </a:lnTo>
                <a:lnTo>
                  <a:pt x="408660" y="113258"/>
                </a:lnTo>
                <a:close/>
              </a:path>
              <a:path w="419100" h="198754">
                <a:moveTo>
                  <a:pt x="418642" y="167640"/>
                </a:moveTo>
                <a:lnTo>
                  <a:pt x="220586" y="167640"/>
                </a:lnTo>
                <a:lnTo>
                  <a:pt x="220586" y="188772"/>
                </a:lnTo>
                <a:lnTo>
                  <a:pt x="418642" y="188772"/>
                </a:lnTo>
                <a:lnTo>
                  <a:pt x="418642" y="16764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61" name="object 61" descr=""/>
          <p:cNvGrpSpPr/>
          <p:nvPr/>
        </p:nvGrpSpPr>
        <p:grpSpPr>
          <a:xfrm>
            <a:off x="12351342" y="9226465"/>
            <a:ext cx="633095" cy="198755"/>
            <a:chOff x="12351342" y="9226465"/>
            <a:chExt cx="633095" cy="198755"/>
          </a:xfrm>
        </p:grpSpPr>
        <p:pic>
          <p:nvPicPr>
            <p:cNvPr id="62" name="object 62" descr="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2351342" y="9226465"/>
              <a:ext cx="191789" cy="198291"/>
            </a:xfrm>
            <a:prstGeom prst="rect">
              <a:avLst/>
            </a:prstGeom>
          </p:spPr>
        </p:pic>
        <p:pic>
          <p:nvPicPr>
            <p:cNvPr id="63" name="object 63" descr="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2584230" y="9226465"/>
              <a:ext cx="176929" cy="198291"/>
            </a:xfrm>
            <a:prstGeom prst="rect">
              <a:avLst/>
            </a:prstGeom>
          </p:spPr>
        </p:pic>
        <p:pic>
          <p:nvPicPr>
            <p:cNvPr id="64" name="object 64" descr="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2803650" y="9226465"/>
              <a:ext cx="180644" cy="198291"/>
            </a:xfrm>
            <a:prstGeom prst="rect">
              <a:avLst/>
            </a:prstGeom>
          </p:spPr>
        </p:pic>
      </p:grpSp>
      <p:sp>
        <p:nvSpPr>
          <p:cNvPr id="65" name="object 65" descr=""/>
          <p:cNvSpPr/>
          <p:nvPr/>
        </p:nvSpPr>
        <p:spPr>
          <a:xfrm>
            <a:off x="13022606" y="9233052"/>
            <a:ext cx="198120" cy="181610"/>
          </a:xfrm>
          <a:custGeom>
            <a:avLst/>
            <a:gdLst/>
            <a:ahLst/>
            <a:cxnLst/>
            <a:rect l="l" t="t" r="r" b="b"/>
            <a:pathLst>
              <a:path w="198119" h="181609">
                <a:moveTo>
                  <a:pt x="198056" y="161290"/>
                </a:moveTo>
                <a:lnTo>
                  <a:pt x="110286" y="161290"/>
                </a:lnTo>
                <a:lnTo>
                  <a:pt x="110286" y="123190"/>
                </a:lnTo>
                <a:lnTo>
                  <a:pt x="188074" y="123190"/>
                </a:lnTo>
                <a:lnTo>
                  <a:pt x="188074" y="102870"/>
                </a:lnTo>
                <a:lnTo>
                  <a:pt x="36220" y="102870"/>
                </a:lnTo>
                <a:lnTo>
                  <a:pt x="36220" y="72390"/>
                </a:lnTo>
                <a:lnTo>
                  <a:pt x="185051" y="72390"/>
                </a:lnTo>
                <a:lnTo>
                  <a:pt x="185051" y="52070"/>
                </a:lnTo>
                <a:lnTo>
                  <a:pt x="185051" y="21590"/>
                </a:lnTo>
                <a:lnTo>
                  <a:pt x="185051" y="0"/>
                </a:lnTo>
                <a:lnTo>
                  <a:pt x="13233" y="0"/>
                </a:lnTo>
                <a:lnTo>
                  <a:pt x="13233" y="21590"/>
                </a:lnTo>
                <a:lnTo>
                  <a:pt x="162293" y="21590"/>
                </a:lnTo>
                <a:lnTo>
                  <a:pt x="162293" y="52070"/>
                </a:lnTo>
                <a:lnTo>
                  <a:pt x="13233" y="52070"/>
                </a:lnTo>
                <a:lnTo>
                  <a:pt x="13233" y="72390"/>
                </a:lnTo>
                <a:lnTo>
                  <a:pt x="13233" y="102870"/>
                </a:lnTo>
                <a:lnTo>
                  <a:pt x="13233" y="123190"/>
                </a:lnTo>
                <a:lnTo>
                  <a:pt x="86829" y="123190"/>
                </a:lnTo>
                <a:lnTo>
                  <a:pt x="86829" y="161290"/>
                </a:lnTo>
                <a:lnTo>
                  <a:pt x="0" y="161290"/>
                </a:lnTo>
                <a:lnTo>
                  <a:pt x="0" y="181610"/>
                </a:lnTo>
                <a:lnTo>
                  <a:pt x="198056" y="181610"/>
                </a:lnTo>
                <a:lnTo>
                  <a:pt x="198056" y="16129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66" name="object 66" descr=""/>
          <p:cNvGrpSpPr/>
          <p:nvPr/>
        </p:nvGrpSpPr>
        <p:grpSpPr>
          <a:xfrm>
            <a:off x="13319163" y="9222982"/>
            <a:ext cx="695325" cy="202565"/>
            <a:chOff x="13319163" y="9222982"/>
            <a:chExt cx="695325" cy="202565"/>
          </a:xfrm>
        </p:grpSpPr>
        <p:pic>
          <p:nvPicPr>
            <p:cNvPr id="67" name="object 67" descr="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13319163" y="9226465"/>
              <a:ext cx="176929" cy="198291"/>
            </a:xfrm>
            <a:prstGeom prst="rect">
              <a:avLst/>
            </a:prstGeom>
          </p:spPr>
        </p:pic>
        <p:pic>
          <p:nvPicPr>
            <p:cNvPr id="68" name="object 68" descr="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13534172" y="9228787"/>
              <a:ext cx="198058" cy="196665"/>
            </a:xfrm>
            <a:prstGeom prst="rect">
              <a:avLst/>
            </a:prstGeom>
          </p:spPr>
        </p:pic>
        <p:pic>
          <p:nvPicPr>
            <p:cNvPr id="69" name="object 69" descr="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13756843" y="9222982"/>
              <a:ext cx="257499" cy="19991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527432" y="9625349"/>
            <a:ext cx="261620" cy="180975"/>
            <a:chOff x="527432" y="9625349"/>
            <a:chExt cx="261620" cy="180975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7432" y="9625349"/>
              <a:ext cx="123765" cy="180918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0254" y="9625349"/>
              <a:ext cx="118529" cy="177032"/>
            </a:xfrm>
            <a:prstGeom prst="rect">
              <a:avLst/>
            </a:prstGeom>
          </p:spPr>
        </p:pic>
      </p:grpSp>
      <p:grpSp>
        <p:nvGrpSpPr>
          <p:cNvPr id="5" name="object 5" descr=""/>
          <p:cNvGrpSpPr/>
          <p:nvPr/>
        </p:nvGrpSpPr>
        <p:grpSpPr>
          <a:xfrm>
            <a:off x="17482673" y="9625349"/>
            <a:ext cx="261620" cy="180975"/>
            <a:chOff x="17482673" y="9625349"/>
            <a:chExt cx="261620" cy="180975"/>
          </a:xfrm>
        </p:grpSpPr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482673" y="9625349"/>
              <a:ext cx="123765" cy="180918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625496" y="9625349"/>
              <a:ext cx="118529" cy="177032"/>
            </a:xfrm>
            <a:prstGeom prst="rect">
              <a:avLst/>
            </a:prstGeom>
          </p:spPr>
        </p:pic>
      </p:grpSp>
      <p:sp>
        <p:nvSpPr>
          <p:cNvPr id="8" name="object 8" descr=""/>
          <p:cNvSpPr/>
          <p:nvPr/>
        </p:nvSpPr>
        <p:spPr>
          <a:xfrm>
            <a:off x="2760098" y="1403047"/>
            <a:ext cx="803910" cy="892175"/>
          </a:xfrm>
          <a:custGeom>
            <a:avLst/>
            <a:gdLst/>
            <a:ahLst/>
            <a:cxnLst/>
            <a:rect l="l" t="t" r="r" b="b"/>
            <a:pathLst>
              <a:path w="803910" h="892175">
                <a:moveTo>
                  <a:pt x="803309" y="891858"/>
                </a:moveTo>
                <a:lnTo>
                  <a:pt x="632112" y="891858"/>
                </a:lnTo>
                <a:lnTo>
                  <a:pt x="632112" y="0"/>
                </a:lnTo>
                <a:lnTo>
                  <a:pt x="803309" y="0"/>
                </a:lnTo>
                <a:lnTo>
                  <a:pt x="803309" y="891858"/>
                </a:lnTo>
                <a:close/>
              </a:path>
              <a:path w="803910" h="892175">
                <a:moveTo>
                  <a:pt x="0" y="850085"/>
                </a:moveTo>
                <a:lnTo>
                  <a:pt x="0" y="682992"/>
                </a:lnTo>
                <a:lnTo>
                  <a:pt x="46674" y="679720"/>
                </a:lnTo>
                <a:lnTo>
                  <a:pt x="89884" y="670981"/>
                </a:lnTo>
                <a:lnTo>
                  <a:pt x="129584" y="656942"/>
                </a:lnTo>
                <a:lnTo>
                  <a:pt x="165726" y="637773"/>
                </a:lnTo>
                <a:lnTo>
                  <a:pt x="198263" y="613641"/>
                </a:lnTo>
                <a:lnTo>
                  <a:pt x="227149" y="584715"/>
                </a:lnTo>
                <a:lnTo>
                  <a:pt x="252335" y="551163"/>
                </a:lnTo>
                <a:lnTo>
                  <a:pt x="273776" y="513153"/>
                </a:lnTo>
                <a:lnTo>
                  <a:pt x="291424" y="470854"/>
                </a:lnTo>
                <a:lnTo>
                  <a:pt x="305232" y="424433"/>
                </a:lnTo>
                <a:lnTo>
                  <a:pt x="315153" y="374060"/>
                </a:lnTo>
                <a:lnTo>
                  <a:pt x="321141" y="319901"/>
                </a:lnTo>
                <a:lnTo>
                  <a:pt x="323147" y="262126"/>
                </a:lnTo>
                <a:lnTo>
                  <a:pt x="323147" y="181713"/>
                </a:lnTo>
                <a:lnTo>
                  <a:pt x="0" y="181713"/>
                </a:lnTo>
                <a:lnTo>
                  <a:pt x="0" y="20886"/>
                </a:lnTo>
                <a:lnTo>
                  <a:pt x="498396" y="20886"/>
                </a:lnTo>
                <a:lnTo>
                  <a:pt x="498396" y="262126"/>
                </a:lnTo>
                <a:lnTo>
                  <a:pt x="496784" y="318195"/>
                </a:lnTo>
                <a:lnTo>
                  <a:pt x="492000" y="371912"/>
                </a:lnTo>
                <a:lnTo>
                  <a:pt x="484120" y="423200"/>
                </a:lnTo>
                <a:lnTo>
                  <a:pt x="473222" y="471981"/>
                </a:lnTo>
                <a:lnTo>
                  <a:pt x="459384" y="518178"/>
                </a:lnTo>
                <a:lnTo>
                  <a:pt x="442681" y="561712"/>
                </a:lnTo>
                <a:lnTo>
                  <a:pt x="423191" y="602507"/>
                </a:lnTo>
                <a:lnTo>
                  <a:pt x="400992" y="640485"/>
                </a:lnTo>
                <a:lnTo>
                  <a:pt x="376160" y="675568"/>
                </a:lnTo>
                <a:lnTo>
                  <a:pt x="348772" y="707678"/>
                </a:lnTo>
                <a:lnTo>
                  <a:pt x="318906" y="736737"/>
                </a:lnTo>
                <a:lnTo>
                  <a:pt x="286638" y="762669"/>
                </a:lnTo>
                <a:lnTo>
                  <a:pt x="252046" y="785395"/>
                </a:lnTo>
                <a:lnTo>
                  <a:pt x="215206" y="804838"/>
                </a:lnTo>
                <a:lnTo>
                  <a:pt x="176197" y="820919"/>
                </a:lnTo>
                <a:lnTo>
                  <a:pt x="135094" y="833563"/>
                </a:lnTo>
                <a:lnTo>
                  <a:pt x="91976" y="842690"/>
                </a:lnTo>
                <a:lnTo>
                  <a:pt x="46919" y="848223"/>
                </a:lnTo>
                <a:lnTo>
                  <a:pt x="0" y="850085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 descr=""/>
          <p:cNvSpPr/>
          <p:nvPr/>
        </p:nvSpPr>
        <p:spPr>
          <a:xfrm>
            <a:off x="3701176" y="1375894"/>
            <a:ext cx="838835" cy="929640"/>
          </a:xfrm>
          <a:custGeom>
            <a:avLst/>
            <a:gdLst/>
            <a:ahLst/>
            <a:cxnLst/>
            <a:rect l="l" t="t" r="r" b="b"/>
            <a:pathLst>
              <a:path w="838835" h="929639">
                <a:moveTo>
                  <a:pt x="382914" y="59526"/>
                </a:moveTo>
                <a:lnTo>
                  <a:pt x="206652" y="59526"/>
                </a:lnTo>
                <a:lnTo>
                  <a:pt x="206652" y="0"/>
                </a:lnTo>
                <a:lnTo>
                  <a:pt x="382914" y="0"/>
                </a:lnTo>
                <a:lnTo>
                  <a:pt x="382914" y="59526"/>
                </a:lnTo>
                <a:close/>
              </a:path>
              <a:path w="838835" h="929639">
                <a:moveTo>
                  <a:pt x="588553" y="181713"/>
                </a:moveTo>
                <a:lnTo>
                  <a:pt x="3039" y="181713"/>
                </a:lnTo>
                <a:lnTo>
                  <a:pt x="3039" y="59526"/>
                </a:lnTo>
                <a:lnTo>
                  <a:pt x="588553" y="59526"/>
                </a:lnTo>
                <a:lnTo>
                  <a:pt x="588553" y="181713"/>
                </a:lnTo>
                <a:close/>
              </a:path>
              <a:path w="838835" h="929639">
                <a:moveTo>
                  <a:pt x="838764" y="641218"/>
                </a:moveTo>
                <a:lnTo>
                  <a:pt x="667567" y="641218"/>
                </a:lnTo>
                <a:lnTo>
                  <a:pt x="667567" y="27152"/>
                </a:lnTo>
                <a:lnTo>
                  <a:pt x="838764" y="27152"/>
                </a:lnTo>
                <a:lnTo>
                  <a:pt x="838764" y="641218"/>
                </a:lnTo>
                <a:close/>
              </a:path>
              <a:path w="838835" h="929639">
                <a:moveTo>
                  <a:pt x="379875" y="509633"/>
                </a:moveTo>
                <a:lnTo>
                  <a:pt x="211717" y="509633"/>
                </a:lnTo>
                <a:lnTo>
                  <a:pt x="211717" y="476214"/>
                </a:lnTo>
                <a:lnTo>
                  <a:pt x="153036" y="463306"/>
                </a:lnTo>
                <a:lnTo>
                  <a:pt x="104517" y="443380"/>
                </a:lnTo>
                <a:lnTo>
                  <a:pt x="67814" y="416437"/>
                </a:lnTo>
                <a:lnTo>
                  <a:pt x="44580" y="382475"/>
                </a:lnTo>
                <a:lnTo>
                  <a:pt x="36468" y="341496"/>
                </a:lnTo>
                <a:lnTo>
                  <a:pt x="42968" y="304807"/>
                </a:lnTo>
                <a:lnTo>
                  <a:pt x="91409" y="247835"/>
                </a:lnTo>
                <a:lnTo>
                  <a:pt x="130975" y="227697"/>
                </a:lnTo>
                <a:lnTo>
                  <a:pt x="179188" y="213223"/>
                </a:lnTo>
                <a:lnTo>
                  <a:pt x="234862" y="204484"/>
                </a:lnTo>
                <a:lnTo>
                  <a:pt x="296809" y="201555"/>
                </a:lnTo>
                <a:lnTo>
                  <a:pt x="358755" y="204484"/>
                </a:lnTo>
                <a:lnTo>
                  <a:pt x="414429" y="213223"/>
                </a:lnTo>
                <a:lnTo>
                  <a:pt x="462642" y="227697"/>
                </a:lnTo>
                <a:lnTo>
                  <a:pt x="502209" y="247835"/>
                </a:lnTo>
                <a:lnTo>
                  <a:pt x="531940" y="273562"/>
                </a:lnTo>
                <a:lnTo>
                  <a:pt x="552524" y="315387"/>
                </a:lnTo>
                <a:lnTo>
                  <a:pt x="296809" y="315387"/>
                </a:lnTo>
                <a:lnTo>
                  <a:pt x="254912" y="316970"/>
                </a:lnTo>
                <a:lnTo>
                  <a:pt x="222986" y="321784"/>
                </a:lnTo>
                <a:lnTo>
                  <a:pt x="202647" y="329926"/>
                </a:lnTo>
                <a:lnTo>
                  <a:pt x="195509" y="341496"/>
                </a:lnTo>
                <a:lnTo>
                  <a:pt x="202647" y="353065"/>
                </a:lnTo>
                <a:lnTo>
                  <a:pt x="222986" y="361207"/>
                </a:lnTo>
                <a:lnTo>
                  <a:pt x="254912" y="366021"/>
                </a:lnTo>
                <a:lnTo>
                  <a:pt x="296809" y="367604"/>
                </a:lnTo>
                <a:lnTo>
                  <a:pt x="551973" y="367604"/>
                </a:lnTo>
                <a:lnTo>
                  <a:pt x="549024" y="382475"/>
                </a:lnTo>
                <a:lnTo>
                  <a:pt x="525382" y="417189"/>
                </a:lnTo>
                <a:lnTo>
                  <a:pt x="488225" y="444132"/>
                </a:lnTo>
                <a:lnTo>
                  <a:pt x="439156" y="463808"/>
                </a:lnTo>
                <a:lnTo>
                  <a:pt x="379875" y="476214"/>
                </a:lnTo>
                <a:lnTo>
                  <a:pt x="379875" y="509633"/>
                </a:lnTo>
                <a:close/>
              </a:path>
              <a:path w="838835" h="929639">
                <a:moveTo>
                  <a:pt x="551973" y="367604"/>
                </a:moveTo>
                <a:lnTo>
                  <a:pt x="296809" y="367604"/>
                </a:lnTo>
                <a:lnTo>
                  <a:pt x="338706" y="366021"/>
                </a:lnTo>
                <a:lnTo>
                  <a:pt x="370631" y="361207"/>
                </a:lnTo>
                <a:lnTo>
                  <a:pt x="390970" y="353065"/>
                </a:lnTo>
                <a:lnTo>
                  <a:pt x="398109" y="341496"/>
                </a:lnTo>
                <a:lnTo>
                  <a:pt x="390970" y="329926"/>
                </a:lnTo>
                <a:lnTo>
                  <a:pt x="370631" y="321784"/>
                </a:lnTo>
                <a:lnTo>
                  <a:pt x="338706" y="316970"/>
                </a:lnTo>
                <a:lnTo>
                  <a:pt x="296809" y="315387"/>
                </a:lnTo>
                <a:lnTo>
                  <a:pt x="552524" y="315387"/>
                </a:lnTo>
                <a:lnTo>
                  <a:pt x="557150" y="341496"/>
                </a:lnTo>
                <a:lnTo>
                  <a:pt x="551973" y="367604"/>
                </a:lnTo>
                <a:close/>
              </a:path>
              <a:path w="838835" h="929639">
                <a:moveTo>
                  <a:pt x="391018" y="638085"/>
                </a:moveTo>
                <a:lnTo>
                  <a:pt x="0" y="638085"/>
                </a:lnTo>
                <a:lnTo>
                  <a:pt x="0" y="509633"/>
                </a:lnTo>
                <a:lnTo>
                  <a:pt x="394057" y="509633"/>
                </a:lnTo>
                <a:lnTo>
                  <a:pt x="442916" y="508572"/>
                </a:lnTo>
                <a:lnTo>
                  <a:pt x="491969" y="505155"/>
                </a:lnTo>
                <a:lnTo>
                  <a:pt x="538981" y="499031"/>
                </a:lnTo>
                <a:lnTo>
                  <a:pt x="581713" y="489849"/>
                </a:lnTo>
                <a:lnTo>
                  <a:pt x="617930" y="477259"/>
                </a:lnTo>
                <a:lnTo>
                  <a:pt x="617930" y="605711"/>
                </a:lnTo>
                <a:lnTo>
                  <a:pt x="581981" y="618302"/>
                </a:lnTo>
                <a:lnTo>
                  <a:pt x="539661" y="627483"/>
                </a:lnTo>
                <a:lnTo>
                  <a:pt x="492626" y="633607"/>
                </a:lnTo>
                <a:lnTo>
                  <a:pt x="442527" y="637024"/>
                </a:lnTo>
                <a:lnTo>
                  <a:pt x="391018" y="638085"/>
                </a:lnTo>
                <a:close/>
              </a:path>
              <a:path w="838835" h="929639">
                <a:moveTo>
                  <a:pt x="838764" y="929454"/>
                </a:moveTo>
                <a:lnTo>
                  <a:pt x="666554" y="929454"/>
                </a:lnTo>
                <a:lnTo>
                  <a:pt x="666554" y="803090"/>
                </a:lnTo>
                <a:lnTo>
                  <a:pt x="65845" y="803090"/>
                </a:lnTo>
                <a:lnTo>
                  <a:pt x="65845" y="672548"/>
                </a:lnTo>
                <a:lnTo>
                  <a:pt x="838764" y="672548"/>
                </a:lnTo>
                <a:lnTo>
                  <a:pt x="838764" y="929454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 descr=""/>
          <p:cNvSpPr/>
          <p:nvPr/>
        </p:nvSpPr>
        <p:spPr>
          <a:xfrm>
            <a:off x="4959251" y="1403047"/>
            <a:ext cx="838835" cy="892175"/>
          </a:xfrm>
          <a:custGeom>
            <a:avLst/>
            <a:gdLst/>
            <a:ahLst/>
            <a:cxnLst/>
            <a:rect l="l" t="t" r="r" b="b"/>
            <a:pathLst>
              <a:path w="838835" h="892175">
                <a:moveTo>
                  <a:pt x="838764" y="891858"/>
                </a:moveTo>
                <a:lnTo>
                  <a:pt x="667567" y="891858"/>
                </a:lnTo>
                <a:lnTo>
                  <a:pt x="667567" y="0"/>
                </a:lnTo>
                <a:lnTo>
                  <a:pt x="838764" y="0"/>
                </a:lnTo>
                <a:lnTo>
                  <a:pt x="838764" y="891858"/>
                </a:lnTo>
                <a:close/>
              </a:path>
              <a:path w="838835" h="892175">
                <a:moveTo>
                  <a:pt x="299848" y="584825"/>
                </a:moveTo>
                <a:lnTo>
                  <a:pt x="252965" y="581434"/>
                </a:lnTo>
                <a:lnTo>
                  <a:pt x="209237" y="571482"/>
                </a:lnTo>
                <a:lnTo>
                  <a:pt x="169082" y="555302"/>
                </a:lnTo>
                <a:lnTo>
                  <a:pt x="132921" y="533226"/>
                </a:lnTo>
                <a:lnTo>
                  <a:pt x="101173" y="505586"/>
                </a:lnTo>
                <a:lnTo>
                  <a:pt x="74256" y="472714"/>
                </a:lnTo>
                <a:lnTo>
                  <a:pt x="52591" y="434941"/>
                </a:lnTo>
                <a:lnTo>
                  <a:pt x="36597" y="392601"/>
                </a:lnTo>
                <a:lnTo>
                  <a:pt x="26693" y="346025"/>
                </a:lnTo>
                <a:lnTo>
                  <a:pt x="23299" y="295545"/>
                </a:lnTo>
                <a:lnTo>
                  <a:pt x="26693" y="245065"/>
                </a:lnTo>
                <a:lnTo>
                  <a:pt x="36597" y="198489"/>
                </a:lnTo>
                <a:lnTo>
                  <a:pt x="52591" y="156149"/>
                </a:lnTo>
                <a:lnTo>
                  <a:pt x="74256" y="118376"/>
                </a:lnTo>
                <a:lnTo>
                  <a:pt x="101173" y="85504"/>
                </a:lnTo>
                <a:lnTo>
                  <a:pt x="132921" y="57864"/>
                </a:lnTo>
                <a:lnTo>
                  <a:pt x="169082" y="35788"/>
                </a:lnTo>
                <a:lnTo>
                  <a:pt x="209237" y="19608"/>
                </a:lnTo>
                <a:lnTo>
                  <a:pt x="252965" y="9656"/>
                </a:lnTo>
                <a:lnTo>
                  <a:pt x="299848" y="6265"/>
                </a:lnTo>
                <a:lnTo>
                  <a:pt x="346456" y="9656"/>
                </a:lnTo>
                <a:lnTo>
                  <a:pt x="389964" y="19608"/>
                </a:lnTo>
                <a:lnTo>
                  <a:pt x="429947" y="35788"/>
                </a:lnTo>
                <a:lnTo>
                  <a:pt x="465980" y="57864"/>
                </a:lnTo>
                <a:lnTo>
                  <a:pt x="497636" y="85504"/>
                </a:lnTo>
                <a:lnTo>
                  <a:pt x="524491" y="118376"/>
                </a:lnTo>
                <a:lnTo>
                  <a:pt x="546118" y="156149"/>
                </a:lnTo>
                <a:lnTo>
                  <a:pt x="549065" y="163959"/>
                </a:lnTo>
                <a:lnTo>
                  <a:pt x="299848" y="163959"/>
                </a:lnTo>
                <a:lnTo>
                  <a:pt x="253376" y="173946"/>
                </a:lnTo>
                <a:lnTo>
                  <a:pt x="218301" y="201555"/>
                </a:lnTo>
                <a:lnTo>
                  <a:pt x="196142" y="243263"/>
                </a:lnTo>
                <a:lnTo>
                  <a:pt x="188418" y="295545"/>
                </a:lnTo>
                <a:lnTo>
                  <a:pt x="196142" y="348267"/>
                </a:lnTo>
                <a:lnTo>
                  <a:pt x="218301" y="389926"/>
                </a:lnTo>
                <a:lnTo>
                  <a:pt x="253376" y="417291"/>
                </a:lnTo>
                <a:lnTo>
                  <a:pt x="299848" y="427131"/>
                </a:lnTo>
                <a:lnTo>
                  <a:pt x="549065" y="427131"/>
                </a:lnTo>
                <a:lnTo>
                  <a:pt x="546118" y="434941"/>
                </a:lnTo>
                <a:lnTo>
                  <a:pt x="524491" y="472714"/>
                </a:lnTo>
                <a:lnTo>
                  <a:pt x="497636" y="505586"/>
                </a:lnTo>
                <a:lnTo>
                  <a:pt x="465980" y="533226"/>
                </a:lnTo>
                <a:lnTo>
                  <a:pt x="429947" y="555302"/>
                </a:lnTo>
                <a:lnTo>
                  <a:pt x="389964" y="571482"/>
                </a:lnTo>
                <a:lnTo>
                  <a:pt x="346456" y="581434"/>
                </a:lnTo>
                <a:lnTo>
                  <a:pt x="299848" y="584825"/>
                </a:lnTo>
                <a:close/>
              </a:path>
              <a:path w="838835" h="892175">
                <a:moveTo>
                  <a:pt x="549065" y="427131"/>
                </a:moveTo>
                <a:lnTo>
                  <a:pt x="299848" y="427131"/>
                </a:lnTo>
                <a:lnTo>
                  <a:pt x="345892" y="417291"/>
                </a:lnTo>
                <a:lnTo>
                  <a:pt x="381014" y="389926"/>
                </a:lnTo>
                <a:lnTo>
                  <a:pt x="403411" y="348267"/>
                </a:lnTo>
                <a:lnTo>
                  <a:pt x="411278" y="295545"/>
                </a:lnTo>
                <a:lnTo>
                  <a:pt x="403411" y="243263"/>
                </a:lnTo>
                <a:lnTo>
                  <a:pt x="381014" y="201555"/>
                </a:lnTo>
                <a:lnTo>
                  <a:pt x="345892" y="173946"/>
                </a:lnTo>
                <a:lnTo>
                  <a:pt x="299848" y="163959"/>
                </a:lnTo>
                <a:lnTo>
                  <a:pt x="549065" y="163959"/>
                </a:lnTo>
                <a:lnTo>
                  <a:pt x="562093" y="198489"/>
                </a:lnTo>
                <a:lnTo>
                  <a:pt x="571990" y="245065"/>
                </a:lnTo>
                <a:lnTo>
                  <a:pt x="575384" y="295545"/>
                </a:lnTo>
                <a:lnTo>
                  <a:pt x="571990" y="346025"/>
                </a:lnTo>
                <a:lnTo>
                  <a:pt x="562093" y="392601"/>
                </a:lnTo>
                <a:lnTo>
                  <a:pt x="549065" y="427131"/>
                </a:lnTo>
                <a:close/>
              </a:path>
              <a:path w="838835" h="892175">
                <a:moveTo>
                  <a:pt x="386966" y="850085"/>
                </a:moveTo>
                <a:lnTo>
                  <a:pt x="0" y="850085"/>
                </a:lnTo>
                <a:lnTo>
                  <a:pt x="0" y="685080"/>
                </a:lnTo>
                <a:lnTo>
                  <a:pt x="394057" y="685080"/>
                </a:lnTo>
                <a:lnTo>
                  <a:pt x="442916" y="683794"/>
                </a:lnTo>
                <a:lnTo>
                  <a:pt x="491969" y="679800"/>
                </a:lnTo>
                <a:lnTo>
                  <a:pt x="538981" y="672899"/>
                </a:lnTo>
                <a:lnTo>
                  <a:pt x="581713" y="662890"/>
                </a:lnTo>
                <a:lnTo>
                  <a:pt x="617930" y="649573"/>
                </a:lnTo>
                <a:lnTo>
                  <a:pt x="617930" y="812489"/>
                </a:lnTo>
                <a:lnTo>
                  <a:pt x="581559" y="826023"/>
                </a:lnTo>
                <a:lnTo>
                  <a:pt x="538235" y="836550"/>
                </a:lnTo>
                <a:lnTo>
                  <a:pt x="490000" y="844069"/>
                </a:lnTo>
                <a:lnTo>
                  <a:pt x="438896" y="848581"/>
                </a:lnTo>
                <a:lnTo>
                  <a:pt x="386966" y="850085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 descr=""/>
          <p:cNvSpPr/>
          <p:nvPr/>
        </p:nvSpPr>
        <p:spPr>
          <a:xfrm>
            <a:off x="5933757" y="1424241"/>
            <a:ext cx="875665" cy="839469"/>
          </a:xfrm>
          <a:custGeom>
            <a:avLst/>
            <a:gdLst/>
            <a:ahLst/>
            <a:cxnLst/>
            <a:rect l="l" t="t" r="r" b="b"/>
            <a:pathLst>
              <a:path w="875665" h="839469">
                <a:moveTo>
                  <a:pt x="875220" y="675614"/>
                </a:moveTo>
                <a:lnTo>
                  <a:pt x="525741" y="675614"/>
                </a:lnTo>
                <a:lnTo>
                  <a:pt x="525741" y="528624"/>
                </a:lnTo>
                <a:lnTo>
                  <a:pt x="837742" y="528624"/>
                </a:lnTo>
                <a:lnTo>
                  <a:pt x="837742" y="364883"/>
                </a:lnTo>
                <a:lnTo>
                  <a:pt x="222859" y="364883"/>
                </a:lnTo>
                <a:lnTo>
                  <a:pt x="222859" y="163741"/>
                </a:lnTo>
                <a:lnTo>
                  <a:pt x="827620" y="163741"/>
                </a:lnTo>
                <a:lnTo>
                  <a:pt x="827620" y="0"/>
                </a:lnTo>
                <a:lnTo>
                  <a:pt x="47599" y="0"/>
                </a:lnTo>
                <a:lnTo>
                  <a:pt x="47599" y="163741"/>
                </a:lnTo>
                <a:lnTo>
                  <a:pt x="47599" y="364883"/>
                </a:lnTo>
                <a:lnTo>
                  <a:pt x="47599" y="528624"/>
                </a:lnTo>
                <a:lnTo>
                  <a:pt x="351510" y="528624"/>
                </a:lnTo>
                <a:lnTo>
                  <a:pt x="351510" y="675614"/>
                </a:lnTo>
                <a:lnTo>
                  <a:pt x="0" y="675614"/>
                </a:lnTo>
                <a:lnTo>
                  <a:pt x="0" y="839355"/>
                </a:lnTo>
                <a:lnTo>
                  <a:pt x="875220" y="839355"/>
                </a:lnTo>
                <a:lnTo>
                  <a:pt x="875220" y="675614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2" name="object 12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297598" y="6090844"/>
            <a:ext cx="111325" cy="95855"/>
          </a:xfrm>
          <a:prstGeom prst="rect">
            <a:avLst/>
          </a:prstGeom>
        </p:spPr>
      </p:pic>
      <p:sp>
        <p:nvSpPr>
          <p:cNvPr id="13" name="object 13" descr=""/>
          <p:cNvSpPr/>
          <p:nvPr/>
        </p:nvSpPr>
        <p:spPr>
          <a:xfrm>
            <a:off x="4468126" y="6104610"/>
            <a:ext cx="800735" cy="350520"/>
          </a:xfrm>
          <a:custGeom>
            <a:avLst/>
            <a:gdLst/>
            <a:ahLst/>
            <a:cxnLst/>
            <a:rect l="l" t="t" r="r" b="b"/>
            <a:pathLst>
              <a:path w="800735" h="350520">
                <a:moveTo>
                  <a:pt x="271437" y="344297"/>
                </a:moveTo>
                <a:lnTo>
                  <a:pt x="193370" y="221792"/>
                </a:lnTo>
                <a:lnTo>
                  <a:pt x="187629" y="212763"/>
                </a:lnTo>
                <a:lnTo>
                  <a:pt x="218109" y="196672"/>
                </a:lnTo>
                <a:lnTo>
                  <a:pt x="232321" y="182245"/>
                </a:lnTo>
                <a:lnTo>
                  <a:pt x="240474" y="173977"/>
                </a:lnTo>
                <a:lnTo>
                  <a:pt x="254228" y="145313"/>
                </a:lnTo>
                <a:lnTo>
                  <a:pt x="258927" y="111328"/>
                </a:lnTo>
                <a:lnTo>
                  <a:pt x="249859" y="65278"/>
                </a:lnTo>
                <a:lnTo>
                  <a:pt x="231228" y="40398"/>
                </a:lnTo>
                <a:lnTo>
                  <a:pt x="223583" y="30187"/>
                </a:lnTo>
                <a:lnTo>
                  <a:pt x="215138" y="25704"/>
                </a:lnTo>
                <a:lnTo>
                  <a:pt x="215138" y="111328"/>
                </a:lnTo>
                <a:lnTo>
                  <a:pt x="208699" y="141986"/>
                </a:lnTo>
                <a:lnTo>
                  <a:pt x="190182" y="164198"/>
                </a:lnTo>
                <a:lnTo>
                  <a:pt x="160794" y="177698"/>
                </a:lnTo>
                <a:lnTo>
                  <a:pt x="121742" y="182245"/>
                </a:lnTo>
                <a:lnTo>
                  <a:pt x="43776" y="182245"/>
                </a:lnTo>
                <a:lnTo>
                  <a:pt x="43776" y="40398"/>
                </a:lnTo>
                <a:lnTo>
                  <a:pt x="121742" y="40398"/>
                </a:lnTo>
                <a:lnTo>
                  <a:pt x="160794" y="44958"/>
                </a:lnTo>
                <a:lnTo>
                  <a:pt x="190182" y="58458"/>
                </a:lnTo>
                <a:lnTo>
                  <a:pt x="208699" y="80657"/>
                </a:lnTo>
                <a:lnTo>
                  <a:pt x="215138" y="111328"/>
                </a:lnTo>
                <a:lnTo>
                  <a:pt x="215138" y="25704"/>
                </a:lnTo>
                <a:lnTo>
                  <a:pt x="181521" y="7835"/>
                </a:lnTo>
                <a:lnTo>
                  <a:pt x="125082" y="0"/>
                </a:lnTo>
                <a:lnTo>
                  <a:pt x="0" y="0"/>
                </a:lnTo>
                <a:lnTo>
                  <a:pt x="0" y="344297"/>
                </a:lnTo>
                <a:lnTo>
                  <a:pt x="43776" y="344297"/>
                </a:lnTo>
                <a:lnTo>
                  <a:pt x="43776" y="222656"/>
                </a:lnTo>
                <a:lnTo>
                  <a:pt x="131330" y="222656"/>
                </a:lnTo>
                <a:lnTo>
                  <a:pt x="143840" y="221792"/>
                </a:lnTo>
                <a:lnTo>
                  <a:pt x="219735" y="344297"/>
                </a:lnTo>
                <a:lnTo>
                  <a:pt x="271437" y="344297"/>
                </a:lnTo>
                <a:close/>
              </a:path>
              <a:path w="800735" h="350520">
                <a:moveTo>
                  <a:pt x="542442" y="221361"/>
                </a:moveTo>
                <a:lnTo>
                  <a:pt x="539343" y="203314"/>
                </a:lnTo>
                <a:lnTo>
                  <a:pt x="533603" y="170027"/>
                </a:lnTo>
                <a:lnTo>
                  <a:pt x="509320" y="129806"/>
                </a:lnTo>
                <a:lnTo>
                  <a:pt x="508939" y="129159"/>
                </a:lnTo>
                <a:lnTo>
                  <a:pt x="500341" y="123012"/>
                </a:lnTo>
                <a:lnTo>
                  <a:pt x="500341" y="203314"/>
                </a:lnTo>
                <a:lnTo>
                  <a:pt x="346481" y="203314"/>
                </a:lnTo>
                <a:lnTo>
                  <a:pt x="354368" y="173875"/>
                </a:lnTo>
                <a:lnTo>
                  <a:pt x="354495" y="173697"/>
                </a:lnTo>
                <a:lnTo>
                  <a:pt x="370459" y="150596"/>
                </a:lnTo>
                <a:lnTo>
                  <a:pt x="393827" y="135242"/>
                </a:lnTo>
                <a:lnTo>
                  <a:pt x="394068" y="135242"/>
                </a:lnTo>
                <a:lnTo>
                  <a:pt x="423202" y="129806"/>
                </a:lnTo>
                <a:lnTo>
                  <a:pt x="475996" y="150444"/>
                </a:lnTo>
                <a:lnTo>
                  <a:pt x="500341" y="203314"/>
                </a:lnTo>
                <a:lnTo>
                  <a:pt x="500341" y="123012"/>
                </a:lnTo>
                <a:lnTo>
                  <a:pt x="471208" y="102158"/>
                </a:lnTo>
                <a:lnTo>
                  <a:pt x="423202" y="92417"/>
                </a:lnTo>
                <a:lnTo>
                  <a:pt x="375132" y="102158"/>
                </a:lnTo>
                <a:lnTo>
                  <a:pt x="337261" y="129159"/>
                </a:lnTo>
                <a:lnTo>
                  <a:pt x="312445" y="170027"/>
                </a:lnTo>
                <a:lnTo>
                  <a:pt x="303530" y="221361"/>
                </a:lnTo>
                <a:lnTo>
                  <a:pt x="312445" y="272707"/>
                </a:lnTo>
                <a:lnTo>
                  <a:pt x="337261" y="313563"/>
                </a:lnTo>
                <a:lnTo>
                  <a:pt x="375132" y="340563"/>
                </a:lnTo>
                <a:lnTo>
                  <a:pt x="423202" y="350316"/>
                </a:lnTo>
                <a:lnTo>
                  <a:pt x="461695" y="344881"/>
                </a:lnTo>
                <a:lnTo>
                  <a:pt x="494080" y="329742"/>
                </a:lnTo>
                <a:lnTo>
                  <a:pt x="511949" y="312928"/>
                </a:lnTo>
                <a:lnTo>
                  <a:pt x="518655" y="306616"/>
                </a:lnTo>
                <a:lnTo>
                  <a:pt x="533692" y="277241"/>
                </a:lnTo>
                <a:lnTo>
                  <a:pt x="489915" y="277241"/>
                </a:lnTo>
                <a:lnTo>
                  <a:pt x="480364" y="291338"/>
                </a:lnTo>
                <a:lnTo>
                  <a:pt x="465467" y="302653"/>
                </a:lnTo>
                <a:lnTo>
                  <a:pt x="446112" y="310184"/>
                </a:lnTo>
                <a:lnTo>
                  <a:pt x="423202" y="312928"/>
                </a:lnTo>
                <a:lnTo>
                  <a:pt x="393915" y="307365"/>
                </a:lnTo>
                <a:lnTo>
                  <a:pt x="370611" y="291973"/>
                </a:lnTo>
                <a:lnTo>
                  <a:pt x="354418" y="268668"/>
                </a:lnTo>
                <a:lnTo>
                  <a:pt x="346481" y="239420"/>
                </a:lnTo>
                <a:lnTo>
                  <a:pt x="541616" y="239420"/>
                </a:lnTo>
                <a:lnTo>
                  <a:pt x="542442" y="233400"/>
                </a:lnTo>
                <a:lnTo>
                  <a:pt x="542442" y="221361"/>
                </a:lnTo>
                <a:close/>
              </a:path>
              <a:path w="800735" h="350520">
                <a:moveTo>
                  <a:pt x="800544" y="274231"/>
                </a:moveTo>
                <a:lnTo>
                  <a:pt x="778852" y="227495"/>
                </a:lnTo>
                <a:lnTo>
                  <a:pt x="703389" y="202018"/>
                </a:lnTo>
                <a:lnTo>
                  <a:pt x="667296" y="195033"/>
                </a:lnTo>
                <a:lnTo>
                  <a:pt x="644804" y="186118"/>
                </a:lnTo>
                <a:lnTo>
                  <a:pt x="633260" y="174942"/>
                </a:lnTo>
                <a:lnTo>
                  <a:pt x="630008" y="161188"/>
                </a:lnTo>
                <a:lnTo>
                  <a:pt x="634453" y="148285"/>
                </a:lnTo>
                <a:lnTo>
                  <a:pt x="646836" y="137922"/>
                </a:lnTo>
                <a:lnTo>
                  <a:pt x="665721" y="131025"/>
                </a:lnTo>
                <a:lnTo>
                  <a:pt x="689635" y="128524"/>
                </a:lnTo>
                <a:lnTo>
                  <a:pt x="713892" y="131127"/>
                </a:lnTo>
                <a:lnTo>
                  <a:pt x="733666" y="138404"/>
                </a:lnTo>
                <a:lnTo>
                  <a:pt x="747268" y="149555"/>
                </a:lnTo>
                <a:lnTo>
                  <a:pt x="753008" y="163766"/>
                </a:lnTo>
                <a:lnTo>
                  <a:pt x="795121" y="163766"/>
                </a:lnTo>
                <a:lnTo>
                  <a:pt x="786155" y="135026"/>
                </a:lnTo>
                <a:lnTo>
                  <a:pt x="764108" y="112458"/>
                </a:lnTo>
                <a:lnTo>
                  <a:pt x="731507" y="97701"/>
                </a:lnTo>
                <a:lnTo>
                  <a:pt x="690880" y="92417"/>
                </a:lnTo>
                <a:lnTo>
                  <a:pt x="650163" y="97459"/>
                </a:lnTo>
                <a:lnTo>
                  <a:pt x="617499" y="111810"/>
                </a:lnTo>
                <a:lnTo>
                  <a:pt x="595782" y="134302"/>
                </a:lnTo>
                <a:lnTo>
                  <a:pt x="587895" y="163766"/>
                </a:lnTo>
                <a:lnTo>
                  <a:pt x="593598" y="192112"/>
                </a:lnTo>
                <a:lnTo>
                  <a:pt x="611035" y="213245"/>
                </a:lnTo>
                <a:lnTo>
                  <a:pt x="640664" y="228015"/>
                </a:lnTo>
                <a:lnTo>
                  <a:pt x="682955" y="237274"/>
                </a:lnTo>
                <a:lnTo>
                  <a:pt x="718845" y="243865"/>
                </a:lnTo>
                <a:lnTo>
                  <a:pt x="742111" y="252361"/>
                </a:lnTo>
                <a:lnTo>
                  <a:pt x="754672" y="263194"/>
                </a:lnTo>
                <a:lnTo>
                  <a:pt x="758431" y="276809"/>
                </a:lnTo>
                <a:lnTo>
                  <a:pt x="753491" y="291909"/>
                </a:lnTo>
                <a:lnTo>
                  <a:pt x="739876" y="303733"/>
                </a:lnTo>
                <a:lnTo>
                  <a:pt x="719378" y="311454"/>
                </a:lnTo>
                <a:lnTo>
                  <a:pt x="693801" y="314210"/>
                </a:lnTo>
                <a:lnTo>
                  <a:pt x="665784" y="310883"/>
                </a:lnTo>
                <a:lnTo>
                  <a:pt x="645439" y="302120"/>
                </a:lnTo>
                <a:lnTo>
                  <a:pt x="632587" y="289725"/>
                </a:lnTo>
                <a:lnTo>
                  <a:pt x="627087" y="275526"/>
                </a:lnTo>
                <a:lnTo>
                  <a:pt x="584974" y="275526"/>
                </a:lnTo>
                <a:lnTo>
                  <a:pt x="594042" y="305346"/>
                </a:lnTo>
                <a:lnTo>
                  <a:pt x="615937" y="329044"/>
                </a:lnTo>
                <a:lnTo>
                  <a:pt x="649236" y="344678"/>
                </a:lnTo>
                <a:lnTo>
                  <a:pt x="692543" y="350316"/>
                </a:lnTo>
                <a:lnTo>
                  <a:pt x="734402" y="345135"/>
                </a:lnTo>
                <a:lnTo>
                  <a:pt x="768743" y="330174"/>
                </a:lnTo>
                <a:lnTo>
                  <a:pt x="791997" y="306247"/>
                </a:lnTo>
                <a:lnTo>
                  <a:pt x="800544" y="274231"/>
                </a:lnTo>
                <a:close/>
              </a:path>
            </a:pathLst>
          </a:custGeom>
          <a:solidFill>
            <a:srgbClr val="595959">
              <a:alpha val="79998"/>
            </a:srgbClr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4" name="object 14" descr=""/>
          <p:cNvGrpSpPr/>
          <p:nvPr/>
        </p:nvGrpSpPr>
        <p:grpSpPr>
          <a:xfrm>
            <a:off x="5299109" y="6090844"/>
            <a:ext cx="294005" cy="358775"/>
            <a:chOff x="5299109" y="6090844"/>
            <a:chExt cx="294005" cy="358775"/>
          </a:xfrm>
        </p:grpSpPr>
        <p:sp>
          <p:nvSpPr>
            <p:cNvPr id="15" name="object 15" descr=""/>
            <p:cNvSpPr/>
            <p:nvPr/>
          </p:nvSpPr>
          <p:spPr>
            <a:xfrm>
              <a:off x="5299100" y="6128384"/>
              <a:ext cx="149225" cy="321310"/>
            </a:xfrm>
            <a:custGeom>
              <a:avLst/>
              <a:gdLst/>
              <a:ahLst/>
              <a:cxnLst/>
              <a:rect l="l" t="t" r="r" b="b"/>
              <a:pathLst>
                <a:path w="149225" h="321310">
                  <a:moveTo>
                    <a:pt x="148856" y="74790"/>
                  </a:moveTo>
                  <a:lnTo>
                    <a:pt x="95897" y="74790"/>
                  </a:lnTo>
                  <a:lnTo>
                    <a:pt x="95897" y="0"/>
                  </a:lnTo>
                  <a:lnTo>
                    <a:pt x="52959" y="0"/>
                  </a:lnTo>
                  <a:lnTo>
                    <a:pt x="52959" y="74790"/>
                  </a:lnTo>
                  <a:lnTo>
                    <a:pt x="0" y="74790"/>
                  </a:lnTo>
                  <a:lnTo>
                    <a:pt x="0" y="113461"/>
                  </a:lnTo>
                  <a:lnTo>
                    <a:pt x="52959" y="113461"/>
                  </a:lnTo>
                  <a:lnTo>
                    <a:pt x="52959" y="321056"/>
                  </a:lnTo>
                  <a:lnTo>
                    <a:pt x="95897" y="321056"/>
                  </a:lnTo>
                  <a:lnTo>
                    <a:pt x="95897" y="113461"/>
                  </a:lnTo>
                  <a:lnTo>
                    <a:pt x="148856" y="113461"/>
                  </a:lnTo>
                  <a:lnTo>
                    <a:pt x="148856" y="74790"/>
                  </a:lnTo>
                  <a:close/>
                </a:path>
              </a:pathLst>
            </a:custGeom>
            <a:solidFill>
              <a:srgbClr val="595959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6" name="object 16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481733" y="6090844"/>
              <a:ext cx="111325" cy="95855"/>
            </a:xfrm>
            <a:prstGeom prst="rect">
              <a:avLst/>
            </a:prstGeom>
          </p:spPr>
        </p:pic>
      </p:grpSp>
      <p:sp>
        <p:nvSpPr>
          <p:cNvPr id="17" name="object 17" descr=""/>
          <p:cNvSpPr/>
          <p:nvPr/>
        </p:nvSpPr>
        <p:spPr>
          <a:xfrm>
            <a:off x="5655183" y="6090844"/>
            <a:ext cx="356870" cy="367665"/>
          </a:xfrm>
          <a:custGeom>
            <a:avLst/>
            <a:gdLst/>
            <a:ahLst/>
            <a:cxnLst/>
            <a:rect l="l" t="t" r="r" b="b"/>
            <a:pathLst>
              <a:path w="356870" h="367664">
                <a:moveTo>
                  <a:pt x="306457" y="367086"/>
                </a:moveTo>
                <a:lnTo>
                  <a:pt x="265179" y="367086"/>
                </a:lnTo>
                <a:lnTo>
                  <a:pt x="265179" y="0"/>
                </a:lnTo>
                <a:lnTo>
                  <a:pt x="306457" y="0"/>
                </a:lnTo>
                <a:lnTo>
                  <a:pt x="306457" y="148726"/>
                </a:lnTo>
                <a:lnTo>
                  <a:pt x="356491" y="148726"/>
                </a:lnTo>
                <a:lnTo>
                  <a:pt x="356491" y="189561"/>
                </a:lnTo>
                <a:lnTo>
                  <a:pt x="306457" y="189561"/>
                </a:lnTo>
                <a:lnTo>
                  <a:pt x="306457" y="367086"/>
                </a:lnTo>
                <a:close/>
              </a:path>
              <a:path w="356870" h="367664">
                <a:moveTo>
                  <a:pt x="141345" y="345164"/>
                </a:moveTo>
                <a:lnTo>
                  <a:pt x="833" y="345164"/>
                </a:lnTo>
                <a:lnTo>
                  <a:pt x="833" y="156893"/>
                </a:lnTo>
                <a:lnTo>
                  <a:pt x="156355" y="156893"/>
                </a:lnTo>
                <a:lnTo>
                  <a:pt x="156355" y="52440"/>
                </a:lnTo>
                <a:lnTo>
                  <a:pt x="0" y="52440"/>
                </a:lnTo>
                <a:lnTo>
                  <a:pt x="0" y="13325"/>
                </a:lnTo>
                <a:lnTo>
                  <a:pt x="197633" y="13325"/>
                </a:lnTo>
                <a:lnTo>
                  <a:pt x="197633" y="196008"/>
                </a:lnTo>
                <a:lnTo>
                  <a:pt x="41694" y="196008"/>
                </a:lnTo>
                <a:lnTo>
                  <a:pt x="41694" y="306049"/>
                </a:lnTo>
                <a:lnTo>
                  <a:pt x="234325" y="306049"/>
                </a:lnTo>
                <a:lnTo>
                  <a:pt x="234325" y="327541"/>
                </a:lnTo>
                <a:lnTo>
                  <a:pt x="215458" y="335009"/>
                </a:lnTo>
                <a:lnTo>
                  <a:pt x="192526" y="340544"/>
                </a:lnTo>
                <a:lnTo>
                  <a:pt x="167248" y="343982"/>
                </a:lnTo>
                <a:lnTo>
                  <a:pt x="141345" y="345164"/>
                </a:lnTo>
                <a:close/>
              </a:path>
              <a:path w="356870" h="367664">
                <a:moveTo>
                  <a:pt x="234325" y="306049"/>
                </a:moveTo>
                <a:lnTo>
                  <a:pt x="142179" y="306049"/>
                </a:lnTo>
                <a:lnTo>
                  <a:pt x="167776" y="304873"/>
                </a:lnTo>
                <a:lnTo>
                  <a:pt x="192786" y="301481"/>
                </a:lnTo>
                <a:lnTo>
                  <a:pt x="215529" y="296075"/>
                </a:lnTo>
                <a:lnTo>
                  <a:pt x="234325" y="288855"/>
                </a:lnTo>
                <a:lnTo>
                  <a:pt x="234325" y="306049"/>
                </a:lnTo>
                <a:close/>
              </a:path>
            </a:pathLst>
          </a:custGeom>
          <a:solidFill>
            <a:srgbClr val="595959">
              <a:alpha val="7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 descr=""/>
          <p:cNvSpPr/>
          <p:nvPr/>
        </p:nvSpPr>
        <p:spPr>
          <a:xfrm>
            <a:off x="6040437" y="6090996"/>
            <a:ext cx="356235" cy="362585"/>
          </a:xfrm>
          <a:custGeom>
            <a:avLst/>
            <a:gdLst/>
            <a:ahLst/>
            <a:cxnLst/>
            <a:rect l="l" t="t" r="r" b="b"/>
            <a:pathLst>
              <a:path w="356235" h="362585">
                <a:moveTo>
                  <a:pt x="333565" y="104444"/>
                </a:moveTo>
                <a:lnTo>
                  <a:pt x="67132" y="104444"/>
                </a:lnTo>
                <a:lnTo>
                  <a:pt x="67132" y="0"/>
                </a:lnTo>
                <a:lnTo>
                  <a:pt x="25438" y="0"/>
                </a:lnTo>
                <a:lnTo>
                  <a:pt x="25438" y="104444"/>
                </a:lnTo>
                <a:lnTo>
                  <a:pt x="25438" y="141833"/>
                </a:lnTo>
                <a:lnTo>
                  <a:pt x="333565" y="141833"/>
                </a:lnTo>
                <a:lnTo>
                  <a:pt x="333565" y="104444"/>
                </a:lnTo>
                <a:close/>
              </a:path>
              <a:path w="356235" h="362585">
                <a:moveTo>
                  <a:pt x="337312" y="324916"/>
                </a:moveTo>
                <a:lnTo>
                  <a:pt x="66713" y="324916"/>
                </a:lnTo>
                <a:lnTo>
                  <a:pt x="66713" y="252717"/>
                </a:lnTo>
                <a:lnTo>
                  <a:pt x="24599" y="252717"/>
                </a:lnTo>
                <a:lnTo>
                  <a:pt x="24599" y="324916"/>
                </a:lnTo>
                <a:lnTo>
                  <a:pt x="24599" y="362305"/>
                </a:lnTo>
                <a:lnTo>
                  <a:pt x="337312" y="362305"/>
                </a:lnTo>
                <a:lnTo>
                  <a:pt x="337312" y="324916"/>
                </a:lnTo>
                <a:close/>
              </a:path>
              <a:path w="356235" h="362585">
                <a:moveTo>
                  <a:pt x="355663" y="182537"/>
                </a:moveTo>
                <a:lnTo>
                  <a:pt x="0" y="182537"/>
                </a:lnTo>
                <a:lnTo>
                  <a:pt x="0" y="220370"/>
                </a:lnTo>
                <a:lnTo>
                  <a:pt x="355663" y="220370"/>
                </a:lnTo>
                <a:lnTo>
                  <a:pt x="355663" y="182537"/>
                </a:lnTo>
                <a:close/>
              </a:path>
            </a:pathLst>
          </a:custGeom>
          <a:solidFill>
            <a:srgbClr val="595959">
              <a:alpha val="7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 descr=""/>
          <p:cNvSpPr/>
          <p:nvPr/>
        </p:nvSpPr>
        <p:spPr>
          <a:xfrm>
            <a:off x="6576111" y="6106324"/>
            <a:ext cx="318770" cy="214629"/>
          </a:xfrm>
          <a:custGeom>
            <a:avLst/>
            <a:gdLst/>
            <a:ahLst/>
            <a:cxnLst/>
            <a:rect l="l" t="t" r="r" b="b"/>
            <a:pathLst>
              <a:path w="318770" h="214629">
                <a:moveTo>
                  <a:pt x="318541" y="175374"/>
                </a:moveTo>
                <a:lnTo>
                  <a:pt x="255587" y="175374"/>
                </a:lnTo>
                <a:lnTo>
                  <a:pt x="255587" y="39547"/>
                </a:lnTo>
                <a:lnTo>
                  <a:pt x="314794" y="39547"/>
                </a:lnTo>
                <a:lnTo>
                  <a:pt x="314794" y="0"/>
                </a:lnTo>
                <a:lnTo>
                  <a:pt x="213893" y="0"/>
                </a:lnTo>
                <a:lnTo>
                  <a:pt x="213893" y="39547"/>
                </a:lnTo>
                <a:lnTo>
                  <a:pt x="213893" y="175374"/>
                </a:lnTo>
                <a:lnTo>
                  <a:pt x="104648" y="175374"/>
                </a:lnTo>
                <a:lnTo>
                  <a:pt x="104648" y="39547"/>
                </a:lnTo>
                <a:lnTo>
                  <a:pt x="213893" y="39547"/>
                </a:lnTo>
                <a:lnTo>
                  <a:pt x="213893" y="0"/>
                </a:lnTo>
                <a:lnTo>
                  <a:pt x="3746" y="0"/>
                </a:lnTo>
                <a:lnTo>
                  <a:pt x="3746" y="39547"/>
                </a:lnTo>
                <a:lnTo>
                  <a:pt x="62953" y="39547"/>
                </a:lnTo>
                <a:lnTo>
                  <a:pt x="62953" y="175374"/>
                </a:lnTo>
                <a:lnTo>
                  <a:pt x="0" y="175374"/>
                </a:lnTo>
                <a:lnTo>
                  <a:pt x="0" y="214490"/>
                </a:lnTo>
                <a:lnTo>
                  <a:pt x="318541" y="214490"/>
                </a:lnTo>
                <a:lnTo>
                  <a:pt x="318541" y="175374"/>
                </a:lnTo>
                <a:close/>
              </a:path>
            </a:pathLst>
          </a:custGeom>
          <a:solidFill>
            <a:srgbClr val="595959">
              <a:alpha val="7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 descr=""/>
          <p:cNvSpPr/>
          <p:nvPr/>
        </p:nvSpPr>
        <p:spPr>
          <a:xfrm>
            <a:off x="6557767" y="6399902"/>
            <a:ext cx="356235" cy="40640"/>
          </a:xfrm>
          <a:custGeom>
            <a:avLst/>
            <a:gdLst/>
            <a:ahLst/>
            <a:cxnLst/>
            <a:rect l="l" t="t" r="r" b="b"/>
            <a:pathLst>
              <a:path w="356234" h="40639">
                <a:moveTo>
                  <a:pt x="355657" y="40405"/>
                </a:moveTo>
                <a:lnTo>
                  <a:pt x="0" y="40405"/>
                </a:lnTo>
                <a:lnTo>
                  <a:pt x="0" y="0"/>
                </a:lnTo>
                <a:lnTo>
                  <a:pt x="355657" y="0"/>
                </a:lnTo>
                <a:lnTo>
                  <a:pt x="355657" y="40405"/>
                </a:lnTo>
                <a:close/>
              </a:path>
            </a:pathLst>
          </a:custGeom>
          <a:solidFill>
            <a:srgbClr val="595959">
              <a:alpha val="7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 descr=""/>
          <p:cNvSpPr/>
          <p:nvPr/>
        </p:nvSpPr>
        <p:spPr>
          <a:xfrm>
            <a:off x="6958863" y="6103886"/>
            <a:ext cx="356235" cy="336550"/>
          </a:xfrm>
          <a:custGeom>
            <a:avLst/>
            <a:gdLst/>
            <a:ahLst/>
            <a:cxnLst/>
            <a:rect l="l" t="t" r="r" b="b"/>
            <a:pathLst>
              <a:path w="356234" h="336550">
                <a:moveTo>
                  <a:pt x="355663" y="297840"/>
                </a:moveTo>
                <a:lnTo>
                  <a:pt x="198056" y="297840"/>
                </a:lnTo>
                <a:lnTo>
                  <a:pt x="198056" y="228219"/>
                </a:lnTo>
                <a:lnTo>
                  <a:pt x="337731" y="228219"/>
                </a:lnTo>
                <a:lnTo>
                  <a:pt x="337731" y="190830"/>
                </a:lnTo>
                <a:lnTo>
                  <a:pt x="65049" y="190830"/>
                </a:lnTo>
                <a:lnTo>
                  <a:pt x="65049" y="132803"/>
                </a:lnTo>
                <a:lnTo>
                  <a:pt x="332308" y="132803"/>
                </a:lnTo>
                <a:lnTo>
                  <a:pt x="332308" y="95415"/>
                </a:lnTo>
                <a:lnTo>
                  <a:pt x="332308" y="38684"/>
                </a:lnTo>
                <a:lnTo>
                  <a:pt x="332308" y="0"/>
                </a:lnTo>
                <a:lnTo>
                  <a:pt x="23774" y="0"/>
                </a:lnTo>
                <a:lnTo>
                  <a:pt x="23774" y="38684"/>
                </a:lnTo>
                <a:lnTo>
                  <a:pt x="291452" y="38684"/>
                </a:lnTo>
                <a:lnTo>
                  <a:pt x="291452" y="95415"/>
                </a:lnTo>
                <a:lnTo>
                  <a:pt x="23774" y="95415"/>
                </a:lnTo>
                <a:lnTo>
                  <a:pt x="23774" y="132803"/>
                </a:lnTo>
                <a:lnTo>
                  <a:pt x="23774" y="190830"/>
                </a:lnTo>
                <a:lnTo>
                  <a:pt x="23774" y="228219"/>
                </a:lnTo>
                <a:lnTo>
                  <a:pt x="155943" y="228219"/>
                </a:lnTo>
                <a:lnTo>
                  <a:pt x="155943" y="297840"/>
                </a:lnTo>
                <a:lnTo>
                  <a:pt x="0" y="297840"/>
                </a:lnTo>
                <a:lnTo>
                  <a:pt x="0" y="336524"/>
                </a:lnTo>
                <a:lnTo>
                  <a:pt x="355663" y="336524"/>
                </a:lnTo>
                <a:lnTo>
                  <a:pt x="355663" y="297840"/>
                </a:lnTo>
                <a:close/>
              </a:path>
            </a:pathLst>
          </a:custGeom>
          <a:solidFill>
            <a:srgbClr val="595959">
              <a:alpha val="7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 descr=""/>
          <p:cNvSpPr/>
          <p:nvPr/>
        </p:nvSpPr>
        <p:spPr>
          <a:xfrm>
            <a:off x="7360394" y="6090844"/>
            <a:ext cx="342265" cy="367665"/>
          </a:xfrm>
          <a:custGeom>
            <a:avLst/>
            <a:gdLst/>
            <a:ahLst/>
            <a:cxnLst/>
            <a:rect l="l" t="t" r="r" b="b"/>
            <a:pathLst>
              <a:path w="342265" h="367664">
                <a:moveTo>
                  <a:pt x="341898" y="228247"/>
                </a:moveTo>
                <a:lnTo>
                  <a:pt x="302704" y="228247"/>
                </a:lnTo>
                <a:lnTo>
                  <a:pt x="302704" y="0"/>
                </a:lnTo>
                <a:lnTo>
                  <a:pt x="341898" y="0"/>
                </a:lnTo>
                <a:lnTo>
                  <a:pt x="341898" y="228247"/>
                </a:lnTo>
                <a:close/>
              </a:path>
              <a:path w="342265" h="367664">
                <a:moveTo>
                  <a:pt x="255589" y="224378"/>
                </a:moveTo>
                <a:lnTo>
                  <a:pt x="216813" y="224378"/>
                </a:lnTo>
                <a:lnTo>
                  <a:pt x="216813" y="121216"/>
                </a:lnTo>
                <a:lnTo>
                  <a:pt x="163443" y="121216"/>
                </a:lnTo>
                <a:lnTo>
                  <a:pt x="163443" y="83819"/>
                </a:lnTo>
                <a:lnTo>
                  <a:pt x="216813" y="83819"/>
                </a:lnTo>
                <a:lnTo>
                  <a:pt x="216813" y="2149"/>
                </a:lnTo>
                <a:lnTo>
                  <a:pt x="255589" y="2149"/>
                </a:lnTo>
                <a:lnTo>
                  <a:pt x="255589" y="224378"/>
                </a:lnTo>
                <a:close/>
              </a:path>
              <a:path w="342265" h="367664">
                <a:moveTo>
                  <a:pt x="176369" y="45993"/>
                </a:moveTo>
                <a:lnTo>
                  <a:pt x="5420" y="45993"/>
                </a:lnTo>
                <a:lnTo>
                  <a:pt x="5420" y="9456"/>
                </a:lnTo>
                <a:lnTo>
                  <a:pt x="176369" y="9456"/>
                </a:lnTo>
                <a:lnTo>
                  <a:pt x="176369" y="45993"/>
                </a:lnTo>
                <a:close/>
              </a:path>
              <a:path w="342265" h="367664">
                <a:moveTo>
                  <a:pt x="0" y="220080"/>
                </a:moveTo>
                <a:lnTo>
                  <a:pt x="0" y="181394"/>
                </a:lnTo>
                <a:lnTo>
                  <a:pt x="32170" y="165254"/>
                </a:lnTo>
                <a:lnTo>
                  <a:pt x="54411" y="134809"/>
                </a:lnTo>
                <a:lnTo>
                  <a:pt x="67897" y="93806"/>
                </a:lnTo>
                <a:lnTo>
                  <a:pt x="73799" y="45993"/>
                </a:lnTo>
                <a:lnTo>
                  <a:pt x="113410" y="45993"/>
                </a:lnTo>
                <a:lnTo>
                  <a:pt x="112543" y="60332"/>
                </a:lnTo>
                <a:lnTo>
                  <a:pt x="111168" y="74309"/>
                </a:lnTo>
                <a:lnTo>
                  <a:pt x="109247" y="87882"/>
                </a:lnTo>
                <a:lnTo>
                  <a:pt x="106738" y="101013"/>
                </a:lnTo>
                <a:lnTo>
                  <a:pt x="144547" y="140559"/>
                </a:lnTo>
                <a:lnTo>
                  <a:pt x="94647" y="140559"/>
                </a:lnTo>
                <a:lnTo>
                  <a:pt x="79037" y="170211"/>
                </a:lnTo>
                <a:lnTo>
                  <a:pt x="58268" y="194020"/>
                </a:lnTo>
                <a:lnTo>
                  <a:pt x="32026" y="210979"/>
                </a:lnTo>
                <a:lnTo>
                  <a:pt x="0" y="220080"/>
                </a:lnTo>
                <a:close/>
              </a:path>
              <a:path w="342265" h="367664">
                <a:moveTo>
                  <a:pt x="165528" y="217071"/>
                </a:moveTo>
                <a:lnTo>
                  <a:pt x="94647" y="140559"/>
                </a:lnTo>
                <a:lnTo>
                  <a:pt x="144547" y="140559"/>
                </a:lnTo>
                <a:lnTo>
                  <a:pt x="192630" y="190850"/>
                </a:lnTo>
                <a:lnTo>
                  <a:pt x="165528" y="217071"/>
                </a:lnTo>
                <a:close/>
              </a:path>
              <a:path w="342265" h="367664">
                <a:moveTo>
                  <a:pt x="341898" y="367086"/>
                </a:moveTo>
                <a:lnTo>
                  <a:pt x="301037" y="367086"/>
                </a:lnTo>
                <a:lnTo>
                  <a:pt x="301037" y="284986"/>
                </a:lnTo>
                <a:lnTo>
                  <a:pt x="30020" y="284986"/>
                </a:lnTo>
                <a:lnTo>
                  <a:pt x="30020" y="248449"/>
                </a:lnTo>
                <a:lnTo>
                  <a:pt x="341898" y="248449"/>
                </a:lnTo>
                <a:lnTo>
                  <a:pt x="341898" y="367086"/>
                </a:lnTo>
                <a:close/>
              </a:path>
            </a:pathLst>
          </a:custGeom>
          <a:solidFill>
            <a:srgbClr val="595959">
              <a:alpha val="7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 descr=""/>
          <p:cNvSpPr/>
          <p:nvPr/>
        </p:nvSpPr>
        <p:spPr>
          <a:xfrm>
            <a:off x="7784846" y="6103886"/>
            <a:ext cx="314325" cy="234950"/>
          </a:xfrm>
          <a:custGeom>
            <a:avLst/>
            <a:gdLst/>
            <a:ahLst/>
            <a:cxnLst/>
            <a:rect l="l" t="t" r="r" b="b"/>
            <a:pathLst>
              <a:path w="314325" h="234950">
                <a:moveTo>
                  <a:pt x="313956" y="197269"/>
                </a:moveTo>
                <a:lnTo>
                  <a:pt x="41275" y="197269"/>
                </a:lnTo>
                <a:lnTo>
                  <a:pt x="41275" y="136677"/>
                </a:lnTo>
                <a:lnTo>
                  <a:pt x="303949" y="136677"/>
                </a:lnTo>
                <a:lnTo>
                  <a:pt x="303949" y="99288"/>
                </a:lnTo>
                <a:lnTo>
                  <a:pt x="41275" y="99288"/>
                </a:lnTo>
                <a:lnTo>
                  <a:pt x="41275" y="38684"/>
                </a:lnTo>
                <a:lnTo>
                  <a:pt x="308533" y="38684"/>
                </a:lnTo>
                <a:lnTo>
                  <a:pt x="308533" y="0"/>
                </a:lnTo>
                <a:lnTo>
                  <a:pt x="0" y="0"/>
                </a:lnTo>
                <a:lnTo>
                  <a:pt x="0" y="38684"/>
                </a:lnTo>
                <a:lnTo>
                  <a:pt x="0" y="99288"/>
                </a:lnTo>
                <a:lnTo>
                  <a:pt x="0" y="136677"/>
                </a:lnTo>
                <a:lnTo>
                  <a:pt x="0" y="197269"/>
                </a:lnTo>
                <a:lnTo>
                  <a:pt x="0" y="234670"/>
                </a:lnTo>
                <a:lnTo>
                  <a:pt x="313956" y="234670"/>
                </a:lnTo>
                <a:lnTo>
                  <a:pt x="313956" y="197269"/>
                </a:lnTo>
                <a:close/>
              </a:path>
            </a:pathLst>
          </a:custGeom>
          <a:solidFill>
            <a:srgbClr val="595959">
              <a:alpha val="7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 descr=""/>
          <p:cNvSpPr/>
          <p:nvPr/>
        </p:nvSpPr>
        <p:spPr>
          <a:xfrm>
            <a:off x="7761082" y="6401191"/>
            <a:ext cx="356235" cy="39370"/>
          </a:xfrm>
          <a:custGeom>
            <a:avLst/>
            <a:gdLst/>
            <a:ahLst/>
            <a:cxnLst/>
            <a:rect l="l" t="t" r="r" b="b"/>
            <a:pathLst>
              <a:path w="356234" h="39370">
                <a:moveTo>
                  <a:pt x="355657" y="39115"/>
                </a:moveTo>
                <a:lnTo>
                  <a:pt x="0" y="39115"/>
                </a:lnTo>
                <a:lnTo>
                  <a:pt x="0" y="0"/>
                </a:lnTo>
                <a:lnTo>
                  <a:pt x="355657" y="0"/>
                </a:lnTo>
                <a:lnTo>
                  <a:pt x="355657" y="39115"/>
                </a:lnTo>
                <a:close/>
              </a:path>
            </a:pathLst>
          </a:custGeom>
          <a:solidFill>
            <a:srgbClr val="595959">
              <a:alpha val="7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 descr=""/>
          <p:cNvSpPr/>
          <p:nvPr/>
        </p:nvSpPr>
        <p:spPr>
          <a:xfrm>
            <a:off x="8293735" y="6090844"/>
            <a:ext cx="318135" cy="367665"/>
          </a:xfrm>
          <a:custGeom>
            <a:avLst/>
            <a:gdLst/>
            <a:ahLst/>
            <a:cxnLst/>
            <a:rect l="l" t="t" r="r" b="b"/>
            <a:pathLst>
              <a:path w="318134" h="367664">
                <a:moveTo>
                  <a:pt x="317715" y="367086"/>
                </a:moveTo>
                <a:lnTo>
                  <a:pt x="276020" y="367086"/>
                </a:lnTo>
                <a:lnTo>
                  <a:pt x="276020" y="0"/>
                </a:lnTo>
                <a:lnTo>
                  <a:pt x="317715" y="0"/>
                </a:lnTo>
                <a:lnTo>
                  <a:pt x="317715" y="367086"/>
                </a:lnTo>
                <a:close/>
              </a:path>
              <a:path w="318134" h="367664">
                <a:moveTo>
                  <a:pt x="107989" y="349893"/>
                </a:moveTo>
                <a:lnTo>
                  <a:pt x="42598" y="323373"/>
                </a:lnTo>
                <a:lnTo>
                  <a:pt x="19760" y="289635"/>
                </a:lnTo>
                <a:lnTo>
                  <a:pt x="5146" y="241723"/>
                </a:lnTo>
                <a:lnTo>
                  <a:pt x="0" y="179245"/>
                </a:lnTo>
                <a:lnTo>
                  <a:pt x="5146" y="116766"/>
                </a:lnTo>
                <a:lnTo>
                  <a:pt x="19760" y="68854"/>
                </a:lnTo>
                <a:lnTo>
                  <a:pt x="42598" y="35116"/>
                </a:lnTo>
                <a:lnTo>
                  <a:pt x="72422" y="15161"/>
                </a:lnTo>
                <a:lnTo>
                  <a:pt x="107989" y="8596"/>
                </a:lnTo>
                <a:lnTo>
                  <a:pt x="143353" y="15161"/>
                </a:lnTo>
                <a:lnTo>
                  <a:pt x="173053" y="35116"/>
                </a:lnTo>
                <a:lnTo>
                  <a:pt x="181557" y="47712"/>
                </a:lnTo>
                <a:lnTo>
                  <a:pt x="107989" y="47712"/>
                </a:lnTo>
                <a:lnTo>
                  <a:pt x="81559" y="55208"/>
                </a:lnTo>
                <a:lnTo>
                  <a:pt x="60405" y="78661"/>
                </a:lnTo>
                <a:lnTo>
                  <a:pt x="46366" y="119523"/>
                </a:lnTo>
                <a:lnTo>
                  <a:pt x="41277" y="179245"/>
                </a:lnTo>
                <a:lnTo>
                  <a:pt x="46366" y="239147"/>
                </a:lnTo>
                <a:lnTo>
                  <a:pt x="60405" y="279989"/>
                </a:lnTo>
                <a:lnTo>
                  <a:pt x="81559" y="303342"/>
                </a:lnTo>
                <a:lnTo>
                  <a:pt x="107989" y="310777"/>
                </a:lnTo>
                <a:lnTo>
                  <a:pt x="181557" y="310777"/>
                </a:lnTo>
                <a:lnTo>
                  <a:pt x="173053" y="323373"/>
                </a:lnTo>
                <a:lnTo>
                  <a:pt x="143353" y="343328"/>
                </a:lnTo>
                <a:lnTo>
                  <a:pt x="107989" y="349893"/>
                </a:lnTo>
                <a:close/>
              </a:path>
              <a:path w="318134" h="367664">
                <a:moveTo>
                  <a:pt x="181557" y="310777"/>
                </a:moveTo>
                <a:lnTo>
                  <a:pt x="107989" y="310777"/>
                </a:lnTo>
                <a:lnTo>
                  <a:pt x="134003" y="303342"/>
                </a:lnTo>
                <a:lnTo>
                  <a:pt x="155052" y="279989"/>
                </a:lnTo>
                <a:lnTo>
                  <a:pt x="169144" y="239147"/>
                </a:lnTo>
                <a:lnTo>
                  <a:pt x="174284" y="179245"/>
                </a:lnTo>
                <a:lnTo>
                  <a:pt x="169144" y="119523"/>
                </a:lnTo>
                <a:lnTo>
                  <a:pt x="155052" y="78661"/>
                </a:lnTo>
                <a:lnTo>
                  <a:pt x="134003" y="55208"/>
                </a:lnTo>
                <a:lnTo>
                  <a:pt x="107989" y="47712"/>
                </a:lnTo>
                <a:lnTo>
                  <a:pt x="181557" y="47712"/>
                </a:lnTo>
                <a:lnTo>
                  <a:pt x="195829" y="68854"/>
                </a:lnTo>
                <a:lnTo>
                  <a:pt x="210419" y="116766"/>
                </a:lnTo>
                <a:lnTo>
                  <a:pt x="215562" y="179245"/>
                </a:lnTo>
                <a:lnTo>
                  <a:pt x="210419" y="241723"/>
                </a:lnTo>
                <a:lnTo>
                  <a:pt x="195829" y="289635"/>
                </a:lnTo>
                <a:lnTo>
                  <a:pt x="181557" y="310777"/>
                </a:lnTo>
                <a:close/>
              </a:path>
            </a:pathLst>
          </a:custGeom>
          <a:solidFill>
            <a:srgbClr val="595959">
              <a:alpha val="7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 descr=""/>
          <p:cNvSpPr/>
          <p:nvPr/>
        </p:nvSpPr>
        <p:spPr>
          <a:xfrm>
            <a:off x="8679828" y="6094869"/>
            <a:ext cx="356235" cy="358775"/>
          </a:xfrm>
          <a:custGeom>
            <a:avLst/>
            <a:gdLst/>
            <a:ahLst/>
            <a:cxnLst/>
            <a:rect l="l" t="t" r="r" b="b"/>
            <a:pathLst>
              <a:path w="356234" h="358775">
                <a:moveTo>
                  <a:pt x="330631" y="247548"/>
                </a:moveTo>
                <a:lnTo>
                  <a:pt x="289775" y="247548"/>
                </a:lnTo>
                <a:lnTo>
                  <a:pt x="289775" y="279781"/>
                </a:lnTo>
                <a:lnTo>
                  <a:pt x="289775" y="326199"/>
                </a:lnTo>
                <a:lnTo>
                  <a:pt x="65455" y="326199"/>
                </a:lnTo>
                <a:lnTo>
                  <a:pt x="65455" y="279781"/>
                </a:lnTo>
                <a:lnTo>
                  <a:pt x="289775" y="279781"/>
                </a:lnTo>
                <a:lnTo>
                  <a:pt x="289775" y="247548"/>
                </a:lnTo>
                <a:lnTo>
                  <a:pt x="24599" y="247548"/>
                </a:lnTo>
                <a:lnTo>
                  <a:pt x="24599" y="279781"/>
                </a:lnTo>
                <a:lnTo>
                  <a:pt x="24599" y="326199"/>
                </a:lnTo>
                <a:lnTo>
                  <a:pt x="24599" y="358432"/>
                </a:lnTo>
                <a:lnTo>
                  <a:pt x="330631" y="358432"/>
                </a:lnTo>
                <a:lnTo>
                  <a:pt x="330631" y="326529"/>
                </a:lnTo>
                <a:lnTo>
                  <a:pt x="330631" y="326199"/>
                </a:lnTo>
                <a:lnTo>
                  <a:pt x="330631" y="279781"/>
                </a:lnTo>
                <a:lnTo>
                  <a:pt x="330631" y="279247"/>
                </a:lnTo>
                <a:lnTo>
                  <a:pt x="330631" y="247548"/>
                </a:lnTo>
                <a:close/>
              </a:path>
              <a:path w="356234" h="358775">
                <a:moveTo>
                  <a:pt x="335229" y="119900"/>
                </a:moveTo>
                <a:lnTo>
                  <a:pt x="66294" y="119900"/>
                </a:lnTo>
                <a:lnTo>
                  <a:pt x="66294" y="91541"/>
                </a:lnTo>
                <a:lnTo>
                  <a:pt x="330225" y="91541"/>
                </a:lnTo>
                <a:lnTo>
                  <a:pt x="330225" y="60591"/>
                </a:lnTo>
                <a:lnTo>
                  <a:pt x="330225" y="32232"/>
                </a:lnTo>
                <a:lnTo>
                  <a:pt x="330225" y="0"/>
                </a:lnTo>
                <a:lnTo>
                  <a:pt x="25844" y="0"/>
                </a:lnTo>
                <a:lnTo>
                  <a:pt x="25844" y="32232"/>
                </a:lnTo>
                <a:lnTo>
                  <a:pt x="289775" y="32232"/>
                </a:lnTo>
                <a:lnTo>
                  <a:pt x="289775" y="60591"/>
                </a:lnTo>
                <a:lnTo>
                  <a:pt x="25844" y="60591"/>
                </a:lnTo>
                <a:lnTo>
                  <a:pt x="25844" y="91541"/>
                </a:lnTo>
                <a:lnTo>
                  <a:pt x="25844" y="119900"/>
                </a:lnTo>
                <a:lnTo>
                  <a:pt x="25844" y="152133"/>
                </a:lnTo>
                <a:lnTo>
                  <a:pt x="335229" y="152133"/>
                </a:lnTo>
                <a:lnTo>
                  <a:pt x="335229" y="119900"/>
                </a:lnTo>
                <a:close/>
              </a:path>
              <a:path w="356234" h="358775">
                <a:moveTo>
                  <a:pt x="355650" y="182968"/>
                </a:moveTo>
                <a:lnTo>
                  <a:pt x="0" y="182968"/>
                </a:lnTo>
                <a:lnTo>
                  <a:pt x="0" y="216065"/>
                </a:lnTo>
                <a:lnTo>
                  <a:pt x="355650" y="216065"/>
                </a:lnTo>
                <a:lnTo>
                  <a:pt x="355650" y="182968"/>
                </a:lnTo>
                <a:close/>
              </a:path>
            </a:pathLst>
          </a:custGeom>
          <a:solidFill>
            <a:srgbClr val="595959">
              <a:alpha val="7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 descr=""/>
          <p:cNvSpPr/>
          <p:nvPr/>
        </p:nvSpPr>
        <p:spPr>
          <a:xfrm>
            <a:off x="9080934" y="6088695"/>
            <a:ext cx="356235" cy="365125"/>
          </a:xfrm>
          <a:custGeom>
            <a:avLst/>
            <a:gdLst/>
            <a:ahLst/>
            <a:cxnLst/>
            <a:rect l="l" t="t" r="r" b="b"/>
            <a:pathLst>
              <a:path w="356234" h="365125">
                <a:moveTo>
                  <a:pt x="177620" y="160331"/>
                </a:moveTo>
                <a:lnTo>
                  <a:pt x="116517" y="155449"/>
                </a:lnTo>
                <a:lnTo>
                  <a:pt x="66242" y="140612"/>
                </a:lnTo>
                <a:lnTo>
                  <a:pt x="32150" y="115540"/>
                </a:lnTo>
                <a:lnTo>
                  <a:pt x="19596" y="79951"/>
                </a:lnTo>
                <a:lnTo>
                  <a:pt x="32150" y="44609"/>
                </a:lnTo>
                <a:lnTo>
                  <a:pt x="66242" y="19665"/>
                </a:lnTo>
                <a:lnTo>
                  <a:pt x="116517" y="4876"/>
                </a:lnTo>
                <a:lnTo>
                  <a:pt x="177620" y="0"/>
                </a:lnTo>
                <a:lnTo>
                  <a:pt x="238722" y="4876"/>
                </a:lnTo>
                <a:lnTo>
                  <a:pt x="288997" y="19665"/>
                </a:lnTo>
                <a:lnTo>
                  <a:pt x="309118" y="34387"/>
                </a:lnTo>
                <a:lnTo>
                  <a:pt x="177620" y="34387"/>
                </a:lnTo>
                <a:lnTo>
                  <a:pt x="133560" y="37335"/>
                </a:lnTo>
                <a:lnTo>
                  <a:pt x="97201" y="46047"/>
                </a:lnTo>
                <a:lnTo>
                  <a:pt x="72490" y="60319"/>
                </a:lnTo>
                <a:lnTo>
                  <a:pt x="63376" y="79951"/>
                </a:lnTo>
                <a:lnTo>
                  <a:pt x="72490" y="99831"/>
                </a:lnTo>
                <a:lnTo>
                  <a:pt x="97201" y="114231"/>
                </a:lnTo>
                <a:lnTo>
                  <a:pt x="133560" y="122989"/>
                </a:lnTo>
                <a:lnTo>
                  <a:pt x="177620" y="125944"/>
                </a:lnTo>
                <a:lnTo>
                  <a:pt x="308943" y="125944"/>
                </a:lnTo>
                <a:lnTo>
                  <a:pt x="288997" y="140612"/>
                </a:lnTo>
                <a:lnTo>
                  <a:pt x="238722" y="155449"/>
                </a:lnTo>
                <a:lnTo>
                  <a:pt x="177620" y="160331"/>
                </a:lnTo>
                <a:close/>
              </a:path>
              <a:path w="356234" h="365125">
                <a:moveTo>
                  <a:pt x="308943" y="125944"/>
                </a:moveTo>
                <a:lnTo>
                  <a:pt x="177620" y="125944"/>
                </a:lnTo>
                <a:lnTo>
                  <a:pt x="221679" y="122989"/>
                </a:lnTo>
                <a:lnTo>
                  <a:pt x="258039" y="114231"/>
                </a:lnTo>
                <a:lnTo>
                  <a:pt x="282749" y="99831"/>
                </a:lnTo>
                <a:lnTo>
                  <a:pt x="291864" y="79951"/>
                </a:lnTo>
                <a:lnTo>
                  <a:pt x="282749" y="60319"/>
                </a:lnTo>
                <a:lnTo>
                  <a:pt x="258039" y="46047"/>
                </a:lnTo>
                <a:lnTo>
                  <a:pt x="221679" y="37335"/>
                </a:lnTo>
                <a:lnTo>
                  <a:pt x="177620" y="34387"/>
                </a:lnTo>
                <a:lnTo>
                  <a:pt x="309118" y="34387"/>
                </a:lnTo>
                <a:lnTo>
                  <a:pt x="323089" y="44609"/>
                </a:lnTo>
                <a:lnTo>
                  <a:pt x="335643" y="79951"/>
                </a:lnTo>
                <a:lnTo>
                  <a:pt x="323089" y="115540"/>
                </a:lnTo>
                <a:lnTo>
                  <a:pt x="308943" y="125944"/>
                </a:lnTo>
                <a:close/>
              </a:path>
              <a:path w="356234" h="365125">
                <a:moveTo>
                  <a:pt x="355657" y="229106"/>
                </a:moveTo>
                <a:lnTo>
                  <a:pt x="0" y="229106"/>
                </a:lnTo>
                <a:lnTo>
                  <a:pt x="0" y="193000"/>
                </a:lnTo>
                <a:lnTo>
                  <a:pt x="355657" y="193000"/>
                </a:lnTo>
                <a:lnTo>
                  <a:pt x="355657" y="229106"/>
                </a:lnTo>
                <a:close/>
              </a:path>
              <a:path w="356234" h="365125">
                <a:moveTo>
                  <a:pt x="337311" y="364937"/>
                </a:moveTo>
                <a:lnTo>
                  <a:pt x="24599" y="364937"/>
                </a:lnTo>
                <a:lnTo>
                  <a:pt x="24599" y="260485"/>
                </a:lnTo>
                <a:lnTo>
                  <a:pt x="66711" y="260485"/>
                </a:lnTo>
                <a:lnTo>
                  <a:pt x="66711" y="328400"/>
                </a:lnTo>
                <a:lnTo>
                  <a:pt x="337311" y="328400"/>
                </a:lnTo>
                <a:lnTo>
                  <a:pt x="337311" y="364937"/>
                </a:lnTo>
                <a:close/>
              </a:path>
            </a:pathLst>
          </a:custGeom>
          <a:solidFill>
            <a:srgbClr val="595959">
              <a:alpha val="7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 descr=""/>
          <p:cNvSpPr/>
          <p:nvPr/>
        </p:nvSpPr>
        <p:spPr>
          <a:xfrm>
            <a:off x="9601403" y="6088697"/>
            <a:ext cx="754380" cy="370205"/>
          </a:xfrm>
          <a:custGeom>
            <a:avLst/>
            <a:gdLst/>
            <a:ahLst/>
            <a:cxnLst/>
            <a:rect l="l" t="t" r="r" b="b"/>
            <a:pathLst>
              <a:path w="754379" h="370204">
                <a:moveTo>
                  <a:pt x="248920" y="321957"/>
                </a:moveTo>
                <a:lnTo>
                  <a:pt x="172504" y="215353"/>
                </a:lnTo>
                <a:lnTo>
                  <a:pt x="136753" y="165493"/>
                </a:lnTo>
                <a:lnTo>
                  <a:pt x="142786" y="131013"/>
                </a:lnTo>
                <a:lnTo>
                  <a:pt x="147129" y="94030"/>
                </a:lnTo>
                <a:lnTo>
                  <a:pt x="149834" y="54635"/>
                </a:lnTo>
                <a:lnTo>
                  <a:pt x="150926" y="12903"/>
                </a:lnTo>
                <a:lnTo>
                  <a:pt x="108826" y="11176"/>
                </a:lnTo>
                <a:lnTo>
                  <a:pt x="108750" y="12903"/>
                </a:lnTo>
                <a:lnTo>
                  <a:pt x="106400" y="75399"/>
                </a:lnTo>
                <a:lnTo>
                  <a:pt x="99529" y="134747"/>
                </a:lnTo>
                <a:lnTo>
                  <a:pt x="88265" y="187693"/>
                </a:lnTo>
                <a:lnTo>
                  <a:pt x="72631" y="232664"/>
                </a:lnTo>
                <a:lnTo>
                  <a:pt x="52679" y="268135"/>
                </a:lnTo>
                <a:lnTo>
                  <a:pt x="0" y="304330"/>
                </a:lnTo>
                <a:lnTo>
                  <a:pt x="0" y="347319"/>
                </a:lnTo>
                <a:lnTo>
                  <a:pt x="39166" y="336130"/>
                </a:lnTo>
                <a:lnTo>
                  <a:pt x="73177" y="309702"/>
                </a:lnTo>
                <a:lnTo>
                  <a:pt x="101549" y="269100"/>
                </a:lnTo>
                <a:lnTo>
                  <a:pt x="123825" y="215353"/>
                </a:lnTo>
                <a:lnTo>
                  <a:pt x="215557" y="346456"/>
                </a:lnTo>
                <a:lnTo>
                  <a:pt x="248920" y="321957"/>
                </a:lnTo>
                <a:close/>
              </a:path>
              <a:path w="754379" h="370204">
                <a:moveTo>
                  <a:pt x="369417" y="150876"/>
                </a:moveTo>
                <a:lnTo>
                  <a:pt x="319379" y="150876"/>
                </a:lnTo>
                <a:lnTo>
                  <a:pt x="319379" y="2159"/>
                </a:lnTo>
                <a:lnTo>
                  <a:pt x="278104" y="2159"/>
                </a:lnTo>
                <a:lnTo>
                  <a:pt x="278104" y="369239"/>
                </a:lnTo>
                <a:lnTo>
                  <a:pt x="319379" y="369239"/>
                </a:lnTo>
                <a:lnTo>
                  <a:pt x="319379" y="191719"/>
                </a:lnTo>
                <a:lnTo>
                  <a:pt x="369417" y="191719"/>
                </a:lnTo>
                <a:lnTo>
                  <a:pt x="369417" y="150876"/>
                </a:lnTo>
                <a:close/>
              </a:path>
              <a:path w="754379" h="370204">
                <a:moveTo>
                  <a:pt x="732155" y="303047"/>
                </a:moveTo>
                <a:lnTo>
                  <a:pt x="719683" y="271487"/>
                </a:lnTo>
                <a:lnTo>
                  <a:pt x="717854" y="270370"/>
                </a:lnTo>
                <a:lnTo>
                  <a:pt x="688797" y="252857"/>
                </a:lnTo>
                <a:lnTo>
                  <a:pt x="688797" y="303047"/>
                </a:lnTo>
                <a:lnTo>
                  <a:pt x="679234" y="318985"/>
                </a:lnTo>
                <a:lnTo>
                  <a:pt x="653872" y="329323"/>
                </a:lnTo>
                <a:lnTo>
                  <a:pt x="617728" y="334899"/>
                </a:lnTo>
                <a:lnTo>
                  <a:pt x="575805" y="336575"/>
                </a:lnTo>
                <a:lnTo>
                  <a:pt x="533933" y="334899"/>
                </a:lnTo>
                <a:lnTo>
                  <a:pt x="497941" y="329323"/>
                </a:lnTo>
                <a:lnTo>
                  <a:pt x="472719" y="318985"/>
                </a:lnTo>
                <a:lnTo>
                  <a:pt x="463232" y="303047"/>
                </a:lnTo>
                <a:lnTo>
                  <a:pt x="472719" y="287426"/>
                </a:lnTo>
                <a:lnTo>
                  <a:pt x="497941" y="277355"/>
                </a:lnTo>
                <a:lnTo>
                  <a:pt x="533933" y="271970"/>
                </a:lnTo>
                <a:lnTo>
                  <a:pt x="575805" y="270370"/>
                </a:lnTo>
                <a:lnTo>
                  <a:pt x="617728" y="271970"/>
                </a:lnTo>
                <a:lnTo>
                  <a:pt x="653872" y="277355"/>
                </a:lnTo>
                <a:lnTo>
                  <a:pt x="679234" y="287426"/>
                </a:lnTo>
                <a:lnTo>
                  <a:pt x="688797" y="303047"/>
                </a:lnTo>
                <a:lnTo>
                  <a:pt x="688797" y="252857"/>
                </a:lnTo>
                <a:lnTo>
                  <a:pt x="685876" y="251091"/>
                </a:lnTo>
                <a:lnTo>
                  <a:pt x="636117" y="240118"/>
                </a:lnTo>
                <a:lnTo>
                  <a:pt x="575805" y="236842"/>
                </a:lnTo>
                <a:lnTo>
                  <a:pt x="515493" y="240118"/>
                </a:lnTo>
                <a:lnTo>
                  <a:pt x="465734" y="251091"/>
                </a:lnTo>
                <a:lnTo>
                  <a:pt x="431914" y="271487"/>
                </a:lnTo>
                <a:lnTo>
                  <a:pt x="419442" y="303047"/>
                </a:lnTo>
                <a:lnTo>
                  <a:pt x="431914" y="334733"/>
                </a:lnTo>
                <a:lnTo>
                  <a:pt x="465734" y="355434"/>
                </a:lnTo>
                <a:lnTo>
                  <a:pt x="515493" y="366699"/>
                </a:lnTo>
                <a:lnTo>
                  <a:pt x="575805" y="370103"/>
                </a:lnTo>
                <a:lnTo>
                  <a:pt x="636117" y="366699"/>
                </a:lnTo>
                <a:lnTo>
                  <a:pt x="685876" y="355434"/>
                </a:lnTo>
                <a:lnTo>
                  <a:pt x="716699" y="336575"/>
                </a:lnTo>
                <a:lnTo>
                  <a:pt x="719683" y="334733"/>
                </a:lnTo>
                <a:lnTo>
                  <a:pt x="732155" y="303047"/>
                </a:lnTo>
                <a:close/>
              </a:path>
              <a:path w="754379" h="370204">
                <a:moveTo>
                  <a:pt x="753833" y="174091"/>
                </a:moveTo>
                <a:lnTo>
                  <a:pt x="675449" y="174091"/>
                </a:lnTo>
                <a:lnTo>
                  <a:pt x="675449" y="137121"/>
                </a:lnTo>
                <a:lnTo>
                  <a:pt x="675449" y="128092"/>
                </a:lnTo>
                <a:lnTo>
                  <a:pt x="715454" y="107035"/>
                </a:lnTo>
                <a:lnTo>
                  <a:pt x="732993" y="70065"/>
                </a:lnTo>
                <a:lnTo>
                  <a:pt x="720572" y="38087"/>
                </a:lnTo>
                <a:lnTo>
                  <a:pt x="713486" y="33528"/>
                </a:lnTo>
                <a:lnTo>
                  <a:pt x="689216" y="17919"/>
                </a:lnTo>
                <a:lnTo>
                  <a:pt x="689216" y="70065"/>
                </a:lnTo>
                <a:lnTo>
                  <a:pt x="680224" y="86728"/>
                </a:lnTo>
                <a:lnTo>
                  <a:pt x="655802" y="98221"/>
                </a:lnTo>
                <a:lnTo>
                  <a:pt x="634593" y="102146"/>
                </a:lnTo>
                <a:lnTo>
                  <a:pt x="634593" y="137121"/>
                </a:lnTo>
                <a:lnTo>
                  <a:pt x="634593" y="174091"/>
                </a:lnTo>
                <a:lnTo>
                  <a:pt x="517017" y="174091"/>
                </a:lnTo>
                <a:lnTo>
                  <a:pt x="517017" y="137121"/>
                </a:lnTo>
                <a:lnTo>
                  <a:pt x="531012" y="138569"/>
                </a:lnTo>
                <a:lnTo>
                  <a:pt x="545465" y="139649"/>
                </a:lnTo>
                <a:lnTo>
                  <a:pt x="560400" y="140322"/>
                </a:lnTo>
                <a:lnTo>
                  <a:pt x="575805" y="140563"/>
                </a:lnTo>
                <a:lnTo>
                  <a:pt x="591210" y="140322"/>
                </a:lnTo>
                <a:lnTo>
                  <a:pt x="606132" y="139649"/>
                </a:lnTo>
                <a:lnTo>
                  <a:pt x="620598" y="138569"/>
                </a:lnTo>
                <a:lnTo>
                  <a:pt x="634593" y="137121"/>
                </a:lnTo>
                <a:lnTo>
                  <a:pt x="634593" y="102146"/>
                </a:lnTo>
                <a:lnTo>
                  <a:pt x="619734" y="104889"/>
                </a:lnTo>
                <a:lnTo>
                  <a:pt x="575805" y="107035"/>
                </a:lnTo>
                <a:lnTo>
                  <a:pt x="531876" y="104889"/>
                </a:lnTo>
                <a:lnTo>
                  <a:pt x="495795" y="98221"/>
                </a:lnTo>
                <a:lnTo>
                  <a:pt x="471373" y="86728"/>
                </a:lnTo>
                <a:lnTo>
                  <a:pt x="462394" y="70065"/>
                </a:lnTo>
                <a:lnTo>
                  <a:pt x="471373" y="53657"/>
                </a:lnTo>
                <a:lnTo>
                  <a:pt x="495795" y="42291"/>
                </a:lnTo>
                <a:lnTo>
                  <a:pt x="531876" y="35674"/>
                </a:lnTo>
                <a:lnTo>
                  <a:pt x="575805" y="33528"/>
                </a:lnTo>
                <a:lnTo>
                  <a:pt x="619734" y="35674"/>
                </a:lnTo>
                <a:lnTo>
                  <a:pt x="655802" y="42291"/>
                </a:lnTo>
                <a:lnTo>
                  <a:pt x="680224" y="53657"/>
                </a:lnTo>
                <a:lnTo>
                  <a:pt x="689216" y="70065"/>
                </a:lnTo>
                <a:lnTo>
                  <a:pt x="689216" y="17919"/>
                </a:lnTo>
                <a:lnTo>
                  <a:pt x="686765" y="16332"/>
                </a:lnTo>
                <a:lnTo>
                  <a:pt x="636778" y="3937"/>
                </a:lnTo>
                <a:lnTo>
                  <a:pt x="575805" y="0"/>
                </a:lnTo>
                <a:lnTo>
                  <a:pt x="514832" y="3937"/>
                </a:lnTo>
                <a:lnTo>
                  <a:pt x="464845" y="16332"/>
                </a:lnTo>
                <a:lnTo>
                  <a:pt x="431038" y="38087"/>
                </a:lnTo>
                <a:lnTo>
                  <a:pt x="418617" y="70065"/>
                </a:lnTo>
                <a:lnTo>
                  <a:pt x="422681" y="89598"/>
                </a:lnTo>
                <a:lnTo>
                  <a:pt x="434251" y="105689"/>
                </a:lnTo>
                <a:lnTo>
                  <a:pt x="452386" y="118491"/>
                </a:lnTo>
                <a:lnTo>
                  <a:pt x="476148" y="128092"/>
                </a:lnTo>
                <a:lnTo>
                  <a:pt x="476148" y="174091"/>
                </a:lnTo>
                <a:lnTo>
                  <a:pt x="398183" y="174091"/>
                </a:lnTo>
                <a:lnTo>
                  <a:pt x="398183" y="208483"/>
                </a:lnTo>
                <a:lnTo>
                  <a:pt x="753833" y="208483"/>
                </a:lnTo>
                <a:lnTo>
                  <a:pt x="753833" y="174091"/>
                </a:lnTo>
                <a:close/>
              </a:path>
            </a:pathLst>
          </a:custGeom>
          <a:solidFill>
            <a:srgbClr val="595959">
              <a:alpha val="7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 descr=""/>
          <p:cNvSpPr/>
          <p:nvPr/>
        </p:nvSpPr>
        <p:spPr>
          <a:xfrm>
            <a:off x="10404856" y="6090856"/>
            <a:ext cx="739775" cy="367665"/>
          </a:xfrm>
          <a:custGeom>
            <a:avLst/>
            <a:gdLst/>
            <a:ahLst/>
            <a:cxnLst/>
            <a:rect l="l" t="t" r="r" b="b"/>
            <a:pathLst>
              <a:path w="739775" h="367664">
                <a:moveTo>
                  <a:pt x="245999" y="316788"/>
                </a:moveTo>
                <a:lnTo>
                  <a:pt x="168960" y="217068"/>
                </a:lnTo>
                <a:lnTo>
                  <a:pt x="131762" y="168922"/>
                </a:lnTo>
                <a:lnTo>
                  <a:pt x="136207" y="142265"/>
                </a:lnTo>
                <a:lnTo>
                  <a:pt x="139522" y="113906"/>
                </a:lnTo>
                <a:lnTo>
                  <a:pt x="141668" y="83934"/>
                </a:lnTo>
                <a:lnTo>
                  <a:pt x="142595" y="52438"/>
                </a:lnTo>
                <a:lnTo>
                  <a:pt x="232244" y="52438"/>
                </a:lnTo>
                <a:lnTo>
                  <a:pt x="232244" y="13322"/>
                </a:lnTo>
                <a:lnTo>
                  <a:pt x="8343" y="13322"/>
                </a:lnTo>
                <a:lnTo>
                  <a:pt x="8343" y="52438"/>
                </a:lnTo>
                <a:lnTo>
                  <a:pt x="100901" y="52438"/>
                </a:lnTo>
                <a:lnTo>
                  <a:pt x="97370" y="117475"/>
                </a:lnTo>
                <a:lnTo>
                  <a:pt x="88176" y="175285"/>
                </a:lnTo>
                <a:lnTo>
                  <a:pt x="73596" y="224320"/>
                </a:lnTo>
                <a:lnTo>
                  <a:pt x="53873" y="262991"/>
                </a:lnTo>
                <a:lnTo>
                  <a:pt x="0" y="303034"/>
                </a:lnTo>
                <a:lnTo>
                  <a:pt x="0" y="345160"/>
                </a:lnTo>
                <a:lnTo>
                  <a:pt x="37998" y="333121"/>
                </a:lnTo>
                <a:lnTo>
                  <a:pt x="70942" y="307225"/>
                </a:lnTo>
                <a:lnTo>
                  <a:pt x="98336" y="268274"/>
                </a:lnTo>
                <a:lnTo>
                  <a:pt x="119672" y="217068"/>
                </a:lnTo>
                <a:lnTo>
                  <a:pt x="213487" y="342150"/>
                </a:lnTo>
                <a:lnTo>
                  <a:pt x="245999" y="316788"/>
                </a:lnTo>
                <a:close/>
              </a:path>
              <a:path w="739775" h="367664">
                <a:moveTo>
                  <a:pt x="368173" y="148717"/>
                </a:moveTo>
                <a:lnTo>
                  <a:pt x="318135" y="148717"/>
                </a:lnTo>
                <a:lnTo>
                  <a:pt x="318135" y="0"/>
                </a:lnTo>
                <a:lnTo>
                  <a:pt x="276860" y="0"/>
                </a:lnTo>
                <a:lnTo>
                  <a:pt x="276860" y="367080"/>
                </a:lnTo>
                <a:lnTo>
                  <a:pt x="318135" y="367080"/>
                </a:lnTo>
                <a:lnTo>
                  <a:pt x="318135" y="189560"/>
                </a:lnTo>
                <a:lnTo>
                  <a:pt x="368173" y="189560"/>
                </a:lnTo>
                <a:lnTo>
                  <a:pt x="368173" y="148717"/>
                </a:lnTo>
                <a:close/>
              </a:path>
              <a:path w="739775" h="367664">
                <a:moveTo>
                  <a:pt x="652945" y="2146"/>
                </a:moveTo>
                <a:lnTo>
                  <a:pt x="614172" y="2146"/>
                </a:lnTo>
                <a:lnTo>
                  <a:pt x="614172" y="153022"/>
                </a:lnTo>
                <a:lnTo>
                  <a:pt x="566635" y="153022"/>
                </a:lnTo>
                <a:lnTo>
                  <a:pt x="559015" y="88201"/>
                </a:lnTo>
                <a:lnTo>
                  <a:pt x="544080" y="47282"/>
                </a:lnTo>
                <a:lnTo>
                  <a:pt x="542607" y="43243"/>
                </a:lnTo>
                <a:lnTo>
                  <a:pt x="527862" y="27774"/>
                </a:lnTo>
                <a:lnTo>
                  <a:pt x="527862" y="179235"/>
                </a:lnTo>
                <a:lnTo>
                  <a:pt x="525246" y="237934"/>
                </a:lnTo>
                <a:lnTo>
                  <a:pt x="517283" y="279069"/>
                </a:lnTo>
                <a:lnTo>
                  <a:pt x="503758" y="303276"/>
                </a:lnTo>
                <a:lnTo>
                  <a:pt x="484505" y="311200"/>
                </a:lnTo>
                <a:lnTo>
                  <a:pt x="465175" y="303276"/>
                </a:lnTo>
                <a:lnTo>
                  <a:pt x="451510" y="279069"/>
                </a:lnTo>
                <a:lnTo>
                  <a:pt x="443395" y="237934"/>
                </a:lnTo>
                <a:lnTo>
                  <a:pt x="440715" y="179235"/>
                </a:lnTo>
                <a:lnTo>
                  <a:pt x="443395" y="120535"/>
                </a:lnTo>
                <a:lnTo>
                  <a:pt x="451510" y="79413"/>
                </a:lnTo>
                <a:lnTo>
                  <a:pt x="465175" y="55206"/>
                </a:lnTo>
                <a:lnTo>
                  <a:pt x="484505" y="47282"/>
                </a:lnTo>
                <a:lnTo>
                  <a:pt x="503758" y="55206"/>
                </a:lnTo>
                <a:lnTo>
                  <a:pt x="517283" y="79413"/>
                </a:lnTo>
                <a:lnTo>
                  <a:pt x="525246" y="120535"/>
                </a:lnTo>
                <a:lnTo>
                  <a:pt x="527862" y="179235"/>
                </a:lnTo>
                <a:lnTo>
                  <a:pt x="527862" y="27774"/>
                </a:lnTo>
                <a:lnTo>
                  <a:pt x="517677" y="17068"/>
                </a:lnTo>
                <a:lnTo>
                  <a:pt x="484505" y="8585"/>
                </a:lnTo>
                <a:lnTo>
                  <a:pt x="455218" y="14947"/>
                </a:lnTo>
                <a:lnTo>
                  <a:pt x="432054" y="34493"/>
                </a:lnTo>
                <a:lnTo>
                  <a:pt x="415239" y="67919"/>
                </a:lnTo>
                <a:lnTo>
                  <a:pt x="404990" y="115938"/>
                </a:lnTo>
                <a:lnTo>
                  <a:pt x="401523" y="179235"/>
                </a:lnTo>
                <a:lnTo>
                  <a:pt x="404990" y="242544"/>
                </a:lnTo>
                <a:lnTo>
                  <a:pt x="415239" y="290563"/>
                </a:lnTo>
                <a:lnTo>
                  <a:pt x="432054" y="323989"/>
                </a:lnTo>
                <a:lnTo>
                  <a:pt x="455218" y="343535"/>
                </a:lnTo>
                <a:lnTo>
                  <a:pt x="484505" y="349885"/>
                </a:lnTo>
                <a:lnTo>
                  <a:pt x="518858" y="340728"/>
                </a:lnTo>
                <a:lnTo>
                  <a:pt x="544233" y="312432"/>
                </a:lnTo>
                <a:lnTo>
                  <a:pt x="544639" y="311200"/>
                </a:lnTo>
                <a:lnTo>
                  <a:pt x="560374" y="263753"/>
                </a:lnTo>
                <a:lnTo>
                  <a:pt x="567055" y="193421"/>
                </a:lnTo>
                <a:lnTo>
                  <a:pt x="614172" y="193421"/>
                </a:lnTo>
                <a:lnTo>
                  <a:pt x="614172" y="360629"/>
                </a:lnTo>
                <a:lnTo>
                  <a:pt x="652945" y="360629"/>
                </a:lnTo>
                <a:lnTo>
                  <a:pt x="652945" y="193421"/>
                </a:lnTo>
                <a:lnTo>
                  <a:pt x="652945" y="153022"/>
                </a:lnTo>
                <a:lnTo>
                  <a:pt x="652945" y="2146"/>
                </a:lnTo>
                <a:close/>
              </a:path>
              <a:path w="739775" h="367664">
                <a:moveTo>
                  <a:pt x="739254" y="0"/>
                </a:moveTo>
                <a:lnTo>
                  <a:pt x="700062" y="0"/>
                </a:lnTo>
                <a:lnTo>
                  <a:pt x="700062" y="367080"/>
                </a:lnTo>
                <a:lnTo>
                  <a:pt x="739254" y="367080"/>
                </a:lnTo>
                <a:lnTo>
                  <a:pt x="739254" y="0"/>
                </a:lnTo>
                <a:close/>
              </a:path>
            </a:pathLst>
          </a:custGeom>
          <a:solidFill>
            <a:srgbClr val="595959">
              <a:alpha val="7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 descr=""/>
          <p:cNvSpPr/>
          <p:nvPr/>
        </p:nvSpPr>
        <p:spPr>
          <a:xfrm>
            <a:off x="11210828" y="6090844"/>
            <a:ext cx="334645" cy="367665"/>
          </a:xfrm>
          <a:custGeom>
            <a:avLst/>
            <a:gdLst/>
            <a:ahLst/>
            <a:cxnLst/>
            <a:rect l="l" t="t" r="r" b="b"/>
            <a:pathLst>
              <a:path w="334645" h="367664">
                <a:moveTo>
                  <a:pt x="334392" y="367086"/>
                </a:moveTo>
                <a:lnTo>
                  <a:pt x="294782" y="367086"/>
                </a:lnTo>
                <a:lnTo>
                  <a:pt x="294782" y="0"/>
                </a:lnTo>
                <a:lnTo>
                  <a:pt x="334392" y="0"/>
                </a:lnTo>
                <a:lnTo>
                  <a:pt x="334392" y="367086"/>
                </a:lnTo>
                <a:close/>
              </a:path>
              <a:path w="334645" h="367664">
                <a:moveTo>
                  <a:pt x="245165" y="147866"/>
                </a:moveTo>
                <a:lnTo>
                  <a:pt x="205972" y="147866"/>
                </a:lnTo>
                <a:lnTo>
                  <a:pt x="205972" y="2149"/>
                </a:lnTo>
                <a:lnTo>
                  <a:pt x="245165" y="2149"/>
                </a:lnTo>
                <a:lnTo>
                  <a:pt x="245165" y="147866"/>
                </a:lnTo>
                <a:close/>
              </a:path>
              <a:path w="334645" h="367664">
                <a:moveTo>
                  <a:pt x="0" y="344305"/>
                </a:moveTo>
                <a:lnTo>
                  <a:pt x="0" y="304329"/>
                </a:lnTo>
                <a:lnTo>
                  <a:pt x="36774" y="294639"/>
                </a:lnTo>
                <a:lnTo>
                  <a:pt x="66945" y="269206"/>
                </a:lnTo>
                <a:lnTo>
                  <a:pt x="89610" y="229619"/>
                </a:lnTo>
                <a:lnTo>
                  <a:pt x="103870" y="177467"/>
                </a:lnTo>
                <a:lnTo>
                  <a:pt x="108823" y="114338"/>
                </a:lnTo>
                <a:lnTo>
                  <a:pt x="108823" y="52011"/>
                </a:lnTo>
                <a:lnTo>
                  <a:pt x="0" y="52011"/>
                </a:lnTo>
                <a:lnTo>
                  <a:pt x="0" y="13325"/>
                </a:lnTo>
                <a:lnTo>
                  <a:pt x="148850" y="13325"/>
                </a:lnTo>
                <a:lnTo>
                  <a:pt x="148772" y="121390"/>
                </a:lnTo>
                <a:lnTo>
                  <a:pt x="148538" y="130350"/>
                </a:lnTo>
                <a:lnTo>
                  <a:pt x="148147" y="139148"/>
                </a:lnTo>
                <a:lnTo>
                  <a:pt x="147599" y="147866"/>
                </a:lnTo>
                <a:lnTo>
                  <a:pt x="245165" y="147866"/>
                </a:lnTo>
                <a:lnTo>
                  <a:pt x="245165" y="188271"/>
                </a:lnTo>
                <a:lnTo>
                  <a:pt x="142179" y="188271"/>
                </a:lnTo>
                <a:lnTo>
                  <a:pt x="127272" y="241720"/>
                </a:lnTo>
                <a:lnTo>
                  <a:pt x="104680" y="284914"/>
                </a:lnTo>
                <a:lnTo>
                  <a:pt x="75324" y="316987"/>
                </a:lnTo>
                <a:lnTo>
                  <a:pt x="40123" y="337073"/>
                </a:lnTo>
                <a:lnTo>
                  <a:pt x="0" y="344305"/>
                </a:lnTo>
                <a:close/>
              </a:path>
              <a:path w="334645" h="367664">
                <a:moveTo>
                  <a:pt x="245165" y="360639"/>
                </a:moveTo>
                <a:lnTo>
                  <a:pt x="205972" y="360639"/>
                </a:lnTo>
                <a:lnTo>
                  <a:pt x="205972" y="188271"/>
                </a:lnTo>
                <a:lnTo>
                  <a:pt x="245165" y="188271"/>
                </a:lnTo>
                <a:lnTo>
                  <a:pt x="245165" y="360639"/>
                </a:lnTo>
                <a:close/>
              </a:path>
            </a:pathLst>
          </a:custGeom>
          <a:solidFill>
            <a:srgbClr val="595959">
              <a:alpha val="7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 descr=""/>
          <p:cNvSpPr/>
          <p:nvPr/>
        </p:nvSpPr>
        <p:spPr>
          <a:xfrm>
            <a:off x="11722848" y="6090844"/>
            <a:ext cx="341630" cy="362585"/>
          </a:xfrm>
          <a:custGeom>
            <a:avLst/>
            <a:gdLst/>
            <a:ahLst/>
            <a:cxnLst/>
            <a:rect l="l" t="t" r="r" b="b"/>
            <a:pathLst>
              <a:path w="341629" h="362585">
                <a:moveTo>
                  <a:pt x="332725" y="273380"/>
                </a:moveTo>
                <a:lnTo>
                  <a:pt x="291864" y="273380"/>
                </a:lnTo>
                <a:lnTo>
                  <a:pt x="291864" y="162910"/>
                </a:lnTo>
                <a:lnTo>
                  <a:pt x="239328" y="162910"/>
                </a:lnTo>
                <a:lnTo>
                  <a:pt x="239328" y="126804"/>
                </a:lnTo>
                <a:lnTo>
                  <a:pt x="291864" y="126804"/>
                </a:lnTo>
                <a:lnTo>
                  <a:pt x="291864" y="83389"/>
                </a:lnTo>
                <a:lnTo>
                  <a:pt x="239328" y="83389"/>
                </a:lnTo>
                <a:lnTo>
                  <a:pt x="239328" y="47282"/>
                </a:lnTo>
                <a:lnTo>
                  <a:pt x="291864" y="47282"/>
                </a:lnTo>
                <a:lnTo>
                  <a:pt x="291864" y="0"/>
                </a:lnTo>
                <a:lnTo>
                  <a:pt x="332725" y="0"/>
                </a:lnTo>
                <a:lnTo>
                  <a:pt x="332725" y="273380"/>
                </a:lnTo>
                <a:close/>
              </a:path>
              <a:path w="341629" h="362585">
                <a:moveTo>
                  <a:pt x="228071" y="45133"/>
                </a:moveTo>
                <a:lnTo>
                  <a:pt x="1250" y="45133"/>
                </a:lnTo>
                <a:lnTo>
                  <a:pt x="1250" y="9026"/>
                </a:lnTo>
                <a:lnTo>
                  <a:pt x="228071" y="9026"/>
                </a:lnTo>
                <a:lnTo>
                  <a:pt x="228071" y="45133"/>
                </a:lnTo>
                <a:close/>
              </a:path>
              <a:path w="341629" h="362585">
                <a:moveTo>
                  <a:pt x="81305" y="181394"/>
                </a:moveTo>
                <a:lnTo>
                  <a:pt x="41694" y="181394"/>
                </a:lnTo>
                <a:lnTo>
                  <a:pt x="41694" y="45133"/>
                </a:lnTo>
                <a:lnTo>
                  <a:pt x="81305" y="45133"/>
                </a:lnTo>
                <a:lnTo>
                  <a:pt x="81305" y="181394"/>
                </a:lnTo>
                <a:close/>
              </a:path>
              <a:path w="341629" h="362585">
                <a:moveTo>
                  <a:pt x="122582" y="217501"/>
                </a:moveTo>
                <a:lnTo>
                  <a:pt x="0" y="217501"/>
                </a:lnTo>
                <a:lnTo>
                  <a:pt x="0" y="181394"/>
                </a:lnTo>
                <a:lnTo>
                  <a:pt x="140094" y="181394"/>
                </a:lnTo>
                <a:lnTo>
                  <a:pt x="147182" y="180964"/>
                </a:lnTo>
                <a:lnTo>
                  <a:pt x="147182" y="45133"/>
                </a:lnTo>
                <a:lnTo>
                  <a:pt x="186793" y="45133"/>
                </a:lnTo>
                <a:lnTo>
                  <a:pt x="186793" y="178815"/>
                </a:lnTo>
                <a:lnTo>
                  <a:pt x="237660" y="178815"/>
                </a:lnTo>
                <a:lnTo>
                  <a:pt x="237660" y="203746"/>
                </a:lnTo>
                <a:lnTo>
                  <a:pt x="217451" y="209340"/>
                </a:lnTo>
                <a:lnTo>
                  <a:pt x="191066" y="213686"/>
                </a:lnTo>
                <a:lnTo>
                  <a:pt x="159209" y="216500"/>
                </a:lnTo>
                <a:lnTo>
                  <a:pt x="122582" y="217501"/>
                </a:lnTo>
                <a:close/>
              </a:path>
              <a:path w="341629" h="362585">
                <a:moveTo>
                  <a:pt x="237660" y="178815"/>
                </a:moveTo>
                <a:lnTo>
                  <a:pt x="186793" y="178815"/>
                </a:lnTo>
                <a:lnTo>
                  <a:pt x="201718" y="176712"/>
                </a:lnTo>
                <a:lnTo>
                  <a:pt x="215197" y="174248"/>
                </a:lnTo>
                <a:lnTo>
                  <a:pt x="227191" y="171380"/>
                </a:lnTo>
                <a:lnTo>
                  <a:pt x="237660" y="168069"/>
                </a:lnTo>
                <a:lnTo>
                  <a:pt x="237660" y="178815"/>
                </a:lnTo>
                <a:close/>
              </a:path>
              <a:path w="341629" h="362585">
                <a:moveTo>
                  <a:pt x="341064" y="362358"/>
                </a:moveTo>
                <a:lnTo>
                  <a:pt x="29603" y="362358"/>
                </a:lnTo>
                <a:lnTo>
                  <a:pt x="29603" y="250599"/>
                </a:lnTo>
                <a:lnTo>
                  <a:pt x="71298" y="250599"/>
                </a:lnTo>
                <a:lnTo>
                  <a:pt x="71298" y="324102"/>
                </a:lnTo>
                <a:lnTo>
                  <a:pt x="341064" y="324102"/>
                </a:lnTo>
                <a:lnTo>
                  <a:pt x="341064" y="362358"/>
                </a:lnTo>
                <a:close/>
              </a:path>
            </a:pathLst>
          </a:custGeom>
          <a:solidFill>
            <a:srgbClr val="595959">
              <a:alpha val="7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 descr=""/>
          <p:cNvSpPr/>
          <p:nvPr/>
        </p:nvSpPr>
        <p:spPr>
          <a:xfrm>
            <a:off x="12121033" y="6089992"/>
            <a:ext cx="774065" cy="368300"/>
          </a:xfrm>
          <a:custGeom>
            <a:avLst/>
            <a:gdLst/>
            <a:ahLst/>
            <a:cxnLst/>
            <a:rect l="l" t="t" r="r" b="b"/>
            <a:pathLst>
              <a:path w="774065" h="368300">
                <a:moveTo>
                  <a:pt x="222224" y="111328"/>
                </a:moveTo>
                <a:lnTo>
                  <a:pt x="214579" y="68745"/>
                </a:lnTo>
                <a:lnTo>
                  <a:pt x="196113" y="40398"/>
                </a:lnTo>
                <a:lnTo>
                  <a:pt x="192570" y="34975"/>
                </a:lnTo>
                <a:lnTo>
                  <a:pt x="180949" y="27571"/>
                </a:lnTo>
                <a:lnTo>
                  <a:pt x="180949" y="111328"/>
                </a:lnTo>
                <a:lnTo>
                  <a:pt x="175933" y="140652"/>
                </a:lnTo>
                <a:lnTo>
                  <a:pt x="161772" y="162852"/>
                </a:lnTo>
                <a:lnTo>
                  <a:pt x="139788" y="176911"/>
                </a:lnTo>
                <a:lnTo>
                  <a:pt x="111315" y="181825"/>
                </a:lnTo>
                <a:lnTo>
                  <a:pt x="82613" y="176911"/>
                </a:lnTo>
                <a:lnTo>
                  <a:pt x="60502" y="162852"/>
                </a:lnTo>
                <a:lnTo>
                  <a:pt x="46291" y="140652"/>
                </a:lnTo>
                <a:lnTo>
                  <a:pt x="41275" y="111328"/>
                </a:lnTo>
                <a:lnTo>
                  <a:pt x="46291" y="81927"/>
                </a:lnTo>
                <a:lnTo>
                  <a:pt x="60502" y="59588"/>
                </a:lnTo>
                <a:lnTo>
                  <a:pt x="82613" y="45377"/>
                </a:lnTo>
                <a:lnTo>
                  <a:pt x="111315" y="40398"/>
                </a:lnTo>
                <a:lnTo>
                  <a:pt x="139788" y="45377"/>
                </a:lnTo>
                <a:lnTo>
                  <a:pt x="161772" y="59588"/>
                </a:lnTo>
                <a:lnTo>
                  <a:pt x="175933" y="81927"/>
                </a:lnTo>
                <a:lnTo>
                  <a:pt x="180949" y="111328"/>
                </a:lnTo>
                <a:lnTo>
                  <a:pt x="180949" y="27571"/>
                </a:lnTo>
                <a:lnTo>
                  <a:pt x="157670" y="12738"/>
                </a:lnTo>
                <a:lnTo>
                  <a:pt x="111315" y="4724"/>
                </a:lnTo>
                <a:lnTo>
                  <a:pt x="64897" y="12738"/>
                </a:lnTo>
                <a:lnTo>
                  <a:pt x="29857" y="34975"/>
                </a:lnTo>
                <a:lnTo>
                  <a:pt x="7708" y="68745"/>
                </a:lnTo>
                <a:lnTo>
                  <a:pt x="0" y="111328"/>
                </a:lnTo>
                <a:lnTo>
                  <a:pt x="7708" y="153911"/>
                </a:lnTo>
                <a:lnTo>
                  <a:pt x="29857" y="187680"/>
                </a:lnTo>
                <a:lnTo>
                  <a:pt x="64897" y="209918"/>
                </a:lnTo>
                <a:lnTo>
                  <a:pt x="111315" y="217932"/>
                </a:lnTo>
                <a:lnTo>
                  <a:pt x="157670" y="209918"/>
                </a:lnTo>
                <a:lnTo>
                  <a:pt x="192570" y="187680"/>
                </a:lnTo>
                <a:lnTo>
                  <a:pt x="196392" y="181825"/>
                </a:lnTo>
                <a:lnTo>
                  <a:pt x="214579" y="153911"/>
                </a:lnTo>
                <a:lnTo>
                  <a:pt x="222224" y="111328"/>
                </a:lnTo>
                <a:close/>
              </a:path>
              <a:path w="774065" h="368300">
                <a:moveTo>
                  <a:pt x="332308" y="324535"/>
                </a:moveTo>
                <a:lnTo>
                  <a:pt x="71297" y="324535"/>
                </a:lnTo>
                <a:lnTo>
                  <a:pt x="71297" y="243293"/>
                </a:lnTo>
                <a:lnTo>
                  <a:pt x="29184" y="243293"/>
                </a:lnTo>
                <a:lnTo>
                  <a:pt x="29184" y="363220"/>
                </a:lnTo>
                <a:lnTo>
                  <a:pt x="332308" y="363220"/>
                </a:lnTo>
                <a:lnTo>
                  <a:pt x="332308" y="324535"/>
                </a:lnTo>
                <a:close/>
              </a:path>
              <a:path w="774065" h="368300">
                <a:moveTo>
                  <a:pt x="372745" y="88112"/>
                </a:moveTo>
                <a:lnTo>
                  <a:pt x="322719" y="88112"/>
                </a:lnTo>
                <a:lnTo>
                  <a:pt x="322719" y="863"/>
                </a:lnTo>
                <a:lnTo>
                  <a:pt x="281432" y="863"/>
                </a:lnTo>
                <a:lnTo>
                  <a:pt x="281432" y="273380"/>
                </a:lnTo>
                <a:lnTo>
                  <a:pt x="322719" y="273380"/>
                </a:lnTo>
                <a:lnTo>
                  <a:pt x="322719" y="128955"/>
                </a:lnTo>
                <a:lnTo>
                  <a:pt x="372745" y="128955"/>
                </a:lnTo>
                <a:lnTo>
                  <a:pt x="372745" y="88112"/>
                </a:lnTo>
                <a:close/>
              </a:path>
              <a:path w="774065" h="368300">
                <a:moveTo>
                  <a:pt x="623747" y="238137"/>
                </a:moveTo>
                <a:lnTo>
                  <a:pt x="616458" y="192125"/>
                </a:lnTo>
                <a:lnTo>
                  <a:pt x="599630" y="162902"/>
                </a:lnTo>
                <a:lnTo>
                  <a:pt x="596074" y="156730"/>
                </a:lnTo>
                <a:lnTo>
                  <a:pt x="583717" y="147739"/>
                </a:lnTo>
                <a:lnTo>
                  <a:pt x="583717" y="238137"/>
                </a:lnTo>
                <a:lnTo>
                  <a:pt x="579170" y="269646"/>
                </a:lnTo>
                <a:lnTo>
                  <a:pt x="566686" y="293319"/>
                </a:lnTo>
                <a:lnTo>
                  <a:pt x="548017" y="308190"/>
                </a:lnTo>
                <a:lnTo>
                  <a:pt x="524929" y="313359"/>
                </a:lnTo>
                <a:lnTo>
                  <a:pt x="501611" y="308190"/>
                </a:lnTo>
                <a:lnTo>
                  <a:pt x="482815" y="293319"/>
                </a:lnTo>
                <a:lnTo>
                  <a:pt x="470281" y="269646"/>
                </a:lnTo>
                <a:lnTo>
                  <a:pt x="465721" y="238137"/>
                </a:lnTo>
                <a:lnTo>
                  <a:pt x="470281" y="206616"/>
                </a:lnTo>
                <a:lnTo>
                  <a:pt x="482815" y="182956"/>
                </a:lnTo>
                <a:lnTo>
                  <a:pt x="501611" y="168071"/>
                </a:lnTo>
                <a:lnTo>
                  <a:pt x="524929" y="162902"/>
                </a:lnTo>
                <a:lnTo>
                  <a:pt x="548017" y="168071"/>
                </a:lnTo>
                <a:lnTo>
                  <a:pt x="566686" y="182956"/>
                </a:lnTo>
                <a:lnTo>
                  <a:pt x="579170" y="206616"/>
                </a:lnTo>
                <a:lnTo>
                  <a:pt x="583717" y="238137"/>
                </a:lnTo>
                <a:lnTo>
                  <a:pt x="583717" y="147739"/>
                </a:lnTo>
                <a:lnTo>
                  <a:pt x="564819" y="133985"/>
                </a:lnTo>
                <a:lnTo>
                  <a:pt x="524929" y="125945"/>
                </a:lnTo>
                <a:lnTo>
                  <a:pt x="484974" y="133985"/>
                </a:lnTo>
                <a:lnTo>
                  <a:pt x="453580" y="156730"/>
                </a:lnTo>
                <a:lnTo>
                  <a:pt x="433057" y="192125"/>
                </a:lnTo>
                <a:lnTo>
                  <a:pt x="425704" y="238137"/>
                </a:lnTo>
                <a:lnTo>
                  <a:pt x="433057" y="284137"/>
                </a:lnTo>
                <a:lnTo>
                  <a:pt x="453580" y="319532"/>
                </a:lnTo>
                <a:lnTo>
                  <a:pt x="484974" y="342277"/>
                </a:lnTo>
                <a:lnTo>
                  <a:pt x="524929" y="350316"/>
                </a:lnTo>
                <a:lnTo>
                  <a:pt x="564819" y="342277"/>
                </a:lnTo>
                <a:lnTo>
                  <a:pt x="596074" y="319532"/>
                </a:lnTo>
                <a:lnTo>
                  <a:pt x="599630" y="313359"/>
                </a:lnTo>
                <a:lnTo>
                  <a:pt x="616458" y="284137"/>
                </a:lnTo>
                <a:lnTo>
                  <a:pt x="623747" y="238137"/>
                </a:lnTo>
                <a:close/>
              </a:path>
              <a:path w="774065" h="368300">
                <a:moveTo>
                  <a:pt x="640422" y="58889"/>
                </a:moveTo>
                <a:lnTo>
                  <a:pt x="545782" y="58889"/>
                </a:lnTo>
                <a:lnTo>
                  <a:pt x="545782" y="0"/>
                </a:lnTo>
                <a:lnTo>
                  <a:pt x="503669" y="0"/>
                </a:lnTo>
                <a:lnTo>
                  <a:pt x="503669" y="58889"/>
                </a:lnTo>
                <a:lnTo>
                  <a:pt x="409435" y="58889"/>
                </a:lnTo>
                <a:lnTo>
                  <a:pt x="409435" y="96710"/>
                </a:lnTo>
                <a:lnTo>
                  <a:pt x="640422" y="96710"/>
                </a:lnTo>
                <a:lnTo>
                  <a:pt x="640422" y="58889"/>
                </a:lnTo>
                <a:close/>
              </a:path>
              <a:path w="774065" h="368300">
                <a:moveTo>
                  <a:pt x="773849" y="149580"/>
                </a:moveTo>
                <a:lnTo>
                  <a:pt x="723823" y="149580"/>
                </a:lnTo>
                <a:lnTo>
                  <a:pt x="723823" y="863"/>
                </a:lnTo>
                <a:lnTo>
                  <a:pt x="682536" y="863"/>
                </a:lnTo>
                <a:lnTo>
                  <a:pt x="682536" y="367944"/>
                </a:lnTo>
                <a:lnTo>
                  <a:pt x="723823" y="367944"/>
                </a:lnTo>
                <a:lnTo>
                  <a:pt x="723823" y="190423"/>
                </a:lnTo>
                <a:lnTo>
                  <a:pt x="773849" y="190423"/>
                </a:lnTo>
                <a:lnTo>
                  <a:pt x="773849" y="149580"/>
                </a:lnTo>
                <a:close/>
              </a:path>
            </a:pathLst>
          </a:custGeom>
          <a:solidFill>
            <a:srgbClr val="595959">
              <a:alpha val="7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 descr=""/>
          <p:cNvSpPr/>
          <p:nvPr/>
        </p:nvSpPr>
        <p:spPr>
          <a:xfrm>
            <a:off x="12923659" y="6103886"/>
            <a:ext cx="356235" cy="336550"/>
          </a:xfrm>
          <a:custGeom>
            <a:avLst/>
            <a:gdLst/>
            <a:ahLst/>
            <a:cxnLst/>
            <a:rect l="l" t="t" r="r" b="b"/>
            <a:pathLst>
              <a:path w="356234" h="336550">
                <a:moveTo>
                  <a:pt x="331889" y="0"/>
                </a:moveTo>
                <a:lnTo>
                  <a:pt x="21678" y="0"/>
                </a:lnTo>
                <a:lnTo>
                  <a:pt x="21678" y="39979"/>
                </a:lnTo>
                <a:lnTo>
                  <a:pt x="288937" y="39979"/>
                </a:lnTo>
                <a:lnTo>
                  <a:pt x="288937" y="242404"/>
                </a:lnTo>
                <a:lnTo>
                  <a:pt x="331889" y="242404"/>
                </a:lnTo>
                <a:lnTo>
                  <a:pt x="331889" y="39979"/>
                </a:lnTo>
                <a:lnTo>
                  <a:pt x="331889" y="0"/>
                </a:lnTo>
                <a:close/>
              </a:path>
              <a:path w="356234" h="336550">
                <a:moveTo>
                  <a:pt x="355650" y="296456"/>
                </a:moveTo>
                <a:lnTo>
                  <a:pt x="175107" y="296456"/>
                </a:lnTo>
                <a:lnTo>
                  <a:pt x="175107" y="132676"/>
                </a:lnTo>
                <a:lnTo>
                  <a:pt x="132588" y="132676"/>
                </a:lnTo>
                <a:lnTo>
                  <a:pt x="132588" y="296456"/>
                </a:lnTo>
                <a:lnTo>
                  <a:pt x="0" y="296456"/>
                </a:lnTo>
                <a:lnTo>
                  <a:pt x="0" y="336423"/>
                </a:lnTo>
                <a:lnTo>
                  <a:pt x="355650" y="336423"/>
                </a:lnTo>
                <a:lnTo>
                  <a:pt x="355650" y="296456"/>
                </a:lnTo>
                <a:close/>
              </a:path>
            </a:pathLst>
          </a:custGeom>
          <a:solidFill>
            <a:srgbClr val="595959">
              <a:alpha val="7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 descr=""/>
          <p:cNvSpPr/>
          <p:nvPr/>
        </p:nvSpPr>
        <p:spPr>
          <a:xfrm>
            <a:off x="13441294" y="6090844"/>
            <a:ext cx="334010" cy="367665"/>
          </a:xfrm>
          <a:custGeom>
            <a:avLst/>
            <a:gdLst/>
            <a:ahLst/>
            <a:cxnLst/>
            <a:rect l="l" t="t" r="r" b="b"/>
            <a:pathLst>
              <a:path w="334009" h="367664">
                <a:moveTo>
                  <a:pt x="333559" y="367086"/>
                </a:moveTo>
                <a:lnTo>
                  <a:pt x="292281" y="367086"/>
                </a:lnTo>
                <a:lnTo>
                  <a:pt x="292281" y="0"/>
                </a:lnTo>
                <a:lnTo>
                  <a:pt x="333559" y="0"/>
                </a:lnTo>
                <a:lnTo>
                  <a:pt x="333559" y="367086"/>
                </a:lnTo>
                <a:close/>
              </a:path>
              <a:path w="334009" h="367664">
                <a:moveTo>
                  <a:pt x="9172" y="193429"/>
                </a:moveTo>
                <a:lnTo>
                  <a:pt x="9172" y="154314"/>
                </a:lnTo>
                <a:lnTo>
                  <a:pt x="52457" y="136690"/>
                </a:lnTo>
                <a:lnTo>
                  <a:pt x="84015" y="102625"/>
                </a:lnTo>
                <a:lnTo>
                  <a:pt x="103689" y="57115"/>
                </a:lnTo>
                <a:lnTo>
                  <a:pt x="111325" y="5158"/>
                </a:lnTo>
                <a:lnTo>
                  <a:pt x="152603" y="7737"/>
                </a:lnTo>
                <a:lnTo>
                  <a:pt x="151515" y="27610"/>
                </a:lnTo>
                <a:lnTo>
                  <a:pt x="148902" y="47121"/>
                </a:lnTo>
                <a:lnTo>
                  <a:pt x="144805" y="66068"/>
                </a:lnTo>
                <a:lnTo>
                  <a:pt x="139260" y="84249"/>
                </a:lnTo>
                <a:lnTo>
                  <a:pt x="190017" y="119066"/>
                </a:lnTo>
                <a:lnTo>
                  <a:pt x="122582" y="119066"/>
                </a:lnTo>
                <a:lnTo>
                  <a:pt x="101813" y="147188"/>
                </a:lnTo>
                <a:lnTo>
                  <a:pt x="75884" y="169627"/>
                </a:lnTo>
                <a:lnTo>
                  <a:pt x="44952" y="185377"/>
                </a:lnTo>
                <a:lnTo>
                  <a:pt x="9172" y="193429"/>
                </a:lnTo>
                <a:close/>
              </a:path>
              <a:path w="334009" h="367664">
                <a:moveTo>
                  <a:pt x="225152" y="190850"/>
                </a:moveTo>
                <a:lnTo>
                  <a:pt x="122582" y="119066"/>
                </a:lnTo>
                <a:lnTo>
                  <a:pt x="190017" y="119066"/>
                </a:lnTo>
                <a:lnTo>
                  <a:pt x="247667" y="158612"/>
                </a:lnTo>
                <a:lnTo>
                  <a:pt x="225152" y="190850"/>
                </a:lnTo>
                <a:close/>
              </a:path>
              <a:path w="334009" h="367664">
                <a:moveTo>
                  <a:pt x="145932" y="267792"/>
                </a:moveTo>
                <a:lnTo>
                  <a:pt x="0" y="267792"/>
                </a:lnTo>
                <a:lnTo>
                  <a:pt x="0" y="229106"/>
                </a:lnTo>
                <a:lnTo>
                  <a:pt x="145515" y="229106"/>
                </a:lnTo>
                <a:lnTo>
                  <a:pt x="180408" y="228341"/>
                </a:lnTo>
                <a:lnTo>
                  <a:pt x="212331" y="225883"/>
                </a:lnTo>
                <a:lnTo>
                  <a:pt x="240032" y="221490"/>
                </a:lnTo>
                <a:lnTo>
                  <a:pt x="262260" y="214922"/>
                </a:lnTo>
                <a:lnTo>
                  <a:pt x="262260" y="253608"/>
                </a:lnTo>
                <a:lnTo>
                  <a:pt x="240214" y="259995"/>
                </a:lnTo>
                <a:lnTo>
                  <a:pt x="212852" y="264407"/>
                </a:lnTo>
                <a:lnTo>
                  <a:pt x="181112" y="266966"/>
                </a:lnTo>
                <a:lnTo>
                  <a:pt x="145932" y="267792"/>
                </a:lnTo>
                <a:close/>
              </a:path>
              <a:path w="334009" h="367664">
                <a:moveTo>
                  <a:pt x="142596" y="367086"/>
                </a:moveTo>
                <a:lnTo>
                  <a:pt x="101318" y="367086"/>
                </a:lnTo>
                <a:lnTo>
                  <a:pt x="101318" y="267792"/>
                </a:lnTo>
                <a:lnTo>
                  <a:pt x="142596" y="267792"/>
                </a:lnTo>
                <a:lnTo>
                  <a:pt x="142596" y="367086"/>
                </a:lnTo>
                <a:close/>
              </a:path>
            </a:pathLst>
          </a:custGeom>
          <a:solidFill>
            <a:srgbClr val="595959">
              <a:alpha val="7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 descr=""/>
          <p:cNvSpPr/>
          <p:nvPr/>
        </p:nvSpPr>
        <p:spPr>
          <a:xfrm>
            <a:off x="13842400" y="6088695"/>
            <a:ext cx="356235" cy="365125"/>
          </a:xfrm>
          <a:custGeom>
            <a:avLst/>
            <a:gdLst/>
            <a:ahLst/>
            <a:cxnLst/>
            <a:rect l="l" t="t" r="r" b="b"/>
            <a:pathLst>
              <a:path w="356234" h="365125">
                <a:moveTo>
                  <a:pt x="177620" y="158612"/>
                </a:moveTo>
                <a:lnTo>
                  <a:pt x="116517" y="153864"/>
                </a:lnTo>
                <a:lnTo>
                  <a:pt x="66242" y="139323"/>
                </a:lnTo>
                <a:lnTo>
                  <a:pt x="32150" y="114546"/>
                </a:lnTo>
                <a:lnTo>
                  <a:pt x="19596" y="79091"/>
                </a:lnTo>
                <a:lnTo>
                  <a:pt x="32150" y="43884"/>
                </a:lnTo>
                <a:lnTo>
                  <a:pt x="66242" y="19235"/>
                </a:lnTo>
                <a:lnTo>
                  <a:pt x="116517" y="4741"/>
                </a:lnTo>
                <a:lnTo>
                  <a:pt x="177620" y="0"/>
                </a:lnTo>
                <a:lnTo>
                  <a:pt x="238722" y="4741"/>
                </a:lnTo>
                <a:lnTo>
                  <a:pt x="288997" y="19235"/>
                </a:lnTo>
                <a:lnTo>
                  <a:pt x="309954" y="34387"/>
                </a:lnTo>
                <a:lnTo>
                  <a:pt x="177620" y="34387"/>
                </a:lnTo>
                <a:lnTo>
                  <a:pt x="133560" y="37201"/>
                </a:lnTo>
                <a:lnTo>
                  <a:pt x="97201" y="45617"/>
                </a:lnTo>
                <a:lnTo>
                  <a:pt x="72490" y="59593"/>
                </a:lnTo>
                <a:lnTo>
                  <a:pt x="63376" y="79091"/>
                </a:lnTo>
                <a:lnTo>
                  <a:pt x="72490" y="98837"/>
                </a:lnTo>
                <a:lnTo>
                  <a:pt x="97201" y="112941"/>
                </a:lnTo>
                <a:lnTo>
                  <a:pt x="133560" y="121404"/>
                </a:lnTo>
                <a:lnTo>
                  <a:pt x="177620" y="124224"/>
                </a:lnTo>
                <a:lnTo>
                  <a:pt x="309772" y="124224"/>
                </a:lnTo>
                <a:lnTo>
                  <a:pt x="288997" y="139323"/>
                </a:lnTo>
                <a:lnTo>
                  <a:pt x="238722" y="153864"/>
                </a:lnTo>
                <a:lnTo>
                  <a:pt x="177620" y="158612"/>
                </a:lnTo>
                <a:close/>
              </a:path>
              <a:path w="356234" h="365125">
                <a:moveTo>
                  <a:pt x="309772" y="124224"/>
                </a:moveTo>
                <a:lnTo>
                  <a:pt x="177620" y="124224"/>
                </a:lnTo>
                <a:lnTo>
                  <a:pt x="221679" y="121404"/>
                </a:lnTo>
                <a:lnTo>
                  <a:pt x="258039" y="112941"/>
                </a:lnTo>
                <a:lnTo>
                  <a:pt x="282749" y="98837"/>
                </a:lnTo>
                <a:lnTo>
                  <a:pt x="291864" y="79091"/>
                </a:lnTo>
                <a:lnTo>
                  <a:pt x="282749" y="59593"/>
                </a:lnTo>
                <a:lnTo>
                  <a:pt x="258039" y="45617"/>
                </a:lnTo>
                <a:lnTo>
                  <a:pt x="221679" y="37201"/>
                </a:lnTo>
                <a:lnTo>
                  <a:pt x="177620" y="34387"/>
                </a:lnTo>
                <a:lnTo>
                  <a:pt x="309954" y="34387"/>
                </a:lnTo>
                <a:lnTo>
                  <a:pt x="323089" y="43884"/>
                </a:lnTo>
                <a:lnTo>
                  <a:pt x="335643" y="79091"/>
                </a:lnTo>
                <a:lnTo>
                  <a:pt x="323089" y="114546"/>
                </a:lnTo>
                <a:lnTo>
                  <a:pt x="309772" y="124224"/>
                </a:lnTo>
                <a:close/>
              </a:path>
              <a:path w="356234" h="365125">
                <a:moveTo>
                  <a:pt x="355657" y="226527"/>
                </a:moveTo>
                <a:lnTo>
                  <a:pt x="0" y="226527"/>
                </a:lnTo>
                <a:lnTo>
                  <a:pt x="0" y="190420"/>
                </a:lnTo>
                <a:lnTo>
                  <a:pt x="355657" y="190420"/>
                </a:lnTo>
                <a:lnTo>
                  <a:pt x="355657" y="226527"/>
                </a:lnTo>
                <a:close/>
              </a:path>
              <a:path w="356234" h="365125">
                <a:moveTo>
                  <a:pt x="198467" y="289714"/>
                </a:moveTo>
                <a:lnTo>
                  <a:pt x="156772" y="289714"/>
                </a:lnTo>
                <a:lnTo>
                  <a:pt x="156772" y="226527"/>
                </a:lnTo>
                <a:lnTo>
                  <a:pt x="198467" y="226527"/>
                </a:lnTo>
                <a:lnTo>
                  <a:pt x="198467" y="289714"/>
                </a:lnTo>
                <a:close/>
              </a:path>
              <a:path w="356234" h="365125">
                <a:moveTo>
                  <a:pt x="337311" y="364937"/>
                </a:moveTo>
                <a:lnTo>
                  <a:pt x="24599" y="364937"/>
                </a:lnTo>
                <a:lnTo>
                  <a:pt x="24599" y="260485"/>
                </a:lnTo>
                <a:lnTo>
                  <a:pt x="66711" y="260485"/>
                </a:lnTo>
                <a:lnTo>
                  <a:pt x="66711" y="328400"/>
                </a:lnTo>
                <a:lnTo>
                  <a:pt x="337311" y="328400"/>
                </a:lnTo>
                <a:lnTo>
                  <a:pt x="337311" y="364937"/>
                </a:lnTo>
                <a:close/>
              </a:path>
            </a:pathLst>
          </a:custGeom>
          <a:solidFill>
            <a:srgbClr val="595959">
              <a:alpha val="7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 descr=""/>
          <p:cNvSpPr/>
          <p:nvPr/>
        </p:nvSpPr>
        <p:spPr>
          <a:xfrm>
            <a:off x="14360027" y="6088695"/>
            <a:ext cx="356235" cy="365125"/>
          </a:xfrm>
          <a:custGeom>
            <a:avLst/>
            <a:gdLst/>
            <a:ahLst/>
            <a:cxnLst/>
            <a:rect l="l" t="t" r="r" b="b"/>
            <a:pathLst>
              <a:path w="356234" h="365125">
                <a:moveTo>
                  <a:pt x="177620" y="141418"/>
                </a:moveTo>
                <a:lnTo>
                  <a:pt x="116647" y="137409"/>
                </a:lnTo>
                <a:lnTo>
                  <a:pt x="66659" y="124816"/>
                </a:lnTo>
                <a:lnTo>
                  <a:pt x="32854" y="102793"/>
                </a:lnTo>
                <a:lnTo>
                  <a:pt x="20430" y="70494"/>
                </a:lnTo>
                <a:lnTo>
                  <a:pt x="32854" y="38444"/>
                </a:lnTo>
                <a:lnTo>
                  <a:pt x="66659" y="16549"/>
                </a:lnTo>
                <a:lnTo>
                  <a:pt x="116647" y="4002"/>
                </a:lnTo>
                <a:lnTo>
                  <a:pt x="177620" y="0"/>
                </a:lnTo>
                <a:lnTo>
                  <a:pt x="238592" y="4002"/>
                </a:lnTo>
                <a:lnTo>
                  <a:pt x="288580" y="16549"/>
                </a:lnTo>
                <a:lnTo>
                  <a:pt x="314795" y="33527"/>
                </a:lnTo>
                <a:lnTo>
                  <a:pt x="177620" y="33527"/>
                </a:lnTo>
                <a:lnTo>
                  <a:pt x="133690" y="35737"/>
                </a:lnTo>
                <a:lnTo>
                  <a:pt x="97618" y="42500"/>
                </a:lnTo>
                <a:lnTo>
                  <a:pt x="73194" y="54019"/>
                </a:lnTo>
                <a:lnTo>
                  <a:pt x="64210" y="70494"/>
                </a:lnTo>
                <a:lnTo>
                  <a:pt x="73194" y="87150"/>
                </a:lnTo>
                <a:lnTo>
                  <a:pt x="97618" y="98649"/>
                </a:lnTo>
                <a:lnTo>
                  <a:pt x="133690" y="105311"/>
                </a:lnTo>
                <a:lnTo>
                  <a:pt x="177620" y="107461"/>
                </a:lnTo>
                <a:lnTo>
                  <a:pt x="315220" y="107461"/>
                </a:lnTo>
                <a:lnTo>
                  <a:pt x="288580" y="124816"/>
                </a:lnTo>
                <a:lnTo>
                  <a:pt x="238592" y="137409"/>
                </a:lnTo>
                <a:lnTo>
                  <a:pt x="177620" y="141418"/>
                </a:lnTo>
                <a:close/>
              </a:path>
              <a:path w="356234" h="365125">
                <a:moveTo>
                  <a:pt x="315220" y="107461"/>
                </a:moveTo>
                <a:lnTo>
                  <a:pt x="177620" y="107461"/>
                </a:lnTo>
                <a:lnTo>
                  <a:pt x="221549" y="105311"/>
                </a:lnTo>
                <a:lnTo>
                  <a:pt x="257622" y="98649"/>
                </a:lnTo>
                <a:lnTo>
                  <a:pt x="282046" y="87150"/>
                </a:lnTo>
                <a:lnTo>
                  <a:pt x="291030" y="70494"/>
                </a:lnTo>
                <a:lnTo>
                  <a:pt x="282046" y="54019"/>
                </a:lnTo>
                <a:lnTo>
                  <a:pt x="257622" y="42500"/>
                </a:lnTo>
                <a:lnTo>
                  <a:pt x="221549" y="35737"/>
                </a:lnTo>
                <a:lnTo>
                  <a:pt x="177620" y="33527"/>
                </a:lnTo>
                <a:lnTo>
                  <a:pt x="314795" y="33527"/>
                </a:lnTo>
                <a:lnTo>
                  <a:pt x="322386" y="38444"/>
                </a:lnTo>
                <a:lnTo>
                  <a:pt x="334809" y="70494"/>
                </a:lnTo>
                <a:lnTo>
                  <a:pt x="322386" y="102793"/>
                </a:lnTo>
                <a:lnTo>
                  <a:pt x="315220" y="107461"/>
                </a:lnTo>
                <a:close/>
              </a:path>
              <a:path w="356234" h="365125">
                <a:moveTo>
                  <a:pt x="355657" y="204605"/>
                </a:moveTo>
                <a:lnTo>
                  <a:pt x="0" y="204605"/>
                </a:lnTo>
                <a:lnTo>
                  <a:pt x="0" y="170218"/>
                </a:lnTo>
                <a:lnTo>
                  <a:pt x="355657" y="170218"/>
                </a:lnTo>
                <a:lnTo>
                  <a:pt x="355657" y="204605"/>
                </a:lnTo>
                <a:close/>
              </a:path>
              <a:path w="356234" h="365125">
                <a:moveTo>
                  <a:pt x="330640" y="364937"/>
                </a:moveTo>
                <a:lnTo>
                  <a:pt x="24599" y="364937"/>
                </a:lnTo>
                <a:lnTo>
                  <a:pt x="24599" y="240282"/>
                </a:lnTo>
                <a:lnTo>
                  <a:pt x="330640" y="240282"/>
                </a:lnTo>
                <a:lnTo>
                  <a:pt x="330640" y="274240"/>
                </a:lnTo>
                <a:lnTo>
                  <a:pt x="65877" y="274240"/>
                </a:lnTo>
                <a:lnTo>
                  <a:pt x="65877" y="330980"/>
                </a:lnTo>
                <a:lnTo>
                  <a:pt x="330640" y="330980"/>
                </a:lnTo>
                <a:lnTo>
                  <a:pt x="330640" y="364937"/>
                </a:lnTo>
                <a:close/>
              </a:path>
              <a:path w="356234" h="365125">
                <a:moveTo>
                  <a:pt x="330640" y="330980"/>
                </a:moveTo>
                <a:lnTo>
                  <a:pt x="289779" y="330980"/>
                </a:lnTo>
                <a:lnTo>
                  <a:pt x="289779" y="274240"/>
                </a:lnTo>
                <a:lnTo>
                  <a:pt x="330640" y="274240"/>
                </a:lnTo>
                <a:lnTo>
                  <a:pt x="330640" y="330980"/>
                </a:lnTo>
                <a:close/>
              </a:path>
            </a:pathLst>
          </a:custGeom>
          <a:solidFill>
            <a:srgbClr val="595959">
              <a:alpha val="7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 descr=""/>
          <p:cNvSpPr/>
          <p:nvPr/>
        </p:nvSpPr>
        <p:spPr>
          <a:xfrm>
            <a:off x="14761550" y="6090844"/>
            <a:ext cx="372110" cy="367665"/>
          </a:xfrm>
          <a:custGeom>
            <a:avLst/>
            <a:gdLst/>
            <a:ahLst/>
            <a:cxnLst/>
            <a:rect l="l" t="t" r="r" b="b"/>
            <a:pathLst>
              <a:path w="372109" h="367664">
                <a:moveTo>
                  <a:pt x="321884" y="219220"/>
                </a:moveTo>
                <a:lnTo>
                  <a:pt x="280606" y="219220"/>
                </a:lnTo>
                <a:lnTo>
                  <a:pt x="280606" y="0"/>
                </a:lnTo>
                <a:lnTo>
                  <a:pt x="321884" y="0"/>
                </a:lnTo>
                <a:lnTo>
                  <a:pt x="321884" y="81240"/>
                </a:lnTo>
                <a:lnTo>
                  <a:pt x="371918" y="81240"/>
                </a:lnTo>
                <a:lnTo>
                  <a:pt x="371918" y="121645"/>
                </a:lnTo>
                <a:lnTo>
                  <a:pt x="321884" y="121645"/>
                </a:lnTo>
                <a:lnTo>
                  <a:pt x="321884" y="219220"/>
                </a:lnTo>
                <a:close/>
              </a:path>
              <a:path w="372109" h="367664">
                <a:moveTo>
                  <a:pt x="110491" y="207614"/>
                </a:moveTo>
                <a:lnTo>
                  <a:pt x="64731" y="199917"/>
                </a:lnTo>
                <a:lnTo>
                  <a:pt x="29916" y="178600"/>
                </a:lnTo>
                <a:lnTo>
                  <a:pt x="7765" y="146321"/>
                </a:lnTo>
                <a:lnTo>
                  <a:pt x="0" y="105741"/>
                </a:lnTo>
                <a:lnTo>
                  <a:pt x="7765" y="65161"/>
                </a:lnTo>
                <a:lnTo>
                  <a:pt x="29916" y="32883"/>
                </a:lnTo>
                <a:lnTo>
                  <a:pt x="64731" y="11565"/>
                </a:lnTo>
                <a:lnTo>
                  <a:pt x="110491" y="3868"/>
                </a:lnTo>
                <a:lnTo>
                  <a:pt x="156010" y="11565"/>
                </a:lnTo>
                <a:lnTo>
                  <a:pt x="190701" y="32883"/>
                </a:lnTo>
                <a:lnTo>
                  <a:pt x="195264" y="39545"/>
                </a:lnTo>
                <a:lnTo>
                  <a:pt x="110491" y="39545"/>
                </a:lnTo>
                <a:lnTo>
                  <a:pt x="82438" y="44146"/>
                </a:lnTo>
                <a:lnTo>
                  <a:pt x="60561" y="57330"/>
                </a:lnTo>
                <a:lnTo>
                  <a:pt x="46346" y="78171"/>
                </a:lnTo>
                <a:lnTo>
                  <a:pt x="41277" y="105741"/>
                </a:lnTo>
                <a:lnTo>
                  <a:pt x="46346" y="133312"/>
                </a:lnTo>
                <a:lnTo>
                  <a:pt x="60561" y="154152"/>
                </a:lnTo>
                <a:lnTo>
                  <a:pt x="82438" y="167337"/>
                </a:lnTo>
                <a:lnTo>
                  <a:pt x="110491" y="171937"/>
                </a:lnTo>
                <a:lnTo>
                  <a:pt x="195264" y="171937"/>
                </a:lnTo>
                <a:lnTo>
                  <a:pt x="190701" y="178600"/>
                </a:lnTo>
                <a:lnTo>
                  <a:pt x="156010" y="199917"/>
                </a:lnTo>
                <a:lnTo>
                  <a:pt x="110491" y="207614"/>
                </a:lnTo>
                <a:close/>
              </a:path>
              <a:path w="372109" h="367664">
                <a:moveTo>
                  <a:pt x="195264" y="171937"/>
                </a:moveTo>
                <a:lnTo>
                  <a:pt x="110491" y="171937"/>
                </a:lnTo>
                <a:lnTo>
                  <a:pt x="138303" y="167337"/>
                </a:lnTo>
                <a:lnTo>
                  <a:pt x="160056" y="154152"/>
                </a:lnTo>
                <a:lnTo>
                  <a:pt x="174225" y="133312"/>
                </a:lnTo>
                <a:lnTo>
                  <a:pt x="179288" y="105741"/>
                </a:lnTo>
                <a:lnTo>
                  <a:pt x="174225" y="78171"/>
                </a:lnTo>
                <a:lnTo>
                  <a:pt x="160056" y="57330"/>
                </a:lnTo>
                <a:lnTo>
                  <a:pt x="138303" y="44146"/>
                </a:lnTo>
                <a:lnTo>
                  <a:pt x="110491" y="39545"/>
                </a:lnTo>
                <a:lnTo>
                  <a:pt x="195264" y="39545"/>
                </a:lnTo>
                <a:lnTo>
                  <a:pt x="212806" y="65161"/>
                </a:lnTo>
                <a:lnTo>
                  <a:pt x="220565" y="105741"/>
                </a:lnTo>
                <a:lnTo>
                  <a:pt x="212806" y="146321"/>
                </a:lnTo>
                <a:lnTo>
                  <a:pt x="195264" y="171937"/>
                </a:lnTo>
                <a:close/>
              </a:path>
              <a:path w="372109" h="367664">
                <a:moveTo>
                  <a:pt x="321884" y="367086"/>
                </a:moveTo>
                <a:lnTo>
                  <a:pt x="280189" y="367086"/>
                </a:lnTo>
                <a:lnTo>
                  <a:pt x="280189" y="276389"/>
                </a:lnTo>
                <a:lnTo>
                  <a:pt x="25016" y="276389"/>
                </a:lnTo>
                <a:lnTo>
                  <a:pt x="25016" y="239423"/>
                </a:lnTo>
                <a:lnTo>
                  <a:pt x="321884" y="239423"/>
                </a:lnTo>
                <a:lnTo>
                  <a:pt x="321884" y="367086"/>
                </a:lnTo>
                <a:close/>
              </a:path>
            </a:pathLst>
          </a:custGeom>
          <a:solidFill>
            <a:srgbClr val="595959">
              <a:alpha val="7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 descr=""/>
          <p:cNvSpPr/>
          <p:nvPr/>
        </p:nvSpPr>
        <p:spPr>
          <a:xfrm>
            <a:off x="4306354" y="6713994"/>
            <a:ext cx="764540" cy="367665"/>
          </a:xfrm>
          <a:custGeom>
            <a:avLst/>
            <a:gdLst/>
            <a:ahLst/>
            <a:cxnLst/>
            <a:rect l="l" t="t" r="r" b="b"/>
            <a:pathLst>
              <a:path w="764539" h="367665">
                <a:moveTo>
                  <a:pt x="205130" y="9029"/>
                </a:moveTo>
                <a:lnTo>
                  <a:pt x="0" y="9029"/>
                </a:lnTo>
                <a:lnTo>
                  <a:pt x="0" y="45135"/>
                </a:lnTo>
                <a:lnTo>
                  <a:pt x="163436" y="45135"/>
                </a:lnTo>
                <a:lnTo>
                  <a:pt x="163436" y="56311"/>
                </a:lnTo>
                <a:lnTo>
                  <a:pt x="134848" y="118338"/>
                </a:lnTo>
                <a:lnTo>
                  <a:pt x="100939" y="137185"/>
                </a:lnTo>
                <a:lnTo>
                  <a:pt x="55575" y="148348"/>
                </a:lnTo>
                <a:lnTo>
                  <a:pt x="0" y="152171"/>
                </a:lnTo>
                <a:lnTo>
                  <a:pt x="0" y="189128"/>
                </a:lnTo>
                <a:lnTo>
                  <a:pt x="58039" y="185712"/>
                </a:lnTo>
                <a:lnTo>
                  <a:pt x="108026" y="175056"/>
                </a:lnTo>
                <a:lnTo>
                  <a:pt x="148844" y="156629"/>
                </a:lnTo>
                <a:lnTo>
                  <a:pt x="179374" y="129844"/>
                </a:lnTo>
                <a:lnTo>
                  <a:pt x="198513" y="94157"/>
                </a:lnTo>
                <a:lnTo>
                  <a:pt x="205130" y="48996"/>
                </a:lnTo>
                <a:lnTo>
                  <a:pt x="205130" y="9029"/>
                </a:lnTo>
                <a:close/>
              </a:path>
              <a:path w="764539" h="367665">
                <a:moveTo>
                  <a:pt x="313118" y="219646"/>
                </a:moveTo>
                <a:lnTo>
                  <a:pt x="271843" y="219646"/>
                </a:lnTo>
                <a:lnTo>
                  <a:pt x="271843" y="255752"/>
                </a:lnTo>
                <a:lnTo>
                  <a:pt x="271843" y="326250"/>
                </a:lnTo>
                <a:lnTo>
                  <a:pt x="56692" y="326250"/>
                </a:lnTo>
                <a:lnTo>
                  <a:pt x="56692" y="255752"/>
                </a:lnTo>
                <a:lnTo>
                  <a:pt x="271843" y="255752"/>
                </a:lnTo>
                <a:lnTo>
                  <a:pt x="271843" y="219646"/>
                </a:lnTo>
                <a:lnTo>
                  <a:pt x="15417" y="219646"/>
                </a:lnTo>
                <a:lnTo>
                  <a:pt x="15417" y="362356"/>
                </a:lnTo>
                <a:lnTo>
                  <a:pt x="313118" y="362356"/>
                </a:lnTo>
                <a:lnTo>
                  <a:pt x="313118" y="326250"/>
                </a:lnTo>
                <a:lnTo>
                  <a:pt x="313118" y="255752"/>
                </a:lnTo>
                <a:lnTo>
                  <a:pt x="313118" y="219646"/>
                </a:lnTo>
                <a:close/>
              </a:path>
              <a:path w="764539" h="367665">
                <a:moveTo>
                  <a:pt x="363156" y="75222"/>
                </a:moveTo>
                <a:lnTo>
                  <a:pt x="313118" y="75222"/>
                </a:lnTo>
                <a:lnTo>
                  <a:pt x="313118" y="0"/>
                </a:lnTo>
                <a:lnTo>
                  <a:pt x="271843" y="0"/>
                </a:lnTo>
                <a:lnTo>
                  <a:pt x="271843" y="199453"/>
                </a:lnTo>
                <a:lnTo>
                  <a:pt x="313118" y="199453"/>
                </a:lnTo>
                <a:lnTo>
                  <a:pt x="313118" y="116052"/>
                </a:lnTo>
                <a:lnTo>
                  <a:pt x="363156" y="116052"/>
                </a:lnTo>
                <a:lnTo>
                  <a:pt x="363156" y="75222"/>
                </a:lnTo>
                <a:close/>
              </a:path>
              <a:path w="764539" h="367665">
                <a:moveTo>
                  <a:pt x="639597" y="155600"/>
                </a:moveTo>
                <a:lnTo>
                  <a:pt x="579208" y="115201"/>
                </a:lnTo>
                <a:lnTo>
                  <a:pt x="529107" y="81673"/>
                </a:lnTo>
                <a:lnTo>
                  <a:pt x="534644" y="63868"/>
                </a:lnTo>
                <a:lnTo>
                  <a:pt x="538695" y="45300"/>
                </a:lnTo>
                <a:lnTo>
                  <a:pt x="541185" y="25996"/>
                </a:lnTo>
                <a:lnTo>
                  <a:pt x="542023" y="6019"/>
                </a:lnTo>
                <a:lnTo>
                  <a:pt x="500748" y="3441"/>
                </a:lnTo>
                <a:lnTo>
                  <a:pt x="493026" y="58305"/>
                </a:lnTo>
                <a:lnTo>
                  <a:pt x="471766" y="104508"/>
                </a:lnTo>
                <a:lnTo>
                  <a:pt x="438010" y="138544"/>
                </a:lnTo>
                <a:lnTo>
                  <a:pt x="392760" y="156895"/>
                </a:lnTo>
                <a:lnTo>
                  <a:pt x="392760" y="195580"/>
                </a:lnTo>
                <a:lnTo>
                  <a:pt x="430288" y="185978"/>
                </a:lnTo>
                <a:lnTo>
                  <a:pt x="463169" y="168770"/>
                </a:lnTo>
                <a:lnTo>
                  <a:pt x="490969" y="144868"/>
                </a:lnTo>
                <a:lnTo>
                  <a:pt x="513257" y="115201"/>
                </a:lnTo>
                <a:lnTo>
                  <a:pt x="618324" y="186982"/>
                </a:lnTo>
                <a:lnTo>
                  <a:pt x="639597" y="155600"/>
                </a:lnTo>
                <a:close/>
              </a:path>
              <a:path w="764539" h="367665">
                <a:moveTo>
                  <a:pt x="719645" y="291007"/>
                </a:moveTo>
                <a:lnTo>
                  <a:pt x="707821" y="255905"/>
                </a:lnTo>
                <a:lnTo>
                  <a:pt x="699935" y="250164"/>
                </a:lnTo>
                <a:lnTo>
                  <a:pt x="675449" y="232371"/>
                </a:lnTo>
                <a:lnTo>
                  <a:pt x="675449" y="291007"/>
                </a:lnTo>
                <a:lnTo>
                  <a:pt x="667067" y="309359"/>
                </a:lnTo>
                <a:lnTo>
                  <a:pt x="644080" y="322059"/>
                </a:lnTo>
                <a:lnTo>
                  <a:pt x="609663" y="329450"/>
                </a:lnTo>
                <a:lnTo>
                  <a:pt x="567042" y="331838"/>
                </a:lnTo>
                <a:lnTo>
                  <a:pt x="524598" y="329450"/>
                </a:lnTo>
                <a:lnTo>
                  <a:pt x="490169" y="322059"/>
                </a:lnTo>
                <a:lnTo>
                  <a:pt x="467080" y="309359"/>
                </a:lnTo>
                <a:lnTo>
                  <a:pt x="458635" y="291007"/>
                </a:lnTo>
                <a:lnTo>
                  <a:pt x="467080" y="272834"/>
                </a:lnTo>
                <a:lnTo>
                  <a:pt x="490169" y="260108"/>
                </a:lnTo>
                <a:lnTo>
                  <a:pt x="524598" y="252615"/>
                </a:lnTo>
                <a:lnTo>
                  <a:pt x="567042" y="250164"/>
                </a:lnTo>
                <a:lnTo>
                  <a:pt x="609663" y="252615"/>
                </a:lnTo>
                <a:lnTo>
                  <a:pt x="644080" y="260108"/>
                </a:lnTo>
                <a:lnTo>
                  <a:pt x="667067" y="272834"/>
                </a:lnTo>
                <a:lnTo>
                  <a:pt x="675449" y="291007"/>
                </a:lnTo>
                <a:lnTo>
                  <a:pt x="675449" y="232371"/>
                </a:lnTo>
                <a:lnTo>
                  <a:pt x="626948" y="219075"/>
                </a:lnTo>
                <a:lnTo>
                  <a:pt x="567042" y="214922"/>
                </a:lnTo>
                <a:lnTo>
                  <a:pt x="507314" y="219075"/>
                </a:lnTo>
                <a:lnTo>
                  <a:pt x="458851" y="232333"/>
                </a:lnTo>
                <a:lnTo>
                  <a:pt x="426326" y="255905"/>
                </a:lnTo>
                <a:lnTo>
                  <a:pt x="414439" y="291007"/>
                </a:lnTo>
                <a:lnTo>
                  <a:pt x="426326" y="326110"/>
                </a:lnTo>
                <a:lnTo>
                  <a:pt x="458851" y="349681"/>
                </a:lnTo>
                <a:lnTo>
                  <a:pt x="507314" y="362940"/>
                </a:lnTo>
                <a:lnTo>
                  <a:pt x="567042" y="367093"/>
                </a:lnTo>
                <a:lnTo>
                  <a:pt x="626948" y="362940"/>
                </a:lnTo>
                <a:lnTo>
                  <a:pt x="675398" y="349681"/>
                </a:lnTo>
                <a:lnTo>
                  <a:pt x="699935" y="331838"/>
                </a:lnTo>
                <a:lnTo>
                  <a:pt x="707821" y="326110"/>
                </a:lnTo>
                <a:lnTo>
                  <a:pt x="719645" y="291007"/>
                </a:lnTo>
                <a:close/>
              </a:path>
              <a:path w="764539" h="367665">
                <a:moveTo>
                  <a:pt x="764260" y="70065"/>
                </a:moveTo>
                <a:lnTo>
                  <a:pt x="714222" y="70065"/>
                </a:lnTo>
                <a:lnTo>
                  <a:pt x="714222" y="0"/>
                </a:lnTo>
                <a:lnTo>
                  <a:pt x="672947" y="0"/>
                </a:lnTo>
                <a:lnTo>
                  <a:pt x="672947" y="202882"/>
                </a:lnTo>
                <a:lnTo>
                  <a:pt x="714222" y="202882"/>
                </a:lnTo>
                <a:lnTo>
                  <a:pt x="714222" y="110464"/>
                </a:lnTo>
                <a:lnTo>
                  <a:pt x="764260" y="110464"/>
                </a:lnTo>
                <a:lnTo>
                  <a:pt x="764260" y="70065"/>
                </a:lnTo>
                <a:close/>
              </a:path>
            </a:pathLst>
          </a:custGeom>
          <a:solidFill>
            <a:srgbClr val="595959">
              <a:alpha val="7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 descr=""/>
          <p:cNvSpPr/>
          <p:nvPr/>
        </p:nvSpPr>
        <p:spPr>
          <a:xfrm>
            <a:off x="5227171" y="6713989"/>
            <a:ext cx="329565" cy="367665"/>
          </a:xfrm>
          <a:custGeom>
            <a:avLst/>
            <a:gdLst/>
            <a:ahLst/>
            <a:cxnLst/>
            <a:rect l="l" t="t" r="r" b="b"/>
            <a:pathLst>
              <a:path w="329564" h="367665">
                <a:moveTo>
                  <a:pt x="323969" y="202886"/>
                </a:moveTo>
                <a:lnTo>
                  <a:pt x="282691" y="202886"/>
                </a:lnTo>
                <a:lnTo>
                  <a:pt x="282691" y="162910"/>
                </a:lnTo>
                <a:lnTo>
                  <a:pt x="206806" y="162910"/>
                </a:lnTo>
                <a:lnTo>
                  <a:pt x="206806" y="125514"/>
                </a:lnTo>
                <a:lnTo>
                  <a:pt x="282691" y="125514"/>
                </a:lnTo>
                <a:lnTo>
                  <a:pt x="282691" y="76942"/>
                </a:lnTo>
                <a:lnTo>
                  <a:pt x="220565" y="76942"/>
                </a:lnTo>
                <a:lnTo>
                  <a:pt x="220565" y="39545"/>
                </a:lnTo>
                <a:lnTo>
                  <a:pt x="282691" y="39545"/>
                </a:lnTo>
                <a:lnTo>
                  <a:pt x="282691" y="0"/>
                </a:lnTo>
                <a:lnTo>
                  <a:pt x="323969" y="0"/>
                </a:lnTo>
                <a:lnTo>
                  <a:pt x="323969" y="202886"/>
                </a:lnTo>
                <a:close/>
              </a:path>
              <a:path w="329564" h="367665">
                <a:moveTo>
                  <a:pt x="0" y="191280"/>
                </a:moveTo>
                <a:lnTo>
                  <a:pt x="0" y="154314"/>
                </a:lnTo>
                <a:lnTo>
                  <a:pt x="55047" y="150270"/>
                </a:lnTo>
                <a:lnTo>
                  <a:pt x="99847" y="138571"/>
                </a:lnTo>
                <a:lnTo>
                  <a:pt x="133260" y="119094"/>
                </a:lnTo>
                <a:lnTo>
                  <a:pt x="154144" y="91714"/>
                </a:lnTo>
                <a:lnTo>
                  <a:pt x="161359" y="56309"/>
                </a:lnTo>
                <a:lnTo>
                  <a:pt x="161359" y="45133"/>
                </a:lnTo>
                <a:lnTo>
                  <a:pt x="0" y="45133"/>
                </a:lnTo>
                <a:lnTo>
                  <a:pt x="0" y="9026"/>
                </a:lnTo>
                <a:lnTo>
                  <a:pt x="203054" y="9026"/>
                </a:lnTo>
                <a:lnTo>
                  <a:pt x="203054" y="49002"/>
                </a:lnTo>
                <a:lnTo>
                  <a:pt x="196554" y="94167"/>
                </a:lnTo>
                <a:lnTo>
                  <a:pt x="177743" y="130210"/>
                </a:lnTo>
                <a:lnTo>
                  <a:pt x="147652" y="157537"/>
                </a:lnTo>
                <a:lnTo>
                  <a:pt x="107310" y="176554"/>
                </a:lnTo>
                <a:lnTo>
                  <a:pt x="57749" y="187666"/>
                </a:lnTo>
                <a:lnTo>
                  <a:pt x="0" y="191280"/>
                </a:lnTo>
                <a:close/>
              </a:path>
              <a:path w="329564" h="367665">
                <a:moveTo>
                  <a:pt x="173867" y="367086"/>
                </a:moveTo>
                <a:lnTo>
                  <a:pt x="113748" y="362996"/>
                </a:lnTo>
                <a:lnTo>
                  <a:pt x="64418" y="349839"/>
                </a:lnTo>
                <a:lnTo>
                  <a:pt x="31036" y="326285"/>
                </a:lnTo>
                <a:lnTo>
                  <a:pt x="18762" y="291004"/>
                </a:lnTo>
                <a:lnTo>
                  <a:pt x="31036" y="255542"/>
                </a:lnTo>
                <a:lnTo>
                  <a:pt x="64418" y="232008"/>
                </a:lnTo>
                <a:lnTo>
                  <a:pt x="113748" y="218951"/>
                </a:lnTo>
                <a:lnTo>
                  <a:pt x="173867" y="214922"/>
                </a:lnTo>
                <a:lnTo>
                  <a:pt x="233986" y="218951"/>
                </a:lnTo>
                <a:lnTo>
                  <a:pt x="283316" y="232008"/>
                </a:lnTo>
                <a:lnTo>
                  <a:pt x="309077" y="250169"/>
                </a:lnTo>
                <a:lnTo>
                  <a:pt x="173867" y="250169"/>
                </a:lnTo>
                <a:lnTo>
                  <a:pt x="131143" y="252499"/>
                </a:lnTo>
                <a:lnTo>
                  <a:pt x="95689" y="259787"/>
                </a:lnTo>
                <a:lnTo>
                  <a:pt x="71493" y="272474"/>
                </a:lnTo>
                <a:lnTo>
                  <a:pt x="62542" y="291004"/>
                </a:lnTo>
                <a:lnTo>
                  <a:pt x="71493" y="309534"/>
                </a:lnTo>
                <a:lnTo>
                  <a:pt x="95689" y="322221"/>
                </a:lnTo>
                <a:lnTo>
                  <a:pt x="131143" y="329509"/>
                </a:lnTo>
                <a:lnTo>
                  <a:pt x="173867" y="331839"/>
                </a:lnTo>
                <a:lnTo>
                  <a:pt x="308826" y="331839"/>
                </a:lnTo>
                <a:lnTo>
                  <a:pt x="283316" y="349839"/>
                </a:lnTo>
                <a:lnTo>
                  <a:pt x="233986" y="362996"/>
                </a:lnTo>
                <a:lnTo>
                  <a:pt x="173867" y="367086"/>
                </a:lnTo>
                <a:close/>
              </a:path>
              <a:path w="329564" h="367665">
                <a:moveTo>
                  <a:pt x="308826" y="331839"/>
                </a:moveTo>
                <a:lnTo>
                  <a:pt x="173867" y="331839"/>
                </a:lnTo>
                <a:lnTo>
                  <a:pt x="216767" y="329509"/>
                </a:lnTo>
                <a:lnTo>
                  <a:pt x="252201" y="322221"/>
                </a:lnTo>
                <a:lnTo>
                  <a:pt x="276300" y="309534"/>
                </a:lnTo>
                <a:lnTo>
                  <a:pt x="285193" y="291004"/>
                </a:lnTo>
                <a:lnTo>
                  <a:pt x="276300" y="272474"/>
                </a:lnTo>
                <a:lnTo>
                  <a:pt x="252201" y="259787"/>
                </a:lnTo>
                <a:lnTo>
                  <a:pt x="216767" y="252499"/>
                </a:lnTo>
                <a:lnTo>
                  <a:pt x="173867" y="250169"/>
                </a:lnTo>
                <a:lnTo>
                  <a:pt x="309077" y="250169"/>
                </a:lnTo>
                <a:lnTo>
                  <a:pt x="316698" y="255542"/>
                </a:lnTo>
                <a:lnTo>
                  <a:pt x="328972" y="291004"/>
                </a:lnTo>
                <a:lnTo>
                  <a:pt x="316698" y="326285"/>
                </a:lnTo>
                <a:lnTo>
                  <a:pt x="308826" y="331839"/>
                </a:lnTo>
                <a:close/>
              </a:path>
            </a:pathLst>
          </a:custGeom>
          <a:solidFill>
            <a:srgbClr val="595959">
              <a:alpha val="7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 descr=""/>
          <p:cNvSpPr/>
          <p:nvPr/>
        </p:nvSpPr>
        <p:spPr>
          <a:xfrm>
            <a:off x="5617852" y="6707541"/>
            <a:ext cx="334645" cy="368935"/>
          </a:xfrm>
          <a:custGeom>
            <a:avLst/>
            <a:gdLst/>
            <a:ahLst/>
            <a:cxnLst/>
            <a:rect l="l" t="t" r="r" b="b"/>
            <a:pathLst>
              <a:path w="334645" h="368934">
                <a:moveTo>
                  <a:pt x="141762" y="37396"/>
                </a:moveTo>
                <a:lnTo>
                  <a:pt x="100067" y="37396"/>
                </a:lnTo>
                <a:lnTo>
                  <a:pt x="100067" y="0"/>
                </a:lnTo>
                <a:lnTo>
                  <a:pt x="141762" y="0"/>
                </a:lnTo>
                <a:lnTo>
                  <a:pt x="141762" y="37396"/>
                </a:lnTo>
                <a:close/>
              </a:path>
              <a:path w="334645" h="368934">
                <a:moveTo>
                  <a:pt x="334392" y="224808"/>
                </a:moveTo>
                <a:lnTo>
                  <a:pt x="293115" y="224808"/>
                </a:lnTo>
                <a:lnTo>
                  <a:pt x="293115" y="155603"/>
                </a:lnTo>
                <a:lnTo>
                  <a:pt x="237243" y="155603"/>
                </a:lnTo>
                <a:lnTo>
                  <a:pt x="237243" y="117777"/>
                </a:lnTo>
                <a:lnTo>
                  <a:pt x="293115" y="117777"/>
                </a:lnTo>
                <a:lnTo>
                  <a:pt x="293115" y="6447"/>
                </a:lnTo>
                <a:lnTo>
                  <a:pt x="334392" y="6447"/>
                </a:lnTo>
                <a:lnTo>
                  <a:pt x="334392" y="224808"/>
                </a:lnTo>
                <a:close/>
              </a:path>
              <a:path w="334645" h="368934">
                <a:moveTo>
                  <a:pt x="241830" y="70494"/>
                </a:moveTo>
                <a:lnTo>
                  <a:pt x="0" y="70494"/>
                </a:lnTo>
                <a:lnTo>
                  <a:pt x="0" y="37396"/>
                </a:lnTo>
                <a:lnTo>
                  <a:pt x="241830" y="37396"/>
                </a:lnTo>
                <a:lnTo>
                  <a:pt x="241830" y="70494"/>
                </a:lnTo>
                <a:close/>
              </a:path>
              <a:path w="334645" h="368934">
                <a:moveTo>
                  <a:pt x="120915" y="222229"/>
                </a:moveTo>
                <a:lnTo>
                  <a:pt x="80243" y="217877"/>
                </a:lnTo>
                <a:lnTo>
                  <a:pt x="47271" y="205143"/>
                </a:lnTo>
                <a:lnTo>
                  <a:pt x="25166" y="184510"/>
                </a:lnTo>
                <a:lnTo>
                  <a:pt x="17094" y="156463"/>
                </a:lnTo>
                <a:lnTo>
                  <a:pt x="25166" y="128597"/>
                </a:lnTo>
                <a:lnTo>
                  <a:pt x="47271" y="107944"/>
                </a:lnTo>
                <a:lnTo>
                  <a:pt x="80243" y="95109"/>
                </a:lnTo>
                <a:lnTo>
                  <a:pt x="120915" y="90697"/>
                </a:lnTo>
                <a:lnTo>
                  <a:pt x="161522" y="95109"/>
                </a:lnTo>
                <a:lnTo>
                  <a:pt x="194350" y="107944"/>
                </a:lnTo>
                <a:lnTo>
                  <a:pt x="209834" y="122505"/>
                </a:lnTo>
                <a:lnTo>
                  <a:pt x="120915" y="122505"/>
                </a:lnTo>
                <a:lnTo>
                  <a:pt x="94106" y="125091"/>
                </a:lnTo>
                <a:lnTo>
                  <a:pt x="73747" y="132230"/>
                </a:lnTo>
                <a:lnTo>
                  <a:pt x="60815" y="142997"/>
                </a:lnTo>
                <a:lnTo>
                  <a:pt x="56288" y="156463"/>
                </a:lnTo>
                <a:lnTo>
                  <a:pt x="60815" y="169996"/>
                </a:lnTo>
                <a:lnTo>
                  <a:pt x="73747" y="180910"/>
                </a:lnTo>
                <a:lnTo>
                  <a:pt x="94106" y="188197"/>
                </a:lnTo>
                <a:lnTo>
                  <a:pt x="120915" y="190850"/>
                </a:lnTo>
                <a:lnTo>
                  <a:pt x="209563" y="190850"/>
                </a:lnTo>
                <a:lnTo>
                  <a:pt x="194350" y="205143"/>
                </a:lnTo>
                <a:lnTo>
                  <a:pt x="161522" y="217877"/>
                </a:lnTo>
                <a:lnTo>
                  <a:pt x="120915" y="222229"/>
                </a:lnTo>
                <a:close/>
              </a:path>
              <a:path w="334645" h="368934">
                <a:moveTo>
                  <a:pt x="209563" y="190850"/>
                </a:moveTo>
                <a:lnTo>
                  <a:pt x="120915" y="190850"/>
                </a:lnTo>
                <a:lnTo>
                  <a:pt x="147658" y="188197"/>
                </a:lnTo>
                <a:lnTo>
                  <a:pt x="167874" y="180910"/>
                </a:lnTo>
                <a:lnTo>
                  <a:pt x="180662" y="169996"/>
                </a:lnTo>
                <a:lnTo>
                  <a:pt x="185125" y="156463"/>
                </a:lnTo>
                <a:lnTo>
                  <a:pt x="180662" y="142997"/>
                </a:lnTo>
                <a:lnTo>
                  <a:pt x="167874" y="132230"/>
                </a:lnTo>
                <a:lnTo>
                  <a:pt x="147658" y="125091"/>
                </a:lnTo>
                <a:lnTo>
                  <a:pt x="120915" y="122505"/>
                </a:lnTo>
                <a:lnTo>
                  <a:pt x="209834" y="122505"/>
                </a:lnTo>
                <a:lnTo>
                  <a:pt x="216311" y="128597"/>
                </a:lnTo>
                <a:lnTo>
                  <a:pt x="224318" y="156463"/>
                </a:lnTo>
                <a:lnTo>
                  <a:pt x="216311" y="184510"/>
                </a:lnTo>
                <a:lnTo>
                  <a:pt x="209563" y="190850"/>
                </a:lnTo>
                <a:close/>
              </a:path>
              <a:path w="334645" h="368934">
                <a:moveTo>
                  <a:pt x="333142" y="368806"/>
                </a:moveTo>
                <a:lnTo>
                  <a:pt x="31271" y="368806"/>
                </a:lnTo>
                <a:lnTo>
                  <a:pt x="31271" y="245441"/>
                </a:lnTo>
                <a:lnTo>
                  <a:pt x="333142" y="245441"/>
                </a:lnTo>
                <a:lnTo>
                  <a:pt x="333142" y="279398"/>
                </a:lnTo>
                <a:lnTo>
                  <a:pt x="72132" y="279398"/>
                </a:lnTo>
                <a:lnTo>
                  <a:pt x="72132" y="334848"/>
                </a:lnTo>
                <a:lnTo>
                  <a:pt x="333142" y="334848"/>
                </a:lnTo>
                <a:lnTo>
                  <a:pt x="333142" y="368806"/>
                </a:lnTo>
                <a:close/>
              </a:path>
              <a:path w="334645" h="368934">
                <a:moveTo>
                  <a:pt x="333142" y="334848"/>
                </a:moveTo>
                <a:lnTo>
                  <a:pt x="292281" y="334848"/>
                </a:lnTo>
                <a:lnTo>
                  <a:pt x="292281" y="279398"/>
                </a:lnTo>
                <a:lnTo>
                  <a:pt x="333142" y="279398"/>
                </a:lnTo>
                <a:lnTo>
                  <a:pt x="333142" y="334848"/>
                </a:lnTo>
                <a:close/>
              </a:path>
            </a:pathLst>
          </a:custGeom>
          <a:solidFill>
            <a:srgbClr val="595959">
              <a:alpha val="7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 descr=""/>
          <p:cNvSpPr/>
          <p:nvPr/>
        </p:nvSpPr>
        <p:spPr>
          <a:xfrm>
            <a:off x="6018123" y="6712699"/>
            <a:ext cx="356235" cy="364490"/>
          </a:xfrm>
          <a:custGeom>
            <a:avLst/>
            <a:gdLst/>
            <a:ahLst/>
            <a:cxnLst/>
            <a:rect l="l" t="t" r="r" b="b"/>
            <a:pathLst>
              <a:path w="356235" h="364490">
                <a:moveTo>
                  <a:pt x="177620" y="133681"/>
                </a:moveTo>
                <a:lnTo>
                  <a:pt x="116954" y="130095"/>
                </a:lnTo>
                <a:lnTo>
                  <a:pt x="67233" y="118529"/>
                </a:lnTo>
                <a:lnTo>
                  <a:pt x="33616" y="97776"/>
                </a:lnTo>
                <a:lnTo>
                  <a:pt x="21264" y="66625"/>
                </a:lnTo>
                <a:lnTo>
                  <a:pt x="33616" y="35724"/>
                </a:lnTo>
                <a:lnTo>
                  <a:pt x="67233" y="15098"/>
                </a:lnTo>
                <a:lnTo>
                  <a:pt x="116954" y="3579"/>
                </a:lnTo>
                <a:lnTo>
                  <a:pt x="177620" y="0"/>
                </a:lnTo>
                <a:lnTo>
                  <a:pt x="238286" y="3579"/>
                </a:lnTo>
                <a:lnTo>
                  <a:pt x="288007" y="15098"/>
                </a:lnTo>
                <a:lnTo>
                  <a:pt x="315942" y="32238"/>
                </a:lnTo>
                <a:lnTo>
                  <a:pt x="177620" y="32238"/>
                </a:lnTo>
                <a:lnTo>
                  <a:pt x="133625" y="34226"/>
                </a:lnTo>
                <a:lnTo>
                  <a:pt x="97409" y="40405"/>
                </a:lnTo>
                <a:lnTo>
                  <a:pt x="72842" y="51097"/>
                </a:lnTo>
                <a:lnTo>
                  <a:pt x="63793" y="66625"/>
                </a:lnTo>
                <a:lnTo>
                  <a:pt x="72842" y="82335"/>
                </a:lnTo>
                <a:lnTo>
                  <a:pt x="97409" y="93007"/>
                </a:lnTo>
                <a:lnTo>
                  <a:pt x="133625" y="99085"/>
                </a:lnTo>
                <a:lnTo>
                  <a:pt x="177620" y="101013"/>
                </a:lnTo>
                <a:lnTo>
                  <a:pt x="316380" y="101013"/>
                </a:lnTo>
                <a:lnTo>
                  <a:pt x="288007" y="118529"/>
                </a:lnTo>
                <a:lnTo>
                  <a:pt x="238286" y="130095"/>
                </a:lnTo>
                <a:lnTo>
                  <a:pt x="177620" y="133681"/>
                </a:lnTo>
                <a:close/>
              </a:path>
              <a:path w="356235" h="364490">
                <a:moveTo>
                  <a:pt x="316380" y="101013"/>
                </a:moveTo>
                <a:lnTo>
                  <a:pt x="177620" y="101013"/>
                </a:lnTo>
                <a:lnTo>
                  <a:pt x="221614" y="99085"/>
                </a:lnTo>
                <a:lnTo>
                  <a:pt x="257830" y="93007"/>
                </a:lnTo>
                <a:lnTo>
                  <a:pt x="282398" y="82335"/>
                </a:lnTo>
                <a:lnTo>
                  <a:pt x="291447" y="66625"/>
                </a:lnTo>
                <a:lnTo>
                  <a:pt x="282398" y="51097"/>
                </a:lnTo>
                <a:lnTo>
                  <a:pt x="257830" y="40405"/>
                </a:lnTo>
                <a:lnTo>
                  <a:pt x="221614" y="34226"/>
                </a:lnTo>
                <a:lnTo>
                  <a:pt x="177620" y="32238"/>
                </a:lnTo>
                <a:lnTo>
                  <a:pt x="315942" y="32238"/>
                </a:lnTo>
                <a:lnTo>
                  <a:pt x="321623" y="35724"/>
                </a:lnTo>
                <a:lnTo>
                  <a:pt x="333976" y="66625"/>
                </a:lnTo>
                <a:lnTo>
                  <a:pt x="321623" y="97776"/>
                </a:lnTo>
                <a:lnTo>
                  <a:pt x="316380" y="101013"/>
                </a:lnTo>
                <a:close/>
              </a:path>
              <a:path w="356235" h="364490">
                <a:moveTo>
                  <a:pt x="355657" y="189561"/>
                </a:moveTo>
                <a:lnTo>
                  <a:pt x="0" y="189561"/>
                </a:lnTo>
                <a:lnTo>
                  <a:pt x="0" y="156463"/>
                </a:lnTo>
                <a:lnTo>
                  <a:pt x="355657" y="156463"/>
                </a:lnTo>
                <a:lnTo>
                  <a:pt x="355657" y="189561"/>
                </a:lnTo>
                <a:close/>
              </a:path>
              <a:path w="356235" h="364490">
                <a:moveTo>
                  <a:pt x="337311" y="364078"/>
                </a:moveTo>
                <a:lnTo>
                  <a:pt x="24599" y="364078"/>
                </a:lnTo>
                <a:lnTo>
                  <a:pt x="24599" y="276389"/>
                </a:lnTo>
                <a:lnTo>
                  <a:pt x="290613" y="276389"/>
                </a:lnTo>
                <a:lnTo>
                  <a:pt x="290613" y="250599"/>
                </a:lnTo>
                <a:lnTo>
                  <a:pt x="23766" y="250599"/>
                </a:lnTo>
                <a:lnTo>
                  <a:pt x="23766" y="218790"/>
                </a:lnTo>
                <a:lnTo>
                  <a:pt x="331057" y="218790"/>
                </a:lnTo>
                <a:lnTo>
                  <a:pt x="331057" y="306478"/>
                </a:lnTo>
                <a:lnTo>
                  <a:pt x="65044" y="306478"/>
                </a:lnTo>
                <a:lnTo>
                  <a:pt x="65044" y="332269"/>
                </a:lnTo>
                <a:lnTo>
                  <a:pt x="337311" y="332269"/>
                </a:lnTo>
                <a:lnTo>
                  <a:pt x="337311" y="364078"/>
                </a:lnTo>
                <a:close/>
              </a:path>
            </a:pathLst>
          </a:custGeom>
          <a:solidFill>
            <a:srgbClr val="595959">
              <a:alpha val="7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object 42" descr=""/>
          <p:cNvSpPr/>
          <p:nvPr/>
        </p:nvSpPr>
        <p:spPr>
          <a:xfrm>
            <a:off x="6538594" y="6713989"/>
            <a:ext cx="339725" cy="367665"/>
          </a:xfrm>
          <a:custGeom>
            <a:avLst/>
            <a:gdLst/>
            <a:ahLst/>
            <a:cxnLst/>
            <a:rect l="l" t="t" r="r" b="b"/>
            <a:pathLst>
              <a:path w="339725" h="367665">
                <a:moveTo>
                  <a:pt x="339396" y="367086"/>
                </a:moveTo>
                <a:lnTo>
                  <a:pt x="300203" y="367086"/>
                </a:lnTo>
                <a:lnTo>
                  <a:pt x="300203" y="0"/>
                </a:lnTo>
                <a:lnTo>
                  <a:pt x="339396" y="0"/>
                </a:lnTo>
                <a:lnTo>
                  <a:pt x="339396" y="367086"/>
                </a:lnTo>
                <a:close/>
              </a:path>
              <a:path w="339725" h="367665">
                <a:moveTo>
                  <a:pt x="247250" y="360639"/>
                </a:moveTo>
                <a:lnTo>
                  <a:pt x="208057" y="360639"/>
                </a:lnTo>
                <a:lnTo>
                  <a:pt x="208057" y="179674"/>
                </a:lnTo>
                <a:lnTo>
                  <a:pt x="151769" y="179674"/>
                </a:lnTo>
                <a:lnTo>
                  <a:pt x="151769" y="139699"/>
                </a:lnTo>
                <a:lnTo>
                  <a:pt x="208057" y="139699"/>
                </a:lnTo>
                <a:lnTo>
                  <a:pt x="208057" y="2149"/>
                </a:lnTo>
                <a:lnTo>
                  <a:pt x="247250" y="2149"/>
                </a:lnTo>
                <a:lnTo>
                  <a:pt x="247250" y="360639"/>
                </a:lnTo>
                <a:close/>
              </a:path>
              <a:path w="339725" h="367665">
                <a:moveTo>
                  <a:pt x="173450" y="52011"/>
                </a:moveTo>
                <a:lnTo>
                  <a:pt x="5837" y="52011"/>
                </a:lnTo>
                <a:lnTo>
                  <a:pt x="5837" y="13325"/>
                </a:lnTo>
                <a:lnTo>
                  <a:pt x="173450" y="13325"/>
                </a:lnTo>
                <a:lnTo>
                  <a:pt x="173450" y="52011"/>
                </a:lnTo>
                <a:close/>
              </a:path>
              <a:path w="339725" h="367665">
                <a:moveTo>
                  <a:pt x="0" y="345164"/>
                </a:moveTo>
                <a:lnTo>
                  <a:pt x="0" y="303470"/>
                </a:lnTo>
                <a:lnTo>
                  <a:pt x="21582" y="290007"/>
                </a:lnTo>
                <a:lnTo>
                  <a:pt x="39239" y="263685"/>
                </a:lnTo>
                <a:lnTo>
                  <a:pt x="53004" y="225614"/>
                </a:lnTo>
                <a:lnTo>
                  <a:pt x="62912" y="176904"/>
                </a:lnTo>
                <a:lnTo>
                  <a:pt x="68999" y="118666"/>
                </a:lnTo>
                <a:lnTo>
                  <a:pt x="71298" y="52011"/>
                </a:lnTo>
                <a:lnTo>
                  <a:pt x="110908" y="52011"/>
                </a:lnTo>
                <a:lnTo>
                  <a:pt x="110282" y="82153"/>
                </a:lnTo>
                <a:lnTo>
                  <a:pt x="109032" y="110684"/>
                </a:lnTo>
                <a:lnTo>
                  <a:pt x="107155" y="137603"/>
                </a:lnTo>
                <a:lnTo>
                  <a:pt x="104654" y="162910"/>
                </a:lnTo>
                <a:lnTo>
                  <a:pt x="136879" y="221369"/>
                </a:lnTo>
                <a:lnTo>
                  <a:pt x="94230" y="221369"/>
                </a:lnTo>
                <a:lnTo>
                  <a:pt x="78510" y="270936"/>
                </a:lnTo>
                <a:lnTo>
                  <a:pt x="57591" y="308090"/>
                </a:lnTo>
                <a:lnTo>
                  <a:pt x="31434" y="332833"/>
                </a:lnTo>
                <a:lnTo>
                  <a:pt x="0" y="345164"/>
                </a:lnTo>
                <a:close/>
              </a:path>
              <a:path w="339725" h="367665">
                <a:moveTo>
                  <a:pt x="157606" y="340006"/>
                </a:moveTo>
                <a:lnTo>
                  <a:pt x="94230" y="221369"/>
                </a:lnTo>
                <a:lnTo>
                  <a:pt x="136879" y="221369"/>
                </a:lnTo>
                <a:lnTo>
                  <a:pt x="191379" y="320233"/>
                </a:lnTo>
                <a:lnTo>
                  <a:pt x="157606" y="340006"/>
                </a:lnTo>
                <a:close/>
              </a:path>
            </a:pathLst>
          </a:custGeom>
          <a:solidFill>
            <a:srgbClr val="595959">
              <a:alpha val="7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 descr=""/>
          <p:cNvSpPr/>
          <p:nvPr/>
        </p:nvSpPr>
        <p:spPr>
          <a:xfrm>
            <a:off x="6936778" y="6707543"/>
            <a:ext cx="1174750" cy="374015"/>
          </a:xfrm>
          <a:custGeom>
            <a:avLst/>
            <a:gdLst/>
            <a:ahLst/>
            <a:cxnLst/>
            <a:rect l="l" t="t" r="r" b="b"/>
            <a:pathLst>
              <a:path w="1174750" h="374015">
                <a:moveTo>
                  <a:pt x="329387" y="10756"/>
                </a:moveTo>
                <a:lnTo>
                  <a:pt x="23761" y="10756"/>
                </a:lnTo>
                <a:lnTo>
                  <a:pt x="23761" y="46863"/>
                </a:lnTo>
                <a:lnTo>
                  <a:pt x="288112" y="46863"/>
                </a:lnTo>
                <a:lnTo>
                  <a:pt x="288112" y="135407"/>
                </a:lnTo>
                <a:lnTo>
                  <a:pt x="329387" y="135407"/>
                </a:lnTo>
                <a:lnTo>
                  <a:pt x="329387" y="10756"/>
                </a:lnTo>
                <a:close/>
              </a:path>
              <a:path w="1174750" h="374015">
                <a:moveTo>
                  <a:pt x="333971" y="302183"/>
                </a:moveTo>
                <a:lnTo>
                  <a:pt x="321500" y="269455"/>
                </a:lnTo>
                <a:lnTo>
                  <a:pt x="314375" y="264795"/>
                </a:lnTo>
                <a:lnTo>
                  <a:pt x="290614" y="249250"/>
                </a:lnTo>
                <a:lnTo>
                  <a:pt x="290614" y="302183"/>
                </a:lnTo>
                <a:lnTo>
                  <a:pt x="281051" y="319151"/>
                </a:lnTo>
                <a:lnTo>
                  <a:pt x="255689" y="330936"/>
                </a:lnTo>
                <a:lnTo>
                  <a:pt x="219544" y="337794"/>
                </a:lnTo>
                <a:lnTo>
                  <a:pt x="177622" y="340017"/>
                </a:lnTo>
                <a:lnTo>
                  <a:pt x="135686" y="337794"/>
                </a:lnTo>
                <a:lnTo>
                  <a:pt x="99542" y="330936"/>
                </a:lnTo>
                <a:lnTo>
                  <a:pt x="74193" y="319151"/>
                </a:lnTo>
                <a:lnTo>
                  <a:pt x="64617" y="302183"/>
                </a:lnTo>
                <a:lnTo>
                  <a:pt x="74193" y="284911"/>
                </a:lnTo>
                <a:lnTo>
                  <a:pt x="135686" y="266827"/>
                </a:lnTo>
                <a:lnTo>
                  <a:pt x="177622" y="264795"/>
                </a:lnTo>
                <a:lnTo>
                  <a:pt x="219544" y="267004"/>
                </a:lnTo>
                <a:lnTo>
                  <a:pt x="281051" y="285457"/>
                </a:lnTo>
                <a:lnTo>
                  <a:pt x="290614" y="302183"/>
                </a:lnTo>
                <a:lnTo>
                  <a:pt x="290614" y="249250"/>
                </a:lnTo>
                <a:lnTo>
                  <a:pt x="287693" y="247332"/>
                </a:lnTo>
                <a:lnTo>
                  <a:pt x="237934" y="234784"/>
                </a:lnTo>
                <a:lnTo>
                  <a:pt x="177622" y="230835"/>
                </a:lnTo>
                <a:lnTo>
                  <a:pt x="117297" y="234543"/>
                </a:lnTo>
                <a:lnTo>
                  <a:pt x="67538" y="246684"/>
                </a:lnTo>
                <a:lnTo>
                  <a:pt x="33731" y="268732"/>
                </a:lnTo>
                <a:lnTo>
                  <a:pt x="21259" y="302183"/>
                </a:lnTo>
                <a:lnTo>
                  <a:pt x="33731" y="335165"/>
                </a:lnTo>
                <a:lnTo>
                  <a:pt x="67538" y="357416"/>
                </a:lnTo>
                <a:lnTo>
                  <a:pt x="117297" y="370001"/>
                </a:lnTo>
                <a:lnTo>
                  <a:pt x="177622" y="373964"/>
                </a:lnTo>
                <a:lnTo>
                  <a:pt x="237934" y="370001"/>
                </a:lnTo>
                <a:lnTo>
                  <a:pt x="287693" y="357416"/>
                </a:lnTo>
                <a:lnTo>
                  <a:pt x="314134" y="340017"/>
                </a:lnTo>
                <a:lnTo>
                  <a:pt x="321500" y="335165"/>
                </a:lnTo>
                <a:lnTo>
                  <a:pt x="333971" y="302183"/>
                </a:lnTo>
                <a:close/>
              </a:path>
              <a:path w="1174750" h="374015">
                <a:moveTo>
                  <a:pt x="355650" y="161201"/>
                </a:moveTo>
                <a:lnTo>
                  <a:pt x="175120" y="161201"/>
                </a:lnTo>
                <a:lnTo>
                  <a:pt x="175120" y="89408"/>
                </a:lnTo>
                <a:lnTo>
                  <a:pt x="133426" y="89408"/>
                </a:lnTo>
                <a:lnTo>
                  <a:pt x="133426" y="161201"/>
                </a:lnTo>
                <a:lnTo>
                  <a:pt x="0" y="161201"/>
                </a:lnTo>
                <a:lnTo>
                  <a:pt x="0" y="196443"/>
                </a:lnTo>
                <a:lnTo>
                  <a:pt x="355650" y="196443"/>
                </a:lnTo>
                <a:lnTo>
                  <a:pt x="355650" y="161201"/>
                </a:lnTo>
                <a:close/>
              </a:path>
              <a:path w="1174750" h="374015">
                <a:moveTo>
                  <a:pt x="625005" y="156895"/>
                </a:moveTo>
                <a:lnTo>
                  <a:pt x="616978" y="128473"/>
                </a:lnTo>
                <a:lnTo>
                  <a:pt x="609396" y="121221"/>
                </a:lnTo>
                <a:lnTo>
                  <a:pt x="594931" y="107416"/>
                </a:lnTo>
                <a:lnTo>
                  <a:pt x="585812" y="103809"/>
                </a:lnTo>
                <a:lnTo>
                  <a:pt x="585812" y="156895"/>
                </a:lnTo>
                <a:lnTo>
                  <a:pt x="581215" y="170548"/>
                </a:lnTo>
                <a:lnTo>
                  <a:pt x="568147" y="181292"/>
                </a:lnTo>
                <a:lnTo>
                  <a:pt x="547636" y="188328"/>
                </a:lnTo>
                <a:lnTo>
                  <a:pt x="520763" y="190855"/>
                </a:lnTo>
                <a:lnTo>
                  <a:pt x="493712" y="188328"/>
                </a:lnTo>
                <a:lnTo>
                  <a:pt x="473227" y="181292"/>
                </a:lnTo>
                <a:lnTo>
                  <a:pt x="460260" y="170548"/>
                </a:lnTo>
                <a:lnTo>
                  <a:pt x="455726" y="156895"/>
                </a:lnTo>
                <a:lnTo>
                  <a:pt x="460260" y="142621"/>
                </a:lnTo>
                <a:lnTo>
                  <a:pt x="473227" y="131318"/>
                </a:lnTo>
                <a:lnTo>
                  <a:pt x="493712" y="123888"/>
                </a:lnTo>
                <a:lnTo>
                  <a:pt x="520763" y="121221"/>
                </a:lnTo>
                <a:lnTo>
                  <a:pt x="547636" y="123888"/>
                </a:lnTo>
                <a:lnTo>
                  <a:pt x="568147" y="131318"/>
                </a:lnTo>
                <a:lnTo>
                  <a:pt x="581215" y="142621"/>
                </a:lnTo>
                <a:lnTo>
                  <a:pt x="585812" y="156895"/>
                </a:lnTo>
                <a:lnTo>
                  <a:pt x="585812" y="103809"/>
                </a:lnTo>
                <a:lnTo>
                  <a:pt x="561860" y="94335"/>
                </a:lnTo>
                <a:lnTo>
                  <a:pt x="520763" y="89839"/>
                </a:lnTo>
                <a:lnTo>
                  <a:pt x="479437" y="94335"/>
                </a:lnTo>
                <a:lnTo>
                  <a:pt x="446239" y="107416"/>
                </a:lnTo>
                <a:lnTo>
                  <a:pt x="424141" y="128473"/>
                </a:lnTo>
                <a:lnTo>
                  <a:pt x="416115" y="156895"/>
                </a:lnTo>
                <a:lnTo>
                  <a:pt x="424141" y="184518"/>
                </a:lnTo>
                <a:lnTo>
                  <a:pt x="446239" y="205041"/>
                </a:lnTo>
                <a:lnTo>
                  <a:pt x="479437" y="217830"/>
                </a:lnTo>
                <a:lnTo>
                  <a:pt x="520763" y="222237"/>
                </a:lnTo>
                <a:lnTo>
                  <a:pt x="561860" y="217830"/>
                </a:lnTo>
                <a:lnTo>
                  <a:pt x="594931" y="205041"/>
                </a:lnTo>
                <a:lnTo>
                  <a:pt x="610171" y="190855"/>
                </a:lnTo>
                <a:lnTo>
                  <a:pt x="616978" y="184518"/>
                </a:lnTo>
                <a:lnTo>
                  <a:pt x="625005" y="156895"/>
                </a:lnTo>
                <a:close/>
              </a:path>
              <a:path w="1174750" h="374015">
                <a:moveTo>
                  <a:pt x="641680" y="37401"/>
                </a:moveTo>
                <a:lnTo>
                  <a:pt x="541616" y="37401"/>
                </a:lnTo>
                <a:lnTo>
                  <a:pt x="541616" y="0"/>
                </a:lnTo>
                <a:lnTo>
                  <a:pt x="499922" y="0"/>
                </a:lnTo>
                <a:lnTo>
                  <a:pt x="499922" y="37401"/>
                </a:lnTo>
                <a:lnTo>
                  <a:pt x="399846" y="37401"/>
                </a:lnTo>
                <a:lnTo>
                  <a:pt x="399846" y="70497"/>
                </a:lnTo>
                <a:lnTo>
                  <a:pt x="641680" y="70497"/>
                </a:lnTo>
                <a:lnTo>
                  <a:pt x="641680" y="37401"/>
                </a:lnTo>
                <a:close/>
              </a:path>
              <a:path w="1174750" h="374015">
                <a:moveTo>
                  <a:pt x="723404" y="245440"/>
                </a:moveTo>
                <a:lnTo>
                  <a:pt x="682536" y="245440"/>
                </a:lnTo>
                <a:lnTo>
                  <a:pt x="682536" y="279400"/>
                </a:lnTo>
                <a:lnTo>
                  <a:pt x="682536" y="334848"/>
                </a:lnTo>
                <a:lnTo>
                  <a:pt x="466559" y="334848"/>
                </a:lnTo>
                <a:lnTo>
                  <a:pt x="466559" y="279400"/>
                </a:lnTo>
                <a:lnTo>
                  <a:pt x="682536" y="279400"/>
                </a:lnTo>
                <a:lnTo>
                  <a:pt x="682536" y="245440"/>
                </a:lnTo>
                <a:lnTo>
                  <a:pt x="425704" y="245440"/>
                </a:lnTo>
                <a:lnTo>
                  <a:pt x="425704" y="368808"/>
                </a:lnTo>
                <a:lnTo>
                  <a:pt x="723404" y="368808"/>
                </a:lnTo>
                <a:lnTo>
                  <a:pt x="723404" y="334848"/>
                </a:lnTo>
                <a:lnTo>
                  <a:pt x="723404" y="279400"/>
                </a:lnTo>
                <a:lnTo>
                  <a:pt x="723404" y="245440"/>
                </a:lnTo>
                <a:close/>
              </a:path>
              <a:path w="1174750" h="374015">
                <a:moveTo>
                  <a:pt x="773442" y="95427"/>
                </a:moveTo>
                <a:lnTo>
                  <a:pt x="723404" y="95427"/>
                </a:lnTo>
                <a:lnTo>
                  <a:pt x="723404" y="6451"/>
                </a:lnTo>
                <a:lnTo>
                  <a:pt x="682129" y="6451"/>
                </a:lnTo>
                <a:lnTo>
                  <a:pt x="682129" y="225247"/>
                </a:lnTo>
                <a:lnTo>
                  <a:pt x="723404" y="225247"/>
                </a:lnTo>
                <a:lnTo>
                  <a:pt x="723404" y="135839"/>
                </a:lnTo>
                <a:lnTo>
                  <a:pt x="773442" y="135839"/>
                </a:lnTo>
                <a:lnTo>
                  <a:pt x="773442" y="95427"/>
                </a:lnTo>
                <a:close/>
              </a:path>
              <a:path w="1174750" h="374015">
                <a:moveTo>
                  <a:pt x="1019022" y="20637"/>
                </a:moveTo>
                <a:lnTo>
                  <a:pt x="815136" y="20637"/>
                </a:lnTo>
                <a:lnTo>
                  <a:pt x="815136" y="60185"/>
                </a:lnTo>
                <a:lnTo>
                  <a:pt x="977328" y="60185"/>
                </a:lnTo>
                <a:lnTo>
                  <a:pt x="977328" y="254469"/>
                </a:lnTo>
                <a:lnTo>
                  <a:pt x="1019022" y="254469"/>
                </a:lnTo>
                <a:lnTo>
                  <a:pt x="1019022" y="20637"/>
                </a:lnTo>
                <a:close/>
              </a:path>
              <a:path w="1174750" h="374015">
                <a:moveTo>
                  <a:pt x="1054455" y="296164"/>
                </a:moveTo>
                <a:lnTo>
                  <a:pt x="1032230" y="303301"/>
                </a:lnTo>
                <a:lnTo>
                  <a:pt x="1004531" y="308089"/>
                </a:lnTo>
                <a:lnTo>
                  <a:pt x="972604" y="310794"/>
                </a:lnTo>
                <a:lnTo>
                  <a:pt x="937717" y="311645"/>
                </a:lnTo>
                <a:lnTo>
                  <a:pt x="906030" y="311645"/>
                </a:lnTo>
                <a:lnTo>
                  <a:pt x="906030" y="156032"/>
                </a:lnTo>
                <a:lnTo>
                  <a:pt x="864336" y="156032"/>
                </a:lnTo>
                <a:lnTo>
                  <a:pt x="864336" y="311645"/>
                </a:lnTo>
                <a:lnTo>
                  <a:pt x="802208" y="311645"/>
                </a:lnTo>
                <a:lnTo>
                  <a:pt x="802208" y="351612"/>
                </a:lnTo>
                <a:lnTo>
                  <a:pt x="938136" y="351612"/>
                </a:lnTo>
                <a:lnTo>
                  <a:pt x="973315" y="350710"/>
                </a:lnTo>
                <a:lnTo>
                  <a:pt x="1005052" y="347903"/>
                </a:lnTo>
                <a:lnTo>
                  <a:pt x="1032408" y="343090"/>
                </a:lnTo>
                <a:lnTo>
                  <a:pt x="1054455" y="336143"/>
                </a:lnTo>
                <a:lnTo>
                  <a:pt x="1054455" y="296164"/>
                </a:lnTo>
                <a:close/>
              </a:path>
              <a:path w="1174750" h="374015">
                <a:moveTo>
                  <a:pt x="1174546" y="151739"/>
                </a:moveTo>
                <a:lnTo>
                  <a:pt x="1125347" y="151739"/>
                </a:lnTo>
                <a:lnTo>
                  <a:pt x="1125347" y="6451"/>
                </a:lnTo>
                <a:lnTo>
                  <a:pt x="1084059" y="6451"/>
                </a:lnTo>
                <a:lnTo>
                  <a:pt x="1084059" y="373545"/>
                </a:lnTo>
                <a:lnTo>
                  <a:pt x="1125347" y="373545"/>
                </a:lnTo>
                <a:lnTo>
                  <a:pt x="1125347" y="192570"/>
                </a:lnTo>
                <a:lnTo>
                  <a:pt x="1174546" y="192570"/>
                </a:lnTo>
                <a:lnTo>
                  <a:pt x="1174546" y="151739"/>
                </a:lnTo>
                <a:close/>
              </a:path>
            </a:pathLst>
          </a:custGeom>
          <a:solidFill>
            <a:srgbClr val="595959">
              <a:alpha val="7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object 44" descr=""/>
          <p:cNvSpPr/>
          <p:nvPr/>
        </p:nvSpPr>
        <p:spPr>
          <a:xfrm>
            <a:off x="8256634" y="6718287"/>
            <a:ext cx="356235" cy="364490"/>
          </a:xfrm>
          <a:custGeom>
            <a:avLst/>
            <a:gdLst/>
            <a:ahLst/>
            <a:cxnLst/>
            <a:rect l="l" t="t" r="r" b="b"/>
            <a:pathLst>
              <a:path w="356234" h="364490">
                <a:moveTo>
                  <a:pt x="334392" y="126804"/>
                </a:moveTo>
                <a:lnTo>
                  <a:pt x="25433" y="126804"/>
                </a:lnTo>
                <a:lnTo>
                  <a:pt x="25433" y="0"/>
                </a:lnTo>
                <a:lnTo>
                  <a:pt x="330223" y="0"/>
                </a:lnTo>
                <a:lnTo>
                  <a:pt x="330223" y="34387"/>
                </a:lnTo>
                <a:lnTo>
                  <a:pt x="66711" y="34387"/>
                </a:lnTo>
                <a:lnTo>
                  <a:pt x="66711" y="92416"/>
                </a:lnTo>
                <a:lnTo>
                  <a:pt x="334392" y="92416"/>
                </a:lnTo>
                <a:lnTo>
                  <a:pt x="334392" y="126804"/>
                </a:lnTo>
                <a:close/>
              </a:path>
              <a:path w="356234" h="364490">
                <a:moveTo>
                  <a:pt x="198050" y="164630"/>
                </a:moveTo>
                <a:lnTo>
                  <a:pt x="157189" y="164630"/>
                </a:lnTo>
                <a:lnTo>
                  <a:pt x="157189" y="126804"/>
                </a:lnTo>
                <a:lnTo>
                  <a:pt x="198050" y="126804"/>
                </a:lnTo>
                <a:lnTo>
                  <a:pt x="198050" y="164630"/>
                </a:lnTo>
                <a:close/>
              </a:path>
              <a:path w="356234" h="364490">
                <a:moveTo>
                  <a:pt x="355657" y="199017"/>
                </a:moveTo>
                <a:lnTo>
                  <a:pt x="0" y="199017"/>
                </a:lnTo>
                <a:lnTo>
                  <a:pt x="0" y="164630"/>
                </a:lnTo>
                <a:lnTo>
                  <a:pt x="355657" y="164630"/>
                </a:lnTo>
                <a:lnTo>
                  <a:pt x="355657" y="199017"/>
                </a:lnTo>
                <a:close/>
              </a:path>
              <a:path w="356234" h="364490">
                <a:moveTo>
                  <a:pt x="177620" y="364078"/>
                </a:moveTo>
                <a:lnTo>
                  <a:pt x="117240" y="360605"/>
                </a:lnTo>
                <a:lnTo>
                  <a:pt x="67337" y="349194"/>
                </a:lnTo>
                <a:lnTo>
                  <a:pt x="33381" y="328353"/>
                </a:lnTo>
                <a:lnTo>
                  <a:pt x="20847" y="296592"/>
                </a:lnTo>
                <a:lnTo>
                  <a:pt x="31174" y="270479"/>
                </a:lnTo>
                <a:lnTo>
                  <a:pt x="33547" y="264797"/>
                </a:lnTo>
                <a:lnTo>
                  <a:pt x="67337" y="244205"/>
                </a:lnTo>
                <a:lnTo>
                  <a:pt x="117240" y="232941"/>
                </a:lnTo>
                <a:lnTo>
                  <a:pt x="177620" y="229536"/>
                </a:lnTo>
                <a:lnTo>
                  <a:pt x="237999" y="232941"/>
                </a:lnTo>
                <a:lnTo>
                  <a:pt x="287903" y="244205"/>
                </a:lnTo>
                <a:lnTo>
                  <a:pt x="318849" y="263064"/>
                </a:lnTo>
                <a:lnTo>
                  <a:pt x="177620" y="263064"/>
                </a:lnTo>
                <a:lnTo>
                  <a:pt x="135449" y="264797"/>
                </a:lnTo>
                <a:lnTo>
                  <a:pt x="99181" y="270479"/>
                </a:lnTo>
                <a:lnTo>
                  <a:pt x="73780" y="280836"/>
                </a:lnTo>
                <a:lnTo>
                  <a:pt x="64210" y="296592"/>
                </a:lnTo>
                <a:lnTo>
                  <a:pt x="73780" y="312597"/>
                </a:lnTo>
                <a:lnTo>
                  <a:pt x="99181" y="323081"/>
                </a:lnTo>
                <a:lnTo>
                  <a:pt x="135449" y="328810"/>
                </a:lnTo>
                <a:lnTo>
                  <a:pt x="177620" y="330550"/>
                </a:lnTo>
                <a:lnTo>
                  <a:pt x="318280" y="330550"/>
                </a:lnTo>
                <a:lnTo>
                  <a:pt x="287903" y="349194"/>
                </a:lnTo>
                <a:lnTo>
                  <a:pt x="237999" y="360605"/>
                </a:lnTo>
                <a:lnTo>
                  <a:pt x="177620" y="364078"/>
                </a:lnTo>
                <a:close/>
              </a:path>
              <a:path w="356234" h="364490">
                <a:moveTo>
                  <a:pt x="318280" y="330550"/>
                </a:moveTo>
                <a:lnTo>
                  <a:pt x="177620" y="330550"/>
                </a:lnTo>
                <a:lnTo>
                  <a:pt x="219790" y="328810"/>
                </a:lnTo>
                <a:lnTo>
                  <a:pt x="256058" y="323081"/>
                </a:lnTo>
                <a:lnTo>
                  <a:pt x="281460" y="312597"/>
                </a:lnTo>
                <a:lnTo>
                  <a:pt x="291030" y="296592"/>
                </a:lnTo>
                <a:lnTo>
                  <a:pt x="281460" y="280836"/>
                </a:lnTo>
                <a:lnTo>
                  <a:pt x="256058" y="270479"/>
                </a:lnTo>
                <a:lnTo>
                  <a:pt x="219790" y="264797"/>
                </a:lnTo>
                <a:lnTo>
                  <a:pt x="177620" y="263064"/>
                </a:lnTo>
                <a:lnTo>
                  <a:pt x="318849" y="263064"/>
                </a:lnTo>
                <a:lnTo>
                  <a:pt x="321693" y="264797"/>
                </a:lnTo>
                <a:lnTo>
                  <a:pt x="324065" y="270479"/>
                </a:lnTo>
                <a:lnTo>
                  <a:pt x="334392" y="296592"/>
                </a:lnTo>
                <a:lnTo>
                  <a:pt x="321858" y="328353"/>
                </a:lnTo>
                <a:lnTo>
                  <a:pt x="318280" y="330550"/>
                </a:lnTo>
                <a:close/>
              </a:path>
            </a:pathLst>
          </a:custGeom>
          <a:solidFill>
            <a:srgbClr val="595959">
              <a:alpha val="7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5" name="object 45" descr=""/>
          <p:cNvSpPr/>
          <p:nvPr/>
        </p:nvSpPr>
        <p:spPr>
          <a:xfrm>
            <a:off x="8663993" y="6713989"/>
            <a:ext cx="326390" cy="367665"/>
          </a:xfrm>
          <a:custGeom>
            <a:avLst/>
            <a:gdLst/>
            <a:ahLst/>
            <a:cxnLst/>
            <a:rect l="l" t="t" r="r" b="b"/>
            <a:pathLst>
              <a:path w="326390" h="367665">
                <a:moveTo>
                  <a:pt x="326054" y="367086"/>
                </a:moveTo>
                <a:lnTo>
                  <a:pt x="284776" y="367086"/>
                </a:lnTo>
                <a:lnTo>
                  <a:pt x="284776" y="0"/>
                </a:lnTo>
                <a:lnTo>
                  <a:pt x="326054" y="0"/>
                </a:lnTo>
                <a:lnTo>
                  <a:pt x="326054" y="367086"/>
                </a:lnTo>
                <a:close/>
              </a:path>
              <a:path w="326390" h="367665">
                <a:moveTo>
                  <a:pt x="0" y="345164"/>
                </a:moveTo>
                <a:lnTo>
                  <a:pt x="0" y="302180"/>
                </a:lnTo>
                <a:lnTo>
                  <a:pt x="28571" y="290385"/>
                </a:lnTo>
                <a:lnTo>
                  <a:pt x="53094" y="265980"/>
                </a:lnTo>
                <a:lnTo>
                  <a:pt x="73453" y="230515"/>
                </a:lnTo>
                <a:lnTo>
                  <a:pt x="89530" y="185538"/>
                </a:lnTo>
                <a:lnTo>
                  <a:pt x="101210" y="132598"/>
                </a:lnTo>
                <a:lnTo>
                  <a:pt x="108375" y="73245"/>
                </a:lnTo>
                <a:lnTo>
                  <a:pt x="110840" y="10746"/>
                </a:lnTo>
                <a:lnTo>
                  <a:pt x="110908" y="9026"/>
                </a:lnTo>
                <a:lnTo>
                  <a:pt x="153020" y="10746"/>
                </a:lnTo>
                <a:lnTo>
                  <a:pt x="151919" y="51910"/>
                </a:lnTo>
                <a:lnTo>
                  <a:pt x="149215" y="90858"/>
                </a:lnTo>
                <a:lnTo>
                  <a:pt x="144870" y="127468"/>
                </a:lnTo>
                <a:lnTo>
                  <a:pt x="138843" y="161621"/>
                </a:lnTo>
                <a:lnTo>
                  <a:pt x="174805" y="211053"/>
                </a:lnTo>
                <a:lnTo>
                  <a:pt x="125918" y="211053"/>
                </a:lnTo>
                <a:lnTo>
                  <a:pt x="103077" y="265495"/>
                </a:lnTo>
                <a:lnTo>
                  <a:pt x="74216" y="306801"/>
                </a:lnTo>
                <a:lnTo>
                  <a:pt x="39727" y="333760"/>
                </a:lnTo>
                <a:lnTo>
                  <a:pt x="0" y="345164"/>
                </a:lnTo>
                <a:close/>
              </a:path>
              <a:path w="326390" h="367665">
                <a:moveTo>
                  <a:pt x="220565" y="344305"/>
                </a:moveTo>
                <a:lnTo>
                  <a:pt x="125918" y="211053"/>
                </a:lnTo>
                <a:lnTo>
                  <a:pt x="174805" y="211053"/>
                </a:lnTo>
                <a:lnTo>
                  <a:pt x="253921" y="319804"/>
                </a:lnTo>
                <a:lnTo>
                  <a:pt x="220565" y="344305"/>
                </a:lnTo>
                <a:close/>
              </a:path>
            </a:pathLst>
          </a:custGeom>
          <a:solidFill>
            <a:srgbClr val="595959">
              <a:alpha val="7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6" name="object 46" descr=""/>
          <p:cNvSpPr/>
          <p:nvPr/>
        </p:nvSpPr>
        <p:spPr>
          <a:xfrm>
            <a:off x="9063430" y="6713989"/>
            <a:ext cx="337820" cy="367665"/>
          </a:xfrm>
          <a:custGeom>
            <a:avLst/>
            <a:gdLst/>
            <a:ahLst/>
            <a:cxnLst/>
            <a:rect l="l" t="t" r="r" b="b"/>
            <a:pathLst>
              <a:path w="337820" h="367665">
                <a:moveTo>
                  <a:pt x="337728" y="367086"/>
                </a:moveTo>
                <a:lnTo>
                  <a:pt x="298535" y="367086"/>
                </a:lnTo>
                <a:lnTo>
                  <a:pt x="298535" y="0"/>
                </a:lnTo>
                <a:lnTo>
                  <a:pt x="337728" y="0"/>
                </a:lnTo>
                <a:lnTo>
                  <a:pt x="337728" y="367086"/>
                </a:lnTo>
                <a:close/>
              </a:path>
              <a:path w="337820" h="367665">
                <a:moveTo>
                  <a:pt x="251420" y="153024"/>
                </a:moveTo>
                <a:lnTo>
                  <a:pt x="212643" y="153024"/>
                </a:lnTo>
                <a:lnTo>
                  <a:pt x="212643" y="2149"/>
                </a:lnTo>
                <a:lnTo>
                  <a:pt x="251420" y="2149"/>
                </a:lnTo>
                <a:lnTo>
                  <a:pt x="251420" y="153024"/>
                </a:lnTo>
                <a:close/>
              </a:path>
              <a:path w="337820" h="367665">
                <a:moveTo>
                  <a:pt x="82972" y="349893"/>
                </a:moveTo>
                <a:lnTo>
                  <a:pt x="30530" y="323992"/>
                </a:lnTo>
                <a:lnTo>
                  <a:pt x="3465" y="242549"/>
                </a:lnTo>
                <a:lnTo>
                  <a:pt x="0" y="179245"/>
                </a:lnTo>
                <a:lnTo>
                  <a:pt x="3465" y="115941"/>
                </a:lnTo>
                <a:lnTo>
                  <a:pt x="13715" y="67925"/>
                </a:lnTo>
                <a:lnTo>
                  <a:pt x="30530" y="34497"/>
                </a:lnTo>
                <a:lnTo>
                  <a:pt x="53689" y="14955"/>
                </a:lnTo>
                <a:lnTo>
                  <a:pt x="82972" y="8596"/>
                </a:lnTo>
                <a:lnTo>
                  <a:pt x="116152" y="17079"/>
                </a:lnTo>
                <a:lnTo>
                  <a:pt x="141085" y="43253"/>
                </a:lnTo>
                <a:lnTo>
                  <a:pt x="142556" y="47282"/>
                </a:lnTo>
                <a:lnTo>
                  <a:pt x="82972" y="47282"/>
                </a:lnTo>
                <a:lnTo>
                  <a:pt x="63643" y="55208"/>
                </a:lnTo>
                <a:lnTo>
                  <a:pt x="49981" y="79413"/>
                </a:lnTo>
                <a:lnTo>
                  <a:pt x="41870" y="120544"/>
                </a:lnTo>
                <a:lnTo>
                  <a:pt x="39193" y="179245"/>
                </a:lnTo>
                <a:lnTo>
                  <a:pt x="41870" y="237945"/>
                </a:lnTo>
                <a:lnTo>
                  <a:pt x="49981" y="279076"/>
                </a:lnTo>
                <a:lnTo>
                  <a:pt x="63643" y="303281"/>
                </a:lnTo>
                <a:lnTo>
                  <a:pt x="82972" y="311207"/>
                </a:lnTo>
                <a:lnTo>
                  <a:pt x="143110" y="311207"/>
                </a:lnTo>
                <a:lnTo>
                  <a:pt x="142700" y="312443"/>
                </a:lnTo>
                <a:lnTo>
                  <a:pt x="117332" y="340738"/>
                </a:lnTo>
                <a:lnTo>
                  <a:pt x="82972" y="349893"/>
                </a:lnTo>
                <a:close/>
              </a:path>
              <a:path w="337820" h="367665">
                <a:moveTo>
                  <a:pt x="143110" y="311207"/>
                </a:moveTo>
                <a:lnTo>
                  <a:pt x="82972" y="311207"/>
                </a:lnTo>
                <a:lnTo>
                  <a:pt x="102237" y="303281"/>
                </a:lnTo>
                <a:lnTo>
                  <a:pt x="115755" y="279076"/>
                </a:lnTo>
                <a:lnTo>
                  <a:pt x="123723" y="237945"/>
                </a:lnTo>
                <a:lnTo>
                  <a:pt x="126335" y="179245"/>
                </a:lnTo>
                <a:lnTo>
                  <a:pt x="123723" y="120544"/>
                </a:lnTo>
                <a:lnTo>
                  <a:pt x="115755" y="79413"/>
                </a:lnTo>
                <a:lnTo>
                  <a:pt x="102237" y="55208"/>
                </a:lnTo>
                <a:lnTo>
                  <a:pt x="82972" y="47282"/>
                </a:lnTo>
                <a:lnTo>
                  <a:pt x="142556" y="47282"/>
                </a:lnTo>
                <a:lnTo>
                  <a:pt x="157495" y="88205"/>
                </a:lnTo>
                <a:lnTo>
                  <a:pt x="165111" y="153024"/>
                </a:lnTo>
                <a:lnTo>
                  <a:pt x="251420" y="153024"/>
                </a:lnTo>
                <a:lnTo>
                  <a:pt x="251420" y="193429"/>
                </a:lnTo>
                <a:lnTo>
                  <a:pt x="165528" y="193429"/>
                </a:lnTo>
                <a:lnTo>
                  <a:pt x="158844" y="263756"/>
                </a:lnTo>
                <a:lnTo>
                  <a:pt x="143110" y="311207"/>
                </a:lnTo>
                <a:close/>
              </a:path>
              <a:path w="337820" h="367665">
                <a:moveTo>
                  <a:pt x="251420" y="360639"/>
                </a:moveTo>
                <a:lnTo>
                  <a:pt x="212643" y="360639"/>
                </a:lnTo>
                <a:lnTo>
                  <a:pt x="212643" y="193429"/>
                </a:lnTo>
                <a:lnTo>
                  <a:pt x="251420" y="193429"/>
                </a:lnTo>
                <a:lnTo>
                  <a:pt x="251420" y="360639"/>
                </a:lnTo>
                <a:close/>
              </a:path>
            </a:pathLst>
          </a:custGeom>
          <a:solidFill>
            <a:srgbClr val="595959">
              <a:alpha val="7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7" name="object 47" descr=""/>
          <p:cNvSpPr/>
          <p:nvPr/>
        </p:nvSpPr>
        <p:spPr>
          <a:xfrm>
            <a:off x="9459948" y="7018318"/>
            <a:ext cx="55244" cy="97155"/>
          </a:xfrm>
          <a:custGeom>
            <a:avLst/>
            <a:gdLst/>
            <a:ahLst/>
            <a:cxnLst/>
            <a:rect l="l" t="t" r="r" b="b"/>
            <a:pathLst>
              <a:path w="55245" h="97154">
                <a:moveTo>
                  <a:pt x="34189" y="97144"/>
                </a:moveTo>
                <a:lnTo>
                  <a:pt x="0" y="97144"/>
                </a:lnTo>
                <a:lnTo>
                  <a:pt x="13342" y="0"/>
                </a:lnTo>
                <a:lnTo>
                  <a:pt x="55037" y="0"/>
                </a:lnTo>
                <a:lnTo>
                  <a:pt x="34189" y="97144"/>
                </a:lnTo>
                <a:close/>
              </a:path>
            </a:pathLst>
          </a:custGeom>
          <a:solidFill>
            <a:srgbClr val="595959">
              <a:alpha val="7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8" name="object 48" descr=""/>
          <p:cNvSpPr/>
          <p:nvPr/>
        </p:nvSpPr>
        <p:spPr>
          <a:xfrm>
            <a:off x="9694133" y="6713989"/>
            <a:ext cx="316230" cy="367665"/>
          </a:xfrm>
          <a:custGeom>
            <a:avLst/>
            <a:gdLst/>
            <a:ahLst/>
            <a:cxnLst/>
            <a:rect l="l" t="t" r="r" b="b"/>
            <a:pathLst>
              <a:path w="316229" h="367665">
                <a:moveTo>
                  <a:pt x="315630" y="367086"/>
                </a:moveTo>
                <a:lnTo>
                  <a:pt x="274352" y="367086"/>
                </a:lnTo>
                <a:lnTo>
                  <a:pt x="274352" y="0"/>
                </a:lnTo>
                <a:lnTo>
                  <a:pt x="315630" y="0"/>
                </a:lnTo>
                <a:lnTo>
                  <a:pt x="315630" y="367086"/>
                </a:lnTo>
                <a:close/>
              </a:path>
              <a:path w="316229" h="367665">
                <a:moveTo>
                  <a:pt x="0" y="344305"/>
                </a:moveTo>
                <a:lnTo>
                  <a:pt x="0" y="303899"/>
                </a:lnTo>
                <a:lnTo>
                  <a:pt x="45252" y="297386"/>
                </a:lnTo>
                <a:lnTo>
                  <a:pt x="83497" y="278873"/>
                </a:lnTo>
                <a:lnTo>
                  <a:pt x="114191" y="249255"/>
                </a:lnTo>
                <a:lnTo>
                  <a:pt x="136790" y="209429"/>
                </a:lnTo>
                <a:lnTo>
                  <a:pt x="150748" y="160290"/>
                </a:lnTo>
                <a:lnTo>
                  <a:pt x="155521" y="102732"/>
                </a:lnTo>
                <a:lnTo>
                  <a:pt x="155521" y="52440"/>
                </a:lnTo>
                <a:lnTo>
                  <a:pt x="0" y="52440"/>
                </a:lnTo>
                <a:lnTo>
                  <a:pt x="0" y="13325"/>
                </a:lnTo>
                <a:lnTo>
                  <a:pt x="197633" y="13325"/>
                </a:lnTo>
                <a:lnTo>
                  <a:pt x="197576" y="102732"/>
                </a:lnTo>
                <a:lnTo>
                  <a:pt x="194135" y="154497"/>
                </a:lnTo>
                <a:lnTo>
                  <a:pt x="183874" y="201771"/>
                </a:lnTo>
                <a:lnTo>
                  <a:pt x="167203" y="243182"/>
                </a:lnTo>
                <a:lnTo>
                  <a:pt x="144472" y="278216"/>
                </a:lnTo>
                <a:lnTo>
                  <a:pt x="116035" y="306359"/>
                </a:lnTo>
                <a:lnTo>
                  <a:pt x="82243" y="327098"/>
                </a:lnTo>
                <a:lnTo>
                  <a:pt x="43447" y="339917"/>
                </a:lnTo>
                <a:lnTo>
                  <a:pt x="0" y="344305"/>
                </a:lnTo>
                <a:close/>
              </a:path>
            </a:pathLst>
          </a:custGeom>
          <a:solidFill>
            <a:srgbClr val="595959">
              <a:alpha val="7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9" name="object 49" descr=""/>
          <p:cNvSpPr/>
          <p:nvPr/>
        </p:nvSpPr>
        <p:spPr>
          <a:xfrm>
            <a:off x="10078560" y="6705392"/>
            <a:ext cx="356235" cy="371475"/>
          </a:xfrm>
          <a:custGeom>
            <a:avLst/>
            <a:gdLst/>
            <a:ahLst/>
            <a:cxnLst/>
            <a:rect l="l" t="t" r="r" b="b"/>
            <a:pathLst>
              <a:path w="356234" h="371475">
                <a:moveTo>
                  <a:pt x="12925" y="137120"/>
                </a:moveTo>
                <a:lnTo>
                  <a:pt x="12925" y="101873"/>
                </a:lnTo>
                <a:lnTo>
                  <a:pt x="64783" y="93632"/>
                </a:lnTo>
                <a:lnTo>
                  <a:pt x="112888" y="73342"/>
                </a:lnTo>
                <a:lnTo>
                  <a:pt x="150831" y="41849"/>
                </a:lnTo>
                <a:lnTo>
                  <a:pt x="172199" y="0"/>
                </a:lnTo>
                <a:lnTo>
                  <a:pt x="213477" y="7737"/>
                </a:lnTo>
                <a:lnTo>
                  <a:pt x="210761" y="17892"/>
                </a:lnTo>
                <a:lnTo>
                  <a:pt x="207067" y="27724"/>
                </a:lnTo>
                <a:lnTo>
                  <a:pt x="202513" y="37235"/>
                </a:lnTo>
                <a:lnTo>
                  <a:pt x="197216" y="46423"/>
                </a:lnTo>
                <a:lnTo>
                  <a:pt x="263925" y="73503"/>
                </a:lnTo>
                <a:lnTo>
                  <a:pt x="174701" y="73503"/>
                </a:lnTo>
                <a:lnTo>
                  <a:pt x="141156" y="99401"/>
                </a:lnTo>
                <a:lnTo>
                  <a:pt x="101474" y="119174"/>
                </a:lnTo>
                <a:lnTo>
                  <a:pt x="57962" y="132015"/>
                </a:lnTo>
                <a:lnTo>
                  <a:pt x="12925" y="137120"/>
                </a:lnTo>
                <a:close/>
              </a:path>
              <a:path w="356234" h="371475">
                <a:moveTo>
                  <a:pt x="331057" y="137979"/>
                </a:moveTo>
                <a:lnTo>
                  <a:pt x="174701" y="73503"/>
                </a:lnTo>
                <a:lnTo>
                  <a:pt x="263925" y="73503"/>
                </a:lnTo>
                <a:lnTo>
                  <a:pt x="344399" y="106171"/>
                </a:lnTo>
                <a:lnTo>
                  <a:pt x="331057" y="137979"/>
                </a:lnTo>
                <a:close/>
              </a:path>
              <a:path w="356234" h="371475">
                <a:moveTo>
                  <a:pt x="355657" y="193000"/>
                </a:moveTo>
                <a:lnTo>
                  <a:pt x="0" y="193000"/>
                </a:lnTo>
                <a:lnTo>
                  <a:pt x="0" y="159902"/>
                </a:lnTo>
                <a:lnTo>
                  <a:pt x="355657" y="159902"/>
                </a:lnTo>
                <a:lnTo>
                  <a:pt x="355657" y="193000"/>
                </a:lnTo>
                <a:close/>
              </a:path>
              <a:path w="356234" h="371475">
                <a:moveTo>
                  <a:pt x="198050" y="226098"/>
                </a:moveTo>
                <a:lnTo>
                  <a:pt x="157189" y="226098"/>
                </a:lnTo>
                <a:lnTo>
                  <a:pt x="157189" y="193000"/>
                </a:lnTo>
                <a:lnTo>
                  <a:pt x="198050" y="193000"/>
                </a:lnTo>
                <a:lnTo>
                  <a:pt x="198050" y="226098"/>
                </a:lnTo>
                <a:close/>
              </a:path>
              <a:path w="356234" h="371475">
                <a:moveTo>
                  <a:pt x="337311" y="371385"/>
                </a:moveTo>
                <a:lnTo>
                  <a:pt x="24599" y="371385"/>
                </a:lnTo>
                <a:lnTo>
                  <a:pt x="24599" y="283697"/>
                </a:lnTo>
                <a:lnTo>
                  <a:pt x="290613" y="283697"/>
                </a:lnTo>
                <a:lnTo>
                  <a:pt x="290613" y="257906"/>
                </a:lnTo>
                <a:lnTo>
                  <a:pt x="23766" y="257906"/>
                </a:lnTo>
                <a:lnTo>
                  <a:pt x="23766" y="226098"/>
                </a:lnTo>
                <a:lnTo>
                  <a:pt x="331057" y="226098"/>
                </a:lnTo>
                <a:lnTo>
                  <a:pt x="331057" y="313786"/>
                </a:lnTo>
                <a:lnTo>
                  <a:pt x="65044" y="313786"/>
                </a:lnTo>
                <a:lnTo>
                  <a:pt x="65044" y="339576"/>
                </a:lnTo>
                <a:lnTo>
                  <a:pt x="337311" y="339576"/>
                </a:lnTo>
                <a:lnTo>
                  <a:pt x="337311" y="371385"/>
                </a:lnTo>
                <a:close/>
              </a:path>
            </a:pathLst>
          </a:custGeom>
          <a:solidFill>
            <a:srgbClr val="595959">
              <a:alpha val="7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0" name="object 50" descr=""/>
          <p:cNvSpPr/>
          <p:nvPr/>
        </p:nvSpPr>
        <p:spPr>
          <a:xfrm>
            <a:off x="10486753" y="6713989"/>
            <a:ext cx="328295" cy="367665"/>
          </a:xfrm>
          <a:custGeom>
            <a:avLst/>
            <a:gdLst/>
            <a:ahLst/>
            <a:cxnLst/>
            <a:rect l="l" t="t" r="r" b="b"/>
            <a:pathLst>
              <a:path w="328295" h="367665">
                <a:moveTo>
                  <a:pt x="327721" y="223518"/>
                </a:moveTo>
                <a:lnTo>
                  <a:pt x="286443" y="223518"/>
                </a:lnTo>
                <a:lnTo>
                  <a:pt x="286443" y="121645"/>
                </a:lnTo>
                <a:lnTo>
                  <a:pt x="217647" y="121645"/>
                </a:lnTo>
                <a:lnTo>
                  <a:pt x="217647" y="84679"/>
                </a:lnTo>
                <a:lnTo>
                  <a:pt x="286443" y="84679"/>
                </a:lnTo>
                <a:lnTo>
                  <a:pt x="286443" y="0"/>
                </a:lnTo>
                <a:lnTo>
                  <a:pt x="327721" y="0"/>
                </a:lnTo>
                <a:lnTo>
                  <a:pt x="327721" y="223518"/>
                </a:lnTo>
                <a:close/>
              </a:path>
              <a:path w="328295" h="367665">
                <a:moveTo>
                  <a:pt x="231823" y="45993"/>
                </a:moveTo>
                <a:lnTo>
                  <a:pt x="4586" y="45993"/>
                </a:lnTo>
                <a:lnTo>
                  <a:pt x="4586" y="9456"/>
                </a:lnTo>
                <a:lnTo>
                  <a:pt x="231823" y="9456"/>
                </a:lnTo>
                <a:lnTo>
                  <a:pt x="231823" y="45993"/>
                </a:lnTo>
                <a:close/>
              </a:path>
              <a:path w="328295" h="367665">
                <a:moveTo>
                  <a:pt x="0" y="212772"/>
                </a:moveTo>
                <a:lnTo>
                  <a:pt x="0" y="174086"/>
                </a:lnTo>
                <a:lnTo>
                  <a:pt x="40268" y="160056"/>
                </a:lnTo>
                <a:lnTo>
                  <a:pt x="71037" y="132768"/>
                </a:lnTo>
                <a:lnTo>
                  <a:pt x="91409" y="94115"/>
                </a:lnTo>
                <a:lnTo>
                  <a:pt x="100484" y="45993"/>
                </a:lnTo>
                <a:lnTo>
                  <a:pt x="142179" y="45993"/>
                </a:lnTo>
                <a:lnTo>
                  <a:pt x="141098" y="60325"/>
                </a:lnTo>
                <a:lnTo>
                  <a:pt x="139156" y="74255"/>
                </a:lnTo>
                <a:lnTo>
                  <a:pt x="136433" y="87701"/>
                </a:lnTo>
                <a:lnTo>
                  <a:pt x="133006" y="100583"/>
                </a:lnTo>
                <a:lnTo>
                  <a:pt x="182496" y="135830"/>
                </a:lnTo>
                <a:lnTo>
                  <a:pt x="117996" y="135830"/>
                </a:lnTo>
                <a:lnTo>
                  <a:pt x="96510" y="165201"/>
                </a:lnTo>
                <a:lnTo>
                  <a:pt x="69317" y="188325"/>
                </a:lnTo>
                <a:lnTo>
                  <a:pt x="36965" y="204437"/>
                </a:lnTo>
                <a:lnTo>
                  <a:pt x="0" y="212772"/>
                </a:lnTo>
                <a:close/>
              </a:path>
              <a:path w="328295" h="367665">
                <a:moveTo>
                  <a:pt x="220149" y="209763"/>
                </a:moveTo>
                <a:lnTo>
                  <a:pt x="117996" y="135830"/>
                </a:lnTo>
                <a:lnTo>
                  <a:pt x="182496" y="135830"/>
                </a:lnTo>
                <a:lnTo>
                  <a:pt x="242247" y="178385"/>
                </a:lnTo>
                <a:lnTo>
                  <a:pt x="220149" y="209763"/>
                </a:lnTo>
                <a:close/>
              </a:path>
              <a:path w="328295" h="367665">
                <a:moveTo>
                  <a:pt x="327721" y="367086"/>
                </a:moveTo>
                <a:lnTo>
                  <a:pt x="285609" y="367086"/>
                </a:lnTo>
                <a:lnTo>
                  <a:pt x="285609" y="280688"/>
                </a:lnTo>
                <a:lnTo>
                  <a:pt x="21681" y="280688"/>
                </a:lnTo>
                <a:lnTo>
                  <a:pt x="21681" y="243721"/>
                </a:lnTo>
                <a:lnTo>
                  <a:pt x="327721" y="243721"/>
                </a:lnTo>
                <a:lnTo>
                  <a:pt x="327721" y="367086"/>
                </a:lnTo>
                <a:close/>
              </a:path>
            </a:pathLst>
          </a:custGeom>
          <a:solidFill>
            <a:srgbClr val="595959">
              <a:alpha val="7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1" name="object 51" descr=""/>
          <p:cNvSpPr/>
          <p:nvPr/>
        </p:nvSpPr>
        <p:spPr>
          <a:xfrm>
            <a:off x="10880769" y="6721726"/>
            <a:ext cx="356235" cy="342265"/>
          </a:xfrm>
          <a:custGeom>
            <a:avLst/>
            <a:gdLst/>
            <a:ahLst/>
            <a:cxnLst/>
            <a:rect l="l" t="t" r="r" b="b"/>
            <a:pathLst>
              <a:path w="356234" h="342265">
                <a:moveTo>
                  <a:pt x="177620" y="232975"/>
                </a:moveTo>
                <a:lnTo>
                  <a:pt x="123663" y="227628"/>
                </a:lnTo>
                <a:lnTo>
                  <a:pt x="79293" y="212274"/>
                </a:lnTo>
                <a:lnTo>
                  <a:pt x="45891" y="187945"/>
                </a:lnTo>
                <a:lnTo>
                  <a:pt x="24836" y="155672"/>
                </a:lnTo>
                <a:lnTo>
                  <a:pt x="17511" y="116487"/>
                </a:lnTo>
                <a:lnTo>
                  <a:pt x="24836" y="77303"/>
                </a:lnTo>
                <a:lnTo>
                  <a:pt x="45891" y="45030"/>
                </a:lnTo>
                <a:lnTo>
                  <a:pt x="79293" y="20701"/>
                </a:lnTo>
                <a:lnTo>
                  <a:pt x="123663" y="5347"/>
                </a:lnTo>
                <a:lnTo>
                  <a:pt x="177620" y="0"/>
                </a:lnTo>
                <a:lnTo>
                  <a:pt x="231576" y="5347"/>
                </a:lnTo>
                <a:lnTo>
                  <a:pt x="275946" y="20701"/>
                </a:lnTo>
                <a:lnTo>
                  <a:pt x="300638" y="38685"/>
                </a:lnTo>
                <a:lnTo>
                  <a:pt x="177620" y="38685"/>
                </a:lnTo>
                <a:lnTo>
                  <a:pt x="129827" y="44314"/>
                </a:lnTo>
                <a:lnTo>
                  <a:pt x="92979" y="60178"/>
                </a:lnTo>
                <a:lnTo>
                  <a:pt x="69265" y="84746"/>
                </a:lnTo>
                <a:lnTo>
                  <a:pt x="60874" y="116487"/>
                </a:lnTo>
                <a:lnTo>
                  <a:pt x="69265" y="148229"/>
                </a:lnTo>
                <a:lnTo>
                  <a:pt x="92979" y="172797"/>
                </a:lnTo>
                <a:lnTo>
                  <a:pt x="129827" y="188661"/>
                </a:lnTo>
                <a:lnTo>
                  <a:pt x="177620" y="194289"/>
                </a:lnTo>
                <a:lnTo>
                  <a:pt x="300638" y="194289"/>
                </a:lnTo>
                <a:lnTo>
                  <a:pt x="275946" y="212274"/>
                </a:lnTo>
                <a:lnTo>
                  <a:pt x="231576" y="227628"/>
                </a:lnTo>
                <a:lnTo>
                  <a:pt x="177620" y="232975"/>
                </a:lnTo>
                <a:close/>
              </a:path>
              <a:path w="356234" h="342265">
                <a:moveTo>
                  <a:pt x="300638" y="194289"/>
                </a:moveTo>
                <a:lnTo>
                  <a:pt x="177620" y="194289"/>
                </a:lnTo>
                <a:lnTo>
                  <a:pt x="225412" y="188661"/>
                </a:lnTo>
                <a:lnTo>
                  <a:pt x="262260" y="172797"/>
                </a:lnTo>
                <a:lnTo>
                  <a:pt x="285974" y="148229"/>
                </a:lnTo>
                <a:lnTo>
                  <a:pt x="294365" y="116487"/>
                </a:lnTo>
                <a:lnTo>
                  <a:pt x="285974" y="84746"/>
                </a:lnTo>
                <a:lnTo>
                  <a:pt x="262260" y="60178"/>
                </a:lnTo>
                <a:lnTo>
                  <a:pt x="225412" y="44314"/>
                </a:lnTo>
                <a:lnTo>
                  <a:pt x="177620" y="38685"/>
                </a:lnTo>
                <a:lnTo>
                  <a:pt x="300638" y="38685"/>
                </a:lnTo>
                <a:lnTo>
                  <a:pt x="309349" y="45030"/>
                </a:lnTo>
                <a:lnTo>
                  <a:pt x="330403" y="77303"/>
                </a:lnTo>
                <a:lnTo>
                  <a:pt x="337728" y="116487"/>
                </a:lnTo>
                <a:lnTo>
                  <a:pt x="330403" y="155672"/>
                </a:lnTo>
                <a:lnTo>
                  <a:pt x="309349" y="187945"/>
                </a:lnTo>
                <a:lnTo>
                  <a:pt x="300638" y="194289"/>
                </a:lnTo>
                <a:close/>
              </a:path>
              <a:path w="356234" h="342265">
                <a:moveTo>
                  <a:pt x="355657" y="341726"/>
                </a:moveTo>
                <a:lnTo>
                  <a:pt x="0" y="341726"/>
                </a:lnTo>
                <a:lnTo>
                  <a:pt x="0" y="301750"/>
                </a:lnTo>
                <a:lnTo>
                  <a:pt x="355657" y="301750"/>
                </a:lnTo>
                <a:lnTo>
                  <a:pt x="355657" y="341726"/>
                </a:lnTo>
                <a:close/>
              </a:path>
            </a:pathLst>
          </a:custGeom>
          <a:solidFill>
            <a:srgbClr val="595959">
              <a:alpha val="7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2" name="object 52" descr=""/>
          <p:cNvSpPr/>
          <p:nvPr/>
        </p:nvSpPr>
        <p:spPr>
          <a:xfrm>
            <a:off x="11281867" y="6727938"/>
            <a:ext cx="356235" cy="335280"/>
          </a:xfrm>
          <a:custGeom>
            <a:avLst/>
            <a:gdLst/>
            <a:ahLst/>
            <a:cxnLst/>
            <a:rect l="l" t="t" r="r" b="b"/>
            <a:pathLst>
              <a:path w="356234" h="335279">
                <a:moveTo>
                  <a:pt x="355663" y="296545"/>
                </a:moveTo>
                <a:lnTo>
                  <a:pt x="198056" y="296545"/>
                </a:lnTo>
                <a:lnTo>
                  <a:pt x="198056" y="226923"/>
                </a:lnTo>
                <a:lnTo>
                  <a:pt x="337731" y="226923"/>
                </a:lnTo>
                <a:lnTo>
                  <a:pt x="337731" y="189522"/>
                </a:lnTo>
                <a:lnTo>
                  <a:pt x="65049" y="189522"/>
                </a:lnTo>
                <a:lnTo>
                  <a:pt x="65049" y="131508"/>
                </a:lnTo>
                <a:lnTo>
                  <a:pt x="332308" y="131508"/>
                </a:lnTo>
                <a:lnTo>
                  <a:pt x="332308" y="95402"/>
                </a:lnTo>
                <a:lnTo>
                  <a:pt x="332308" y="37388"/>
                </a:lnTo>
                <a:lnTo>
                  <a:pt x="332308" y="0"/>
                </a:lnTo>
                <a:lnTo>
                  <a:pt x="23761" y="0"/>
                </a:lnTo>
                <a:lnTo>
                  <a:pt x="23761" y="37388"/>
                </a:lnTo>
                <a:lnTo>
                  <a:pt x="291452" y="37388"/>
                </a:lnTo>
                <a:lnTo>
                  <a:pt x="291452" y="95402"/>
                </a:lnTo>
                <a:lnTo>
                  <a:pt x="23761" y="95402"/>
                </a:lnTo>
                <a:lnTo>
                  <a:pt x="23761" y="131508"/>
                </a:lnTo>
                <a:lnTo>
                  <a:pt x="23761" y="189522"/>
                </a:lnTo>
                <a:lnTo>
                  <a:pt x="23761" y="226923"/>
                </a:lnTo>
                <a:lnTo>
                  <a:pt x="155943" y="226923"/>
                </a:lnTo>
                <a:lnTo>
                  <a:pt x="155943" y="296545"/>
                </a:lnTo>
                <a:lnTo>
                  <a:pt x="0" y="296545"/>
                </a:lnTo>
                <a:lnTo>
                  <a:pt x="0" y="335216"/>
                </a:lnTo>
                <a:lnTo>
                  <a:pt x="355663" y="335216"/>
                </a:lnTo>
                <a:lnTo>
                  <a:pt x="355663" y="296545"/>
                </a:lnTo>
                <a:close/>
              </a:path>
            </a:pathLst>
          </a:custGeom>
          <a:solidFill>
            <a:srgbClr val="595959">
              <a:alpha val="7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3" name="object 53" descr=""/>
          <p:cNvSpPr/>
          <p:nvPr/>
        </p:nvSpPr>
        <p:spPr>
          <a:xfrm>
            <a:off x="11682972" y="6713752"/>
            <a:ext cx="356235" cy="363855"/>
          </a:xfrm>
          <a:custGeom>
            <a:avLst/>
            <a:gdLst/>
            <a:ahLst/>
            <a:cxnLst/>
            <a:rect l="l" t="t" r="r" b="b"/>
            <a:pathLst>
              <a:path w="356234" h="363854">
                <a:moveTo>
                  <a:pt x="333565" y="104432"/>
                </a:moveTo>
                <a:lnTo>
                  <a:pt x="67132" y="104432"/>
                </a:lnTo>
                <a:lnTo>
                  <a:pt x="67132" y="0"/>
                </a:lnTo>
                <a:lnTo>
                  <a:pt x="25438" y="0"/>
                </a:lnTo>
                <a:lnTo>
                  <a:pt x="25438" y="104432"/>
                </a:lnTo>
                <a:lnTo>
                  <a:pt x="25438" y="143116"/>
                </a:lnTo>
                <a:lnTo>
                  <a:pt x="333565" y="143116"/>
                </a:lnTo>
                <a:lnTo>
                  <a:pt x="333565" y="104432"/>
                </a:lnTo>
                <a:close/>
              </a:path>
              <a:path w="356234" h="363854">
                <a:moveTo>
                  <a:pt x="337312" y="324916"/>
                </a:moveTo>
                <a:lnTo>
                  <a:pt x="66713" y="324916"/>
                </a:lnTo>
                <a:lnTo>
                  <a:pt x="66713" y="254000"/>
                </a:lnTo>
                <a:lnTo>
                  <a:pt x="24599" y="254000"/>
                </a:lnTo>
                <a:lnTo>
                  <a:pt x="24599" y="324916"/>
                </a:lnTo>
                <a:lnTo>
                  <a:pt x="24599" y="363588"/>
                </a:lnTo>
                <a:lnTo>
                  <a:pt x="337312" y="363588"/>
                </a:lnTo>
                <a:lnTo>
                  <a:pt x="337312" y="324916"/>
                </a:lnTo>
                <a:close/>
              </a:path>
              <a:path w="356234" h="363854">
                <a:moveTo>
                  <a:pt x="355663" y="182930"/>
                </a:moveTo>
                <a:lnTo>
                  <a:pt x="0" y="182930"/>
                </a:lnTo>
                <a:lnTo>
                  <a:pt x="0" y="220751"/>
                </a:lnTo>
                <a:lnTo>
                  <a:pt x="355663" y="220751"/>
                </a:lnTo>
                <a:lnTo>
                  <a:pt x="355663" y="182930"/>
                </a:lnTo>
                <a:close/>
              </a:path>
            </a:pathLst>
          </a:custGeom>
          <a:solidFill>
            <a:srgbClr val="595959">
              <a:alpha val="7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4" name="object 54" descr=""/>
          <p:cNvSpPr/>
          <p:nvPr/>
        </p:nvSpPr>
        <p:spPr>
          <a:xfrm>
            <a:off x="12199925" y="6713994"/>
            <a:ext cx="739775" cy="367665"/>
          </a:xfrm>
          <a:custGeom>
            <a:avLst/>
            <a:gdLst/>
            <a:ahLst/>
            <a:cxnLst/>
            <a:rect l="l" t="t" r="r" b="b"/>
            <a:pathLst>
              <a:path w="739775" h="367665">
                <a:moveTo>
                  <a:pt x="222237" y="110464"/>
                </a:moveTo>
                <a:lnTo>
                  <a:pt x="214579" y="67881"/>
                </a:lnTo>
                <a:lnTo>
                  <a:pt x="196113" y="39547"/>
                </a:lnTo>
                <a:lnTo>
                  <a:pt x="192582" y="34124"/>
                </a:lnTo>
                <a:lnTo>
                  <a:pt x="180962" y="26720"/>
                </a:lnTo>
                <a:lnTo>
                  <a:pt x="180962" y="110464"/>
                </a:lnTo>
                <a:lnTo>
                  <a:pt x="175945" y="139801"/>
                </a:lnTo>
                <a:lnTo>
                  <a:pt x="161785" y="162001"/>
                </a:lnTo>
                <a:lnTo>
                  <a:pt x="139801" y="176060"/>
                </a:lnTo>
                <a:lnTo>
                  <a:pt x="111328" y="180962"/>
                </a:lnTo>
                <a:lnTo>
                  <a:pt x="82613" y="176060"/>
                </a:lnTo>
                <a:lnTo>
                  <a:pt x="60515" y="162001"/>
                </a:lnTo>
                <a:lnTo>
                  <a:pt x="46304" y="139801"/>
                </a:lnTo>
                <a:lnTo>
                  <a:pt x="41287" y="110464"/>
                </a:lnTo>
                <a:lnTo>
                  <a:pt x="46304" y="81076"/>
                </a:lnTo>
                <a:lnTo>
                  <a:pt x="60515" y="58724"/>
                </a:lnTo>
                <a:lnTo>
                  <a:pt x="82613" y="44526"/>
                </a:lnTo>
                <a:lnTo>
                  <a:pt x="111328" y="39547"/>
                </a:lnTo>
                <a:lnTo>
                  <a:pt x="139801" y="44526"/>
                </a:lnTo>
                <a:lnTo>
                  <a:pt x="161785" y="58724"/>
                </a:lnTo>
                <a:lnTo>
                  <a:pt x="175945" y="81076"/>
                </a:lnTo>
                <a:lnTo>
                  <a:pt x="180962" y="110464"/>
                </a:lnTo>
                <a:lnTo>
                  <a:pt x="180962" y="26720"/>
                </a:lnTo>
                <a:lnTo>
                  <a:pt x="157683" y="11887"/>
                </a:lnTo>
                <a:lnTo>
                  <a:pt x="111328" y="3873"/>
                </a:lnTo>
                <a:lnTo>
                  <a:pt x="64909" y="11887"/>
                </a:lnTo>
                <a:lnTo>
                  <a:pt x="29870" y="34124"/>
                </a:lnTo>
                <a:lnTo>
                  <a:pt x="7721" y="67881"/>
                </a:lnTo>
                <a:lnTo>
                  <a:pt x="0" y="110464"/>
                </a:lnTo>
                <a:lnTo>
                  <a:pt x="7721" y="153060"/>
                </a:lnTo>
                <a:lnTo>
                  <a:pt x="29870" y="186817"/>
                </a:lnTo>
                <a:lnTo>
                  <a:pt x="64909" y="209054"/>
                </a:lnTo>
                <a:lnTo>
                  <a:pt x="111328" y="217068"/>
                </a:lnTo>
                <a:lnTo>
                  <a:pt x="157683" y="209054"/>
                </a:lnTo>
                <a:lnTo>
                  <a:pt x="192582" y="186817"/>
                </a:lnTo>
                <a:lnTo>
                  <a:pt x="196392" y="180962"/>
                </a:lnTo>
                <a:lnTo>
                  <a:pt x="214579" y="153060"/>
                </a:lnTo>
                <a:lnTo>
                  <a:pt x="222237" y="110464"/>
                </a:lnTo>
                <a:close/>
              </a:path>
              <a:path w="739775" h="367665">
                <a:moveTo>
                  <a:pt x="332308" y="323672"/>
                </a:moveTo>
                <a:lnTo>
                  <a:pt x="71297" y="323672"/>
                </a:lnTo>
                <a:lnTo>
                  <a:pt x="71297" y="242430"/>
                </a:lnTo>
                <a:lnTo>
                  <a:pt x="29197" y="242430"/>
                </a:lnTo>
                <a:lnTo>
                  <a:pt x="29197" y="362356"/>
                </a:lnTo>
                <a:lnTo>
                  <a:pt x="332308" y="362356"/>
                </a:lnTo>
                <a:lnTo>
                  <a:pt x="332308" y="323672"/>
                </a:lnTo>
                <a:close/>
              </a:path>
              <a:path w="739775" h="367665">
                <a:moveTo>
                  <a:pt x="372757" y="87261"/>
                </a:moveTo>
                <a:lnTo>
                  <a:pt x="322719" y="87261"/>
                </a:lnTo>
                <a:lnTo>
                  <a:pt x="322719" y="0"/>
                </a:lnTo>
                <a:lnTo>
                  <a:pt x="281444" y="0"/>
                </a:lnTo>
                <a:lnTo>
                  <a:pt x="281444" y="272516"/>
                </a:lnTo>
                <a:lnTo>
                  <a:pt x="322719" y="272516"/>
                </a:lnTo>
                <a:lnTo>
                  <a:pt x="322719" y="128092"/>
                </a:lnTo>
                <a:lnTo>
                  <a:pt x="372757" y="128092"/>
                </a:lnTo>
                <a:lnTo>
                  <a:pt x="372757" y="87261"/>
                </a:lnTo>
                <a:close/>
              </a:path>
              <a:path w="739775" h="367665">
                <a:moveTo>
                  <a:pt x="652106" y="160337"/>
                </a:moveTo>
                <a:lnTo>
                  <a:pt x="594639" y="122936"/>
                </a:lnTo>
                <a:lnTo>
                  <a:pt x="542455" y="88976"/>
                </a:lnTo>
                <a:lnTo>
                  <a:pt x="545338" y="78574"/>
                </a:lnTo>
                <a:lnTo>
                  <a:pt x="547662" y="67970"/>
                </a:lnTo>
                <a:lnTo>
                  <a:pt x="549376" y="57124"/>
                </a:lnTo>
                <a:lnTo>
                  <a:pt x="550379" y="45999"/>
                </a:lnTo>
                <a:lnTo>
                  <a:pt x="640435" y="45999"/>
                </a:lnTo>
                <a:lnTo>
                  <a:pt x="640435" y="9461"/>
                </a:lnTo>
                <a:lnTo>
                  <a:pt x="413207" y="9461"/>
                </a:lnTo>
                <a:lnTo>
                  <a:pt x="413207" y="45999"/>
                </a:lnTo>
                <a:lnTo>
                  <a:pt x="509104" y="45999"/>
                </a:lnTo>
                <a:lnTo>
                  <a:pt x="499554" y="87452"/>
                </a:lnTo>
                <a:lnTo>
                  <a:pt x="479031" y="121005"/>
                </a:lnTo>
                <a:lnTo>
                  <a:pt x="448411" y="144881"/>
                </a:lnTo>
                <a:lnTo>
                  <a:pt x="408609" y="157327"/>
                </a:lnTo>
                <a:lnTo>
                  <a:pt x="408609" y="195580"/>
                </a:lnTo>
                <a:lnTo>
                  <a:pt x="445820" y="187680"/>
                </a:lnTo>
                <a:lnTo>
                  <a:pt x="478294" y="172313"/>
                </a:lnTo>
                <a:lnTo>
                  <a:pt x="505536" y="150431"/>
                </a:lnTo>
                <a:lnTo>
                  <a:pt x="527024" y="122936"/>
                </a:lnTo>
                <a:lnTo>
                  <a:pt x="631685" y="192138"/>
                </a:lnTo>
                <a:lnTo>
                  <a:pt x="652106" y="160337"/>
                </a:lnTo>
                <a:close/>
              </a:path>
              <a:path w="739775" h="367665">
                <a:moveTo>
                  <a:pt x="736752" y="0"/>
                </a:moveTo>
                <a:lnTo>
                  <a:pt x="695477" y="0"/>
                </a:lnTo>
                <a:lnTo>
                  <a:pt x="695477" y="69202"/>
                </a:lnTo>
                <a:lnTo>
                  <a:pt x="626262" y="69202"/>
                </a:lnTo>
                <a:lnTo>
                  <a:pt x="626262" y="106172"/>
                </a:lnTo>
                <a:lnTo>
                  <a:pt x="695477" y="106172"/>
                </a:lnTo>
                <a:lnTo>
                  <a:pt x="695477" y="206324"/>
                </a:lnTo>
                <a:lnTo>
                  <a:pt x="736752" y="206324"/>
                </a:lnTo>
                <a:lnTo>
                  <a:pt x="736752" y="0"/>
                </a:lnTo>
                <a:close/>
              </a:path>
              <a:path w="739775" h="367665">
                <a:moveTo>
                  <a:pt x="739673" y="292722"/>
                </a:moveTo>
                <a:lnTo>
                  <a:pt x="727773" y="258432"/>
                </a:lnTo>
                <a:lnTo>
                  <a:pt x="720318" y="253174"/>
                </a:lnTo>
                <a:lnTo>
                  <a:pt x="695896" y="235953"/>
                </a:lnTo>
                <a:lnTo>
                  <a:pt x="695896" y="292722"/>
                </a:lnTo>
                <a:lnTo>
                  <a:pt x="687311" y="310324"/>
                </a:lnTo>
                <a:lnTo>
                  <a:pt x="663841" y="322656"/>
                </a:lnTo>
                <a:lnTo>
                  <a:pt x="628878" y="329895"/>
                </a:lnTo>
                <a:lnTo>
                  <a:pt x="585812" y="332270"/>
                </a:lnTo>
                <a:lnTo>
                  <a:pt x="542759" y="329895"/>
                </a:lnTo>
                <a:lnTo>
                  <a:pt x="507796" y="322656"/>
                </a:lnTo>
                <a:lnTo>
                  <a:pt x="484327" y="310324"/>
                </a:lnTo>
                <a:lnTo>
                  <a:pt x="475742" y="292722"/>
                </a:lnTo>
                <a:lnTo>
                  <a:pt x="484327" y="275120"/>
                </a:lnTo>
                <a:lnTo>
                  <a:pt x="507796" y="262801"/>
                </a:lnTo>
                <a:lnTo>
                  <a:pt x="542759" y="255549"/>
                </a:lnTo>
                <a:lnTo>
                  <a:pt x="585812" y="253174"/>
                </a:lnTo>
                <a:lnTo>
                  <a:pt x="628878" y="255549"/>
                </a:lnTo>
                <a:lnTo>
                  <a:pt x="663841" y="262801"/>
                </a:lnTo>
                <a:lnTo>
                  <a:pt x="687311" y="275120"/>
                </a:lnTo>
                <a:lnTo>
                  <a:pt x="695896" y="292722"/>
                </a:lnTo>
                <a:lnTo>
                  <a:pt x="695896" y="235953"/>
                </a:lnTo>
                <a:lnTo>
                  <a:pt x="695109" y="235394"/>
                </a:lnTo>
                <a:lnTo>
                  <a:pt x="646264" y="222427"/>
                </a:lnTo>
                <a:lnTo>
                  <a:pt x="585812" y="218363"/>
                </a:lnTo>
                <a:lnTo>
                  <a:pt x="525360" y="222427"/>
                </a:lnTo>
                <a:lnTo>
                  <a:pt x="476529" y="235394"/>
                </a:lnTo>
                <a:lnTo>
                  <a:pt x="443865" y="258432"/>
                </a:lnTo>
                <a:lnTo>
                  <a:pt x="431965" y="292722"/>
                </a:lnTo>
                <a:lnTo>
                  <a:pt x="443865" y="327012"/>
                </a:lnTo>
                <a:lnTo>
                  <a:pt x="476529" y="350050"/>
                </a:lnTo>
                <a:lnTo>
                  <a:pt x="525360" y="363029"/>
                </a:lnTo>
                <a:lnTo>
                  <a:pt x="585812" y="367093"/>
                </a:lnTo>
                <a:lnTo>
                  <a:pt x="646264" y="363029"/>
                </a:lnTo>
                <a:lnTo>
                  <a:pt x="695109" y="350050"/>
                </a:lnTo>
                <a:lnTo>
                  <a:pt x="720318" y="332270"/>
                </a:lnTo>
                <a:lnTo>
                  <a:pt x="727773" y="327012"/>
                </a:lnTo>
                <a:lnTo>
                  <a:pt x="739673" y="292722"/>
                </a:lnTo>
                <a:close/>
              </a:path>
            </a:pathLst>
          </a:custGeom>
          <a:solidFill>
            <a:srgbClr val="595959">
              <a:alpha val="7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5" name="object 55" descr=""/>
          <p:cNvSpPr/>
          <p:nvPr/>
        </p:nvSpPr>
        <p:spPr>
          <a:xfrm>
            <a:off x="13009650" y="6713989"/>
            <a:ext cx="328295" cy="367665"/>
          </a:xfrm>
          <a:custGeom>
            <a:avLst/>
            <a:gdLst/>
            <a:ahLst/>
            <a:cxnLst/>
            <a:rect l="l" t="t" r="r" b="b"/>
            <a:pathLst>
              <a:path w="328294" h="367665">
                <a:moveTo>
                  <a:pt x="327721" y="223518"/>
                </a:moveTo>
                <a:lnTo>
                  <a:pt x="286443" y="223518"/>
                </a:lnTo>
                <a:lnTo>
                  <a:pt x="286443" y="121645"/>
                </a:lnTo>
                <a:lnTo>
                  <a:pt x="217647" y="121645"/>
                </a:lnTo>
                <a:lnTo>
                  <a:pt x="217647" y="84679"/>
                </a:lnTo>
                <a:lnTo>
                  <a:pt x="286443" y="84679"/>
                </a:lnTo>
                <a:lnTo>
                  <a:pt x="286443" y="0"/>
                </a:lnTo>
                <a:lnTo>
                  <a:pt x="327721" y="0"/>
                </a:lnTo>
                <a:lnTo>
                  <a:pt x="327721" y="223518"/>
                </a:lnTo>
                <a:close/>
              </a:path>
              <a:path w="328294" h="367665">
                <a:moveTo>
                  <a:pt x="231823" y="45993"/>
                </a:moveTo>
                <a:lnTo>
                  <a:pt x="4586" y="45993"/>
                </a:lnTo>
                <a:lnTo>
                  <a:pt x="4586" y="9456"/>
                </a:lnTo>
                <a:lnTo>
                  <a:pt x="231823" y="9456"/>
                </a:lnTo>
                <a:lnTo>
                  <a:pt x="231823" y="45993"/>
                </a:lnTo>
                <a:close/>
              </a:path>
              <a:path w="328294" h="367665">
                <a:moveTo>
                  <a:pt x="0" y="212772"/>
                </a:moveTo>
                <a:lnTo>
                  <a:pt x="0" y="174086"/>
                </a:lnTo>
                <a:lnTo>
                  <a:pt x="40268" y="160056"/>
                </a:lnTo>
                <a:lnTo>
                  <a:pt x="71037" y="132768"/>
                </a:lnTo>
                <a:lnTo>
                  <a:pt x="91409" y="94115"/>
                </a:lnTo>
                <a:lnTo>
                  <a:pt x="100484" y="45993"/>
                </a:lnTo>
                <a:lnTo>
                  <a:pt x="142179" y="45993"/>
                </a:lnTo>
                <a:lnTo>
                  <a:pt x="141098" y="60325"/>
                </a:lnTo>
                <a:lnTo>
                  <a:pt x="139156" y="74255"/>
                </a:lnTo>
                <a:lnTo>
                  <a:pt x="136433" y="87701"/>
                </a:lnTo>
                <a:lnTo>
                  <a:pt x="133006" y="100583"/>
                </a:lnTo>
                <a:lnTo>
                  <a:pt x="182496" y="135830"/>
                </a:lnTo>
                <a:lnTo>
                  <a:pt x="117996" y="135830"/>
                </a:lnTo>
                <a:lnTo>
                  <a:pt x="96510" y="165201"/>
                </a:lnTo>
                <a:lnTo>
                  <a:pt x="69317" y="188325"/>
                </a:lnTo>
                <a:lnTo>
                  <a:pt x="36965" y="204437"/>
                </a:lnTo>
                <a:lnTo>
                  <a:pt x="0" y="212772"/>
                </a:lnTo>
                <a:close/>
              </a:path>
              <a:path w="328294" h="367665">
                <a:moveTo>
                  <a:pt x="220149" y="209763"/>
                </a:moveTo>
                <a:lnTo>
                  <a:pt x="117996" y="135830"/>
                </a:lnTo>
                <a:lnTo>
                  <a:pt x="182496" y="135830"/>
                </a:lnTo>
                <a:lnTo>
                  <a:pt x="242247" y="178385"/>
                </a:lnTo>
                <a:lnTo>
                  <a:pt x="220149" y="209763"/>
                </a:lnTo>
                <a:close/>
              </a:path>
              <a:path w="328294" h="367665">
                <a:moveTo>
                  <a:pt x="327721" y="367086"/>
                </a:moveTo>
                <a:lnTo>
                  <a:pt x="285609" y="367086"/>
                </a:lnTo>
                <a:lnTo>
                  <a:pt x="285609" y="280688"/>
                </a:lnTo>
                <a:lnTo>
                  <a:pt x="21681" y="280688"/>
                </a:lnTo>
                <a:lnTo>
                  <a:pt x="21681" y="243721"/>
                </a:lnTo>
                <a:lnTo>
                  <a:pt x="327721" y="243721"/>
                </a:lnTo>
                <a:lnTo>
                  <a:pt x="327721" y="367086"/>
                </a:lnTo>
                <a:close/>
              </a:path>
            </a:pathLst>
          </a:custGeom>
          <a:solidFill>
            <a:srgbClr val="595959">
              <a:alpha val="7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6" name="object 56" descr=""/>
          <p:cNvSpPr/>
          <p:nvPr/>
        </p:nvSpPr>
        <p:spPr>
          <a:xfrm>
            <a:off x="13418677" y="6713989"/>
            <a:ext cx="318135" cy="367665"/>
          </a:xfrm>
          <a:custGeom>
            <a:avLst/>
            <a:gdLst/>
            <a:ahLst/>
            <a:cxnLst/>
            <a:rect l="l" t="t" r="r" b="b"/>
            <a:pathLst>
              <a:path w="318134" h="367665">
                <a:moveTo>
                  <a:pt x="317715" y="367086"/>
                </a:moveTo>
                <a:lnTo>
                  <a:pt x="276020" y="367086"/>
                </a:lnTo>
                <a:lnTo>
                  <a:pt x="276020" y="0"/>
                </a:lnTo>
                <a:lnTo>
                  <a:pt x="317715" y="0"/>
                </a:lnTo>
                <a:lnTo>
                  <a:pt x="317715" y="367086"/>
                </a:lnTo>
                <a:close/>
              </a:path>
              <a:path w="318134" h="367665">
                <a:moveTo>
                  <a:pt x="107989" y="349893"/>
                </a:moveTo>
                <a:lnTo>
                  <a:pt x="42598" y="323373"/>
                </a:lnTo>
                <a:lnTo>
                  <a:pt x="19760" y="289635"/>
                </a:lnTo>
                <a:lnTo>
                  <a:pt x="5146" y="241723"/>
                </a:lnTo>
                <a:lnTo>
                  <a:pt x="0" y="179245"/>
                </a:lnTo>
                <a:lnTo>
                  <a:pt x="5146" y="116766"/>
                </a:lnTo>
                <a:lnTo>
                  <a:pt x="19760" y="68854"/>
                </a:lnTo>
                <a:lnTo>
                  <a:pt x="42598" y="35116"/>
                </a:lnTo>
                <a:lnTo>
                  <a:pt x="72422" y="15161"/>
                </a:lnTo>
                <a:lnTo>
                  <a:pt x="107989" y="8596"/>
                </a:lnTo>
                <a:lnTo>
                  <a:pt x="143353" y="15161"/>
                </a:lnTo>
                <a:lnTo>
                  <a:pt x="173053" y="35116"/>
                </a:lnTo>
                <a:lnTo>
                  <a:pt x="181557" y="47712"/>
                </a:lnTo>
                <a:lnTo>
                  <a:pt x="107989" y="47712"/>
                </a:lnTo>
                <a:lnTo>
                  <a:pt x="81559" y="55208"/>
                </a:lnTo>
                <a:lnTo>
                  <a:pt x="60405" y="78661"/>
                </a:lnTo>
                <a:lnTo>
                  <a:pt x="46366" y="119523"/>
                </a:lnTo>
                <a:lnTo>
                  <a:pt x="41277" y="179245"/>
                </a:lnTo>
                <a:lnTo>
                  <a:pt x="46366" y="239147"/>
                </a:lnTo>
                <a:lnTo>
                  <a:pt x="60405" y="279989"/>
                </a:lnTo>
                <a:lnTo>
                  <a:pt x="81559" y="303342"/>
                </a:lnTo>
                <a:lnTo>
                  <a:pt x="107989" y="310777"/>
                </a:lnTo>
                <a:lnTo>
                  <a:pt x="181557" y="310777"/>
                </a:lnTo>
                <a:lnTo>
                  <a:pt x="173053" y="323373"/>
                </a:lnTo>
                <a:lnTo>
                  <a:pt x="143353" y="343328"/>
                </a:lnTo>
                <a:lnTo>
                  <a:pt x="107989" y="349893"/>
                </a:lnTo>
                <a:close/>
              </a:path>
              <a:path w="318134" h="367665">
                <a:moveTo>
                  <a:pt x="181557" y="310777"/>
                </a:moveTo>
                <a:lnTo>
                  <a:pt x="107989" y="310777"/>
                </a:lnTo>
                <a:lnTo>
                  <a:pt x="134003" y="303342"/>
                </a:lnTo>
                <a:lnTo>
                  <a:pt x="155052" y="279989"/>
                </a:lnTo>
                <a:lnTo>
                  <a:pt x="169144" y="239147"/>
                </a:lnTo>
                <a:lnTo>
                  <a:pt x="174284" y="179245"/>
                </a:lnTo>
                <a:lnTo>
                  <a:pt x="169144" y="119523"/>
                </a:lnTo>
                <a:lnTo>
                  <a:pt x="155052" y="78661"/>
                </a:lnTo>
                <a:lnTo>
                  <a:pt x="134003" y="55208"/>
                </a:lnTo>
                <a:lnTo>
                  <a:pt x="107989" y="47712"/>
                </a:lnTo>
                <a:lnTo>
                  <a:pt x="181557" y="47712"/>
                </a:lnTo>
                <a:lnTo>
                  <a:pt x="195829" y="68854"/>
                </a:lnTo>
                <a:lnTo>
                  <a:pt x="210419" y="116766"/>
                </a:lnTo>
                <a:lnTo>
                  <a:pt x="215562" y="179245"/>
                </a:lnTo>
                <a:lnTo>
                  <a:pt x="210419" y="241723"/>
                </a:lnTo>
                <a:lnTo>
                  <a:pt x="195829" y="289635"/>
                </a:lnTo>
                <a:lnTo>
                  <a:pt x="181557" y="310777"/>
                </a:lnTo>
                <a:close/>
              </a:path>
            </a:pathLst>
          </a:custGeom>
          <a:solidFill>
            <a:srgbClr val="595959">
              <a:alpha val="7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7" name="object 57" descr=""/>
          <p:cNvSpPr/>
          <p:nvPr/>
        </p:nvSpPr>
        <p:spPr>
          <a:xfrm>
            <a:off x="13804760" y="6726643"/>
            <a:ext cx="356235" cy="337185"/>
          </a:xfrm>
          <a:custGeom>
            <a:avLst/>
            <a:gdLst/>
            <a:ahLst/>
            <a:cxnLst/>
            <a:rect l="l" t="t" r="r" b="b"/>
            <a:pathLst>
              <a:path w="356234" h="337184">
                <a:moveTo>
                  <a:pt x="331901" y="0"/>
                </a:moveTo>
                <a:lnTo>
                  <a:pt x="21691" y="0"/>
                </a:lnTo>
                <a:lnTo>
                  <a:pt x="21691" y="39966"/>
                </a:lnTo>
                <a:lnTo>
                  <a:pt x="288950" y="39966"/>
                </a:lnTo>
                <a:lnTo>
                  <a:pt x="288950" y="242392"/>
                </a:lnTo>
                <a:lnTo>
                  <a:pt x="331901" y="242392"/>
                </a:lnTo>
                <a:lnTo>
                  <a:pt x="331901" y="39966"/>
                </a:lnTo>
                <a:lnTo>
                  <a:pt x="331901" y="0"/>
                </a:lnTo>
                <a:close/>
              </a:path>
              <a:path w="356234" h="337184">
                <a:moveTo>
                  <a:pt x="355663" y="296837"/>
                </a:moveTo>
                <a:lnTo>
                  <a:pt x="175120" y="296837"/>
                </a:lnTo>
                <a:lnTo>
                  <a:pt x="175120" y="133070"/>
                </a:lnTo>
                <a:lnTo>
                  <a:pt x="132600" y="133070"/>
                </a:lnTo>
                <a:lnTo>
                  <a:pt x="132600" y="296837"/>
                </a:lnTo>
                <a:lnTo>
                  <a:pt x="0" y="296837"/>
                </a:lnTo>
                <a:lnTo>
                  <a:pt x="0" y="336816"/>
                </a:lnTo>
                <a:lnTo>
                  <a:pt x="355663" y="336816"/>
                </a:lnTo>
                <a:lnTo>
                  <a:pt x="355663" y="296837"/>
                </a:lnTo>
                <a:close/>
              </a:path>
            </a:pathLst>
          </a:custGeom>
          <a:solidFill>
            <a:srgbClr val="595959">
              <a:alpha val="7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8" name="object 58" descr=""/>
          <p:cNvSpPr/>
          <p:nvPr/>
        </p:nvSpPr>
        <p:spPr>
          <a:xfrm>
            <a:off x="14322201" y="6709261"/>
            <a:ext cx="356235" cy="354330"/>
          </a:xfrm>
          <a:custGeom>
            <a:avLst/>
            <a:gdLst/>
            <a:ahLst/>
            <a:cxnLst/>
            <a:rect l="l" t="t" r="r" b="b"/>
            <a:pathLst>
              <a:path w="356234" h="354329">
                <a:moveTo>
                  <a:pt x="198467" y="51581"/>
                </a:moveTo>
                <a:lnTo>
                  <a:pt x="155938" y="51581"/>
                </a:lnTo>
                <a:lnTo>
                  <a:pt x="155938" y="0"/>
                </a:lnTo>
                <a:lnTo>
                  <a:pt x="198467" y="0"/>
                </a:lnTo>
                <a:lnTo>
                  <a:pt x="198467" y="51581"/>
                </a:lnTo>
                <a:close/>
              </a:path>
              <a:path w="356234" h="354329">
                <a:moveTo>
                  <a:pt x="342731" y="89407"/>
                </a:moveTo>
                <a:lnTo>
                  <a:pt x="12508" y="89407"/>
                </a:lnTo>
                <a:lnTo>
                  <a:pt x="12508" y="51581"/>
                </a:lnTo>
                <a:lnTo>
                  <a:pt x="342731" y="51581"/>
                </a:lnTo>
                <a:lnTo>
                  <a:pt x="342731" y="89407"/>
                </a:lnTo>
                <a:close/>
              </a:path>
              <a:path w="356234" h="354329">
                <a:moveTo>
                  <a:pt x="123416" y="316795"/>
                </a:moveTo>
                <a:lnTo>
                  <a:pt x="82138" y="316795"/>
                </a:lnTo>
                <a:lnTo>
                  <a:pt x="82138" y="245441"/>
                </a:lnTo>
                <a:lnTo>
                  <a:pt x="59903" y="235514"/>
                </a:lnTo>
                <a:lnTo>
                  <a:pt x="43102" y="222444"/>
                </a:lnTo>
                <a:lnTo>
                  <a:pt x="32476" y="206150"/>
                </a:lnTo>
                <a:lnTo>
                  <a:pt x="28769" y="186552"/>
                </a:lnTo>
                <a:lnTo>
                  <a:pt x="40183" y="153689"/>
                </a:lnTo>
                <a:lnTo>
                  <a:pt x="71610" y="131263"/>
                </a:lnTo>
                <a:lnTo>
                  <a:pt x="118830" y="118428"/>
                </a:lnTo>
                <a:lnTo>
                  <a:pt x="177620" y="114338"/>
                </a:lnTo>
                <a:lnTo>
                  <a:pt x="236410" y="118428"/>
                </a:lnTo>
                <a:lnTo>
                  <a:pt x="283629" y="131263"/>
                </a:lnTo>
                <a:lnTo>
                  <a:pt x="309306" y="149585"/>
                </a:lnTo>
                <a:lnTo>
                  <a:pt x="177620" y="149585"/>
                </a:lnTo>
                <a:lnTo>
                  <a:pt x="135612" y="151614"/>
                </a:lnTo>
                <a:lnTo>
                  <a:pt x="101735" y="158075"/>
                </a:lnTo>
                <a:lnTo>
                  <a:pt x="79116" y="169533"/>
                </a:lnTo>
                <a:lnTo>
                  <a:pt x="70881" y="186552"/>
                </a:lnTo>
                <a:lnTo>
                  <a:pt x="79116" y="203323"/>
                </a:lnTo>
                <a:lnTo>
                  <a:pt x="101735" y="214653"/>
                </a:lnTo>
                <a:lnTo>
                  <a:pt x="135612" y="221067"/>
                </a:lnTo>
                <a:lnTo>
                  <a:pt x="177620" y="223089"/>
                </a:lnTo>
                <a:lnTo>
                  <a:pt x="311309" y="223089"/>
                </a:lnTo>
                <a:lnTo>
                  <a:pt x="295336" y="235514"/>
                </a:lnTo>
                <a:lnTo>
                  <a:pt x="273101" y="245441"/>
                </a:lnTo>
                <a:lnTo>
                  <a:pt x="273101" y="254467"/>
                </a:lnTo>
                <a:lnTo>
                  <a:pt x="123416" y="254467"/>
                </a:lnTo>
                <a:lnTo>
                  <a:pt x="123416" y="316795"/>
                </a:lnTo>
                <a:close/>
              </a:path>
              <a:path w="356234" h="354329">
                <a:moveTo>
                  <a:pt x="311309" y="223089"/>
                </a:moveTo>
                <a:lnTo>
                  <a:pt x="177620" y="223089"/>
                </a:lnTo>
                <a:lnTo>
                  <a:pt x="219803" y="221067"/>
                </a:lnTo>
                <a:lnTo>
                  <a:pt x="253661" y="214653"/>
                </a:lnTo>
                <a:lnTo>
                  <a:pt x="276183" y="203323"/>
                </a:lnTo>
                <a:lnTo>
                  <a:pt x="284359" y="186552"/>
                </a:lnTo>
                <a:lnTo>
                  <a:pt x="276183" y="169533"/>
                </a:lnTo>
                <a:lnTo>
                  <a:pt x="253661" y="158075"/>
                </a:lnTo>
                <a:lnTo>
                  <a:pt x="219803" y="151614"/>
                </a:lnTo>
                <a:lnTo>
                  <a:pt x="177620" y="149585"/>
                </a:lnTo>
                <a:lnTo>
                  <a:pt x="309306" y="149585"/>
                </a:lnTo>
                <a:lnTo>
                  <a:pt x="315056" y="153689"/>
                </a:lnTo>
                <a:lnTo>
                  <a:pt x="326470" y="186552"/>
                </a:lnTo>
                <a:lnTo>
                  <a:pt x="322764" y="206150"/>
                </a:lnTo>
                <a:lnTo>
                  <a:pt x="312138" y="222444"/>
                </a:lnTo>
                <a:lnTo>
                  <a:pt x="311309" y="223089"/>
                </a:lnTo>
                <a:close/>
              </a:path>
              <a:path w="356234" h="354329">
                <a:moveTo>
                  <a:pt x="177620" y="257906"/>
                </a:moveTo>
                <a:lnTo>
                  <a:pt x="163404" y="257671"/>
                </a:lnTo>
                <a:lnTo>
                  <a:pt x="149580" y="256993"/>
                </a:lnTo>
                <a:lnTo>
                  <a:pt x="136225" y="255911"/>
                </a:lnTo>
                <a:lnTo>
                  <a:pt x="123416" y="254467"/>
                </a:lnTo>
                <a:lnTo>
                  <a:pt x="232240" y="254467"/>
                </a:lnTo>
                <a:lnTo>
                  <a:pt x="219425" y="255911"/>
                </a:lnTo>
                <a:lnTo>
                  <a:pt x="206024" y="256993"/>
                </a:lnTo>
                <a:lnTo>
                  <a:pt x="192076" y="257671"/>
                </a:lnTo>
                <a:lnTo>
                  <a:pt x="177620" y="257906"/>
                </a:lnTo>
                <a:close/>
              </a:path>
              <a:path w="356234" h="354329">
                <a:moveTo>
                  <a:pt x="273101" y="316795"/>
                </a:moveTo>
                <a:lnTo>
                  <a:pt x="232240" y="316795"/>
                </a:lnTo>
                <a:lnTo>
                  <a:pt x="232240" y="254467"/>
                </a:lnTo>
                <a:lnTo>
                  <a:pt x="273101" y="254467"/>
                </a:lnTo>
                <a:lnTo>
                  <a:pt x="273101" y="316795"/>
                </a:lnTo>
                <a:close/>
              </a:path>
              <a:path w="356234" h="354329">
                <a:moveTo>
                  <a:pt x="355657" y="354191"/>
                </a:moveTo>
                <a:lnTo>
                  <a:pt x="0" y="354191"/>
                </a:lnTo>
                <a:lnTo>
                  <a:pt x="0" y="316795"/>
                </a:lnTo>
                <a:lnTo>
                  <a:pt x="355657" y="316795"/>
                </a:lnTo>
                <a:lnTo>
                  <a:pt x="355657" y="354191"/>
                </a:lnTo>
                <a:close/>
              </a:path>
            </a:pathLst>
          </a:custGeom>
          <a:solidFill>
            <a:srgbClr val="595959">
              <a:alpha val="7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9" name="object 59" descr=""/>
          <p:cNvSpPr/>
          <p:nvPr/>
        </p:nvSpPr>
        <p:spPr>
          <a:xfrm>
            <a:off x="14723307" y="6712699"/>
            <a:ext cx="356235" cy="364490"/>
          </a:xfrm>
          <a:custGeom>
            <a:avLst/>
            <a:gdLst/>
            <a:ahLst/>
            <a:cxnLst/>
            <a:rect l="l" t="t" r="r" b="b"/>
            <a:pathLst>
              <a:path w="356234" h="364490">
                <a:moveTo>
                  <a:pt x="177620" y="131962"/>
                </a:moveTo>
                <a:lnTo>
                  <a:pt x="116954" y="128449"/>
                </a:lnTo>
                <a:lnTo>
                  <a:pt x="67233" y="117078"/>
                </a:lnTo>
                <a:lnTo>
                  <a:pt x="33616" y="96600"/>
                </a:lnTo>
                <a:lnTo>
                  <a:pt x="21264" y="65766"/>
                </a:lnTo>
                <a:lnTo>
                  <a:pt x="33616" y="35180"/>
                </a:lnTo>
                <a:lnTo>
                  <a:pt x="67233" y="14829"/>
                </a:lnTo>
                <a:lnTo>
                  <a:pt x="116954" y="3505"/>
                </a:lnTo>
                <a:lnTo>
                  <a:pt x="177620" y="0"/>
                </a:lnTo>
                <a:lnTo>
                  <a:pt x="238286" y="3505"/>
                </a:lnTo>
                <a:lnTo>
                  <a:pt x="288007" y="14829"/>
                </a:lnTo>
                <a:lnTo>
                  <a:pt x="316764" y="32238"/>
                </a:lnTo>
                <a:lnTo>
                  <a:pt x="177620" y="32238"/>
                </a:lnTo>
                <a:lnTo>
                  <a:pt x="133625" y="34092"/>
                </a:lnTo>
                <a:lnTo>
                  <a:pt x="97409" y="39975"/>
                </a:lnTo>
                <a:lnTo>
                  <a:pt x="72842" y="50372"/>
                </a:lnTo>
                <a:lnTo>
                  <a:pt x="63793" y="65766"/>
                </a:lnTo>
                <a:lnTo>
                  <a:pt x="72842" y="81408"/>
                </a:lnTo>
                <a:lnTo>
                  <a:pt x="97409" y="91932"/>
                </a:lnTo>
                <a:lnTo>
                  <a:pt x="133625" y="97863"/>
                </a:lnTo>
                <a:lnTo>
                  <a:pt x="177620" y="99723"/>
                </a:lnTo>
                <a:lnTo>
                  <a:pt x="316497" y="99723"/>
                </a:lnTo>
                <a:lnTo>
                  <a:pt x="288007" y="117078"/>
                </a:lnTo>
                <a:lnTo>
                  <a:pt x="238286" y="128449"/>
                </a:lnTo>
                <a:lnTo>
                  <a:pt x="177620" y="131962"/>
                </a:lnTo>
                <a:close/>
              </a:path>
              <a:path w="356234" h="364490">
                <a:moveTo>
                  <a:pt x="316497" y="99723"/>
                </a:moveTo>
                <a:lnTo>
                  <a:pt x="177620" y="99723"/>
                </a:lnTo>
                <a:lnTo>
                  <a:pt x="221614" y="97863"/>
                </a:lnTo>
                <a:lnTo>
                  <a:pt x="257830" y="91932"/>
                </a:lnTo>
                <a:lnTo>
                  <a:pt x="282398" y="81408"/>
                </a:lnTo>
                <a:lnTo>
                  <a:pt x="291447" y="65766"/>
                </a:lnTo>
                <a:lnTo>
                  <a:pt x="282398" y="50372"/>
                </a:lnTo>
                <a:lnTo>
                  <a:pt x="257830" y="39975"/>
                </a:lnTo>
                <a:lnTo>
                  <a:pt x="221614" y="34092"/>
                </a:lnTo>
                <a:lnTo>
                  <a:pt x="177620" y="32238"/>
                </a:lnTo>
                <a:lnTo>
                  <a:pt x="316764" y="32238"/>
                </a:lnTo>
                <a:lnTo>
                  <a:pt x="321623" y="35180"/>
                </a:lnTo>
                <a:lnTo>
                  <a:pt x="333976" y="65766"/>
                </a:lnTo>
                <a:lnTo>
                  <a:pt x="321623" y="96600"/>
                </a:lnTo>
                <a:lnTo>
                  <a:pt x="316497" y="99723"/>
                </a:lnTo>
                <a:close/>
              </a:path>
              <a:path w="356234" h="364490">
                <a:moveTo>
                  <a:pt x="355657" y="185692"/>
                </a:moveTo>
                <a:lnTo>
                  <a:pt x="0" y="185692"/>
                </a:lnTo>
                <a:lnTo>
                  <a:pt x="0" y="153024"/>
                </a:lnTo>
                <a:lnTo>
                  <a:pt x="355657" y="153024"/>
                </a:lnTo>
                <a:lnTo>
                  <a:pt x="355657" y="185692"/>
                </a:lnTo>
                <a:close/>
              </a:path>
              <a:path w="356234" h="364490">
                <a:moveTo>
                  <a:pt x="130921" y="219650"/>
                </a:moveTo>
                <a:lnTo>
                  <a:pt x="90477" y="219650"/>
                </a:lnTo>
                <a:lnTo>
                  <a:pt x="90477" y="185692"/>
                </a:lnTo>
                <a:lnTo>
                  <a:pt x="130921" y="185692"/>
                </a:lnTo>
                <a:lnTo>
                  <a:pt x="130921" y="219650"/>
                </a:lnTo>
                <a:close/>
              </a:path>
              <a:path w="356234" h="364490">
                <a:moveTo>
                  <a:pt x="264762" y="219650"/>
                </a:moveTo>
                <a:lnTo>
                  <a:pt x="224318" y="219650"/>
                </a:lnTo>
                <a:lnTo>
                  <a:pt x="224318" y="185692"/>
                </a:lnTo>
                <a:lnTo>
                  <a:pt x="264762" y="185692"/>
                </a:lnTo>
                <a:lnTo>
                  <a:pt x="264762" y="219650"/>
                </a:lnTo>
                <a:close/>
              </a:path>
              <a:path w="356234" h="364490">
                <a:moveTo>
                  <a:pt x="337311" y="364078"/>
                </a:moveTo>
                <a:lnTo>
                  <a:pt x="24599" y="364078"/>
                </a:lnTo>
                <a:lnTo>
                  <a:pt x="24599" y="276819"/>
                </a:lnTo>
                <a:lnTo>
                  <a:pt x="290613" y="276819"/>
                </a:lnTo>
                <a:lnTo>
                  <a:pt x="290613" y="251458"/>
                </a:lnTo>
                <a:lnTo>
                  <a:pt x="23766" y="251458"/>
                </a:lnTo>
                <a:lnTo>
                  <a:pt x="23766" y="219650"/>
                </a:lnTo>
                <a:lnTo>
                  <a:pt x="331057" y="219650"/>
                </a:lnTo>
                <a:lnTo>
                  <a:pt x="331057" y="306908"/>
                </a:lnTo>
                <a:lnTo>
                  <a:pt x="65044" y="306908"/>
                </a:lnTo>
                <a:lnTo>
                  <a:pt x="65044" y="332269"/>
                </a:lnTo>
                <a:lnTo>
                  <a:pt x="337311" y="332269"/>
                </a:lnTo>
                <a:lnTo>
                  <a:pt x="337311" y="364078"/>
                </a:lnTo>
                <a:close/>
              </a:path>
            </a:pathLst>
          </a:custGeom>
          <a:solidFill>
            <a:srgbClr val="595959">
              <a:alpha val="7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0" name="object 60" descr=""/>
          <p:cNvSpPr/>
          <p:nvPr/>
        </p:nvSpPr>
        <p:spPr>
          <a:xfrm>
            <a:off x="4304269" y="7337133"/>
            <a:ext cx="328295" cy="367665"/>
          </a:xfrm>
          <a:custGeom>
            <a:avLst/>
            <a:gdLst/>
            <a:ahLst/>
            <a:cxnLst/>
            <a:rect l="l" t="t" r="r" b="b"/>
            <a:pathLst>
              <a:path w="328295" h="367665">
                <a:moveTo>
                  <a:pt x="327721" y="223518"/>
                </a:moveTo>
                <a:lnTo>
                  <a:pt x="286443" y="223518"/>
                </a:lnTo>
                <a:lnTo>
                  <a:pt x="286443" y="121645"/>
                </a:lnTo>
                <a:lnTo>
                  <a:pt x="217647" y="121645"/>
                </a:lnTo>
                <a:lnTo>
                  <a:pt x="217647" y="84679"/>
                </a:lnTo>
                <a:lnTo>
                  <a:pt x="286443" y="84679"/>
                </a:lnTo>
                <a:lnTo>
                  <a:pt x="286443" y="0"/>
                </a:lnTo>
                <a:lnTo>
                  <a:pt x="327721" y="0"/>
                </a:lnTo>
                <a:lnTo>
                  <a:pt x="327721" y="223518"/>
                </a:lnTo>
                <a:close/>
              </a:path>
              <a:path w="328295" h="367665">
                <a:moveTo>
                  <a:pt x="231823" y="45993"/>
                </a:moveTo>
                <a:lnTo>
                  <a:pt x="4586" y="45993"/>
                </a:lnTo>
                <a:lnTo>
                  <a:pt x="4586" y="9456"/>
                </a:lnTo>
                <a:lnTo>
                  <a:pt x="231823" y="9456"/>
                </a:lnTo>
                <a:lnTo>
                  <a:pt x="231823" y="45993"/>
                </a:lnTo>
                <a:close/>
              </a:path>
              <a:path w="328295" h="367665">
                <a:moveTo>
                  <a:pt x="0" y="212772"/>
                </a:moveTo>
                <a:lnTo>
                  <a:pt x="0" y="174086"/>
                </a:lnTo>
                <a:lnTo>
                  <a:pt x="40268" y="160056"/>
                </a:lnTo>
                <a:lnTo>
                  <a:pt x="71037" y="132768"/>
                </a:lnTo>
                <a:lnTo>
                  <a:pt x="91409" y="94115"/>
                </a:lnTo>
                <a:lnTo>
                  <a:pt x="100484" y="45993"/>
                </a:lnTo>
                <a:lnTo>
                  <a:pt x="142179" y="45993"/>
                </a:lnTo>
                <a:lnTo>
                  <a:pt x="141098" y="60325"/>
                </a:lnTo>
                <a:lnTo>
                  <a:pt x="139156" y="74255"/>
                </a:lnTo>
                <a:lnTo>
                  <a:pt x="136433" y="87701"/>
                </a:lnTo>
                <a:lnTo>
                  <a:pt x="133006" y="100583"/>
                </a:lnTo>
                <a:lnTo>
                  <a:pt x="182496" y="135830"/>
                </a:lnTo>
                <a:lnTo>
                  <a:pt x="117996" y="135830"/>
                </a:lnTo>
                <a:lnTo>
                  <a:pt x="96510" y="165201"/>
                </a:lnTo>
                <a:lnTo>
                  <a:pt x="69317" y="188325"/>
                </a:lnTo>
                <a:lnTo>
                  <a:pt x="36965" y="204437"/>
                </a:lnTo>
                <a:lnTo>
                  <a:pt x="0" y="212772"/>
                </a:lnTo>
                <a:close/>
              </a:path>
              <a:path w="328295" h="367665">
                <a:moveTo>
                  <a:pt x="220149" y="209763"/>
                </a:moveTo>
                <a:lnTo>
                  <a:pt x="117996" y="135830"/>
                </a:lnTo>
                <a:lnTo>
                  <a:pt x="182496" y="135830"/>
                </a:lnTo>
                <a:lnTo>
                  <a:pt x="242247" y="178385"/>
                </a:lnTo>
                <a:lnTo>
                  <a:pt x="220149" y="209763"/>
                </a:lnTo>
                <a:close/>
              </a:path>
              <a:path w="328295" h="367665">
                <a:moveTo>
                  <a:pt x="327721" y="367086"/>
                </a:moveTo>
                <a:lnTo>
                  <a:pt x="285609" y="367086"/>
                </a:lnTo>
                <a:lnTo>
                  <a:pt x="285609" y="280688"/>
                </a:lnTo>
                <a:lnTo>
                  <a:pt x="21681" y="280688"/>
                </a:lnTo>
                <a:lnTo>
                  <a:pt x="21681" y="243721"/>
                </a:lnTo>
                <a:lnTo>
                  <a:pt x="327721" y="243721"/>
                </a:lnTo>
                <a:lnTo>
                  <a:pt x="327721" y="367086"/>
                </a:lnTo>
                <a:close/>
              </a:path>
            </a:pathLst>
          </a:custGeom>
          <a:solidFill>
            <a:srgbClr val="595959">
              <a:alpha val="7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1" name="object 61" descr=""/>
          <p:cNvSpPr/>
          <p:nvPr/>
        </p:nvSpPr>
        <p:spPr>
          <a:xfrm>
            <a:off x="4701621" y="7337133"/>
            <a:ext cx="339090" cy="362585"/>
          </a:xfrm>
          <a:custGeom>
            <a:avLst/>
            <a:gdLst/>
            <a:ahLst/>
            <a:cxnLst/>
            <a:rect l="l" t="t" r="r" b="b"/>
            <a:pathLst>
              <a:path w="339089" h="362584">
                <a:moveTo>
                  <a:pt x="328972" y="272521"/>
                </a:moveTo>
                <a:lnTo>
                  <a:pt x="287694" y="272521"/>
                </a:lnTo>
                <a:lnTo>
                  <a:pt x="287694" y="0"/>
                </a:lnTo>
                <a:lnTo>
                  <a:pt x="328972" y="0"/>
                </a:lnTo>
                <a:lnTo>
                  <a:pt x="328972" y="272521"/>
                </a:lnTo>
                <a:close/>
              </a:path>
              <a:path w="339089" h="362584">
                <a:moveTo>
                  <a:pt x="112993" y="217071"/>
                </a:moveTo>
                <a:lnTo>
                  <a:pt x="65962" y="209058"/>
                </a:lnTo>
                <a:lnTo>
                  <a:pt x="30385" y="186821"/>
                </a:lnTo>
                <a:lnTo>
                  <a:pt x="7863" y="153058"/>
                </a:lnTo>
                <a:lnTo>
                  <a:pt x="0" y="110469"/>
                </a:lnTo>
                <a:lnTo>
                  <a:pt x="7863" y="67881"/>
                </a:lnTo>
                <a:lnTo>
                  <a:pt x="30385" y="34118"/>
                </a:lnTo>
                <a:lnTo>
                  <a:pt x="65962" y="11881"/>
                </a:lnTo>
                <a:lnTo>
                  <a:pt x="112993" y="3868"/>
                </a:lnTo>
                <a:lnTo>
                  <a:pt x="159958" y="11881"/>
                </a:lnTo>
                <a:lnTo>
                  <a:pt x="195392" y="34118"/>
                </a:lnTo>
                <a:lnTo>
                  <a:pt x="198989" y="39545"/>
                </a:lnTo>
                <a:lnTo>
                  <a:pt x="112993" y="39545"/>
                </a:lnTo>
                <a:lnTo>
                  <a:pt x="83845" y="44522"/>
                </a:lnTo>
                <a:lnTo>
                  <a:pt x="61187" y="58727"/>
                </a:lnTo>
                <a:lnTo>
                  <a:pt x="46502" y="81072"/>
                </a:lnTo>
                <a:lnTo>
                  <a:pt x="41277" y="110469"/>
                </a:lnTo>
                <a:lnTo>
                  <a:pt x="46502" y="139800"/>
                </a:lnTo>
                <a:lnTo>
                  <a:pt x="61187" y="161997"/>
                </a:lnTo>
                <a:lnTo>
                  <a:pt x="83845" y="176054"/>
                </a:lnTo>
                <a:lnTo>
                  <a:pt x="112993" y="180964"/>
                </a:lnTo>
                <a:lnTo>
                  <a:pt x="199274" y="180964"/>
                </a:lnTo>
                <a:lnTo>
                  <a:pt x="195392" y="186821"/>
                </a:lnTo>
                <a:lnTo>
                  <a:pt x="159958" y="209058"/>
                </a:lnTo>
                <a:lnTo>
                  <a:pt x="112993" y="217071"/>
                </a:lnTo>
                <a:close/>
              </a:path>
              <a:path w="339089" h="362584">
                <a:moveTo>
                  <a:pt x="199274" y="180964"/>
                </a:moveTo>
                <a:lnTo>
                  <a:pt x="112993" y="180964"/>
                </a:lnTo>
                <a:lnTo>
                  <a:pt x="141899" y="176054"/>
                </a:lnTo>
                <a:lnTo>
                  <a:pt x="164434" y="161997"/>
                </a:lnTo>
                <a:lnTo>
                  <a:pt x="179073" y="139800"/>
                </a:lnTo>
                <a:lnTo>
                  <a:pt x="184291" y="110469"/>
                </a:lnTo>
                <a:lnTo>
                  <a:pt x="179073" y="81072"/>
                </a:lnTo>
                <a:lnTo>
                  <a:pt x="164434" y="58727"/>
                </a:lnTo>
                <a:lnTo>
                  <a:pt x="141899" y="44522"/>
                </a:lnTo>
                <a:lnTo>
                  <a:pt x="112993" y="39545"/>
                </a:lnTo>
                <a:lnTo>
                  <a:pt x="198989" y="39545"/>
                </a:lnTo>
                <a:lnTo>
                  <a:pt x="217771" y="67881"/>
                </a:lnTo>
                <a:lnTo>
                  <a:pt x="225569" y="110469"/>
                </a:lnTo>
                <a:lnTo>
                  <a:pt x="217771" y="153058"/>
                </a:lnTo>
                <a:lnTo>
                  <a:pt x="199274" y="180964"/>
                </a:lnTo>
                <a:close/>
              </a:path>
              <a:path w="339089" h="362584">
                <a:moveTo>
                  <a:pt x="338562" y="362358"/>
                </a:moveTo>
                <a:lnTo>
                  <a:pt x="31271" y="362358"/>
                </a:lnTo>
                <a:lnTo>
                  <a:pt x="31271" y="242432"/>
                </a:lnTo>
                <a:lnTo>
                  <a:pt x="73383" y="242432"/>
                </a:lnTo>
                <a:lnTo>
                  <a:pt x="73383" y="323672"/>
                </a:lnTo>
                <a:lnTo>
                  <a:pt x="338562" y="323672"/>
                </a:lnTo>
                <a:lnTo>
                  <a:pt x="338562" y="362358"/>
                </a:lnTo>
                <a:close/>
              </a:path>
            </a:pathLst>
          </a:custGeom>
          <a:solidFill>
            <a:srgbClr val="595959">
              <a:alpha val="7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2" name="object 62" descr=""/>
          <p:cNvSpPr/>
          <p:nvPr/>
        </p:nvSpPr>
        <p:spPr>
          <a:xfrm>
            <a:off x="5218832" y="7337133"/>
            <a:ext cx="332740" cy="367665"/>
          </a:xfrm>
          <a:custGeom>
            <a:avLst/>
            <a:gdLst/>
            <a:ahLst/>
            <a:cxnLst/>
            <a:rect l="l" t="t" r="r" b="b"/>
            <a:pathLst>
              <a:path w="332739" h="367665">
                <a:moveTo>
                  <a:pt x="332308" y="367086"/>
                </a:moveTo>
                <a:lnTo>
                  <a:pt x="291030" y="367086"/>
                </a:lnTo>
                <a:lnTo>
                  <a:pt x="291030" y="172797"/>
                </a:lnTo>
                <a:lnTo>
                  <a:pt x="199301" y="172797"/>
                </a:lnTo>
                <a:lnTo>
                  <a:pt x="199301" y="132821"/>
                </a:lnTo>
                <a:lnTo>
                  <a:pt x="291030" y="132821"/>
                </a:lnTo>
                <a:lnTo>
                  <a:pt x="291030" y="0"/>
                </a:lnTo>
                <a:lnTo>
                  <a:pt x="332308" y="0"/>
                </a:lnTo>
                <a:lnTo>
                  <a:pt x="332308" y="367086"/>
                </a:lnTo>
                <a:close/>
              </a:path>
              <a:path w="332739" h="367665">
                <a:moveTo>
                  <a:pt x="0" y="345164"/>
                </a:moveTo>
                <a:lnTo>
                  <a:pt x="0" y="301750"/>
                </a:lnTo>
                <a:lnTo>
                  <a:pt x="27259" y="289979"/>
                </a:lnTo>
                <a:lnTo>
                  <a:pt x="50413" y="265636"/>
                </a:lnTo>
                <a:lnTo>
                  <a:pt x="69438" y="230254"/>
                </a:lnTo>
                <a:lnTo>
                  <a:pt x="84313" y="185369"/>
                </a:lnTo>
                <a:lnTo>
                  <a:pt x="94954" y="132821"/>
                </a:lnTo>
                <a:lnTo>
                  <a:pt x="101526" y="73221"/>
                </a:lnTo>
                <a:lnTo>
                  <a:pt x="103758" y="10746"/>
                </a:lnTo>
                <a:lnTo>
                  <a:pt x="103820" y="9026"/>
                </a:lnTo>
                <a:lnTo>
                  <a:pt x="145932" y="10746"/>
                </a:lnTo>
                <a:lnTo>
                  <a:pt x="145241" y="47578"/>
                </a:lnTo>
                <a:lnTo>
                  <a:pt x="143221" y="82637"/>
                </a:lnTo>
                <a:lnTo>
                  <a:pt x="139951" y="115923"/>
                </a:lnTo>
                <a:lnTo>
                  <a:pt x="135508" y="147436"/>
                </a:lnTo>
                <a:lnTo>
                  <a:pt x="169888" y="201596"/>
                </a:lnTo>
                <a:lnTo>
                  <a:pt x="123416" y="201596"/>
                </a:lnTo>
                <a:lnTo>
                  <a:pt x="101846" y="259995"/>
                </a:lnTo>
                <a:lnTo>
                  <a:pt x="73747" y="304168"/>
                </a:lnTo>
                <a:lnTo>
                  <a:pt x="39629" y="332947"/>
                </a:lnTo>
                <a:lnTo>
                  <a:pt x="0" y="345164"/>
                </a:lnTo>
                <a:close/>
              </a:path>
              <a:path w="332739" h="367665">
                <a:moveTo>
                  <a:pt x="212226" y="346024"/>
                </a:moveTo>
                <a:lnTo>
                  <a:pt x="123416" y="201596"/>
                </a:lnTo>
                <a:lnTo>
                  <a:pt x="169888" y="201596"/>
                </a:lnTo>
                <a:lnTo>
                  <a:pt x="246833" y="322813"/>
                </a:lnTo>
                <a:lnTo>
                  <a:pt x="212226" y="346024"/>
                </a:lnTo>
                <a:close/>
              </a:path>
            </a:pathLst>
          </a:custGeom>
          <a:solidFill>
            <a:srgbClr val="595959">
              <a:alpha val="7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3" name="object 63" descr=""/>
          <p:cNvSpPr/>
          <p:nvPr/>
        </p:nvSpPr>
        <p:spPr>
          <a:xfrm>
            <a:off x="5908049" y="7337133"/>
            <a:ext cx="41275" cy="367665"/>
          </a:xfrm>
          <a:custGeom>
            <a:avLst/>
            <a:gdLst/>
            <a:ahLst/>
            <a:cxnLst/>
            <a:rect l="l" t="t" r="r" b="b"/>
            <a:pathLst>
              <a:path w="41275" h="367665">
                <a:moveTo>
                  <a:pt x="41277" y="367086"/>
                </a:moveTo>
                <a:lnTo>
                  <a:pt x="0" y="367086"/>
                </a:lnTo>
                <a:lnTo>
                  <a:pt x="0" y="0"/>
                </a:lnTo>
                <a:lnTo>
                  <a:pt x="41277" y="0"/>
                </a:lnTo>
                <a:lnTo>
                  <a:pt x="41277" y="367086"/>
                </a:lnTo>
                <a:close/>
              </a:path>
            </a:pathLst>
          </a:custGeom>
          <a:solidFill>
            <a:srgbClr val="595959">
              <a:alpha val="7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4" name="object 64" descr=""/>
          <p:cNvSpPr/>
          <p:nvPr/>
        </p:nvSpPr>
        <p:spPr>
          <a:xfrm>
            <a:off x="5637441" y="7347889"/>
            <a:ext cx="201930" cy="334645"/>
          </a:xfrm>
          <a:custGeom>
            <a:avLst/>
            <a:gdLst/>
            <a:ahLst/>
            <a:cxnLst/>
            <a:rect l="l" t="t" r="r" b="b"/>
            <a:pathLst>
              <a:path w="201929" h="334645">
                <a:moveTo>
                  <a:pt x="201803" y="165481"/>
                </a:moveTo>
                <a:lnTo>
                  <a:pt x="160947" y="165481"/>
                </a:lnTo>
                <a:lnTo>
                  <a:pt x="160947" y="295300"/>
                </a:lnTo>
                <a:lnTo>
                  <a:pt x="201803" y="295300"/>
                </a:lnTo>
                <a:lnTo>
                  <a:pt x="201803" y="165481"/>
                </a:lnTo>
                <a:close/>
              </a:path>
              <a:path w="201929" h="334645">
                <a:moveTo>
                  <a:pt x="201803" y="126568"/>
                </a:moveTo>
                <a:lnTo>
                  <a:pt x="40868" y="126568"/>
                </a:lnTo>
                <a:lnTo>
                  <a:pt x="40868" y="215"/>
                </a:lnTo>
                <a:lnTo>
                  <a:pt x="0" y="215"/>
                </a:lnTo>
                <a:lnTo>
                  <a:pt x="0" y="126568"/>
                </a:lnTo>
                <a:lnTo>
                  <a:pt x="0" y="165252"/>
                </a:lnTo>
                <a:lnTo>
                  <a:pt x="0" y="295478"/>
                </a:lnTo>
                <a:lnTo>
                  <a:pt x="0" y="334149"/>
                </a:lnTo>
                <a:lnTo>
                  <a:pt x="201803" y="334149"/>
                </a:lnTo>
                <a:lnTo>
                  <a:pt x="201803" y="295478"/>
                </a:lnTo>
                <a:lnTo>
                  <a:pt x="40868" y="295478"/>
                </a:lnTo>
                <a:lnTo>
                  <a:pt x="40868" y="165252"/>
                </a:lnTo>
                <a:lnTo>
                  <a:pt x="201803" y="165252"/>
                </a:lnTo>
                <a:lnTo>
                  <a:pt x="201803" y="126568"/>
                </a:lnTo>
                <a:close/>
              </a:path>
              <a:path w="201929" h="334645">
                <a:moveTo>
                  <a:pt x="201803" y="0"/>
                </a:moveTo>
                <a:lnTo>
                  <a:pt x="160947" y="0"/>
                </a:lnTo>
                <a:lnTo>
                  <a:pt x="160947" y="126365"/>
                </a:lnTo>
                <a:lnTo>
                  <a:pt x="201803" y="126365"/>
                </a:lnTo>
                <a:lnTo>
                  <a:pt x="201803" y="0"/>
                </a:lnTo>
                <a:close/>
              </a:path>
            </a:pathLst>
          </a:custGeom>
          <a:solidFill>
            <a:srgbClr val="595959">
              <a:alpha val="7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5" name="object 65" descr=""/>
          <p:cNvSpPr/>
          <p:nvPr/>
        </p:nvSpPr>
        <p:spPr>
          <a:xfrm>
            <a:off x="6018123" y="7338852"/>
            <a:ext cx="356235" cy="347980"/>
          </a:xfrm>
          <a:custGeom>
            <a:avLst/>
            <a:gdLst/>
            <a:ahLst/>
            <a:cxnLst/>
            <a:rect l="l" t="t" r="r" b="b"/>
            <a:pathLst>
              <a:path w="356235" h="347979">
                <a:moveTo>
                  <a:pt x="7088" y="229106"/>
                </a:moveTo>
                <a:lnTo>
                  <a:pt x="7088" y="188701"/>
                </a:lnTo>
                <a:lnTo>
                  <a:pt x="44920" y="181857"/>
                </a:lnTo>
                <a:lnTo>
                  <a:pt x="80424" y="162608"/>
                </a:lnTo>
                <a:lnTo>
                  <a:pt x="112315" y="132875"/>
                </a:lnTo>
                <a:lnTo>
                  <a:pt x="139307" y="94581"/>
                </a:lnTo>
                <a:lnTo>
                  <a:pt x="160114" y="49648"/>
                </a:lnTo>
                <a:lnTo>
                  <a:pt x="173450" y="0"/>
                </a:lnTo>
                <a:lnTo>
                  <a:pt x="215979" y="7737"/>
                </a:lnTo>
                <a:lnTo>
                  <a:pt x="211601" y="28752"/>
                </a:lnTo>
                <a:lnTo>
                  <a:pt x="205972" y="49163"/>
                </a:lnTo>
                <a:lnTo>
                  <a:pt x="199093" y="68848"/>
                </a:lnTo>
                <a:lnTo>
                  <a:pt x="190962" y="87688"/>
                </a:lnTo>
                <a:lnTo>
                  <a:pt x="239915" y="121645"/>
                </a:lnTo>
                <a:lnTo>
                  <a:pt x="173033" y="121645"/>
                </a:lnTo>
                <a:lnTo>
                  <a:pt x="139423" y="165819"/>
                </a:lnTo>
                <a:lnTo>
                  <a:pt x="99598" y="199716"/>
                </a:lnTo>
                <a:lnTo>
                  <a:pt x="55004" y="221443"/>
                </a:lnTo>
                <a:lnTo>
                  <a:pt x="7088" y="229106"/>
                </a:lnTo>
                <a:close/>
              </a:path>
              <a:path w="356235" h="347979">
                <a:moveTo>
                  <a:pt x="325220" y="230396"/>
                </a:moveTo>
                <a:lnTo>
                  <a:pt x="173033" y="121645"/>
                </a:lnTo>
                <a:lnTo>
                  <a:pt x="239915" y="121645"/>
                </a:lnTo>
                <a:lnTo>
                  <a:pt x="347735" y="196438"/>
                </a:lnTo>
                <a:lnTo>
                  <a:pt x="325220" y="230396"/>
                </a:lnTo>
                <a:close/>
              </a:path>
              <a:path w="356235" h="347979">
                <a:moveTo>
                  <a:pt x="355657" y="347743"/>
                </a:moveTo>
                <a:lnTo>
                  <a:pt x="0" y="347743"/>
                </a:lnTo>
                <a:lnTo>
                  <a:pt x="0" y="307768"/>
                </a:lnTo>
                <a:lnTo>
                  <a:pt x="355657" y="307768"/>
                </a:lnTo>
                <a:lnTo>
                  <a:pt x="355657" y="347743"/>
                </a:lnTo>
                <a:close/>
              </a:path>
            </a:pathLst>
          </a:custGeom>
          <a:solidFill>
            <a:srgbClr val="595959">
              <a:alpha val="7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6" name="object 66" descr=""/>
          <p:cNvSpPr/>
          <p:nvPr/>
        </p:nvSpPr>
        <p:spPr>
          <a:xfrm>
            <a:off x="6535673" y="7345527"/>
            <a:ext cx="356235" cy="367665"/>
          </a:xfrm>
          <a:custGeom>
            <a:avLst/>
            <a:gdLst/>
            <a:ahLst/>
            <a:cxnLst/>
            <a:rect l="l" t="t" r="r" b="b"/>
            <a:pathLst>
              <a:path w="356234" h="367665">
                <a:moveTo>
                  <a:pt x="330225" y="0"/>
                </a:moveTo>
                <a:lnTo>
                  <a:pt x="23342" y="0"/>
                </a:lnTo>
                <a:lnTo>
                  <a:pt x="23342" y="39966"/>
                </a:lnTo>
                <a:lnTo>
                  <a:pt x="287274" y="39966"/>
                </a:lnTo>
                <a:lnTo>
                  <a:pt x="287274" y="167614"/>
                </a:lnTo>
                <a:lnTo>
                  <a:pt x="330225" y="167614"/>
                </a:lnTo>
                <a:lnTo>
                  <a:pt x="330225" y="39966"/>
                </a:lnTo>
                <a:lnTo>
                  <a:pt x="330225" y="0"/>
                </a:lnTo>
                <a:close/>
              </a:path>
              <a:path w="356234" h="367665">
                <a:moveTo>
                  <a:pt x="355650" y="198361"/>
                </a:moveTo>
                <a:lnTo>
                  <a:pt x="0" y="198361"/>
                </a:lnTo>
                <a:lnTo>
                  <a:pt x="0" y="238772"/>
                </a:lnTo>
                <a:lnTo>
                  <a:pt x="154266" y="238772"/>
                </a:lnTo>
                <a:lnTo>
                  <a:pt x="154266" y="367296"/>
                </a:lnTo>
                <a:lnTo>
                  <a:pt x="196799" y="367296"/>
                </a:lnTo>
                <a:lnTo>
                  <a:pt x="196799" y="238772"/>
                </a:lnTo>
                <a:lnTo>
                  <a:pt x="355650" y="238772"/>
                </a:lnTo>
                <a:lnTo>
                  <a:pt x="355650" y="198361"/>
                </a:lnTo>
                <a:close/>
              </a:path>
            </a:pathLst>
          </a:custGeom>
          <a:solidFill>
            <a:srgbClr val="595959">
              <a:alpha val="7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7" name="object 67" descr=""/>
          <p:cNvSpPr/>
          <p:nvPr/>
        </p:nvSpPr>
        <p:spPr>
          <a:xfrm>
            <a:off x="6936781" y="7350888"/>
            <a:ext cx="356235" cy="335915"/>
          </a:xfrm>
          <a:custGeom>
            <a:avLst/>
            <a:gdLst/>
            <a:ahLst/>
            <a:cxnLst/>
            <a:rect l="l" t="t" r="r" b="b"/>
            <a:pathLst>
              <a:path w="356234" h="335915">
                <a:moveTo>
                  <a:pt x="335643" y="39115"/>
                </a:moveTo>
                <a:lnTo>
                  <a:pt x="18345" y="39115"/>
                </a:lnTo>
                <a:lnTo>
                  <a:pt x="18345" y="0"/>
                </a:lnTo>
                <a:lnTo>
                  <a:pt x="335643" y="0"/>
                </a:lnTo>
                <a:lnTo>
                  <a:pt x="335643" y="39115"/>
                </a:lnTo>
                <a:close/>
              </a:path>
              <a:path w="356234" h="335915">
                <a:moveTo>
                  <a:pt x="10423" y="211053"/>
                </a:moveTo>
                <a:lnTo>
                  <a:pt x="10423" y="171507"/>
                </a:lnTo>
                <a:lnTo>
                  <a:pt x="53242" y="162897"/>
                </a:lnTo>
                <a:lnTo>
                  <a:pt x="91598" y="145022"/>
                </a:lnTo>
                <a:lnTo>
                  <a:pt x="123930" y="118214"/>
                </a:lnTo>
                <a:lnTo>
                  <a:pt x="148677" y="82801"/>
                </a:lnTo>
                <a:lnTo>
                  <a:pt x="164277" y="39115"/>
                </a:lnTo>
                <a:lnTo>
                  <a:pt x="208057" y="39115"/>
                </a:lnTo>
                <a:lnTo>
                  <a:pt x="205171" y="52729"/>
                </a:lnTo>
                <a:lnTo>
                  <a:pt x="201542" y="65819"/>
                </a:lnTo>
                <a:lnTo>
                  <a:pt x="197210" y="78345"/>
                </a:lnTo>
                <a:lnTo>
                  <a:pt x="192213" y="90267"/>
                </a:lnTo>
                <a:lnTo>
                  <a:pt x="251408" y="124224"/>
                </a:lnTo>
                <a:lnTo>
                  <a:pt x="172616" y="124224"/>
                </a:lnTo>
                <a:lnTo>
                  <a:pt x="141059" y="159129"/>
                </a:lnTo>
                <a:lnTo>
                  <a:pt x="102465" y="185531"/>
                </a:lnTo>
                <a:lnTo>
                  <a:pt x="58398" y="202987"/>
                </a:lnTo>
                <a:lnTo>
                  <a:pt x="10423" y="211053"/>
                </a:lnTo>
                <a:close/>
              </a:path>
              <a:path w="356234" h="335915">
                <a:moveTo>
                  <a:pt x="327721" y="213632"/>
                </a:moveTo>
                <a:lnTo>
                  <a:pt x="172616" y="124224"/>
                </a:lnTo>
                <a:lnTo>
                  <a:pt x="251408" y="124224"/>
                </a:lnTo>
                <a:lnTo>
                  <a:pt x="347318" y="179245"/>
                </a:lnTo>
                <a:lnTo>
                  <a:pt x="327721" y="213632"/>
                </a:lnTo>
                <a:close/>
              </a:path>
              <a:path w="356234" h="335915">
                <a:moveTo>
                  <a:pt x="198050" y="295732"/>
                </a:moveTo>
                <a:lnTo>
                  <a:pt x="156772" y="295732"/>
                </a:lnTo>
                <a:lnTo>
                  <a:pt x="156772" y="202456"/>
                </a:lnTo>
                <a:lnTo>
                  <a:pt x="198050" y="202456"/>
                </a:lnTo>
                <a:lnTo>
                  <a:pt x="198050" y="295732"/>
                </a:lnTo>
                <a:close/>
              </a:path>
              <a:path w="356234" h="335915">
                <a:moveTo>
                  <a:pt x="355657" y="335708"/>
                </a:moveTo>
                <a:lnTo>
                  <a:pt x="0" y="335708"/>
                </a:lnTo>
                <a:lnTo>
                  <a:pt x="0" y="295732"/>
                </a:lnTo>
                <a:lnTo>
                  <a:pt x="355657" y="295732"/>
                </a:lnTo>
                <a:lnTo>
                  <a:pt x="355657" y="335708"/>
                </a:lnTo>
                <a:close/>
              </a:path>
            </a:pathLst>
          </a:custGeom>
          <a:solidFill>
            <a:srgbClr val="595959">
              <a:alpha val="7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8" name="object 68" descr=""/>
          <p:cNvSpPr/>
          <p:nvPr/>
        </p:nvSpPr>
        <p:spPr>
          <a:xfrm>
            <a:off x="7337882" y="7341654"/>
            <a:ext cx="356235" cy="358775"/>
          </a:xfrm>
          <a:custGeom>
            <a:avLst/>
            <a:gdLst/>
            <a:ahLst/>
            <a:cxnLst/>
            <a:rect l="l" t="t" r="r" b="b"/>
            <a:pathLst>
              <a:path w="356234" h="358775">
                <a:moveTo>
                  <a:pt x="335229" y="108305"/>
                </a:moveTo>
                <a:lnTo>
                  <a:pt x="65874" y="108305"/>
                </a:lnTo>
                <a:lnTo>
                  <a:pt x="65874" y="83807"/>
                </a:lnTo>
                <a:lnTo>
                  <a:pt x="330225" y="83807"/>
                </a:lnTo>
                <a:lnTo>
                  <a:pt x="330225" y="55448"/>
                </a:lnTo>
                <a:lnTo>
                  <a:pt x="330225" y="29654"/>
                </a:lnTo>
                <a:lnTo>
                  <a:pt x="330225" y="0"/>
                </a:lnTo>
                <a:lnTo>
                  <a:pt x="25844" y="0"/>
                </a:lnTo>
                <a:lnTo>
                  <a:pt x="25844" y="29654"/>
                </a:lnTo>
                <a:lnTo>
                  <a:pt x="290195" y="29654"/>
                </a:lnTo>
                <a:lnTo>
                  <a:pt x="290195" y="55448"/>
                </a:lnTo>
                <a:lnTo>
                  <a:pt x="25844" y="55448"/>
                </a:lnTo>
                <a:lnTo>
                  <a:pt x="25844" y="83807"/>
                </a:lnTo>
                <a:lnTo>
                  <a:pt x="25844" y="108305"/>
                </a:lnTo>
                <a:lnTo>
                  <a:pt x="25844" y="137960"/>
                </a:lnTo>
                <a:lnTo>
                  <a:pt x="335229" y="137960"/>
                </a:lnTo>
                <a:lnTo>
                  <a:pt x="335229" y="108305"/>
                </a:lnTo>
                <a:close/>
              </a:path>
              <a:path w="356234" h="358775">
                <a:moveTo>
                  <a:pt x="337312" y="328790"/>
                </a:moveTo>
                <a:lnTo>
                  <a:pt x="64630" y="328790"/>
                </a:lnTo>
                <a:lnTo>
                  <a:pt x="64630" y="304292"/>
                </a:lnTo>
                <a:lnTo>
                  <a:pt x="331050" y="304292"/>
                </a:lnTo>
                <a:lnTo>
                  <a:pt x="331050" y="275920"/>
                </a:lnTo>
                <a:lnTo>
                  <a:pt x="331050" y="252717"/>
                </a:lnTo>
                <a:lnTo>
                  <a:pt x="331050" y="221767"/>
                </a:lnTo>
                <a:lnTo>
                  <a:pt x="23761" y="221767"/>
                </a:lnTo>
                <a:lnTo>
                  <a:pt x="23761" y="252717"/>
                </a:lnTo>
                <a:lnTo>
                  <a:pt x="291033" y="252717"/>
                </a:lnTo>
                <a:lnTo>
                  <a:pt x="291033" y="275920"/>
                </a:lnTo>
                <a:lnTo>
                  <a:pt x="24599" y="275920"/>
                </a:lnTo>
                <a:lnTo>
                  <a:pt x="24599" y="304292"/>
                </a:lnTo>
                <a:lnTo>
                  <a:pt x="24599" y="328790"/>
                </a:lnTo>
                <a:lnTo>
                  <a:pt x="24599" y="358444"/>
                </a:lnTo>
                <a:lnTo>
                  <a:pt x="337312" y="358444"/>
                </a:lnTo>
                <a:lnTo>
                  <a:pt x="337312" y="328790"/>
                </a:lnTo>
                <a:close/>
              </a:path>
              <a:path w="356234" h="358775">
                <a:moveTo>
                  <a:pt x="355650" y="164414"/>
                </a:moveTo>
                <a:lnTo>
                  <a:pt x="0" y="164414"/>
                </a:lnTo>
                <a:lnTo>
                  <a:pt x="0" y="195364"/>
                </a:lnTo>
                <a:lnTo>
                  <a:pt x="355650" y="195364"/>
                </a:lnTo>
                <a:lnTo>
                  <a:pt x="355650" y="164414"/>
                </a:lnTo>
                <a:close/>
              </a:path>
            </a:pathLst>
          </a:custGeom>
          <a:solidFill>
            <a:srgbClr val="595959">
              <a:alpha val="7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9" name="object 69" descr=""/>
          <p:cNvSpPr/>
          <p:nvPr/>
        </p:nvSpPr>
        <p:spPr>
          <a:xfrm>
            <a:off x="7855585" y="7345527"/>
            <a:ext cx="356235" cy="367665"/>
          </a:xfrm>
          <a:custGeom>
            <a:avLst/>
            <a:gdLst/>
            <a:ahLst/>
            <a:cxnLst/>
            <a:rect l="l" t="t" r="r" b="b"/>
            <a:pathLst>
              <a:path w="356234" h="367665">
                <a:moveTo>
                  <a:pt x="330225" y="0"/>
                </a:moveTo>
                <a:lnTo>
                  <a:pt x="23355" y="0"/>
                </a:lnTo>
                <a:lnTo>
                  <a:pt x="23355" y="39966"/>
                </a:lnTo>
                <a:lnTo>
                  <a:pt x="287286" y="39966"/>
                </a:lnTo>
                <a:lnTo>
                  <a:pt x="287286" y="167614"/>
                </a:lnTo>
                <a:lnTo>
                  <a:pt x="330225" y="167614"/>
                </a:lnTo>
                <a:lnTo>
                  <a:pt x="330225" y="39966"/>
                </a:lnTo>
                <a:lnTo>
                  <a:pt x="330225" y="0"/>
                </a:lnTo>
                <a:close/>
              </a:path>
              <a:path w="356234" h="367665">
                <a:moveTo>
                  <a:pt x="355663" y="198361"/>
                </a:moveTo>
                <a:lnTo>
                  <a:pt x="0" y="198361"/>
                </a:lnTo>
                <a:lnTo>
                  <a:pt x="0" y="238772"/>
                </a:lnTo>
                <a:lnTo>
                  <a:pt x="154279" y="238772"/>
                </a:lnTo>
                <a:lnTo>
                  <a:pt x="154279" y="367296"/>
                </a:lnTo>
                <a:lnTo>
                  <a:pt x="196799" y="367296"/>
                </a:lnTo>
                <a:lnTo>
                  <a:pt x="196799" y="238772"/>
                </a:lnTo>
                <a:lnTo>
                  <a:pt x="355663" y="238772"/>
                </a:lnTo>
                <a:lnTo>
                  <a:pt x="355663" y="198361"/>
                </a:lnTo>
                <a:close/>
              </a:path>
            </a:pathLst>
          </a:custGeom>
          <a:solidFill>
            <a:srgbClr val="595959">
              <a:alpha val="7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0" name="object 70" descr=""/>
          <p:cNvSpPr/>
          <p:nvPr/>
        </p:nvSpPr>
        <p:spPr>
          <a:xfrm>
            <a:off x="8257533" y="7330685"/>
            <a:ext cx="342900" cy="368935"/>
          </a:xfrm>
          <a:custGeom>
            <a:avLst/>
            <a:gdLst/>
            <a:ahLst/>
            <a:cxnLst/>
            <a:rect l="l" t="t" r="r" b="b"/>
            <a:pathLst>
              <a:path w="342900" h="368934">
                <a:moveTo>
                  <a:pt x="140511" y="42554"/>
                </a:moveTo>
                <a:lnTo>
                  <a:pt x="98816" y="42554"/>
                </a:lnTo>
                <a:lnTo>
                  <a:pt x="98816" y="0"/>
                </a:lnTo>
                <a:lnTo>
                  <a:pt x="140511" y="0"/>
                </a:lnTo>
                <a:lnTo>
                  <a:pt x="140511" y="42554"/>
                </a:lnTo>
                <a:close/>
              </a:path>
              <a:path w="342900" h="368934">
                <a:moveTo>
                  <a:pt x="229738" y="76512"/>
                </a:moveTo>
                <a:lnTo>
                  <a:pt x="0" y="76512"/>
                </a:lnTo>
                <a:lnTo>
                  <a:pt x="0" y="42554"/>
                </a:lnTo>
                <a:lnTo>
                  <a:pt x="229738" y="42554"/>
                </a:lnTo>
                <a:lnTo>
                  <a:pt x="229738" y="76512"/>
                </a:lnTo>
                <a:close/>
              </a:path>
              <a:path w="342900" h="368934">
                <a:moveTo>
                  <a:pt x="334392" y="281118"/>
                </a:moveTo>
                <a:lnTo>
                  <a:pt x="293532" y="281118"/>
                </a:lnTo>
                <a:lnTo>
                  <a:pt x="293532" y="211483"/>
                </a:lnTo>
                <a:lnTo>
                  <a:pt x="239745" y="211483"/>
                </a:lnTo>
                <a:lnTo>
                  <a:pt x="239745" y="175376"/>
                </a:lnTo>
                <a:lnTo>
                  <a:pt x="293532" y="175376"/>
                </a:lnTo>
                <a:lnTo>
                  <a:pt x="293532" y="125514"/>
                </a:lnTo>
                <a:lnTo>
                  <a:pt x="239745" y="125514"/>
                </a:lnTo>
                <a:lnTo>
                  <a:pt x="239745" y="89407"/>
                </a:lnTo>
                <a:lnTo>
                  <a:pt x="293532" y="89407"/>
                </a:lnTo>
                <a:lnTo>
                  <a:pt x="293532" y="6447"/>
                </a:lnTo>
                <a:lnTo>
                  <a:pt x="334392" y="6447"/>
                </a:lnTo>
                <a:lnTo>
                  <a:pt x="334392" y="281118"/>
                </a:lnTo>
                <a:close/>
              </a:path>
              <a:path w="342900" h="368934">
                <a:moveTo>
                  <a:pt x="119664" y="247160"/>
                </a:moveTo>
                <a:lnTo>
                  <a:pt x="78881" y="242311"/>
                </a:lnTo>
                <a:lnTo>
                  <a:pt x="46072" y="228032"/>
                </a:lnTo>
                <a:lnTo>
                  <a:pt x="24209" y="204726"/>
                </a:lnTo>
                <a:lnTo>
                  <a:pt x="16261" y="172797"/>
                </a:lnTo>
                <a:lnTo>
                  <a:pt x="24209" y="141049"/>
                </a:lnTo>
                <a:lnTo>
                  <a:pt x="46072" y="117723"/>
                </a:lnTo>
                <a:lnTo>
                  <a:pt x="78881" y="103343"/>
                </a:lnTo>
                <a:lnTo>
                  <a:pt x="119664" y="98434"/>
                </a:lnTo>
                <a:lnTo>
                  <a:pt x="160381" y="103343"/>
                </a:lnTo>
                <a:lnTo>
                  <a:pt x="193047" y="117723"/>
                </a:lnTo>
                <a:lnTo>
                  <a:pt x="205505" y="131102"/>
                </a:lnTo>
                <a:lnTo>
                  <a:pt x="119664" y="131102"/>
                </a:lnTo>
                <a:lnTo>
                  <a:pt x="92810" y="134292"/>
                </a:lnTo>
                <a:lnTo>
                  <a:pt x="72757" y="143084"/>
                </a:lnTo>
                <a:lnTo>
                  <a:pt x="60210" y="156308"/>
                </a:lnTo>
                <a:lnTo>
                  <a:pt x="55871" y="172797"/>
                </a:lnTo>
                <a:lnTo>
                  <a:pt x="60210" y="189534"/>
                </a:lnTo>
                <a:lnTo>
                  <a:pt x="72757" y="202886"/>
                </a:lnTo>
                <a:lnTo>
                  <a:pt x="92810" y="211725"/>
                </a:lnTo>
                <a:lnTo>
                  <a:pt x="119664" y="214922"/>
                </a:lnTo>
                <a:lnTo>
                  <a:pt x="205265" y="214922"/>
                </a:lnTo>
                <a:lnTo>
                  <a:pt x="193047" y="228032"/>
                </a:lnTo>
                <a:lnTo>
                  <a:pt x="160381" y="242311"/>
                </a:lnTo>
                <a:lnTo>
                  <a:pt x="119664" y="247160"/>
                </a:lnTo>
                <a:close/>
              </a:path>
              <a:path w="342900" h="368934">
                <a:moveTo>
                  <a:pt x="205265" y="214922"/>
                </a:moveTo>
                <a:lnTo>
                  <a:pt x="119664" y="214922"/>
                </a:lnTo>
                <a:lnTo>
                  <a:pt x="146277" y="211725"/>
                </a:lnTo>
                <a:lnTo>
                  <a:pt x="166206" y="202886"/>
                </a:lnTo>
                <a:lnTo>
                  <a:pt x="178708" y="189534"/>
                </a:lnTo>
                <a:lnTo>
                  <a:pt x="183040" y="172797"/>
                </a:lnTo>
                <a:lnTo>
                  <a:pt x="178708" y="156308"/>
                </a:lnTo>
                <a:lnTo>
                  <a:pt x="166206" y="143084"/>
                </a:lnTo>
                <a:lnTo>
                  <a:pt x="146277" y="134292"/>
                </a:lnTo>
                <a:lnTo>
                  <a:pt x="119664" y="131102"/>
                </a:lnTo>
                <a:lnTo>
                  <a:pt x="205505" y="131102"/>
                </a:lnTo>
                <a:lnTo>
                  <a:pt x="214767" y="141049"/>
                </a:lnTo>
                <a:lnTo>
                  <a:pt x="222650" y="172797"/>
                </a:lnTo>
                <a:lnTo>
                  <a:pt x="214767" y="204726"/>
                </a:lnTo>
                <a:lnTo>
                  <a:pt x="205265" y="214922"/>
                </a:lnTo>
                <a:close/>
              </a:path>
              <a:path w="342900" h="368934">
                <a:moveTo>
                  <a:pt x="342731" y="368806"/>
                </a:moveTo>
                <a:lnTo>
                  <a:pt x="31271" y="368806"/>
                </a:lnTo>
                <a:lnTo>
                  <a:pt x="31271" y="264354"/>
                </a:lnTo>
                <a:lnTo>
                  <a:pt x="72966" y="264354"/>
                </a:lnTo>
                <a:lnTo>
                  <a:pt x="72966" y="330980"/>
                </a:lnTo>
                <a:lnTo>
                  <a:pt x="342731" y="330980"/>
                </a:lnTo>
                <a:lnTo>
                  <a:pt x="342731" y="368806"/>
                </a:lnTo>
                <a:close/>
              </a:path>
            </a:pathLst>
          </a:custGeom>
          <a:solidFill>
            <a:srgbClr val="595959">
              <a:alpha val="7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1" name="object 71" descr=""/>
          <p:cNvSpPr/>
          <p:nvPr/>
        </p:nvSpPr>
        <p:spPr>
          <a:xfrm>
            <a:off x="8665726" y="7336273"/>
            <a:ext cx="364490" cy="368300"/>
          </a:xfrm>
          <a:custGeom>
            <a:avLst/>
            <a:gdLst/>
            <a:ahLst/>
            <a:cxnLst/>
            <a:rect l="l" t="t" r="r" b="b"/>
            <a:pathLst>
              <a:path w="364490" h="368300">
                <a:moveTo>
                  <a:pt x="136342" y="58888"/>
                </a:moveTo>
                <a:lnTo>
                  <a:pt x="94230" y="58888"/>
                </a:lnTo>
                <a:lnTo>
                  <a:pt x="94230" y="0"/>
                </a:lnTo>
                <a:lnTo>
                  <a:pt x="136342" y="0"/>
                </a:lnTo>
                <a:lnTo>
                  <a:pt x="136342" y="58888"/>
                </a:lnTo>
                <a:close/>
              </a:path>
              <a:path w="364490" h="368300">
                <a:moveTo>
                  <a:pt x="230989" y="96714"/>
                </a:moveTo>
                <a:lnTo>
                  <a:pt x="0" y="96714"/>
                </a:lnTo>
                <a:lnTo>
                  <a:pt x="0" y="58888"/>
                </a:lnTo>
                <a:lnTo>
                  <a:pt x="230989" y="58888"/>
                </a:lnTo>
                <a:lnTo>
                  <a:pt x="230989" y="96714"/>
                </a:lnTo>
                <a:close/>
              </a:path>
              <a:path w="364490" h="368300">
                <a:moveTo>
                  <a:pt x="314379" y="367946"/>
                </a:moveTo>
                <a:lnTo>
                  <a:pt x="273101" y="367946"/>
                </a:lnTo>
                <a:lnTo>
                  <a:pt x="273101" y="859"/>
                </a:lnTo>
                <a:lnTo>
                  <a:pt x="314379" y="859"/>
                </a:lnTo>
                <a:lnTo>
                  <a:pt x="314379" y="149585"/>
                </a:lnTo>
                <a:lnTo>
                  <a:pt x="364413" y="149585"/>
                </a:lnTo>
                <a:lnTo>
                  <a:pt x="364413" y="190420"/>
                </a:lnTo>
                <a:lnTo>
                  <a:pt x="314379" y="190420"/>
                </a:lnTo>
                <a:lnTo>
                  <a:pt x="314379" y="367946"/>
                </a:lnTo>
                <a:close/>
              </a:path>
              <a:path w="364490" h="368300">
                <a:moveTo>
                  <a:pt x="115494" y="350323"/>
                </a:moveTo>
                <a:lnTo>
                  <a:pt x="75539" y="342283"/>
                </a:lnTo>
                <a:lnTo>
                  <a:pt x="44144" y="319535"/>
                </a:lnTo>
                <a:lnTo>
                  <a:pt x="23616" y="284133"/>
                </a:lnTo>
                <a:lnTo>
                  <a:pt x="16261" y="238133"/>
                </a:lnTo>
                <a:lnTo>
                  <a:pt x="23616" y="192133"/>
                </a:lnTo>
                <a:lnTo>
                  <a:pt x="44144" y="156731"/>
                </a:lnTo>
                <a:lnTo>
                  <a:pt x="75539" y="133983"/>
                </a:lnTo>
                <a:lnTo>
                  <a:pt x="115494" y="125944"/>
                </a:lnTo>
                <a:lnTo>
                  <a:pt x="155385" y="133983"/>
                </a:lnTo>
                <a:lnTo>
                  <a:pt x="186636" y="156731"/>
                </a:lnTo>
                <a:lnTo>
                  <a:pt x="190194" y="162910"/>
                </a:lnTo>
                <a:lnTo>
                  <a:pt x="115494" y="162910"/>
                </a:lnTo>
                <a:lnTo>
                  <a:pt x="92171" y="168075"/>
                </a:lnTo>
                <a:lnTo>
                  <a:pt x="73383" y="182952"/>
                </a:lnTo>
                <a:lnTo>
                  <a:pt x="60848" y="206614"/>
                </a:lnTo>
                <a:lnTo>
                  <a:pt x="56288" y="238133"/>
                </a:lnTo>
                <a:lnTo>
                  <a:pt x="60848" y="269653"/>
                </a:lnTo>
                <a:lnTo>
                  <a:pt x="73383" y="293314"/>
                </a:lnTo>
                <a:lnTo>
                  <a:pt x="92171" y="308191"/>
                </a:lnTo>
                <a:lnTo>
                  <a:pt x="115494" y="313356"/>
                </a:lnTo>
                <a:lnTo>
                  <a:pt x="190194" y="313356"/>
                </a:lnTo>
                <a:lnTo>
                  <a:pt x="186636" y="319535"/>
                </a:lnTo>
                <a:lnTo>
                  <a:pt x="155385" y="342283"/>
                </a:lnTo>
                <a:lnTo>
                  <a:pt x="115494" y="350323"/>
                </a:lnTo>
                <a:close/>
              </a:path>
              <a:path w="364490" h="368300">
                <a:moveTo>
                  <a:pt x="190194" y="313356"/>
                </a:moveTo>
                <a:lnTo>
                  <a:pt x="115494" y="313356"/>
                </a:lnTo>
                <a:lnTo>
                  <a:pt x="138576" y="308191"/>
                </a:lnTo>
                <a:lnTo>
                  <a:pt x="157241" y="293314"/>
                </a:lnTo>
                <a:lnTo>
                  <a:pt x="169730" y="269653"/>
                </a:lnTo>
                <a:lnTo>
                  <a:pt x="174284" y="238133"/>
                </a:lnTo>
                <a:lnTo>
                  <a:pt x="169730" y="206614"/>
                </a:lnTo>
                <a:lnTo>
                  <a:pt x="157241" y="182952"/>
                </a:lnTo>
                <a:lnTo>
                  <a:pt x="138576" y="168075"/>
                </a:lnTo>
                <a:lnTo>
                  <a:pt x="115494" y="162910"/>
                </a:lnTo>
                <a:lnTo>
                  <a:pt x="190194" y="162910"/>
                </a:lnTo>
                <a:lnTo>
                  <a:pt x="207021" y="192133"/>
                </a:lnTo>
                <a:lnTo>
                  <a:pt x="214311" y="238133"/>
                </a:lnTo>
                <a:lnTo>
                  <a:pt x="207021" y="284133"/>
                </a:lnTo>
                <a:lnTo>
                  <a:pt x="190194" y="313356"/>
                </a:lnTo>
                <a:close/>
              </a:path>
            </a:pathLst>
          </a:custGeom>
          <a:solidFill>
            <a:srgbClr val="595959">
              <a:alpha val="7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2" name="object 72" descr=""/>
          <p:cNvSpPr/>
          <p:nvPr/>
        </p:nvSpPr>
        <p:spPr>
          <a:xfrm>
            <a:off x="9058897" y="7336497"/>
            <a:ext cx="356235" cy="363855"/>
          </a:xfrm>
          <a:custGeom>
            <a:avLst/>
            <a:gdLst/>
            <a:ahLst/>
            <a:cxnLst/>
            <a:rect l="l" t="t" r="r" b="b"/>
            <a:pathLst>
              <a:path w="356234" h="363854">
                <a:moveTo>
                  <a:pt x="333565" y="105727"/>
                </a:moveTo>
                <a:lnTo>
                  <a:pt x="67132" y="105727"/>
                </a:lnTo>
                <a:lnTo>
                  <a:pt x="67132" y="0"/>
                </a:lnTo>
                <a:lnTo>
                  <a:pt x="25438" y="0"/>
                </a:lnTo>
                <a:lnTo>
                  <a:pt x="25438" y="105727"/>
                </a:lnTo>
                <a:lnTo>
                  <a:pt x="25438" y="143116"/>
                </a:lnTo>
                <a:lnTo>
                  <a:pt x="333565" y="143116"/>
                </a:lnTo>
                <a:lnTo>
                  <a:pt x="333565" y="105727"/>
                </a:lnTo>
                <a:close/>
              </a:path>
              <a:path w="356234" h="363854">
                <a:moveTo>
                  <a:pt x="337312" y="326212"/>
                </a:moveTo>
                <a:lnTo>
                  <a:pt x="66713" y="326212"/>
                </a:lnTo>
                <a:lnTo>
                  <a:pt x="66713" y="254000"/>
                </a:lnTo>
                <a:lnTo>
                  <a:pt x="24599" y="254000"/>
                </a:lnTo>
                <a:lnTo>
                  <a:pt x="24599" y="326212"/>
                </a:lnTo>
                <a:lnTo>
                  <a:pt x="24599" y="363601"/>
                </a:lnTo>
                <a:lnTo>
                  <a:pt x="337312" y="363601"/>
                </a:lnTo>
                <a:lnTo>
                  <a:pt x="337312" y="326212"/>
                </a:lnTo>
                <a:close/>
              </a:path>
              <a:path w="356234" h="363854">
                <a:moveTo>
                  <a:pt x="355663" y="183324"/>
                </a:moveTo>
                <a:lnTo>
                  <a:pt x="0" y="183324"/>
                </a:lnTo>
                <a:lnTo>
                  <a:pt x="0" y="221157"/>
                </a:lnTo>
                <a:lnTo>
                  <a:pt x="355663" y="221157"/>
                </a:lnTo>
                <a:lnTo>
                  <a:pt x="355663" y="183324"/>
                </a:lnTo>
                <a:close/>
              </a:path>
            </a:pathLst>
          </a:custGeom>
          <a:solidFill>
            <a:srgbClr val="595959">
              <a:alpha val="7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3" name="object 73" descr=""/>
          <p:cNvSpPr/>
          <p:nvPr/>
        </p:nvSpPr>
        <p:spPr>
          <a:xfrm>
            <a:off x="9587663" y="7337133"/>
            <a:ext cx="338455" cy="367030"/>
          </a:xfrm>
          <a:custGeom>
            <a:avLst/>
            <a:gdLst/>
            <a:ahLst/>
            <a:cxnLst/>
            <a:rect l="l" t="t" r="r" b="b"/>
            <a:pathLst>
              <a:path w="338454" h="367029">
                <a:moveTo>
                  <a:pt x="323969" y="90267"/>
                </a:moveTo>
                <a:lnTo>
                  <a:pt x="282691" y="90267"/>
                </a:lnTo>
                <a:lnTo>
                  <a:pt x="282691" y="0"/>
                </a:lnTo>
                <a:lnTo>
                  <a:pt x="323969" y="0"/>
                </a:lnTo>
                <a:lnTo>
                  <a:pt x="323969" y="90267"/>
                </a:lnTo>
                <a:close/>
              </a:path>
              <a:path w="338454" h="367029">
                <a:moveTo>
                  <a:pt x="0" y="214922"/>
                </a:moveTo>
                <a:lnTo>
                  <a:pt x="0" y="176665"/>
                </a:lnTo>
                <a:lnTo>
                  <a:pt x="55264" y="171882"/>
                </a:lnTo>
                <a:lnTo>
                  <a:pt x="100581" y="158103"/>
                </a:lnTo>
                <a:lnTo>
                  <a:pt x="134611" y="135411"/>
                </a:lnTo>
                <a:lnTo>
                  <a:pt x="156012" y="103888"/>
                </a:lnTo>
                <a:lnTo>
                  <a:pt x="163443" y="63616"/>
                </a:lnTo>
                <a:lnTo>
                  <a:pt x="163443" y="46423"/>
                </a:lnTo>
                <a:lnTo>
                  <a:pt x="0" y="46423"/>
                </a:lnTo>
                <a:lnTo>
                  <a:pt x="0" y="9026"/>
                </a:lnTo>
                <a:lnTo>
                  <a:pt x="205138" y="9026"/>
                </a:lnTo>
                <a:lnTo>
                  <a:pt x="205029" y="63616"/>
                </a:lnTo>
                <a:lnTo>
                  <a:pt x="204975" y="66330"/>
                </a:lnTo>
                <a:lnTo>
                  <a:pt x="204461" y="74470"/>
                </a:lnTo>
                <a:lnTo>
                  <a:pt x="203555" y="82449"/>
                </a:lnTo>
                <a:lnTo>
                  <a:pt x="202220" y="90267"/>
                </a:lnTo>
                <a:lnTo>
                  <a:pt x="323969" y="90267"/>
                </a:lnTo>
                <a:lnTo>
                  <a:pt x="323969" y="129383"/>
                </a:lnTo>
                <a:lnTo>
                  <a:pt x="189294" y="129383"/>
                </a:lnTo>
                <a:lnTo>
                  <a:pt x="166966" y="160397"/>
                </a:lnTo>
                <a:lnTo>
                  <a:pt x="136052" y="184375"/>
                </a:lnTo>
                <a:lnTo>
                  <a:pt x="97372" y="201400"/>
                </a:lnTo>
                <a:lnTo>
                  <a:pt x="51748" y="211555"/>
                </a:lnTo>
                <a:lnTo>
                  <a:pt x="0" y="214922"/>
                </a:lnTo>
                <a:close/>
              </a:path>
              <a:path w="338454" h="367029">
                <a:moveTo>
                  <a:pt x="323969" y="251458"/>
                </a:moveTo>
                <a:lnTo>
                  <a:pt x="282691" y="251458"/>
                </a:lnTo>
                <a:lnTo>
                  <a:pt x="282691" y="129383"/>
                </a:lnTo>
                <a:lnTo>
                  <a:pt x="323969" y="129383"/>
                </a:lnTo>
                <a:lnTo>
                  <a:pt x="323969" y="251458"/>
                </a:lnTo>
                <a:close/>
              </a:path>
              <a:path w="338454" h="367029">
                <a:moveTo>
                  <a:pt x="16261" y="362358"/>
                </a:moveTo>
                <a:lnTo>
                  <a:pt x="16261" y="322383"/>
                </a:lnTo>
                <a:lnTo>
                  <a:pt x="65180" y="314961"/>
                </a:lnTo>
                <a:lnTo>
                  <a:pt x="109292" y="294604"/>
                </a:lnTo>
                <a:lnTo>
                  <a:pt x="143788" y="262238"/>
                </a:lnTo>
                <a:lnTo>
                  <a:pt x="163860" y="218790"/>
                </a:lnTo>
                <a:lnTo>
                  <a:pt x="205138" y="226527"/>
                </a:lnTo>
                <a:lnTo>
                  <a:pt x="202330" y="236998"/>
                </a:lnTo>
                <a:lnTo>
                  <a:pt x="198936" y="247106"/>
                </a:lnTo>
                <a:lnTo>
                  <a:pt x="194995" y="256811"/>
                </a:lnTo>
                <a:lnTo>
                  <a:pt x="190545" y="266073"/>
                </a:lnTo>
                <a:lnTo>
                  <a:pt x="261835" y="296592"/>
                </a:lnTo>
                <a:lnTo>
                  <a:pt x="168864" y="296592"/>
                </a:lnTo>
                <a:lnTo>
                  <a:pt x="137456" y="324398"/>
                </a:lnTo>
                <a:lnTo>
                  <a:pt x="100224" y="344949"/>
                </a:lnTo>
                <a:lnTo>
                  <a:pt x="59161" y="357764"/>
                </a:lnTo>
                <a:lnTo>
                  <a:pt x="16261" y="362358"/>
                </a:lnTo>
                <a:close/>
              </a:path>
              <a:path w="338454" h="367029">
                <a:moveTo>
                  <a:pt x="322718" y="366657"/>
                </a:moveTo>
                <a:lnTo>
                  <a:pt x="168864" y="296592"/>
                </a:lnTo>
                <a:lnTo>
                  <a:pt x="261835" y="296592"/>
                </a:lnTo>
                <a:lnTo>
                  <a:pt x="338145" y="329260"/>
                </a:lnTo>
                <a:lnTo>
                  <a:pt x="322718" y="366657"/>
                </a:lnTo>
                <a:close/>
              </a:path>
            </a:pathLst>
          </a:custGeom>
          <a:solidFill>
            <a:srgbClr val="595959">
              <a:alpha val="7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4" name="object 74" descr=""/>
          <p:cNvSpPr/>
          <p:nvPr/>
        </p:nvSpPr>
        <p:spPr>
          <a:xfrm>
            <a:off x="9977510" y="7335843"/>
            <a:ext cx="356235" cy="364490"/>
          </a:xfrm>
          <a:custGeom>
            <a:avLst/>
            <a:gdLst/>
            <a:ahLst/>
            <a:cxnLst/>
            <a:rect l="l" t="t" r="r" b="b"/>
            <a:pathLst>
              <a:path w="356234" h="364490">
                <a:moveTo>
                  <a:pt x="177620" y="133681"/>
                </a:moveTo>
                <a:lnTo>
                  <a:pt x="116954" y="130095"/>
                </a:lnTo>
                <a:lnTo>
                  <a:pt x="67233" y="118529"/>
                </a:lnTo>
                <a:lnTo>
                  <a:pt x="33616" y="97776"/>
                </a:lnTo>
                <a:lnTo>
                  <a:pt x="21264" y="66625"/>
                </a:lnTo>
                <a:lnTo>
                  <a:pt x="33616" y="35724"/>
                </a:lnTo>
                <a:lnTo>
                  <a:pt x="67233" y="15098"/>
                </a:lnTo>
                <a:lnTo>
                  <a:pt x="116954" y="3579"/>
                </a:lnTo>
                <a:lnTo>
                  <a:pt x="177620" y="0"/>
                </a:lnTo>
                <a:lnTo>
                  <a:pt x="238286" y="3579"/>
                </a:lnTo>
                <a:lnTo>
                  <a:pt x="288007" y="15098"/>
                </a:lnTo>
                <a:lnTo>
                  <a:pt x="315942" y="32238"/>
                </a:lnTo>
                <a:lnTo>
                  <a:pt x="177620" y="32238"/>
                </a:lnTo>
                <a:lnTo>
                  <a:pt x="133625" y="34226"/>
                </a:lnTo>
                <a:lnTo>
                  <a:pt x="97409" y="40405"/>
                </a:lnTo>
                <a:lnTo>
                  <a:pt x="72842" y="51097"/>
                </a:lnTo>
                <a:lnTo>
                  <a:pt x="63793" y="66625"/>
                </a:lnTo>
                <a:lnTo>
                  <a:pt x="72842" y="82335"/>
                </a:lnTo>
                <a:lnTo>
                  <a:pt x="97409" y="93007"/>
                </a:lnTo>
                <a:lnTo>
                  <a:pt x="133625" y="99085"/>
                </a:lnTo>
                <a:lnTo>
                  <a:pt x="177620" y="101013"/>
                </a:lnTo>
                <a:lnTo>
                  <a:pt x="316380" y="101013"/>
                </a:lnTo>
                <a:lnTo>
                  <a:pt x="288007" y="118529"/>
                </a:lnTo>
                <a:lnTo>
                  <a:pt x="238286" y="130095"/>
                </a:lnTo>
                <a:lnTo>
                  <a:pt x="177620" y="133681"/>
                </a:lnTo>
                <a:close/>
              </a:path>
              <a:path w="356234" h="364490">
                <a:moveTo>
                  <a:pt x="316380" y="101013"/>
                </a:moveTo>
                <a:lnTo>
                  <a:pt x="177620" y="101013"/>
                </a:lnTo>
                <a:lnTo>
                  <a:pt x="221614" y="99085"/>
                </a:lnTo>
                <a:lnTo>
                  <a:pt x="257830" y="93007"/>
                </a:lnTo>
                <a:lnTo>
                  <a:pt x="282398" y="82335"/>
                </a:lnTo>
                <a:lnTo>
                  <a:pt x="291447" y="66625"/>
                </a:lnTo>
                <a:lnTo>
                  <a:pt x="282398" y="51097"/>
                </a:lnTo>
                <a:lnTo>
                  <a:pt x="257830" y="40405"/>
                </a:lnTo>
                <a:lnTo>
                  <a:pt x="221614" y="34226"/>
                </a:lnTo>
                <a:lnTo>
                  <a:pt x="177620" y="32238"/>
                </a:lnTo>
                <a:lnTo>
                  <a:pt x="315942" y="32238"/>
                </a:lnTo>
                <a:lnTo>
                  <a:pt x="321623" y="35724"/>
                </a:lnTo>
                <a:lnTo>
                  <a:pt x="333976" y="66625"/>
                </a:lnTo>
                <a:lnTo>
                  <a:pt x="321623" y="97776"/>
                </a:lnTo>
                <a:lnTo>
                  <a:pt x="316380" y="101013"/>
                </a:lnTo>
                <a:close/>
              </a:path>
              <a:path w="356234" h="364490">
                <a:moveTo>
                  <a:pt x="355657" y="189561"/>
                </a:moveTo>
                <a:lnTo>
                  <a:pt x="0" y="189561"/>
                </a:lnTo>
                <a:lnTo>
                  <a:pt x="0" y="156463"/>
                </a:lnTo>
                <a:lnTo>
                  <a:pt x="355657" y="156463"/>
                </a:lnTo>
                <a:lnTo>
                  <a:pt x="355657" y="189561"/>
                </a:lnTo>
                <a:close/>
              </a:path>
              <a:path w="356234" h="364490">
                <a:moveTo>
                  <a:pt x="337311" y="364078"/>
                </a:moveTo>
                <a:lnTo>
                  <a:pt x="24599" y="364078"/>
                </a:lnTo>
                <a:lnTo>
                  <a:pt x="24599" y="276389"/>
                </a:lnTo>
                <a:lnTo>
                  <a:pt x="290613" y="276389"/>
                </a:lnTo>
                <a:lnTo>
                  <a:pt x="290613" y="250599"/>
                </a:lnTo>
                <a:lnTo>
                  <a:pt x="23766" y="250599"/>
                </a:lnTo>
                <a:lnTo>
                  <a:pt x="23766" y="218790"/>
                </a:lnTo>
                <a:lnTo>
                  <a:pt x="331057" y="218790"/>
                </a:lnTo>
                <a:lnTo>
                  <a:pt x="331057" y="306478"/>
                </a:lnTo>
                <a:lnTo>
                  <a:pt x="65044" y="306478"/>
                </a:lnTo>
                <a:lnTo>
                  <a:pt x="65044" y="332269"/>
                </a:lnTo>
                <a:lnTo>
                  <a:pt x="337311" y="332269"/>
                </a:lnTo>
                <a:lnTo>
                  <a:pt x="337311" y="364078"/>
                </a:lnTo>
                <a:close/>
              </a:path>
            </a:pathLst>
          </a:custGeom>
          <a:solidFill>
            <a:srgbClr val="595959">
              <a:alpha val="7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5" name="object 75" descr=""/>
          <p:cNvSpPr/>
          <p:nvPr/>
        </p:nvSpPr>
        <p:spPr>
          <a:xfrm>
            <a:off x="10495267" y="7341654"/>
            <a:ext cx="356235" cy="363855"/>
          </a:xfrm>
          <a:custGeom>
            <a:avLst/>
            <a:gdLst/>
            <a:ahLst/>
            <a:cxnLst/>
            <a:rect l="l" t="t" r="r" b="b"/>
            <a:pathLst>
              <a:path w="356234" h="363854">
                <a:moveTo>
                  <a:pt x="330644" y="250139"/>
                </a:moveTo>
                <a:lnTo>
                  <a:pt x="21678" y="250139"/>
                </a:lnTo>
                <a:lnTo>
                  <a:pt x="21678" y="284949"/>
                </a:lnTo>
                <a:lnTo>
                  <a:pt x="288950" y="284949"/>
                </a:lnTo>
                <a:lnTo>
                  <a:pt x="288950" y="363601"/>
                </a:lnTo>
                <a:lnTo>
                  <a:pt x="330644" y="363601"/>
                </a:lnTo>
                <a:lnTo>
                  <a:pt x="330644" y="284949"/>
                </a:lnTo>
                <a:lnTo>
                  <a:pt x="330644" y="250139"/>
                </a:lnTo>
                <a:close/>
              </a:path>
              <a:path w="356234" h="363854">
                <a:moveTo>
                  <a:pt x="355663" y="178600"/>
                </a:moveTo>
                <a:lnTo>
                  <a:pt x="198056" y="178600"/>
                </a:lnTo>
                <a:lnTo>
                  <a:pt x="198056" y="139255"/>
                </a:lnTo>
                <a:lnTo>
                  <a:pt x="329806" y="139255"/>
                </a:lnTo>
                <a:lnTo>
                  <a:pt x="329806" y="104660"/>
                </a:lnTo>
                <a:lnTo>
                  <a:pt x="329806" y="104444"/>
                </a:lnTo>
                <a:lnTo>
                  <a:pt x="329806" y="34175"/>
                </a:lnTo>
                <a:lnTo>
                  <a:pt x="288950" y="34175"/>
                </a:lnTo>
                <a:lnTo>
                  <a:pt x="288950" y="104444"/>
                </a:lnTo>
                <a:lnTo>
                  <a:pt x="66713" y="104444"/>
                </a:lnTo>
                <a:lnTo>
                  <a:pt x="66713" y="33528"/>
                </a:lnTo>
                <a:lnTo>
                  <a:pt x="329806" y="33528"/>
                </a:lnTo>
                <a:lnTo>
                  <a:pt x="329806" y="0"/>
                </a:lnTo>
                <a:lnTo>
                  <a:pt x="25438" y="0"/>
                </a:lnTo>
                <a:lnTo>
                  <a:pt x="25438" y="33528"/>
                </a:lnTo>
                <a:lnTo>
                  <a:pt x="25438" y="104444"/>
                </a:lnTo>
                <a:lnTo>
                  <a:pt x="25438" y="139255"/>
                </a:lnTo>
                <a:lnTo>
                  <a:pt x="157187" y="139255"/>
                </a:lnTo>
                <a:lnTo>
                  <a:pt x="157187" y="178600"/>
                </a:lnTo>
                <a:lnTo>
                  <a:pt x="0" y="178600"/>
                </a:lnTo>
                <a:lnTo>
                  <a:pt x="0" y="213842"/>
                </a:lnTo>
                <a:lnTo>
                  <a:pt x="355663" y="213842"/>
                </a:lnTo>
                <a:lnTo>
                  <a:pt x="355663" y="178600"/>
                </a:lnTo>
                <a:close/>
              </a:path>
            </a:pathLst>
          </a:custGeom>
          <a:solidFill>
            <a:srgbClr val="595959">
              <a:alpha val="7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6" name="object 76" descr=""/>
          <p:cNvSpPr/>
          <p:nvPr/>
        </p:nvSpPr>
        <p:spPr>
          <a:xfrm>
            <a:off x="10896372" y="7352613"/>
            <a:ext cx="356235" cy="334010"/>
          </a:xfrm>
          <a:custGeom>
            <a:avLst/>
            <a:gdLst/>
            <a:ahLst/>
            <a:cxnLst/>
            <a:rect l="l" t="t" r="r" b="b"/>
            <a:pathLst>
              <a:path w="356234" h="334009">
                <a:moveTo>
                  <a:pt x="355663" y="294868"/>
                </a:moveTo>
                <a:lnTo>
                  <a:pt x="266852" y="294868"/>
                </a:lnTo>
                <a:lnTo>
                  <a:pt x="266852" y="208902"/>
                </a:lnTo>
                <a:lnTo>
                  <a:pt x="336892" y="208902"/>
                </a:lnTo>
                <a:lnTo>
                  <a:pt x="336892" y="170218"/>
                </a:lnTo>
                <a:lnTo>
                  <a:pt x="273939" y="170218"/>
                </a:lnTo>
                <a:lnTo>
                  <a:pt x="273939" y="39116"/>
                </a:lnTo>
                <a:lnTo>
                  <a:pt x="333146" y="39116"/>
                </a:lnTo>
                <a:lnTo>
                  <a:pt x="333146" y="0"/>
                </a:lnTo>
                <a:lnTo>
                  <a:pt x="232244" y="0"/>
                </a:lnTo>
                <a:lnTo>
                  <a:pt x="232244" y="39116"/>
                </a:lnTo>
                <a:lnTo>
                  <a:pt x="232244" y="170218"/>
                </a:lnTo>
                <a:lnTo>
                  <a:pt x="225577" y="170218"/>
                </a:lnTo>
                <a:lnTo>
                  <a:pt x="225577" y="208902"/>
                </a:lnTo>
                <a:lnTo>
                  <a:pt x="225577" y="294868"/>
                </a:lnTo>
                <a:lnTo>
                  <a:pt x="130086" y="294868"/>
                </a:lnTo>
                <a:lnTo>
                  <a:pt x="130086" y="208902"/>
                </a:lnTo>
                <a:lnTo>
                  <a:pt x="225577" y="208902"/>
                </a:lnTo>
                <a:lnTo>
                  <a:pt x="225577" y="170218"/>
                </a:lnTo>
                <a:lnTo>
                  <a:pt x="122999" y="170218"/>
                </a:lnTo>
                <a:lnTo>
                  <a:pt x="122999" y="39116"/>
                </a:lnTo>
                <a:lnTo>
                  <a:pt x="232244" y="39116"/>
                </a:lnTo>
                <a:lnTo>
                  <a:pt x="232244" y="0"/>
                </a:lnTo>
                <a:lnTo>
                  <a:pt x="22098" y="0"/>
                </a:lnTo>
                <a:lnTo>
                  <a:pt x="22098" y="39116"/>
                </a:lnTo>
                <a:lnTo>
                  <a:pt x="81305" y="39116"/>
                </a:lnTo>
                <a:lnTo>
                  <a:pt x="81305" y="170218"/>
                </a:lnTo>
                <a:lnTo>
                  <a:pt x="18351" y="170218"/>
                </a:lnTo>
                <a:lnTo>
                  <a:pt x="18351" y="208902"/>
                </a:lnTo>
                <a:lnTo>
                  <a:pt x="88811" y="208902"/>
                </a:lnTo>
                <a:lnTo>
                  <a:pt x="88811" y="294868"/>
                </a:lnTo>
                <a:lnTo>
                  <a:pt x="0" y="294868"/>
                </a:lnTo>
                <a:lnTo>
                  <a:pt x="0" y="333984"/>
                </a:lnTo>
                <a:lnTo>
                  <a:pt x="355663" y="333984"/>
                </a:lnTo>
                <a:lnTo>
                  <a:pt x="355663" y="294868"/>
                </a:lnTo>
                <a:close/>
              </a:path>
            </a:pathLst>
          </a:custGeom>
          <a:solidFill>
            <a:srgbClr val="595959">
              <a:alpha val="7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7" name="object 77" descr=""/>
          <p:cNvSpPr/>
          <p:nvPr/>
        </p:nvSpPr>
        <p:spPr>
          <a:xfrm>
            <a:off x="11297476" y="7350683"/>
            <a:ext cx="356235" cy="336550"/>
          </a:xfrm>
          <a:custGeom>
            <a:avLst/>
            <a:gdLst/>
            <a:ahLst/>
            <a:cxnLst/>
            <a:rect l="l" t="t" r="r" b="b"/>
            <a:pathLst>
              <a:path w="356234" h="336550">
                <a:moveTo>
                  <a:pt x="355663" y="296545"/>
                </a:moveTo>
                <a:lnTo>
                  <a:pt x="198056" y="296545"/>
                </a:lnTo>
                <a:lnTo>
                  <a:pt x="198056" y="228219"/>
                </a:lnTo>
                <a:lnTo>
                  <a:pt x="337731" y="228219"/>
                </a:lnTo>
                <a:lnTo>
                  <a:pt x="337731" y="189534"/>
                </a:lnTo>
                <a:lnTo>
                  <a:pt x="65049" y="189534"/>
                </a:lnTo>
                <a:lnTo>
                  <a:pt x="65049" y="131508"/>
                </a:lnTo>
                <a:lnTo>
                  <a:pt x="332308" y="131508"/>
                </a:lnTo>
                <a:lnTo>
                  <a:pt x="332308" y="95415"/>
                </a:lnTo>
                <a:lnTo>
                  <a:pt x="332308" y="37388"/>
                </a:lnTo>
                <a:lnTo>
                  <a:pt x="332308" y="0"/>
                </a:lnTo>
                <a:lnTo>
                  <a:pt x="23774" y="0"/>
                </a:lnTo>
                <a:lnTo>
                  <a:pt x="23774" y="37388"/>
                </a:lnTo>
                <a:lnTo>
                  <a:pt x="291452" y="37388"/>
                </a:lnTo>
                <a:lnTo>
                  <a:pt x="291452" y="95415"/>
                </a:lnTo>
                <a:lnTo>
                  <a:pt x="23774" y="95415"/>
                </a:lnTo>
                <a:lnTo>
                  <a:pt x="23774" y="131508"/>
                </a:lnTo>
                <a:lnTo>
                  <a:pt x="23774" y="189534"/>
                </a:lnTo>
                <a:lnTo>
                  <a:pt x="23774" y="228219"/>
                </a:lnTo>
                <a:lnTo>
                  <a:pt x="155943" y="228219"/>
                </a:lnTo>
                <a:lnTo>
                  <a:pt x="155943" y="296545"/>
                </a:lnTo>
                <a:lnTo>
                  <a:pt x="0" y="296545"/>
                </a:lnTo>
                <a:lnTo>
                  <a:pt x="0" y="336511"/>
                </a:lnTo>
                <a:lnTo>
                  <a:pt x="355663" y="336511"/>
                </a:lnTo>
                <a:lnTo>
                  <a:pt x="355663" y="296545"/>
                </a:lnTo>
                <a:close/>
              </a:path>
            </a:pathLst>
          </a:custGeom>
          <a:solidFill>
            <a:srgbClr val="595959">
              <a:alpha val="7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8" name="object 78" descr=""/>
          <p:cNvSpPr/>
          <p:nvPr/>
        </p:nvSpPr>
        <p:spPr>
          <a:xfrm>
            <a:off x="11813797" y="7330685"/>
            <a:ext cx="374015" cy="368935"/>
          </a:xfrm>
          <a:custGeom>
            <a:avLst/>
            <a:gdLst/>
            <a:ahLst/>
            <a:cxnLst/>
            <a:rect l="l" t="t" r="r" b="b"/>
            <a:pathLst>
              <a:path w="374015" h="368934">
                <a:moveTo>
                  <a:pt x="141762" y="36966"/>
                </a:moveTo>
                <a:lnTo>
                  <a:pt x="100067" y="36966"/>
                </a:lnTo>
                <a:lnTo>
                  <a:pt x="100067" y="0"/>
                </a:lnTo>
                <a:lnTo>
                  <a:pt x="141762" y="0"/>
                </a:lnTo>
                <a:lnTo>
                  <a:pt x="141762" y="36966"/>
                </a:lnTo>
                <a:close/>
              </a:path>
              <a:path w="374015" h="368934">
                <a:moveTo>
                  <a:pt x="241830" y="69634"/>
                </a:moveTo>
                <a:lnTo>
                  <a:pt x="0" y="69634"/>
                </a:lnTo>
                <a:lnTo>
                  <a:pt x="0" y="36966"/>
                </a:lnTo>
                <a:lnTo>
                  <a:pt x="241830" y="36966"/>
                </a:lnTo>
                <a:lnTo>
                  <a:pt x="241830" y="69634"/>
                </a:lnTo>
                <a:close/>
              </a:path>
              <a:path w="374015" h="368934">
                <a:moveTo>
                  <a:pt x="323552" y="212772"/>
                </a:moveTo>
                <a:lnTo>
                  <a:pt x="282274" y="212772"/>
                </a:lnTo>
                <a:lnTo>
                  <a:pt x="282274" y="6447"/>
                </a:lnTo>
                <a:lnTo>
                  <a:pt x="323552" y="6447"/>
                </a:lnTo>
                <a:lnTo>
                  <a:pt x="323552" y="83389"/>
                </a:lnTo>
                <a:lnTo>
                  <a:pt x="373586" y="83389"/>
                </a:lnTo>
                <a:lnTo>
                  <a:pt x="373586" y="122935"/>
                </a:lnTo>
                <a:lnTo>
                  <a:pt x="323552" y="122935"/>
                </a:lnTo>
                <a:lnTo>
                  <a:pt x="323552" y="212772"/>
                </a:lnTo>
                <a:close/>
              </a:path>
              <a:path w="374015" h="368934">
                <a:moveTo>
                  <a:pt x="120915" y="217501"/>
                </a:moveTo>
                <a:lnTo>
                  <a:pt x="79585" y="213108"/>
                </a:lnTo>
                <a:lnTo>
                  <a:pt x="46385" y="200414"/>
                </a:lnTo>
                <a:lnTo>
                  <a:pt x="24287" y="180145"/>
                </a:lnTo>
                <a:lnTo>
                  <a:pt x="16261" y="153024"/>
                </a:lnTo>
                <a:lnTo>
                  <a:pt x="24287" y="126085"/>
                </a:lnTo>
                <a:lnTo>
                  <a:pt x="46385" y="105795"/>
                </a:lnTo>
                <a:lnTo>
                  <a:pt x="79585" y="93000"/>
                </a:lnTo>
                <a:lnTo>
                  <a:pt x="120915" y="88547"/>
                </a:lnTo>
                <a:lnTo>
                  <a:pt x="162004" y="93000"/>
                </a:lnTo>
                <a:lnTo>
                  <a:pt x="195079" y="105795"/>
                </a:lnTo>
                <a:lnTo>
                  <a:pt x="209971" y="119496"/>
                </a:lnTo>
                <a:lnTo>
                  <a:pt x="120915" y="119496"/>
                </a:lnTo>
                <a:lnTo>
                  <a:pt x="93865" y="122075"/>
                </a:lnTo>
                <a:lnTo>
                  <a:pt x="73383" y="129168"/>
                </a:lnTo>
                <a:lnTo>
                  <a:pt x="60405" y="139806"/>
                </a:lnTo>
                <a:lnTo>
                  <a:pt x="55871" y="153024"/>
                </a:lnTo>
                <a:lnTo>
                  <a:pt x="60405" y="166242"/>
                </a:lnTo>
                <a:lnTo>
                  <a:pt x="73383" y="176880"/>
                </a:lnTo>
                <a:lnTo>
                  <a:pt x="93865" y="183973"/>
                </a:lnTo>
                <a:lnTo>
                  <a:pt x="120915" y="186552"/>
                </a:lnTo>
                <a:lnTo>
                  <a:pt x="210161" y="186552"/>
                </a:lnTo>
                <a:lnTo>
                  <a:pt x="195079" y="200414"/>
                </a:lnTo>
                <a:lnTo>
                  <a:pt x="162004" y="213108"/>
                </a:lnTo>
                <a:lnTo>
                  <a:pt x="120915" y="217501"/>
                </a:lnTo>
                <a:close/>
              </a:path>
              <a:path w="374015" h="368934">
                <a:moveTo>
                  <a:pt x="210161" y="186552"/>
                </a:moveTo>
                <a:lnTo>
                  <a:pt x="120915" y="186552"/>
                </a:lnTo>
                <a:lnTo>
                  <a:pt x="147788" y="183973"/>
                </a:lnTo>
                <a:lnTo>
                  <a:pt x="168290" y="176880"/>
                </a:lnTo>
                <a:lnTo>
                  <a:pt x="181366" y="166242"/>
                </a:lnTo>
                <a:lnTo>
                  <a:pt x="185959" y="153024"/>
                </a:lnTo>
                <a:lnTo>
                  <a:pt x="181366" y="139806"/>
                </a:lnTo>
                <a:lnTo>
                  <a:pt x="168290" y="129168"/>
                </a:lnTo>
                <a:lnTo>
                  <a:pt x="147788" y="122075"/>
                </a:lnTo>
                <a:lnTo>
                  <a:pt x="120915" y="119496"/>
                </a:lnTo>
                <a:lnTo>
                  <a:pt x="209971" y="119496"/>
                </a:lnTo>
                <a:lnTo>
                  <a:pt x="217132" y="126085"/>
                </a:lnTo>
                <a:lnTo>
                  <a:pt x="225152" y="153024"/>
                </a:lnTo>
                <a:lnTo>
                  <a:pt x="217132" y="180145"/>
                </a:lnTo>
                <a:lnTo>
                  <a:pt x="210161" y="186552"/>
                </a:lnTo>
                <a:close/>
              </a:path>
              <a:path w="374015" h="368934">
                <a:moveTo>
                  <a:pt x="323552" y="368806"/>
                </a:moveTo>
                <a:lnTo>
                  <a:pt x="25850" y="368806"/>
                </a:lnTo>
                <a:lnTo>
                  <a:pt x="25850" y="232545"/>
                </a:lnTo>
                <a:lnTo>
                  <a:pt x="65877" y="232545"/>
                </a:lnTo>
                <a:lnTo>
                  <a:pt x="65877" y="265643"/>
                </a:lnTo>
                <a:lnTo>
                  <a:pt x="323552" y="265643"/>
                </a:lnTo>
                <a:lnTo>
                  <a:pt x="323552" y="298311"/>
                </a:lnTo>
                <a:lnTo>
                  <a:pt x="65877" y="298311"/>
                </a:lnTo>
                <a:lnTo>
                  <a:pt x="65877" y="335278"/>
                </a:lnTo>
                <a:lnTo>
                  <a:pt x="323552" y="335278"/>
                </a:lnTo>
                <a:lnTo>
                  <a:pt x="323552" y="368806"/>
                </a:lnTo>
                <a:close/>
              </a:path>
              <a:path w="374015" h="368934">
                <a:moveTo>
                  <a:pt x="323552" y="265643"/>
                </a:moveTo>
                <a:lnTo>
                  <a:pt x="283525" y="265643"/>
                </a:lnTo>
                <a:lnTo>
                  <a:pt x="283525" y="232545"/>
                </a:lnTo>
                <a:lnTo>
                  <a:pt x="323552" y="232545"/>
                </a:lnTo>
                <a:lnTo>
                  <a:pt x="323552" y="265643"/>
                </a:lnTo>
                <a:close/>
              </a:path>
              <a:path w="374015" h="368934">
                <a:moveTo>
                  <a:pt x="323552" y="335278"/>
                </a:moveTo>
                <a:lnTo>
                  <a:pt x="283525" y="335278"/>
                </a:lnTo>
                <a:lnTo>
                  <a:pt x="283525" y="298311"/>
                </a:lnTo>
                <a:lnTo>
                  <a:pt x="323552" y="298311"/>
                </a:lnTo>
                <a:lnTo>
                  <a:pt x="323552" y="335278"/>
                </a:lnTo>
                <a:close/>
              </a:path>
            </a:pathLst>
          </a:custGeom>
          <a:solidFill>
            <a:srgbClr val="595959">
              <a:alpha val="7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9" name="object 79" descr=""/>
          <p:cNvSpPr/>
          <p:nvPr/>
        </p:nvSpPr>
        <p:spPr>
          <a:xfrm>
            <a:off x="12236584" y="7337133"/>
            <a:ext cx="312420" cy="367665"/>
          </a:xfrm>
          <a:custGeom>
            <a:avLst/>
            <a:gdLst/>
            <a:ahLst/>
            <a:cxnLst/>
            <a:rect l="l" t="t" r="r" b="b"/>
            <a:pathLst>
              <a:path w="312420" h="367665">
                <a:moveTo>
                  <a:pt x="270599" y="367516"/>
                </a:moveTo>
                <a:lnTo>
                  <a:pt x="270599" y="0"/>
                </a:lnTo>
                <a:lnTo>
                  <a:pt x="311877" y="0"/>
                </a:lnTo>
                <a:lnTo>
                  <a:pt x="311877" y="367086"/>
                </a:lnTo>
                <a:lnTo>
                  <a:pt x="270599" y="367516"/>
                </a:lnTo>
                <a:close/>
              </a:path>
              <a:path w="312420" h="367665">
                <a:moveTo>
                  <a:pt x="145515" y="345164"/>
                </a:moveTo>
                <a:lnTo>
                  <a:pt x="0" y="345164"/>
                </a:lnTo>
                <a:lnTo>
                  <a:pt x="0" y="11175"/>
                </a:lnTo>
                <a:lnTo>
                  <a:pt x="42111" y="11175"/>
                </a:lnTo>
                <a:lnTo>
                  <a:pt x="42111" y="306049"/>
                </a:lnTo>
                <a:lnTo>
                  <a:pt x="237660" y="306049"/>
                </a:lnTo>
                <a:lnTo>
                  <a:pt x="237660" y="327111"/>
                </a:lnTo>
                <a:lnTo>
                  <a:pt x="218924" y="334647"/>
                </a:lnTo>
                <a:lnTo>
                  <a:pt x="196278" y="340329"/>
                </a:lnTo>
                <a:lnTo>
                  <a:pt x="171287" y="343915"/>
                </a:lnTo>
                <a:lnTo>
                  <a:pt x="145515" y="345164"/>
                </a:lnTo>
                <a:close/>
              </a:path>
              <a:path w="312420" h="367665">
                <a:moveTo>
                  <a:pt x="237660" y="306049"/>
                </a:moveTo>
                <a:lnTo>
                  <a:pt x="145515" y="306049"/>
                </a:lnTo>
                <a:lnTo>
                  <a:pt x="171111" y="304739"/>
                </a:lnTo>
                <a:lnTo>
                  <a:pt x="196122" y="301052"/>
                </a:lnTo>
                <a:lnTo>
                  <a:pt x="218865" y="295349"/>
                </a:lnTo>
                <a:lnTo>
                  <a:pt x="237660" y="287995"/>
                </a:lnTo>
                <a:lnTo>
                  <a:pt x="237660" y="306049"/>
                </a:lnTo>
                <a:close/>
              </a:path>
            </a:pathLst>
          </a:custGeom>
          <a:solidFill>
            <a:srgbClr val="595959">
              <a:alpha val="7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0" name="object 80" descr=""/>
          <p:cNvSpPr/>
          <p:nvPr/>
        </p:nvSpPr>
        <p:spPr>
          <a:xfrm>
            <a:off x="12633935" y="7337145"/>
            <a:ext cx="444500" cy="367665"/>
          </a:xfrm>
          <a:custGeom>
            <a:avLst/>
            <a:gdLst/>
            <a:ahLst/>
            <a:cxnLst/>
            <a:rect l="l" t="t" r="r" b="b"/>
            <a:pathLst>
              <a:path w="444500" h="367665">
                <a:moveTo>
                  <a:pt x="233489" y="288848"/>
                </a:moveTo>
                <a:lnTo>
                  <a:pt x="214693" y="296138"/>
                </a:lnTo>
                <a:lnTo>
                  <a:pt x="191947" y="301688"/>
                </a:lnTo>
                <a:lnTo>
                  <a:pt x="166941" y="305231"/>
                </a:lnTo>
                <a:lnTo>
                  <a:pt x="141338" y="306476"/>
                </a:lnTo>
                <a:lnTo>
                  <a:pt x="42100" y="306476"/>
                </a:lnTo>
                <a:lnTo>
                  <a:pt x="42100" y="52006"/>
                </a:lnTo>
                <a:lnTo>
                  <a:pt x="205549" y="52006"/>
                </a:lnTo>
                <a:lnTo>
                  <a:pt x="205549" y="13322"/>
                </a:lnTo>
                <a:lnTo>
                  <a:pt x="0" y="13322"/>
                </a:lnTo>
                <a:lnTo>
                  <a:pt x="0" y="345160"/>
                </a:lnTo>
                <a:lnTo>
                  <a:pt x="139255" y="345160"/>
                </a:lnTo>
                <a:lnTo>
                  <a:pt x="165354" y="343979"/>
                </a:lnTo>
                <a:lnTo>
                  <a:pt x="191058" y="340537"/>
                </a:lnTo>
                <a:lnTo>
                  <a:pt x="214426" y="335000"/>
                </a:lnTo>
                <a:lnTo>
                  <a:pt x="233489" y="327533"/>
                </a:lnTo>
                <a:lnTo>
                  <a:pt x="233489" y="306476"/>
                </a:lnTo>
                <a:lnTo>
                  <a:pt x="233489" y="288848"/>
                </a:lnTo>
                <a:close/>
              </a:path>
              <a:path w="444500" h="367665">
                <a:moveTo>
                  <a:pt x="355650" y="148717"/>
                </a:moveTo>
                <a:lnTo>
                  <a:pt x="305612" y="148717"/>
                </a:lnTo>
                <a:lnTo>
                  <a:pt x="305612" y="0"/>
                </a:lnTo>
                <a:lnTo>
                  <a:pt x="264337" y="0"/>
                </a:lnTo>
                <a:lnTo>
                  <a:pt x="264337" y="367080"/>
                </a:lnTo>
                <a:lnTo>
                  <a:pt x="305612" y="367080"/>
                </a:lnTo>
                <a:lnTo>
                  <a:pt x="305612" y="189560"/>
                </a:lnTo>
                <a:lnTo>
                  <a:pt x="355650" y="189560"/>
                </a:lnTo>
                <a:lnTo>
                  <a:pt x="355650" y="148717"/>
                </a:lnTo>
                <a:close/>
              </a:path>
              <a:path w="444500" h="367665">
                <a:moveTo>
                  <a:pt x="444461" y="333121"/>
                </a:moveTo>
                <a:lnTo>
                  <a:pt x="442252" y="321106"/>
                </a:lnTo>
                <a:lnTo>
                  <a:pt x="436118" y="311416"/>
                </a:lnTo>
                <a:lnTo>
                  <a:pt x="426872" y="304952"/>
                </a:lnTo>
                <a:lnTo>
                  <a:pt x="415277" y="302602"/>
                </a:lnTo>
                <a:lnTo>
                  <a:pt x="403618" y="304952"/>
                </a:lnTo>
                <a:lnTo>
                  <a:pt x="394220" y="311416"/>
                </a:lnTo>
                <a:lnTo>
                  <a:pt x="387946" y="321106"/>
                </a:lnTo>
                <a:lnTo>
                  <a:pt x="385673" y="333121"/>
                </a:lnTo>
                <a:lnTo>
                  <a:pt x="387946" y="345147"/>
                </a:lnTo>
                <a:lnTo>
                  <a:pt x="394220" y="354825"/>
                </a:lnTo>
                <a:lnTo>
                  <a:pt x="403618" y="361289"/>
                </a:lnTo>
                <a:lnTo>
                  <a:pt x="415277" y="363639"/>
                </a:lnTo>
                <a:lnTo>
                  <a:pt x="426872" y="361289"/>
                </a:lnTo>
                <a:lnTo>
                  <a:pt x="436118" y="354825"/>
                </a:lnTo>
                <a:lnTo>
                  <a:pt x="442252" y="345147"/>
                </a:lnTo>
                <a:lnTo>
                  <a:pt x="444461" y="333121"/>
                </a:lnTo>
                <a:close/>
              </a:path>
            </a:pathLst>
          </a:custGeom>
          <a:solidFill>
            <a:srgbClr val="595959">
              <a:alpha val="7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1" name="object 81" descr=""/>
          <p:cNvSpPr/>
          <p:nvPr/>
        </p:nvSpPr>
        <p:spPr>
          <a:xfrm>
            <a:off x="4323753" y="3664673"/>
            <a:ext cx="356235" cy="360680"/>
          </a:xfrm>
          <a:custGeom>
            <a:avLst/>
            <a:gdLst/>
            <a:ahLst/>
            <a:cxnLst/>
            <a:rect l="l" t="t" r="r" b="b"/>
            <a:pathLst>
              <a:path w="356235" h="360679">
                <a:moveTo>
                  <a:pt x="337312" y="324205"/>
                </a:moveTo>
                <a:lnTo>
                  <a:pt x="66713" y="324205"/>
                </a:lnTo>
                <a:lnTo>
                  <a:pt x="66713" y="263601"/>
                </a:lnTo>
                <a:lnTo>
                  <a:pt x="24599" y="263601"/>
                </a:lnTo>
                <a:lnTo>
                  <a:pt x="24599" y="324205"/>
                </a:lnTo>
                <a:lnTo>
                  <a:pt x="24599" y="360299"/>
                </a:lnTo>
                <a:lnTo>
                  <a:pt x="337312" y="360299"/>
                </a:lnTo>
                <a:lnTo>
                  <a:pt x="337312" y="324205"/>
                </a:lnTo>
                <a:close/>
              </a:path>
              <a:path w="356235" h="360679">
                <a:moveTo>
                  <a:pt x="355663" y="201168"/>
                </a:moveTo>
                <a:lnTo>
                  <a:pt x="198475" y="201168"/>
                </a:lnTo>
                <a:lnTo>
                  <a:pt x="198475" y="157873"/>
                </a:lnTo>
                <a:lnTo>
                  <a:pt x="329806" y="157873"/>
                </a:lnTo>
                <a:lnTo>
                  <a:pt x="329806" y="124358"/>
                </a:lnTo>
                <a:lnTo>
                  <a:pt x="66294" y="124358"/>
                </a:lnTo>
                <a:lnTo>
                  <a:pt x="66294" y="77939"/>
                </a:lnTo>
                <a:lnTo>
                  <a:pt x="289369" y="77939"/>
                </a:lnTo>
                <a:lnTo>
                  <a:pt x="289369" y="123799"/>
                </a:lnTo>
                <a:lnTo>
                  <a:pt x="329806" y="123799"/>
                </a:lnTo>
                <a:lnTo>
                  <a:pt x="329806" y="0"/>
                </a:lnTo>
                <a:lnTo>
                  <a:pt x="289369" y="0"/>
                </a:lnTo>
                <a:lnTo>
                  <a:pt x="289369" y="44411"/>
                </a:lnTo>
                <a:lnTo>
                  <a:pt x="66294" y="44411"/>
                </a:lnTo>
                <a:lnTo>
                  <a:pt x="66294" y="571"/>
                </a:lnTo>
                <a:lnTo>
                  <a:pt x="25438" y="571"/>
                </a:lnTo>
                <a:lnTo>
                  <a:pt x="25438" y="44411"/>
                </a:lnTo>
                <a:lnTo>
                  <a:pt x="25438" y="77939"/>
                </a:lnTo>
                <a:lnTo>
                  <a:pt x="25438" y="124358"/>
                </a:lnTo>
                <a:lnTo>
                  <a:pt x="25438" y="157873"/>
                </a:lnTo>
                <a:lnTo>
                  <a:pt x="156781" y="157873"/>
                </a:lnTo>
                <a:lnTo>
                  <a:pt x="156781" y="201168"/>
                </a:lnTo>
                <a:lnTo>
                  <a:pt x="0" y="201168"/>
                </a:lnTo>
                <a:lnTo>
                  <a:pt x="0" y="236842"/>
                </a:lnTo>
                <a:lnTo>
                  <a:pt x="355663" y="236842"/>
                </a:lnTo>
                <a:lnTo>
                  <a:pt x="355663" y="201168"/>
                </a:lnTo>
                <a:close/>
              </a:path>
            </a:pathLst>
          </a:custGeom>
          <a:solidFill>
            <a:srgbClr val="595959">
              <a:alpha val="7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2" name="object 82" descr=""/>
          <p:cNvSpPr/>
          <p:nvPr/>
        </p:nvSpPr>
        <p:spPr>
          <a:xfrm>
            <a:off x="4859782" y="3677996"/>
            <a:ext cx="318770" cy="214629"/>
          </a:xfrm>
          <a:custGeom>
            <a:avLst/>
            <a:gdLst/>
            <a:ahLst/>
            <a:cxnLst/>
            <a:rect l="l" t="t" r="r" b="b"/>
            <a:pathLst>
              <a:path w="318770" h="214629">
                <a:moveTo>
                  <a:pt x="318554" y="175374"/>
                </a:moveTo>
                <a:lnTo>
                  <a:pt x="255600" y="175374"/>
                </a:lnTo>
                <a:lnTo>
                  <a:pt x="255600" y="39547"/>
                </a:lnTo>
                <a:lnTo>
                  <a:pt x="314794" y="39547"/>
                </a:lnTo>
                <a:lnTo>
                  <a:pt x="314794" y="0"/>
                </a:lnTo>
                <a:lnTo>
                  <a:pt x="213893" y="0"/>
                </a:lnTo>
                <a:lnTo>
                  <a:pt x="213893" y="39547"/>
                </a:lnTo>
                <a:lnTo>
                  <a:pt x="213893" y="175374"/>
                </a:lnTo>
                <a:lnTo>
                  <a:pt x="104660" y="175374"/>
                </a:lnTo>
                <a:lnTo>
                  <a:pt x="104660" y="39547"/>
                </a:lnTo>
                <a:lnTo>
                  <a:pt x="213893" y="39547"/>
                </a:lnTo>
                <a:lnTo>
                  <a:pt x="213893" y="0"/>
                </a:lnTo>
                <a:lnTo>
                  <a:pt x="3759" y="0"/>
                </a:lnTo>
                <a:lnTo>
                  <a:pt x="3759" y="39547"/>
                </a:lnTo>
                <a:lnTo>
                  <a:pt x="62966" y="39547"/>
                </a:lnTo>
                <a:lnTo>
                  <a:pt x="62966" y="175374"/>
                </a:lnTo>
                <a:lnTo>
                  <a:pt x="0" y="175374"/>
                </a:lnTo>
                <a:lnTo>
                  <a:pt x="0" y="214490"/>
                </a:lnTo>
                <a:lnTo>
                  <a:pt x="318554" y="214490"/>
                </a:lnTo>
                <a:lnTo>
                  <a:pt x="318554" y="175374"/>
                </a:lnTo>
                <a:close/>
              </a:path>
            </a:pathLst>
          </a:custGeom>
          <a:solidFill>
            <a:srgbClr val="595959">
              <a:alpha val="7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3" name="object 83" descr=""/>
          <p:cNvSpPr/>
          <p:nvPr/>
        </p:nvSpPr>
        <p:spPr>
          <a:xfrm>
            <a:off x="4841447" y="3971574"/>
            <a:ext cx="356235" cy="40640"/>
          </a:xfrm>
          <a:custGeom>
            <a:avLst/>
            <a:gdLst/>
            <a:ahLst/>
            <a:cxnLst/>
            <a:rect l="l" t="t" r="r" b="b"/>
            <a:pathLst>
              <a:path w="356235" h="40639">
                <a:moveTo>
                  <a:pt x="355657" y="40405"/>
                </a:moveTo>
                <a:lnTo>
                  <a:pt x="0" y="40405"/>
                </a:lnTo>
                <a:lnTo>
                  <a:pt x="0" y="0"/>
                </a:lnTo>
                <a:lnTo>
                  <a:pt x="355657" y="0"/>
                </a:lnTo>
                <a:lnTo>
                  <a:pt x="355657" y="40405"/>
                </a:lnTo>
                <a:close/>
              </a:path>
            </a:pathLst>
          </a:custGeom>
          <a:solidFill>
            <a:srgbClr val="595959">
              <a:alpha val="7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4" name="object 84" descr=""/>
          <p:cNvSpPr/>
          <p:nvPr/>
        </p:nvSpPr>
        <p:spPr>
          <a:xfrm>
            <a:off x="5242547" y="3675570"/>
            <a:ext cx="356235" cy="336550"/>
          </a:xfrm>
          <a:custGeom>
            <a:avLst/>
            <a:gdLst/>
            <a:ahLst/>
            <a:cxnLst/>
            <a:rect l="l" t="t" r="r" b="b"/>
            <a:pathLst>
              <a:path w="356235" h="336550">
                <a:moveTo>
                  <a:pt x="355650" y="297827"/>
                </a:moveTo>
                <a:lnTo>
                  <a:pt x="198043" y="297827"/>
                </a:lnTo>
                <a:lnTo>
                  <a:pt x="198043" y="228206"/>
                </a:lnTo>
                <a:lnTo>
                  <a:pt x="337731" y="228206"/>
                </a:lnTo>
                <a:lnTo>
                  <a:pt x="337731" y="190817"/>
                </a:lnTo>
                <a:lnTo>
                  <a:pt x="65036" y="190817"/>
                </a:lnTo>
                <a:lnTo>
                  <a:pt x="65036" y="132791"/>
                </a:lnTo>
                <a:lnTo>
                  <a:pt x="332308" y="132791"/>
                </a:lnTo>
                <a:lnTo>
                  <a:pt x="332308" y="95402"/>
                </a:lnTo>
                <a:lnTo>
                  <a:pt x="332308" y="38671"/>
                </a:lnTo>
                <a:lnTo>
                  <a:pt x="332308" y="0"/>
                </a:lnTo>
                <a:lnTo>
                  <a:pt x="23761" y="0"/>
                </a:lnTo>
                <a:lnTo>
                  <a:pt x="23761" y="38671"/>
                </a:lnTo>
                <a:lnTo>
                  <a:pt x="291439" y="38671"/>
                </a:lnTo>
                <a:lnTo>
                  <a:pt x="291439" y="95402"/>
                </a:lnTo>
                <a:lnTo>
                  <a:pt x="23761" y="95402"/>
                </a:lnTo>
                <a:lnTo>
                  <a:pt x="23761" y="132791"/>
                </a:lnTo>
                <a:lnTo>
                  <a:pt x="23761" y="190817"/>
                </a:lnTo>
                <a:lnTo>
                  <a:pt x="23761" y="228206"/>
                </a:lnTo>
                <a:lnTo>
                  <a:pt x="155943" y="228206"/>
                </a:lnTo>
                <a:lnTo>
                  <a:pt x="155943" y="297827"/>
                </a:lnTo>
                <a:lnTo>
                  <a:pt x="0" y="297827"/>
                </a:lnTo>
                <a:lnTo>
                  <a:pt x="0" y="336511"/>
                </a:lnTo>
                <a:lnTo>
                  <a:pt x="355650" y="336511"/>
                </a:lnTo>
                <a:lnTo>
                  <a:pt x="355650" y="297827"/>
                </a:lnTo>
                <a:close/>
              </a:path>
            </a:pathLst>
          </a:custGeom>
          <a:solidFill>
            <a:srgbClr val="595959">
              <a:alpha val="7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5" name="object 85" descr=""/>
          <p:cNvSpPr/>
          <p:nvPr/>
        </p:nvSpPr>
        <p:spPr>
          <a:xfrm>
            <a:off x="5644074" y="3662516"/>
            <a:ext cx="342265" cy="367665"/>
          </a:xfrm>
          <a:custGeom>
            <a:avLst/>
            <a:gdLst/>
            <a:ahLst/>
            <a:cxnLst/>
            <a:rect l="l" t="t" r="r" b="b"/>
            <a:pathLst>
              <a:path w="342264" h="367664">
                <a:moveTo>
                  <a:pt x="341898" y="228247"/>
                </a:moveTo>
                <a:lnTo>
                  <a:pt x="302704" y="228247"/>
                </a:lnTo>
                <a:lnTo>
                  <a:pt x="302704" y="0"/>
                </a:lnTo>
                <a:lnTo>
                  <a:pt x="341898" y="0"/>
                </a:lnTo>
                <a:lnTo>
                  <a:pt x="341898" y="228247"/>
                </a:lnTo>
                <a:close/>
              </a:path>
              <a:path w="342264" h="367664">
                <a:moveTo>
                  <a:pt x="255589" y="224378"/>
                </a:moveTo>
                <a:lnTo>
                  <a:pt x="216813" y="224378"/>
                </a:lnTo>
                <a:lnTo>
                  <a:pt x="216813" y="121216"/>
                </a:lnTo>
                <a:lnTo>
                  <a:pt x="163443" y="121216"/>
                </a:lnTo>
                <a:lnTo>
                  <a:pt x="163443" y="83819"/>
                </a:lnTo>
                <a:lnTo>
                  <a:pt x="216813" y="83819"/>
                </a:lnTo>
                <a:lnTo>
                  <a:pt x="216813" y="2149"/>
                </a:lnTo>
                <a:lnTo>
                  <a:pt x="255589" y="2149"/>
                </a:lnTo>
                <a:lnTo>
                  <a:pt x="255589" y="224378"/>
                </a:lnTo>
                <a:close/>
              </a:path>
              <a:path w="342264" h="367664">
                <a:moveTo>
                  <a:pt x="176369" y="45993"/>
                </a:moveTo>
                <a:lnTo>
                  <a:pt x="5420" y="45993"/>
                </a:lnTo>
                <a:lnTo>
                  <a:pt x="5420" y="9456"/>
                </a:lnTo>
                <a:lnTo>
                  <a:pt x="176369" y="9456"/>
                </a:lnTo>
                <a:lnTo>
                  <a:pt x="176369" y="45993"/>
                </a:lnTo>
                <a:close/>
              </a:path>
              <a:path w="342264" h="367664">
                <a:moveTo>
                  <a:pt x="0" y="220080"/>
                </a:moveTo>
                <a:lnTo>
                  <a:pt x="0" y="181394"/>
                </a:lnTo>
                <a:lnTo>
                  <a:pt x="32170" y="165254"/>
                </a:lnTo>
                <a:lnTo>
                  <a:pt x="54411" y="134809"/>
                </a:lnTo>
                <a:lnTo>
                  <a:pt x="67897" y="93806"/>
                </a:lnTo>
                <a:lnTo>
                  <a:pt x="73799" y="45993"/>
                </a:lnTo>
                <a:lnTo>
                  <a:pt x="113410" y="45993"/>
                </a:lnTo>
                <a:lnTo>
                  <a:pt x="112543" y="60332"/>
                </a:lnTo>
                <a:lnTo>
                  <a:pt x="111168" y="74309"/>
                </a:lnTo>
                <a:lnTo>
                  <a:pt x="109247" y="87882"/>
                </a:lnTo>
                <a:lnTo>
                  <a:pt x="106738" y="101013"/>
                </a:lnTo>
                <a:lnTo>
                  <a:pt x="144547" y="140559"/>
                </a:lnTo>
                <a:lnTo>
                  <a:pt x="94647" y="140559"/>
                </a:lnTo>
                <a:lnTo>
                  <a:pt x="79037" y="170211"/>
                </a:lnTo>
                <a:lnTo>
                  <a:pt x="58268" y="194020"/>
                </a:lnTo>
                <a:lnTo>
                  <a:pt x="32026" y="210979"/>
                </a:lnTo>
                <a:lnTo>
                  <a:pt x="0" y="220080"/>
                </a:lnTo>
                <a:close/>
              </a:path>
              <a:path w="342264" h="367664">
                <a:moveTo>
                  <a:pt x="165528" y="217071"/>
                </a:moveTo>
                <a:lnTo>
                  <a:pt x="94647" y="140559"/>
                </a:lnTo>
                <a:lnTo>
                  <a:pt x="144547" y="140559"/>
                </a:lnTo>
                <a:lnTo>
                  <a:pt x="192630" y="190850"/>
                </a:lnTo>
                <a:lnTo>
                  <a:pt x="165528" y="217071"/>
                </a:lnTo>
                <a:close/>
              </a:path>
              <a:path w="342264" h="367664">
                <a:moveTo>
                  <a:pt x="341898" y="367086"/>
                </a:moveTo>
                <a:lnTo>
                  <a:pt x="301037" y="367086"/>
                </a:lnTo>
                <a:lnTo>
                  <a:pt x="301037" y="284986"/>
                </a:lnTo>
                <a:lnTo>
                  <a:pt x="30020" y="284986"/>
                </a:lnTo>
                <a:lnTo>
                  <a:pt x="30020" y="248449"/>
                </a:lnTo>
                <a:lnTo>
                  <a:pt x="341898" y="248449"/>
                </a:lnTo>
                <a:lnTo>
                  <a:pt x="341898" y="367086"/>
                </a:lnTo>
                <a:close/>
              </a:path>
            </a:pathLst>
          </a:custGeom>
          <a:solidFill>
            <a:srgbClr val="595959">
              <a:alpha val="7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6" name="object 86" descr=""/>
          <p:cNvSpPr/>
          <p:nvPr/>
        </p:nvSpPr>
        <p:spPr>
          <a:xfrm>
            <a:off x="6068517" y="3675570"/>
            <a:ext cx="314325" cy="234950"/>
          </a:xfrm>
          <a:custGeom>
            <a:avLst/>
            <a:gdLst/>
            <a:ahLst/>
            <a:cxnLst/>
            <a:rect l="l" t="t" r="r" b="b"/>
            <a:pathLst>
              <a:path w="314325" h="234950">
                <a:moveTo>
                  <a:pt x="313969" y="197269"/>
                </a:moveTo>
                <a:lnTo>
                  <a:pt x="41287" y="197269"/>
                </a:lnTo>
                <a:lnTo>
                  <a:pt x="41287" y="136664"/>
                </a:lnTo>
                <a:lnTo>
                  <a:pt x="303961" y="136664"/>
                </a:lnTo>
                <a:lnTo>
                  <a:pt x="303961" y="99275"/>
                </a:lnTo>
                <a:lnTo>
                  <a:pt x="41287" y="99275"/>
                </a:lnTo>
                <a:lnTo>
                  <a:pt x="41287" y="38671"/>
                </a:lnTo>
                <a:lnTo>
                  <a:pt x="308546" y="38671"/>
                </a:lnTo>
                <a:lnTo>
                  <a:pt x="308546" y="0"/>
                </a:lnTo>
                <a:lnTo>
                  <a:pt x="0" y="0"/>
                </a:lnTo>
                <a:lnTo>
                  <a:pt x="0" y="38671"/>
                </a:lnTo>
                <a:lnTo>
                  <a:pt x="0" y="99275"/>
                </a:lnTo>
                <a:lnTo>
                  <a:pt x="0" y="136664"/>
                </a:lnTo>
                <a:lnTo>
                  <a:pt x="0" y="197269"/>
                </a:lnTo>
                <a:lnTo>
                  <a:pt x="0" y="234657"/>
                </a:lnTo>
                <a:lnTo>
                  <a:pt x="313969" y="234657"/>
                </a:lnTo>
                <a:lnTo>
                  <a:pt x="313969" y="197269"/>
                </a:lnTo>
                <a:close/>
              </a:path>
            </a:pathLst>
          </a:custGeom>
          <a:solidFill>
            <a:srgbClr val="595959">
              <a:alpha val="7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7" name="object 87" descr=""/>
          <p:cNvSpPr/>
          <p:nvPr/>
        </p:nvSpPr>
        <p:spPr>
          <a:xfrm>
            <a:off x="6044761" y="3972864"/>
            <a:ext cx="356235" cy="39370"/>
          </a:xfrm>
          <a:custGeom>
            <a:avLst/>
            <a:gdLst/>
            <a:ahLst/>
            <a:cxnLst/>
            <a:rect l="l" t="t" r="r" b="b"/>
            <a:pathLst>
              <a:path w="356235" h="39370">
                <a:moveTo>
                  <a:pt x="355657" y="39115"/>
                </a:moveTo>
                <a:lnTo>
                  <a:pt x="0" y="39115"/>
                </a:lnTo>
                <a:lnTo>
                  <a:pt x="0" y="0"/>
                </a:lnTo>
                <a:lnTo>
                  <a:pt x="355657" y="0"/>
                </a:lnTo>
                <a:lnTo>
                  <a:pt x="355657" y="39115"/>
                </a:lnTo>
                <a:close/>
              </a:path>
            </a:pathLst>
          </a:custGeom>
          <a:solidFill>
            <a:srgbClr val="595959">
              <a:alpha val="7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8" name="object 88" descr=""/>
          <p:cNvSpPr/>
          <p:nvPr/>
        </p:nvSpPr>
        <p:spPr>
          <a:xfrm>
            <a:off x="6445866" y="3662516"/>
            <a:ext cx="334010" cy="367665"/>
          </a:xfrm>
          <a:custGeom>
            <a:avLst/>
            <a:gdLst/>
            <a:ahLst/>
            <a:cxnLst/>
            <a:rect l="l" t="t" r="r" b="b"/>
            <a:pathLst>
              <a:path w="334009" h="367664">
                <a:moveTo>
                  <a:pt x="333559" y="367086"/>
                </a:moveTo>
                <a:lnTo>
                  <a:pt x="292281" y="367086"/>
                </a:lnTo>
                <a:lnTo>
                  <a:pt x="292281" y="0"/>
                </a:lnTo>
                <a:lnTo>
                  <a:pt x="333559" y="0"/>
                </a:lnTo>
                <a:lnTo>
                  <a:pt x="333559" y="367086"/>
                </a:lnTo>
                <a:close/>
              </a:path>
              <a:path w="334009" h="367664">
                <a:moveTo>
                  <a:pt x="122166" y="238993"/>
                </a:moveTo>
                <a:lnTo>
                  <a:pt x="77878" y="230537"/>
                </a:lnTo>
                <a:lnTo>
                  <a:pt x="43049" y="206808"/>
                </a:lnTo>
                <a:lnTo>
                  <a:pt x="20261" y="170265"/>
                </a:lnTo>
                <a:lnTo>
                  <a:pt x="12091" y="123365"/>
                </a:lnTo>
                <a:lnTo>
                  <a:pt x="20261" y="76465"/>
                </a:lnTo>
                <a:lnTo>
                  <a:pt x="43049" y="39921"/>
                </a:lnTo>
                <a:lnTo>
                  <a:pt x="77878" y="16193"/>
                </a:lnTo>
                <a:lnTo>
                  <a:pt x="122166" y="7737"/>
                </a:lnTo>
                <a:lnTo>
                  <a:pt x="166277" y="16193"/>
                </a:lnTo>
                <a:lnTo>
                  <a:pt x="201125" y="39921"/>
                </a:lnTo>
                <a:lnTo>
                  <a:pt x="204928" y="45993"/>
                </a:lnTo>
                <a:lnTo>
                  <a:pt x="122166" y="45993"/>
                </a:lnTo>
                <a:lnTo>
                  <a:pt x="93344" y="51917"/>
                </a:lnTo>
                <a:lnTo>
                  <a:pt x="71402" y="68237"/>
                </a:lnTo>
                <a:lnTo>
                  <a:pt x="57434" y="92779"/>
                </a:lnTo>
                <a:lnTo>
                  <a:pt x="52535" y="123365"/>
                </a:lnTo>
                <a:lnTo>
                  <a:pt x="57434" y="153884"/>
                </a:lnTo>
                <a:lnTo>
                  <a:pt x="71402" y="178277"/>
                </a:lnTo>
                <a:lnTo>
                  <a:pt x="93344" y="194450"/>
                </a:lnTo>
                <a:lnTo>
                  <a:pt x="122166" y="200307"/>
                </a:lnTo>
                <a:lnTo>
                  <a:pt x="205197" y="200307"/>
                </a:lnTo>
                <a:lnTo>
                  <a:pt x="201125" y="206808"/>
                </a:lnTo>
                <a:lnTo>
                  <a:pt x="166277" y="230537"/>
                </a:lnTo>
                <a:lnTo>
                  <a:pt x="122166" y="238993"/>
                </a:lnTo>
                <a:close/>
              </a:path>
              <a:path w="334009" h="367664">
                <a:moveTo>
                  <a:pt x="205197" y="200307"/>
                </a:moveTo>
                <a:lnTo>
                  <a:pt x="122166" y="200307"/>
                </a:lnTo>
                <a:lnTo>
                  <a:pt x="150811" y="194450"/>
                </a:lnTo>
                <a:lnTo>
                  <a:pt x="172773" y="178277"/>
                </a:lnTo>
                <a:lnTo>
                  <a:pt x="186838" y="153884"/>
                </a:lnTo>
                <a:lnTo>
                  <a:pt x="191796" y="123365"/>
                </a:lnTo>
                <a:lnTo>
                  <a:pt x="186838" y="92779"/>
                </a:lnTo>
                <a:lnTo>
                  <a:pt x="172773" y="68237"/>
                </a:lnTo>
                <a:lnTo>
                  <a:pt x="150811" y="51917"/>
                </a:lnTo>
                <a:lnTo>
                  <a:pt x="122166" y="45993"/>
                </a:lnTo>
                <a:lnTo>
                  <a:pt x="204928" y="45993"/>
                </a:lnTo>
                <a:lnTo>
                  <a:pt x="224012" y="76465"/>
                </a:lnTo>
                <a:lnTo>
                  <a:pt x="232240" y="123365"/>
                </a:lnTo>
                <a:lnTo>
                  <a:pt x="224012" y="170265"/>
                </a:lnTo>
                <a:lnTo>
                  <a:pt x="205197" y="200307"/>
                </a:lnTo>
                <a:close/>
              </a:path>
              <a:path w="334009" h="367664">
                <a:moveTo>
                  <a:pt x="143013" y="345164"/>
                </a:moveTo>
                <a:lnTo>
                  <a:pt x="0" y="345164"/>
                </a:lnTo>
                <a:lnTo>
                  <a:pt x="0" y="305189"/>
                </a:lnTo>
                <a:lnTo>
                  <a:pt x="145515" y="305189"/>
                </a:lnTo>
                <a:lnTo>
                  <a:pt x="180936" y="304134"/>
                </a:lnTo>
                <a:lnTo>
                  <a:pt x="213112" y="300944"/>
                </a:lnTo>
                <a:lnTo>
                  <a:pt x="240677" y="295578"/>
                </a:lnTo>
                <a:lnTo>
                  <a:pt x="262260" y="287995"/>
                </a:lnTo>
                <a:lnTo>
                  <a:pt x="262260" y="327541"/>
                </a:lnTo>
                <a:lnTo>
                  <a:pt x="240814" y="335009"/>
                </a:lnTo>
                <a:lnTo>
                  <a:pt x="212956" y="340544"/>
                </a:lnTo>
                <a:lnTo>
                  <a:pt x="179939" y="343982"/>
                </a:lnTo>
                <a:lnTo>
                  <a:pt x="143013" y="345164"/>
                </a:lnTo>
                <a:close/>
              </a:path>
            </a:pathLst>
          </a:custGeom>
          <a:solidFill>
            <a:srgbClr val="595959">
              <a:alpha val="7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9" name="object 89" descr=""/>
          <p:cNvSpPr/>
          <p:nvPr/>
        </p:nvSpPr>
        <p:spPr>
          <a:xfrm>
            <a:off x="6963295" y="3666540"/>
            <a:ext cx="356235" cy="363855"/>
          </a:xfrm>
          <a:custGeom>
            <a:avLst/>
            <a:gdLst/>
            <a:ahLst/>
            <a:cxnLst/>
            <a:rect l="l" t="t" r="r" b="b"/>
            <a:pathLst>
              <a:path w="356234" h="363854">
                <a:moveTo>
                  <a:pt x="329806" y="0"/>
                </a:moveTo>
                <a:lnTo>
                  <a:pt x="25438" y="0"/>
                </a:lnTo>
                <a:lnTo>
                  <a:pt x="25438" y="34810"/>
                </a:lnTo>
                <a:lnTo>
                  <a:pt x="25438" y="105727"/>
                </a:lnTo>
                <a:lnTo>
                  <a:pt x="25438" y="139242"/>
                </a:lnTo>
                <a:lnTo>
                  <a:pt x="329806" y="139242"/>
                </a:lnTo>
                <a:lnTo>
                  <a:pt x="329806" y="105727"/>
                </a:lnTo>
                <a:lnTo>
                  <a:pt x="66713" y="105727"/>
                </a:lnTo>
                <a:lnTo>
                  <a:pt x="66713" y="34810"/>
                </a:lnTo>
                <a:lnTo>
                  <a:pt x="288950" y="34810"/>
                </a:lnTo>
                <a:lnTo>
                  <a:pt x="288950" y="105168"/>
                </a:lnTo>
                <a:lnTo>
                  <a:pt x="329806" y="105168"/>
                </a:lnTo>
                <a:lnTo>
                  <a:pt x="329806" y="34810"/>
                </a:lnTo>
                <a:lnTo>
                  <a:pt x="329806" y="34671"/>
                </a:lnTo>
                <a:lnTo>
                  <a:pt x="329806" y="0"/>
                </a:lnTo>
                <a:close/>
              </a:path>
              <a:path w="356234" h="363854">
                <a:moveTo>
                  <a:pt x="330644" y="250126"/>
                </a:moveTo>
                <a:lnTo>
                  <a:pt x="21678" y="250126"/>
                </a:lnTo>
                <a:lnTo>
                  <a:pt x="21678" y="286232"/>
                </a:lnTo>
                <a:lnTo>
                  <a:pt x="288950" y="286232"/>
                </a:lnTo>
                <a:lnTo>
                  <a:pt x="288950" y="363588"/>
                </a:lnTo>
                <a:lnTo>
                  <a:pt x="330644" y="363588"/>
                </a:lnTo>
                <a:lnTo>
                  <a:pt x="330644" y="286232"/>
                </a:lnTo>
                <a:lnTo>
                  <a:pt x="330644" y="250126"/>
                </a:lnTo>
                <a:close/>
              </a:path>
              <a:path w="356234" h="363854">
                <a:moveTo>
                  <a:pt x="355663" y="179095"/>
                </a:moveTo>
                <a:lnTo>
                  <a:pt x="198056" y="179095"/>
                </a:lnTo>
                <a:lnTo>
                  <a:pt x="198056" y="139547"/>
                </a:lnTo>
                <a:lnTo>
                  <a:pt x="157187" y="139547"/>
                </a:lnTo>
                <a:lnTo>
                  <a:pt x="157187" y="179095"/>
                </a:lnTo>
                <a:lnTo>
                  <a:pt x="0" y="179095"/>
                </a:lnTo>
                <a:lnTo>
                  <a:pt x="0" y="214337"/>
                </a:lnTo>
                <a:lnTo>
                  <a:pt x="355663" y="214337"/>
                </a:lnTo>
                <a:lnTo>
                  <a:pt x="355663" y="179095"/>
                </a:lnTo>
                <a:close/>
              </a:path>
            </a:pathLst>
          </a:custGeom>
          <a:solidFill>
            <a:srgbClr val="595959">
              <a:alpha val="7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0" name="object 90" descr=""/>
          <p:cNvSpPr/>
          <p:nvPr/>
        </p:nvSpPr>
        <p:spPr>
          <a:xfrm>
            <a:off x="7371498" y="3662516"/>
            <a:ext cx="328295" cy="367665"/>
          </a:xfrm>
          <a:custGeom>
            <a:avLst/>
            <a:gdLst/>
            <a:ahLst/>
            <a:cxnLst/>
            <a:rect l="l" t="t" r="r" b="b"/>
            <a:pathLst>
              <a:path w="328295" h="367664">
                <a:moveTo>
                  <a:pt x="327721" y="223518"/>
                </a:moveTo>
                <a:lnTo>
                  <a:pt x="286443" y="223518"/>
                </a:lnTo>
                <a:lnTo>
                  <a:pt x="286443" y="121645"/>
                </a:lnTo>
                <a:lnTo>
                  <a:pt x="217647" y="121645"/>
                </a:lnTo>
                <a:lnTo>
                  <a:pt x="217647" y="84679"/>
                </a:lnTo>
                <a:lnTo>
                  <a:pt x="286443" y="84679"/>
                </a:lnTo>
                <a:lnTo>
                  <a:pt x="286443" y="0"/>
                </a:lnTo>
                <a:lnTo>
                  <a:pt x="327721" y="0"/>
                </a:lnTo>
                <a:lnTo>
                  <a:pt x="327721" y="223518"/>
                </a:lnTo>
                <a:close/>
              </a:path>
              <a:path w="328295" h="367664">
                <a:moveTo>
                  <a:pt x="231823" y="45993"/>
                </a:moveTo>
                <a:lnTo>
                  <a:pt x="4586" y="45993"/>
                </a:lnTo>
                <a:lnTo>
                  <a:pt x="4586" y="9456"/>
                </a:lnTo>
                <a:lnTo>
                  <a:pt x="231823" y="9456"/>
                </a:lnTo>
                <a:lnTo>
                  <a:pt x="231823" y="45993"/>
                </a:lnTo>
                <a:close/>
              </a:path>
              <a:path w="328295" h="367664">
                <a:moveTo>
                  <a:pt x="0" y="212772"/>
                </a:moveTo>
                <a:lnTo>
                  <a:pt x="0" y="174086"/>
                </a:lnTo>
                <a:lnTo>
                  <a:pt x="40268" y="160056"/>
                </a:lnTo>
                <a:lnTo>
                  <a:pt x="71037" y="132768"/>
                </a:lnTo>
                <a:lnTo>
                  <a:pt x="91409" y="94115"/>
                </a:lnTo>
                <a:lnTo>
                  <a:pt x="100484" y="45993"/>
                </a:lnTo>
                <a:lnTo>
                  <a:pt x="142179" y="45993"/>
                </a:lnTo>
                <a:lnTo>
                  <a:pt x="141098" y="60325"/>
                </a:lnTo>
                <a:lnTo>
                  <a:pt x="139156" y="74255"/>
                </a:lnTo>
                <a:lnTo>
                  <a:pt x="136433" y="87701"/>
                </a:lnTo>
                <a:lnTo>
                  <a:pt x="133006" y="100583"/>
                </a:lnTo>
                <a:lnTo>
                  <a:pt x="182496" y="135830"/>
                </a:lnTo>
                <a:lnTo>
                  <a:pt x="117996" y="135830"/>
                </a:lnTo>
                <a:lnTo>
                  <a:pt x="96510" y="165201"/>
                </a:lnTo>
                <a:lnTo>
                  <a:pt x="69317" y="188325"/>
                </a:lnTo>
                <a:lnTo>
                  <a:pt x="36965" y="204437"/>
                </a:lnTo>
                <a:lnTo>
                  <a:pt x="0" y="212772"/>
                </a:lnTo>
                <a:close/>
              </a:path>
              <a:path w="328295" h="367664">
                <a:moveTo>
                  <a:pt x="220149" y="209763"/>
                </a:moveTo>
                <a:lnTo>
                  <a:pt x="117996" y="135830"/>
                </a:lnTo>
                <a:lnTo>
                  <a:pt x="182496" y="135830"/>
                </a:lnTo>
                <a:lnTo>
                  <a:pt x="242247" y="178385"/>
                </a:lnTo>
                <a:lnTo>
                  <a:pt x="220149" y="209763"/>
                </a:lnTo>
                <a:close/>
              </a:path>
              <a:path w="328295" h="367664">
                <a:moveTo>
                  <a:pt x="327721" y="367086"/>
                </a:moveTo>
                <a:lnTo>
                  <a:pt x="285609" y="367086"/>
                </a:lnTo>
                <a:lnTo>
                  <a:pt x="285609" y="280688"/>
                </a:lnTo>
                <a:lnTo>
                  <a:pt x="21681" y="280688"/>
                </a:lnTo>
                <a:lnTo>
                  <a:pt x="21681" y="243721"/>
                </a:lnTo>
                <a:lnTo>
                  <a:pt x="327721" y="243721"/>
                </a:lnTo>
                <a:lnTo>
                  <a:pt x="327721" y="367086"/>
                </a:lnTo>
                <a:close/>
              </a:path>
            </a:pathLst>
          </a:custGeom>
          <a:solidFill>
            <a:srgbClr val="595959">
              <a:alpha val="7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1" name="object 91" descr=""/>
          <p:cNvSpPr/>
          <p:nvPr/>
        </p:nvSpPr>
        <p:spPr>
          <a:xfrm>
            <a:off x="7765515" y="3660367"/>
            <a:ext cx="356235" cy="365125"/>
          </a:xfrm>
          <a:custGeom>
            <a:avLst/>
            <a:gdLst/>
            <a:ahLst/>
            <a:cxnLst/>
            <a:rect l="l" t="t" r="r" b="b"/>
            <a:pathLst>
              <a:path w="356234" h="365125">
                <a:moveTo>
                  <a:pt x="177620" y="160331"/>
                </a:moveTo>
                <a:lnTo>
                  <a:pt x="116517" y="155449"/>
                </a:lnTo>
                <a:lnTo>
                  <a:pt x="66242" y="140612"/>
                </a:lnTo>
                <a:lnTo>
                  <a:pt x="32150" y="115540"/>
                </a:lnTo>
                <a:lnTo>
                  <a:pt x="19596" y="79951"/>
                </a:lnTo>
                <a:lnTo>
                  <a:pt x="32150" y="44609"/>
                </a:lnTo>
                <a:lnTo>
                  <a:pt x="66242" y="19665"/>
                </a:lnTo>
                <a:lnTo>
                  <a:pt x="116517" y="4876"/>
                </a:lnTo>
                <a:lnTo>
                  <a:pt x="177620" y="0"/>
                </a:lnTo>
                <a:lnTo>
                  <a:pt x="238722" y="4876"/>
                </a:lnTo>
                <a:lnTo>
                  <a:pt x="288997" y="19665"/>
                </a:lnTo>
                <a:lnTo>
                  <a:pt x="309118" y="34387"/>
                </a:lnTo>
                <a:lnTo>
                  <a:pt x="177620" y="34387"/>
                </a:lnTo>
                <a:lnTo>
                  <a:pt x="133560" y="37335"/>
                </a:lnTo>
                <a:lnTo>
                  <a:pt x="97201" y="46047"/>
                </a:lnTo>
                <a:lnTo>
                  <a:pt x="72490" y="60319"/>
                </a:lnTo>
                <a:lnTo>
                  <a:pt x="63376" y="79951"/>
                </a:lnTo>
                <a:lnTo>
                  <a:pt x="72490" y="99831"/>
                </a:lnTo>
                <a:lnTo>
                  <a:pt x="97201" y="114231"/>
                </a:lnTo>
                <a:lnTo>
                  <a:pt x="133560" y="122989"/>
                </a:lnTo>
                <a:lnTo>
                  <a:pt x="177620" y="125944"/>
                </a:lnTo>
                <a:lnTo>
                  <a:pt x="308943" y="125944"/>
                </a:lnTo>
                <a:lnTo>
                  <a:pt x="288997" y="140612"/>
                </a:lnTo>
                <a:lnTo>
                  <a:pt x="238722" y="155449"/>
                </a:lnTo>
                <a:lnTo>
                  <a:pt x="177620" y="160331"/>
                </a:lnTo>
                <a:close/>
              </a:path>
              <a:path w="356234" h="365125">
                <a:moveTo>
                  <a:pt x="308943" y="125944"/>
                </a:moveTo>
                <a:lnTo>
                  <a:pt x="177620" y="125944"/>
                </a:lnTo>
                <a:lnTo>
                  <a:pt x="221679" y="122989"/>
                </a:lnTo>
                <a:lnTo>
                  <a:pt x="258039" y="114231"/>
                </a:lnTo>
                <a:lnTo>
                  <a:pt x="282749" y="99831"/>
                </a:lnTo>
                <a:lnTo>
                  <a:pt x="291864" y="79951"/>
                </a:lnTo>
                <a:lnTo>
                  <a:pt x="282749" y="60319"/>
                </a:lnTo>
                <a:lnTo>
                  <a:pt x="258039" y="46047"/>
                </a:lnTo>
                <a:lnTo>
                  <a:pt x="221679" y="37335"/>
                </a:lnTo>
                <a:lnTo>
                  <a:pt x="177620" y="34387"/>
                </a:lnTo>
                <a:lnTo>
                  <a:pt x="309118" y="34387"/>
                </a:lnTo>
                <a:lnTo>
                  <a:pt x="323089" y="44609"/>
                </a:lnTo>
                <a:lnTo>
                  <a:pt x="335643" y="79951"/>
                </a:lnTo>
                <a:lnTo>
                  <a:pt x="323089" y="115540"/>
                </a:lnTo>
                <a:lnTo>
                  <a:pt x="308943" y="125944"/>
                </a:lnTo>
                <a:close/>
              </a:path>
              <a:path w="356234" h="365125">
                <a:moveTo>
                  <a:pt x="355657" y="229106"/>
                </a:moveTo>
                <a:lnTo>
                  <a:pt x="0" y="229106"/>
                </a:lnTo>
                <a:lnTo>
                  <a:pt x="0" y="193000"/>
                </a:lnTo>
                <a:lnTo>
                  <a:pt x="355657" y="193000"/>
                </a:lnTo>
                <a:lnTo>
                  <a:pt x="355657" y="229106"/>
                </a:lnTo>
                <a:close/>
              </a:path>
              <a:path w="356234" h="365125">
                <a:moveTo>
                  <a:pt x="337311" y="364937"/>
                </a:moveTo>
                <a:lnTo>
                  <a:pt x="24599" y="364937"/>
                </a:lnTo>
                <a:lnTo>
                  <a:pt x="24599" y="260485"/>
                </a:lnTo>
                <a:lnTo>
                  <a:pt x="66711" y="260485"/>
                </a:lnTo>
                <a:lnTo>
                  <a:pt x="66711" y="328400"/>
                </a:lnTo>
                <a:lnTo>
                  <a:pt x="337311" y="328400"/>
                </a:lnTo>
                <a:lnTo>
                  <a:pt x="337311" y="364937"/>
                </a:lnTo>
                <a:close/>
              </a:path>
            </a:pathLst>
          </a:custGeom>
          <a:solidFill>
            <a:srgbClr val="595959">
              <a:alpha val="7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2" name="object 92" descr=""/>
          <p:cNvSpPr/>
          <p:nvPr/>
        </p:nvSpPr>
        <p:spPr>
          <a:xfrm>
            <a:off x="8283216" y="3659937"/>
            <a:ext cx="356235" cy="378460"/>
          </a:xfrm>
          <a:custGeom>
            <a:avLst/>
            <a:gdLst/>
            <a:ahLst/>
            <a:cxnLst/>
            <a:rect l="l" t="t" r="r" b="b"/>
            <a:pathLst>
              <a:path w="356234" h="378460">
                <a:moveTo>
                  <a:pt x="8338" y="197298"/>
                </a:moveTo>
                <a:lnTo>
                  <a:pt x="8338" y="156893"/>
                </a:lnTo>
                <a:lnTo>
                  <a:pt x="53446" y="149076"/>
                </a:lnTo>
                <a:lnTo>
                  <a:pt x="95010" y="126859"/>
                </a:lnTo>
                <a:lnTo>
                  <a:pt x="130491" y="92860"/>
                </a:lnTo>
                <a:lnTo>
                  <a:pt x="157346" y="49700"/>
                </a:lnTo>
                <a:lnTo>
                  <a:pt x="173033" y="0"/>
                </a:lnTo>
                <a:lnTo>
                  <a:pt x="215562" y="6877"/>
                </a:lnTo>
                <a:lnTo>
                  <a:pt x="211823" y="24427"/>
                </a:lnTo>
                <a:lnTo>
                  <a:pt x="206910" y="41533"/>
                </a:lnTo>
                <a:lnTo>
                  <a:pt x="200904" y="58075"/>
                </a:lnTo>
                <a:lnTo>
                  <a:pt x="193881" y="73933"/>
                </a:lnTo>
                <a:lnTo>
                  <a:pt x="251013" y="106601"/>
                </a:lnTo>
                <a:lnTo>
                  <a:pt x="173867" y="106601"/>
                </a:lnTo>
                <a:lnTo>
                  <a:pt x="140440" y="144105"/>
                </a:lnTo>
                <a:lnTo>
                  <a:pt x="100641" y="172582"/>
                </a:lnTo>
                <a:lnTo>
                  <a:pt x="56073" y="190743"/>
                </a:lnTo>
                <a:lnTo>
                  <a:pt x="8338" y="197298"/>
                </a:lnTo>
                <a:close/>
              </a:path>
              <a:path w="356234" h="378460">
                <a:moveTo>
                  <a:pt x="327304" y="196868"/>
                </a:moveTo>
                <a:lnTo>
                  <a:pt x="173867" y="106601"/>
                </a:lnTo>
                <a:lnTo>
                  <a:pt x="251013" y="106601"/>
                </a:lnTo>
                <a:lnTo>
                  <a:pt x="346484" y="161191"/>
                </a:lnTo>
                <a:lnTo>
                  <a:pt x="327304" y="196868"/>
                </a:lnTo>
                <a:close/>
              </a:path>
              <a:path w="356234" h="378460">
                <a:moveTo>
                  <a:pt x="355657" y="275530"/>
                </a:moveTo>
                <a:lnTo>
                  <a:pt x="0" y="275530"/>
                </a:lnTo>
                <a:lnTo>
                  <a:pt x="0" y="235984"/>
                </a:lnTo>
                <a:lnTo>
                  <a:pt x="355657" y="235984"/>
                </a:lnTo>
                <a:lnTo>
                  <a:pt x="355657" y="275530"/>
                </a:lnTo>
                <a:close/>
              </a:path>
              <a:path w="356234" h="378460">
                <a:moveTo>
                  <a:pt x="198467" y="378262"/>
                </a:moveTo>
                <a:lnTo>
                  <a:pt x="156355" y="378262"/>
                </a:lnTo>
                <a:lnTo>
                  <a:pt x="156355" y="275530"/>
                </a:lnTo>
                <a:lnTo>
                  <a:pt x="198467" y="275530"/>
                </a:lnTo>
                <a:lnTo>
                  <a:pt x="198467" y="378262"/>
                </a:lnTo>
                <a:close/>
              </a:path>
            </a:pathLst>
          </a:custGeom>
          <a:solidFill>
            <a:srgbClr val="595959">
              <a:alpha val="7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3" name="object 93" descr=""/>
          <p:cNvSpPr/>
          <p:nvPr/>
        </p:nvSpPr>
        <p:spPr>
          <a:xfrm>
            <a:off x="8687656" y="3662516"/>
            <a:ext cx="332105" cy="362585"/>
          </a:xfrm>
          <a:custGeom>
            <a:avLst/>
            <a:gdLst/>
            <a:ahLst/>
            <a:cxnLst/>
            <a:rect l="l" t="t" r="r" b="b"/>
            <a:pathLst>
              <a:path w="332104" h="362585">
                <a:moveTo>
                  <a:pt x="331891" y="73503"/>
                </a:moveTo>
                <a:lnTo>
                  <a:pt x="290613" y="73503"/>
                </a:lnTo>
                <a:lnTo>
                  <a:pt x="290613" y="0"/>
                </a:lnTo>
                <a:lnTo>
                  <a:pt x="331891" y="0"/>
                </a:lnTo>
                <a:lnTo>
                  <a:pt x="331891" y="73503"/>
                </a:lnTo>
                <a:close/>
              </a:path>
              <a:path w="332104" h="362585">
                <a:moveTo>
                  <a:pt x="110074" y="185692"/>
                </a:moveTo>
                <a:lnTo>
                  <a:pt x="64379" y="179016"/>
                </a:lnTo>
                <a:lnTo>
                  <a:pt x="29707" y="160331"/>
                </a:lnTo>
                <a:lnTo>
                  <a:pt x="7700" y="131653"/>
                </a:lnTo>
                <a:lnTo>
                  <a:pt x="0" y="94995"/>
                </a:lnTo>
                <a:lnTo>
                  <a:pt x="7700" y="58337"/>
                </a:lnTo>
                <a:lnTo>
                  <a:pt x="29707" y="29659"/>
                </a:lnTo>
                <a:lnTo>
                  <a:pt x="64379" y="10974"/>
                </a:lnTo>
                <a:lnTo>
                  <a:pt x="110074" y="4298"/>
                </a:lnTo>
                <a:lnTo>
                  <a:pt x="149684" y="9248"/>
                </a:lnTo>
                <a:lnTo>
                  <a:pt x="181476" y="23265"/>
                </a:lnTo>
                <a:lnTo>
                  <a:pt x="198536" y="39545"/>
                </a:lnTo>
                <a:lnTo>
                  <a:pt x="110074" y="39545"/>
                </a:lnTo>
                <a:lnTo>
                  <a:pt x="82086" y="43373"/>
                </a:lnTo>
                <a:lnTo>
                  <a:pt x="60353" y="54375"/>
                </a:lnTo>
                <a:lnTo>
                  <a:pt x="46281" y="71824"/>
                </a:lnTo>
                <a:lnTo>
                  <a:pt x="41277" y="94995"/>
                </a:lnTo>
                <a:lnTo>
                  <a:pt x="46281" y="118166"/>
                </a:lnTo>
                <a:lnTo>
                  <a:pt x="60353" y="135615"/>
                </a:lnTo>
                <a:lnTo>
                  <a:pt x="82086" y="146617"/>
                </a:lnTo>
                <a:lnTo>
                  <a:pt x="110074" y="150445"/>
                </a:lnTo>
                <a:lnTo>
                  <a:pt x="198126" y="150445"/>
                </a:lnTo>
                <a:lnTo>
                  <a:pt x="182988" y="165651"/>
                </a:lnTo>
                <a:lnTo>
                  <a:pt x="150694" y="180447"/>
                </a:lnTo>
                <a:lnTo>
                  <a:pt x="110074" y="185692"/>
                </a:lnTo>
                <a:close/>
              </a:path>
              <a:path w="332104" h="362585">
                <a:moveTo>
                  <a:pt x="198126" y="150445"/>
                </a:moveTo>
                <a:lnTo>
                  <a:pt x="110074" y="150445"/>
                </a:lnTo>
                <a:lnTo>
                  <a:pt x="137997" y="146617"/>
                </a:lnTo>
                <a:lnTo>
                  <a:pt x="159587" y="135615"/>
                </a:lnTo>
                <a:lnTo>
                  <a:pt x="173515" y="118166"/>
                </a:lnTo>
                <a:lnTo>
                  <a:pt x="178454" y="94995"/>
                </a:lnTo>
                <a:lnTo>
                  <a:pt x="173515" y="71824"/>
                </a:lnTo>
                <a:lnTo>
                  <a:pt x="159587" y="54375"/>
                </a:lnTo>
                <a:lnTo>
                  <a:pt x="137997" y="43373"/>
                </a:lnTo>
                <a:lnTo>
                  <a:pt x="110074" y="39545"/>
                </a:lnTo>
                <a:lnTo>
                  <a:pt x="198536" y="39545"/>
                </a:lnTo>
                <a:lnTo>
                  <a:pt x="204357" y="45100"/>
                </a:lnTo>
                <a:lnTo>
                  <a:pt x="217230" y="73503"/>
                </a:lnTo>
                <a:lnTo>
                  <a:pt x="331891" y="73503"/>
                </a:lnTo>
                <a:lnTo>
                  <a:pt x="331891" y="113049"/>
                </a:lnTo>
                <a:lnTo>
                  <a:pt x="218064" y="113049"/>
                </a:lnTo>
                <a:lnTo>
                  <a:pt x="205822" y="142714"/>
                </a:lnTo>
                <a:lnTo>
                  <a:pt x="198126" y="150445"/>
                </a:lnTo>
                <a:close/>
              </a:path>
              <a:path w="332104" h="362585">
                <a:moveTo>
                  <a:pt x="331891" y="188271"/>
                </a:moveTo>
                <a:lnTo>
                  <a:pt x="290613" y="188271"/>
                </a:lnTo>
                <a:lnTo>
                  <a:pt x="290613" y="113049"/>
                </a:lnTo>
                <a:lnTo>
                  <a:pt x="331891" y="113049"/>
                </a:lnTo>
                <a:lnTo>
                  <a:pt x="331891" y="188271"/>
                </a:lnTo>
                <a:close/>
              </a:path>
              <a:path w="332104" h="362585">
                <a:moveTo>
                  <a:pt x="331891" y="362358"/>
                </a:moveTo>
                <a:lnTo>
                  <a:pt x="32938" y="362358"/>
                </a:lnTo>
                <a:lnTo>
                  <a:pt x="32938" y="208474"/>
                </a:lnTo>
                <a:lnTo>
                  <a:pt x="73383" y="208474"/>
                </a:lnTo>
                <a:lnTo>
                  <a:pt x="73383" y="247160"/>
                </a:lnTo>
                <a:lnTo>
                  <a:pt x="331891" y="247160"/>
                </a:lnTo>
                <a:lnTo>
                  <a:pt x="331891" y="281118"/>
                </a:lnTo>
                <a:lnTo>
                  <a:pt x="73383" y="281118"/>
                </a:lnTo>
                <a:lnTo>
                  <a:pt x="73383" y="327541"/>
                </a:lnTo>
                <a:lnTo>
                  <a:pt x="331891" y="327541"/>
                </a:lnTo>
                <a:lnTo>
                  <a:pt x="331891" y="362358"/>
                </a:lnTo>
                <a:close/>
              </a:path>
              <a:path w="332104" h="362585">
                <a:moveTo>
                  <a:pt x="331891" y="247160"/>
                </a:moveTo>
                <a:lnTo>
                  <a:pt x="291030" y="247160"/>
                </a:lnTo>
                <a:lnTo>
                  <a:pt x="291030" y="208474"/>
                </a:lnTo>
                <a:lnTo>
                  <a:pt x="331891" y="208474"/>
                </a:lnTo>
                <a:lnTo>
                  <a:pt x="331891" y="247160"/>
                </a:lnTo>
                <a:close/>
              </a:path>
              <a:path w="332104" h="362585">
                <a:moveTo>
                  <a:pt x="331891" y="327541"/>
                </a:moveTo>
                <a:lnTo>
                  <a:pt x="291030" y="327541"/>
                </a:lnTo>
                <a:lnTo>
                  <a:pt x="291030" y="281118"/>
                </a:lnTo>
                <a:lnTo>
                  <a:pt x="331891" y="281118"/>
                </a:lnTo>
                <a:lnTo>
                  <a:pt x="331891" y="327541"/>
                </a:lnTo>
                <a:close/>
              </a:path>
            </a:pathLst>
          </a:custGeom>
          <a:solidFill>
            <a:srgbClr val="595959">
              <a:alpha val="7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4" name="object 94" descr=""/>
          <p:cNvSpPr/>
          <p:nvPr/>
        </p:nvSpPr>
        <p:spPr>
          <a:xfrm>
            <a:off x="9208193" y="3662516"/>
            <a:ext cx="326390" cy="367665"/>
          </a:xfrm>
          <a:custGeom>
            <a:avLst/>
            <a:gdLst/>
            <a:ahLst/>
            <a:cxnLst/>
            <a:rect l="l" t="t" r="r" b="b"/>
            <a:pathLst>
              <a:path w="326390" h="367664">
                <a:moveTo>
                  <a:pt x="326054" y="367086"/>
                </a:moveTo>
                <a:lnTo>
                  <a:pt x="284776" y="367086"/>
                </a:lnTo>
                <a:lnTo>
                  <a:pt x="284776" y="0"/>
                </a:lnTo>
                <a:lnTo>
                  <a:pt x="326054" y="0"/>
                </a:lnTo>
                <a:lnTo>
                  <a:pt x="326054" y="367086"/>
                </a:lnTo>
                <a:close/>
              </a:path>
              <a:path w="326390" h="367664">
                <a:moveTo>
                  <a:pt x="0" y="345164"/>
                </a:moveTo>
                <a:lnTo>
                  <a:pt x="0" y="302180"/>
                </a:lnTo>
                <a:lnTo>
                  <a:pt x="28571" y="290385"/>
                </a:lnTo>
                <a:lnTo>
                  <a:pt x="53094" y="265980"/>
                </a:lnTo>
                <a:lnTo>
                  <a:pt x="73453" y="230515"/>
                </a:lnTo>
                <a:lnTo>
                  <a:pt x="89530" y="185538"/>
                </a:lnTo>
                <a:lnTo>
                  <a:pt x="101210" y="132598"/>
                </a:lnTo>
                <a:lnTo>
                  <a:pt x="108375" y="73245"/>
                </a:lnTo>
                <a:lnTo>
                  <a:pt x="110840" y="10746"/>
                </a:lnTo>
                <a:lnTo>
                  <a:pt x="110908" y="9026"/>
                </a:lnTo>
                <a:lnTo>
                  <a:pt x="153020" y="10746"/>
                </a:lnTo>
                <a:lnTo>
                  <a:pt x="151919" y="51910"/>
                </a:lnTo>
                <a:lnTo>
                  <a:pt x="149215" y="90858"/>
                </a:lnTo>
                <a:lnTo>
                  <a:pt x="144870" y="127468"/>
                </a:lnTo>
                <a:lnTo>
                  <a:pt x="138843" y="161621"/>
                </a:lnTo>
                <a:lnTo>
                  <a:pt x="174805" y="211053"/>
                </a:lnTo>
                <a:lnTo>
                  <a:pt x="125918" y="211053"/>
                </a:lnTo>
                <a:lnTo>
                  <a:pt x="103077" y="265495"/>
                </a:lnTo>
                <a:lnTo>
                  <a:pt x="74216" y="306801"/>
                </a:lnTo>
                <a:lnTo>
                  <a:pt x="39727" y="333760"/>
                </a:lnTo>
                <a:lnTo>
                  <a:pt x="0" y="345164"/>
                </a:lnTo>
                <a:close/>
              </a:path>
              <a:path w="326390" h="367664">
                <a:moveTo>
                  <a:pt x="220565" y="344305"/>
                </a:moveTo>
                <a:lnTo>
                  <a:pt x="125918" y="211053"/>
                </a:lnTo>
                <a:lnTo>
                  <a:pt x="174805" y="211053"/>
                </a:lnTo>
                <a:lnTo>
                  <a:pt x="253921" y="319804"/>
                </a:lnTo>
                <a:lnTo>
                  <a:pt x="220565" y="344305"/>
                </a:lnTo>
                <a:close/>
              </a:path>
            </a:pathLst>
          </a:custGeom>
          <a:solidFill>
            <a:srgbClr val="595959">
              <a:alpha val="7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5" name="object 95" descr=""/>
          <p:cNvSpPr/>
          <p:nvPr/>
        </p:nvSpPr>
        <p:spPr>
          <a:xfrm>
            <a:off x="9612211" y="3662527"/>
            <a:ext cx="734695" cy="367665"/>
          </a:xfrm>
          <a:custGeom>
            <a:avLst/>
            <a:gdLst/>
            <a:ahLst/>
            <a:cxnLst/>
            <a:rect l="l" t="t" r="r" b="b"/>
            <a:pathLst>
              <a:path w="734695" h="367664">
                <a:moveTo>
                  <a:pt x="205143" y="9017"/>
                </a:moveTo>
                <a:lnTo>
                  <a:pt x="0" y="9017"/>
                </a:lnTo>
                <a:lnTo>
                  <a:pt x="0" y="46418"/>
                </a:lnTo>
                <a:lnTo>
                  <a:pt x="163449" y="46418"/>
                </a:lnTo>
                <a:lnTo>
                  <a:pt x="163449" y="64046"/>
                </a:lnTo>
                <a:lnTo>
                  <a:pt x="156006" y="103771"/>
                </a:lnTo>
                <a:lnTo>
                  <a:pt x="100584" y="157873"/>
                </a:lnTo>
                <a:lnTo>
                  <a:pt x="55257" y="171792"/>
                </a:lnTo>
                <a:lnTo>
                  <a:pt x="0" y="176657"/>
                </a:lnTo>
                <a:lnTo>
                  <a:pt x="0" y="214922"/>
                </a:lnTo>
                <a:lnTo>
                  <a:pt x="57619" y="210616"/>
                </a:lnTo>
                <a:lnTo>
                  <a:pt x="107480" y="197675"/>
                </a:lnTo>
                <a:lnTo>
                  <a:pt x="148386" y="176072"/>
                </a:lnTo>
                <a:lnTo>
                  <a:pt x="179108" y="145757"/>
                </a:lnTo>
                <a:lnTo>
                  <a:pt x="198424" y="106705"/>
                </a:lnTo>
                <a:lnTo>
                  <a:pt x="205143" y="58889"/>
                </a:lnTo>
                <a:lnTo>
                  <a:pt x="205143" y="9017"/>
                </a:lnTo>
                <a:close/>
              </a:path>
              <a:path w="734695" h="367664">
                <a:moveTo>
                  <a:pt x="322719" y="323672"/>
                </a:moveTo>
                <a:lnTo>
                  <a:pt x="57124" y="323672"/>
                </a:lnTo>
                <a:lnTo>
                  <a:pt x="57124" y="246722"/>
                </a:lnTo>
                <a:lnTo>
                  <a:pt x="15430" y="246722"/>
                </a:lnTo>
                <a:lnTo>
                  <a:pt x="15430" y="362356"/>
                </a:lnTo>
                <a:lnTo>
                  <a:pt x="322719" y="362356"/>
                </a:lnTo>
                <a:lnTo>
                  <a:pt x="322719" y="323672"/>
                </a:lnTo>
                <a:close/>
              </a:path>
              <a:path w="734695" h="367664">
                <a:moveTo>
                  <a:pt x="363156" y="87249"/>
                </a:moveTo>
                <a:lnTo>
                  <a:pt x="313131" y="87249"/>
                </a:lnTo>
                <a:lnTo>
                  <a:pt x="313131" y="0"/>
                </a:lnTo>
                <a:lnTo>
                  <a:pt x="271856" y="0"/>
                </a:lnTo>
                <a:lnTo>
                  <a:pt x="271856" y="272516"/>
                </a:lnTo>
                <a:lnTo>
                  <a:pt x="313131" y="272516"/>
                </a:lnTo>
                <a:lnTo>
                  <a:pt x="313131" y="128092"/>
                </a:lnTo>
                <a:lnTo>
                  <a:pt x="363156" y="128092"/>
                </a:lnTo>
                <a:lnTo>
                  <a:pt x="363156" y="87249"/>
                </a:lnTo>
                <a:close/>
              </a:path>
              <a:path w="734695" h="367664">
                <a:moveTo>
                  <a:pt x="647941" y="2146"/>
                </a:moveTo>
                <a:lnTo>
                  <a:pt x="609155" y="2146"/>
                </a:lnTo>
                <a:lnTo>
                  <a:pt x="609155" y="153022"/>
                </a:lnTo>
                <a:lnTo>
                  <a:pt x="561632" y="153022"/>
                </a:lnTo>
                <a:lnTo>
                  <a:pt x="554012" y="88201"/>
                </a:lnTo>
                <a:lnTo>
                  <a:pt x="539076" y="47282"/>
                </a:lnTo>
                <a:lnTo>
                  <a:pt x="537603" y="43243"/>
                </a:lnTo>
                <a:lnTo>
                  <a:pt x="522859" y="27774"/>
                </a:lnTo>
                <a:lnTo>
                  <a:pt x="522859" y="179235"/>
                </a:lnTo>
                <a:lnTo>
                  <a:pt x="520242" y="237947"/>
                </a:lnTo>
                <a:lnTo>
                  <a:pt x="512267" y="279069"/>
                </a:lnTo>
                <a:lnTo>
                  <a:pt x="498754" y="303276"/>
                </a:lnTo>
                <a:lnTo>
                  <a:pt x="479488" y="311200"/>
                </a:lnTo>
                <a:lnTo>
                  <a:pt x="460159" y="303276"/>
                </a:lnTo>
                <a:lnTo>
                  <a:pt x="446493" y="279069"/>
                </a:lnTo>
                <a:lnTo>
                  <a:pt x="438391" y="237947"/>
                </a:lnTo>
                <a:lnTo>
                  <a:pt x="435711" y="179235"/>
                </a:lnTo>
                <a:lnTo>
                  <a:pt x="438391" y="120535"/>
                </a:lnTo>
                <a:lnTo>
                  <a:pt x="446493" y="79413"/>
                </a:lnTo>
                <a:lnTo>
                  <a:pt x="460159" y="55206"/>
                </a:lnTo>
                <a:lnTo>
                  <a:pt x="479488" y="47282"/>
                </a:lnTo>
                <a:lnTo>
                  <a:pt x="498754" y="55206"/>
                </a:lnTo>
                <a:lnTo>
                  <a:pt x="512267" y="79413"/>
                </a:lnTo>
                <a:lnTo>
                  <a:pt x="520242" y="120535"/>
                </a:lnTo>
                <a:lnTo>
                  <a:pt x="522859" y="179235"/>
                </a:lnTo>
                <a:lnTo>
                  <a:pt x="522859" y="27774"/>
                </a:lnTo>
                <a:lnTo>
                  <a:pt x="512673" y="17068"/>
                </a:lnTo>
                <a:lnTo>
                  <a:pt x="479488" y="8597"/>
                </a:lnTo>
                <a:lnTo>
                  <a:pt x="450202" y="14947"/>
                </a:lnTo>
                <a:lnTo>
                  <a:pt x="427050" y="34493"/>
                </a:lnTo>
                <a:lnTo>
                  <a:pt x="410235" y="67919"/>
                </a:lnTo>
                <a:lnTo>
                  <a:pt x="399986" y="115938"/>
                </a:lnTo>
                <a:lnTo>
                  <a:pt x="396519" y="179235"/>
                </a:lnTo>
                <a:lnTo>
                  <a:pt x="399986" y="242544"/>
                </a:lnTo>
                <a:lnTo>
                  <a:pt x="410235" y="290563"/>
                </a:lnTo>
                <a:lnTo>
                  <a:pt x="427050" y="323989"/>
                </a:lnTo>
                <a:lnTo>
                  <a:pt x="450202" y="343535"/>
                </a:lnTo>
                <a:lnTo>
                  <a:pt x="479488" y="349885"/>
                </a:lnTo>
                <a:lnTo>
                  <a:pt x="513854" y="340728"/>
                </a:lnTo>
                <a:lnTo>
                  <a:pt x="539216" y="312432"/>
                </a:lnTo>
                <a:lnTo>
                  <a:pt x="539623" y="311200"/>
                </a:lnTo>
                <a:lnTo>
                  <a:pt x="555358" y="263753"/>
                </a:lnTo>
                <a:lnTo>
                  <a:pt x="562051" y="193421"/>
                </a:lnTo>
                <a:lnTo>
                  <a:pt x="609155" y="193421"/>
                </a:lnTo>
                <a:lnTo>
                  <a:pt x="609155" y="360629"/>
                </a:lnTo>
                <a:lnTo>
                  <a:pt x="647941" y="360629"/>
                </a:lnTo>
                <a:lnTo>
                  <a:pt x="647941" y="193421"/>
                </a:lnTo>
                <a:lnTo>
                  <a:pt x="647941" y="153022"/>
                </a:lnTo>
                <a:lnTo>
                  <a:pt x="647941" y="2146"/>
                </a:lnTo>
                <a:close/>
              </a:path>
              <a:path w="734695" h="367664">
                <a:moveTo>
                  <a:pt x="734250" y="0"/>
                </a:moveTo>
                <a:lnTo>
                  <a:pt x="695058" y="0"/>
                </a:lnTo>
                <a:lnTo>
                  <a:pt x="695058" y="367080"/>
                </a:lnTo>
                <a:lnTo>
                  <a:pt x="734250" y="367080"/>
                </a:lnTo>
                <a:lnTo>
                  <a:pt x="734250" y="0"/>
                </a:lnTo>
                <a:close/>
              </a:path>
            </a:pathLst>
          </a:custGeom>
          <a:solidFill>
            <a:srgbClr val="595959">
              <a:alpha val="7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6" name="object 96" descr=""/>
          <p:cNvSpPr/>
          <p:nvPr/>
        </p:nvSpPr>
        <p:spPr>
          <a:xfrm>
            <a:off x="10824980" y="3662516"/>
            <a:ext cx="39370" cy="147955"/>
          </a:xfrm>
          <a:custGeom>
            <a:avLst/>
            <a:gdLst/>
            <a:ahLst/>
            <a:cxnLst/>
            <a:rect l="l" t="t" r="r" b="b"/>
            <a:pathLst>
              <a:path w="39370" h="147954">
                <a:moveTo>
                  <a:pt x="39193" y="147866"/>
                </a:moveTo>
                <a:lnTo>
                  <a:pt x="0" y="147866"/>
                </a:lnTo>
                <a:lnTo>
                  <a:pt x="0" y="0"/>
                </a:lnTo>
                <a:lnTo>
                  <a:pt x="39193" y="0"/>
                </a:lnTo>
                <a:lnTo>
                  <a:pt x="39193" y="147866"/>
                </a:lnTo>
                <a:close/>
              </a:path>
            </a:pathLst>
          </a:custGeom>
          <a:solidFill>
            <a:srgbClr val="595959">
              <a:alpha val="7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7" name="object 97" descr=""/>
          <p:cNvSpPr/>
          <p:nvPr/>
        </p:nvSpPr>
        <p:spPr>
          <a:xfrm>
            <a:off x="10727830" y="3665245"/>
            <a:ext cx="136525" cy="364490"/>
          </a:xfrm>
          <a:custGeom>
            <a:avLst/>
            <a:gdLst/>
            <a:ahLst/>
            <a:cxnLst/>
            <a:rect l="l" t="t" r="r" b="b"/>
            <a:pathLst>
              <a:path w="136525" h="364489">
                <a:moveTo>
                  <a:pt x="136334" y="145694"/>
                </a:moveTo>
                <a:lnTo>
                  <a:pt x="39192" y="145694"/>
                </a:lnTo>
                <a:lnTo>
                  <a:pt x="39192" y="0"/>
                </a:lnTo>
                <a:lnTo>
                  <a:pt x="0" y="0"/>
                </a:lnTo>
                <a:lnTo>
                  <a:pt x="0" y="145694"/>
                </a:lnTo>
                <a:lnTo>
                  <a:pt x="0" y="185674"/>
                </a:lnTo>
                <a:lnTo>
                  <a:pt x="0" y="358444"/>
                </a:lnTo>
                <a:lnTo>
                  <a:pt x="39192" y="358444"/>
                </a:lnTo>
                <a:lnTo>
                  <a:pt x="39192" y="185674"/>
                </a:lnTo>
                <a:lnTo>
                  <a:pt x="97142" y="185674"/>
                </a:lnTo>
                <a:lnTo>
                  <a:pt x="97142" y="364363"/>
                </a:lnTo>
                <a:lnTo>
                  <a:pt x="136334" y="364363"/>
                </a:lnTo>
                <a:lnTo>
                  <a:pt x="136334" y="185674"/>
                </a:lnTo>
                <a:lnTo>
                  <a:pt x="136334" y="185115"/>
                </a:lnTo>
                <a:lnTo>
                  <a:pt x="136334" y="145694"/>
                </a:lnTo>
                <a:close/>
              </a:path>
            </a:pathLst>
          </a:custGeom>
          <a:solidFill>
            <a:srgbClr val="595959">
              <a:alpha val="7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8" name="object 98" descr=""/>
          <p:cNvSpPr/>
          <p:nvPr/>
        </p:nvSpPr>
        <p:spPr>
          <a:xfrm>
            <a:off x="10532695" y="3672979"/>
            <a:ext cx="153035" cy="335280"/>
          </a:xfrm>
          <a:custGeom>
            <a:avLst/>
            <a:gdLst/>
            <a:ahLst/>
            <a:cxnLst/>
            <a:rect l="l" t="t" r="r" b="b"/>
            <a:pathLst>
              <a:path w="153034" h="335279">
                <a:moveTo>
                  <a:pt x="152603" y="127647"/>
                </a:moveTo>
                <a:lnTo>
                  <a:pt x="38354" y="127647"/>
                </a:lnTo>
                <a:lnTo>
                  <a:pt x="38354" y="0"/>
                </a:lnTo>
                <a:lnTo>
                  <a:pt x="0" y="0"/>
                </a:lnTo>
                <a:lnTo>
                  <a:pt x="0" y="127647"/>
                </a:lnTo>
                <a:lnTo>
                  <a:pt x="0" y="166331"/>
                </a:lnTo>
                <a:lnTo>
                  <a:pt x="0" y="296557"/>
                </a:lnTo>
                <a:lnTo>
                  <a:pt x="0" y="335229"/>
                </a:lnTo>
                <a:lnTo>
                  <a:pt x="152603" y="335229"/>
                </a:lnTo>
                <a:lnTo>
                  <a:pt x="152603" y="296557"/>
                </a:lnTo>
                <a:lnTo>
                  <a:pt x="38354" y="296557"/>
                </a:lnTo>
                <a:lnTo>
                  <a:pt x="38354" y="166331"/>
                </a:lnTo>
                <a:lnTo>
                  <a:pt x="114236" y="166331"/>
                </a:lnTo>
                <a:lnTo>
                  <a:pt x="114236" y="296024"/>
                </a:lnTo>
                <a:lnTo>
                  <a:pt x="152603" y="296024"/>
                </a:lnTo>
                <a:lnTo>
                  <a:pt x="152603" y="166331"/>
                </a:lnTo>
                <a:lnTo>
                  <a:pt x="152603" y="165785"/>
                </a:lnTo>
                <a:lnTo>
                  <a:pt x="152603" y="127647"/>
                </a:lnTo>
                <a:close/>
              </a:path>
              <a:path w="153034" h="335279">
                <a:moveTo>
                  <a:pt x="152603" y="292"/>
                </a:moveTo>
                <a:lnTo>
                  <a:pt x="114236" y="292"/>
                </a:lnTo>
                <a:lnTo>
                  <a:pt x="114236" y="127520"/>
                </a:lnTo>
                <a:lnTo>
                  <a:pt x="152603" y="127520"/>
                </a:lnTo>
                <a:lnTo>
                  <a:pt x="152603" y="292"/>
                </a:lnTo>
                <a:close/>
              </a:path>
            </a:pathLst>
          </a:custGeom>
          <a:solidFill>
            <a:srgbClr val="595959">
              <a:alpha val="7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9" name="object 99" descr=""/>
          <p:cNvSpPr/>
          <p:nvPr/>
        </p:nvSpPr>
        <p:spPr>
          <a:xfrm>
            <a:off x="10922963" y="3660367"/>
            <a:ext cx="356235" cy="365125"/>
          </a:xfrm>
          <a:custGeom>
            <a:avLst/>
            <a:gdLst/>
            <a:ahLst/>
            <a:cxnLst/>
            <a:rect l="l" t="t" r="r" b="b"/>
            <a:pathLst>
              <a:path w="356234" h="365125">
                <a:moveTo>
                  <a:pt x="177620" y="158612"/>
                </a:moveTo>
                <a:lnTo>
                  <a:pt x="116517" y="153864"/>
                </a:lnTo>
                <a:lnTo>
                  <a:pt x="66242" y="139323"/>
                </a:lnTo>
                <a:lnTo>
                  <a:pt x="32150" y="114546"/>
                </a:lnTo>
                <a:lnTo>
                  <a:pt x="19596" y="79091"/>
                </a:lnTo>
                <a:lnTo>
                  <a:pt x="32150" y="43884"/>
                </a:lnTo>
                <a:lnTo>
                  <a:pt x="66242" y="19235"/>
                </a:lnTo>
                <a:lnTo>
                  <a:pt x="116517" y="4741"/>
                </a:lnTo>
                <a:lnTo>
                  <a:pt x="177620" y="0"/>
                </a:lnTo>
                <a:lnTo>
                  <a:pt x="238722" y="4741"/>
                </a:lnTo>
                <a:lnTo>
                  <a:pt x="288997" y="19235"/>
                </a:lnTo>
                <a:lnTo>
                  <a:pt x="309954" y="34387"/>
                </a:lnTo>
                <a:lnTo>
                  <a:pt x="177620" y="34387"/>
                </a:lnTo>
                <a:lnTo>
                  <a:pt x="133560" y="37201"/>
                </a:lnTo>
                <a:lnTo>
                  <a:pt x="97201" y="45617"/>
                </a:lnTo>
                <a:lnTo>
                  <a:pt x="72490" y="59593"/>
                </a:lnTo>
                <a:lnTo>
                  <a:pt x="63376" y="79091"/>
                </a:lnTo>
                <a:lnTo>
                  <a:pt x="72490" y="98837"/>
                </a:lnTo>
                <a:lnTo>
                  <a:pt x="97201" y="112941"/>
                </a:lnTo>
                <a:lnTo>
                  <a:pt x="133560" y="121404"/>
                </a:lnTo>
                <a:lnTo>
                  <a:pt x="177620" y="124224"/>
                </a:lnTo>
                <a:lnTo>
                  <a:pt x="309772" y="124224"/>
                </a:lnTo>
                <a:lnTo>
                  <a:pt x="288997" y="139323"/>
                </a:lnTo>
                <a:lnTo>
                  <a:pt x="238722" y="153864"/>
                </a:lnTo>
                <a:lnTo>
                  <a:pt x="177620" y="158612"/>
                </a:lnTo>
                <a:close/>
              </a:path>
              <a:path w="356234" h="365125">
                <a:moveTo>
                  <a:pt x="309772" y="124224"/>
                </a:moveTo>
                <a:lnTo>
                  <a:pt x="177620" y="124224"/>
                </a:lnTo>
                <a:lnTo>
                  <a:pt x="221679" y="121404"/>
                </a:lnTo>
                <a:lnTo>
                  <a:pt x="258039" y="112941"/>
                </a:lnTo>
                <a:lnTo>
                  <a:pt x="282749" y="98837"/>
                </a:lnTo>
                <a:lnTo>
                  <a:pt x="291864" y="79091"/>
                </a:lnTo>
                <a:lnTo>
                  <a:pt x="282749" y="59593"/>
                </a:lnTo>
                <a:lnTo>
                  <a:pt x="258039" y="45617"/>
                </a:lnTo>
                <a:lnTo>
                  <a:pt x="221679" y="37201"/>
                </a:lnTo>
                <a:lnTo>
                  <a:pt x="177620" y="34387"/>
                </a:lnTo>
                <a:lnTo>
                  <a:pt x="309954" y="34387"/>
                </a:lnTo>
                <a:lnTo>
                  <a:pt x="323089" y="43884"/>
                </a:lnTo>
                <a:lnTo>
                  <a:pt x="335643" y="79091"/>
                </a:lnTo>
                <a:lnTo>
                  <a:pt x="323089" y="114546"/>
                </a:lnTo>
                <a:lnTo>
                  <a:pt x="309772" y="124224"/>
                </a:lnTo>
                <a:close/>
              </a:path>
              <a:path w="356234" h="365125">
                <a:moveTo>
                  <a:pt x="355657" y="226527"/>
                </a:moveTo>
                <a:lnTo>
                  <a:pt x="0" y="226527"/>
                </a:lnTo>
                <a:lnTo>
                  <a:pt x="0" y="190420"/>
                </a:lnTo>
                <a:lnTo>
                  <a:pt x="355657" y="190420"/>
                </a:lnTo>
                <a:lnTo>
                  <a:pt x="355657" y="226527"/>
                </a:lnTo>
                <a:close/>
              </a:path>
              <a:path w="356234" h="365125">
                <a:moveTo>
                  <a:pt x="198467" y="289714"/>
                </a:moveTo>
                <a:lnTo>
                  <a:pt x="156772" y="289714"/>
                </a:lnTo>
                <a:lnTo>
                  <a:pt x="156772" y="226527"/>
                </a:lnTo>
                <a:lnTo>
                  <a:pt x="198467" y="226527"/>
                </a:lnTo>
                <a:lnTo>
                  <a:pt x="198467" y="289714"/>
                </a:lnTo>
                <a:close/>
              </a:path>
              <a:path w="356234" h="365125">
                <a:moveTo>
                  <a:pt x="337311" y="364937"/>
                </a:moveTo>
                <a:lnTo>
                  <a:pt x="24599" y="364937"/>
                </a:lnTo>
                <a:lnTo>
                  <a:pt x="24599" y="260485"/>
                </a:lnTo>
                <a:lnTo>
                  <a:pt x="66711" y="260485"/>
                </a:lnTo>
                <a:lnTo>
                  <a:pt x="66711" y="328400"/>
                </a:lnTo>
                <a:lnTo>
                  <a:pt x="337311" y="328400"/>
                </a:lnTo>
                <a:lnTo>
                  <a:pt x="337311" y="364937"/>
                </a:lnTo>
                <a:close/>
              </a:path>
            </a:pathLst>
          </a:custGeom>
          <a:solidFill>
            <a:srgbClr val="595959">
              <a:alpha val="7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0" name="object 100" descr=""/>
          <p:cNvSpPr/>
          <p:nvPr/>
        </p:nvSpPr>
        <p:spPr>
          <a:xfrm>
            <a:off x="11451422" y="3662516"/>
            <a:ext cx="331470" cy="367665"/>
          </a:xfrm>
          <a:custGeom>
            <a:avLst/>
            <a:gdLst/>
            <a:ahLst/>
            <a:cxnLst/>
            <a:rect l="l" t="t" r="r" b="b"/>
            <a:pathLst>
              <a:path w="331470" h="367664">
                <a:moveTo>
                  <a:pt x="331474" y="147866"/>
                </a:moveTo>
                <a:lnTo>
                  <a:pt x="292281" y="147866"/>
                </a:lnTo>
                <a:lnTo>
                  <a:pt x="292281" y="0"/>
                </a:lnTo>
                <a:lnTo>
                  <a:pt x="331474" y="0"/>
                </a:lnTo>
                <a:lnTo>
                  <a:pt x="331474" y="147866"/>
                </a:lnTo>
                <a:close/>
              </a:path>
              <a:path w="331470" h="367664">
                <a:moveTo>
                  <a:pt x="234325" y="360639"/>
                </a:moveTo>
                <a:lnTo>
                  <a:pt x="195132" y="360639"/>
                </a:lnTo>
                <a:lnTo>
                  <a:pt x="195132" y="2149"/>
                </a:lnTo>
                <a:lnTo>
                  <a:pt x="234325" y="2149"/>
                </a:lnTo>
                <a:lnTo>
                  <a:pt x="234325" y="147866"/>
                </a:lnTo>
                <a:lnTo>
                  <a:pt x="331474" y="147866"/>
                </a:lnTo>
                <a:lnTo>
                  <a:pt x="331474" y="187841"/>
                </a:lnTo>
                <a:lnTo>
                  <a:pt x="234325" y="187841"/>
                </a:lnTo>
                <a:lnTo>
                  <a:pt x="234325" y="360639"/>
                </a:lnTo>
                <a:close/>
              </a:path>
              <a:path w="331470" h="367664">
                <a:moveTo>
                  <a:pt x="331474" y="367086"/>
                </a:moveTo>
                <a:lnTo>
                  <a:pt x="292281" y="367086"/>
                </a:lnTo>
                <a:lnTo>
                  <a:pt x="292281" y="187841"/>
                </a:lnTo>
                <a:lnTo>
                  <a:pt x="331474" y="187841"/>
                </a:lnTo>
                <a:lnTo>
                  <a:pt x="331474" y="367086"/>
                </a:lnTo>
                <a:close/>
              </a:path>
              <a:path w="331470" h="367664">
                <a:moveTo>
                  <a:pt x="81721" y="345164"/>
                </a:moveTo>
                <a:lnTo>
                  <a:pt x="0" y="345164"/>
                </a:lnTo>
                <a:lnTo>
                  <a:pt x="0" y="12465"/>
                </a:lnTo>
                <a:lnTo>
                  <a:pt x="40444" y="12465"/>
                </a:lnTo>
                <a:lnTo>
                  <a:pt x="40444" y="307338"/>
                </a:lnTo>
                <a:lnTo>
                  <a:pt x="169281" y="307338"/>
                </a:lnTo>
                <a:lnTo>
                  <a:pt x="169281" y="330980"/>
                </a:lnTo>
                <a:lnTo>
                  <a:pt x="151143" y="337185"/>
                </a:lnTo>
                <a:lnTo>
                  <a:pt x="129566" y="341618"/>
                </a:lnTo>
                <a:lnTo>
                  <a:pt x="105957" y="344278"/>
                </a:lnTo>
                <a:lnTo>
                  <a:pt x="81721" y="345164"/>
                </a:lnTo>
                <a:close/>
              </a:path>
              <a:path w="331470" h="367664">
                <a:moveTo>
                  <a:pt x="169281" y="307338"/>
                </a:moveTo>
                <a:lnTo>
                  <a:pt x="86308" y="307338"/>
                </a:lnTo>
                <a:lnTo>
                  <a:pt x="109064" y="306331"/>
                </a:lnTo>
                <a:lnTo>
                  <a:pt x="131078" y="303470"/>
                </a:lnTo>
                <a:lnTo>
                  <a:pt x="151450" y="298996"/>
                </a:lnTo>
                <a:lnTo>
                  <a:pt x="169281" y="293153"/>
                </a:lnTo>
                <a:lnTo>
                  <a:pt x="169281" y="307338"/>
                </a:lnTo>
                <a:close/>
              </a:path>
            </a:pathLst>
          </a:custGeom>
          <a:solidFill>
            <a:srgbClr val="595959">
              <a:alpha val="7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1" name="object 101" descr=""/>
          <p:cNvSpPr/>
          <p:nvPr/>
        </p:nvSpPr>
        <p:spPr>
          <a:xfrm>
            <a:off x="11841686" y="3660367"/>
            <a:ext cx="356235" cy="370205"/>
          </a:xfrm>
          <a:custGeom>
            <a:avLst/>
            <a:gdLst/>
            <a:ahLst/>
            <a:cxnLst/>
            <a:rect l="l" t="t" r="r" b="b"/>
            <a:pathLst>
              <a:path w="356234" h="370204">
                <a:moveTo>
                  <a:pt x="118830" y="174086"/>
                </a:moveTo>
                <a:lnTo>
                  <a:pt x="77969" y="174086"/>
                </a:lnTo>
                <a:lnTo>
                  <a:pt x="77969" y="128093"/>
                </a:lnTo>
                <a:lnTo>
                  <a:pt x="54203" y="118482"/>
                </a:lnTo>
                <a:lnTo>
                  <a:pt x="36066" y="105687"/>
                </a:lnTo>
                <a:lnTo>
                  <a:pt x="24495" y="89588"/>
                </a:lnTo>
                <a:lnTo>
                  <a:pt x="20430" y="70064"/>
                </a:lnTo>
                <a:lnTo>
                  <a:pt x="32854" y="38081"/>
                </a:lnTo>
                <a:lnTo>
                  <a:pt x="66659" y="16334"/>
                </a:lnTo>
                <a:lnTo>
                  <a:pt x="116647" y="3935"/>
                </a:lnTo>
                <a:lnTo>
                  <a:pt x="177620" y="0"/>
                </a:lnTo>
                <a:lnTo>
                  <a:pt x="238592" y="3935"/>
                </a:lnTo>
                <a:lnTo>
                  <a:pt x="288580" y="16334"/>
                </a:lnTo>
                <a:lnTo>
                  <a:pt x="315307" y="33527"/>
                </a:lnTo>
                <a:lnTo>
                  <a:pt x="177620" y="33527"/>
                </a:lnTo>
                <a:lnTo>
                  <a:pt x="133690" y="35670"/>
                </a:lnTo>
                <a:lnTo>
                  <a:pt x="97618" y="42285"/>
                </a:lnTo>
                <a:lnTo>
                  <a:pt x="73194" y="53656"/>
                </a:lnTo>
                <a:lnTo>
                  <a:pt x="64210" y="70064"/>
                </a:lnTo>
                <a:lnTo>
                  <a:pt x="73194" y="86721"/>
                </a:lnTo>
                <a:lnTo>
                  <a:pt x="97618" y="98219"/>
                </a:lnTo>
                <a:lnTo>
                  <a:pt x="133690" y="104881"/>
                </a:lnTo>
                <a:lnTo>
                  <a:pt x="177620" y="107031"/>
                </a:lnTo>
                <a:lnTo>
                  <a:pt x="317270" y="107031"/>
                </a:lnTo>
                <a:lnTo>
                  <a:pt x="301037" y="118482"/>
                </a:lnTo>
                <a:lnTo>
                  <a:pt x="277271" y="128093"/>
                </a:lnTo>
                <a:lnTo>
                  <a:pt x="277271" y="137120"/>
                </a:lnTo>
                <a:lnTo>
                  <a:pt x="118830" y="137120"/>
                </a:lnTo>
                <a:lnTo>
                  <a:pt x="118830" y="174086"/>
                </a:lnTo>
                <a:close/>
              </a:path>
              <a:path w="356234" h="370204">
                <a:moveTo>
                  <a:pt x="317270" y="107031"/>
                </a:moveTo>
                <a:lnTo>
                  <a:pt x="177620" y="107031"/>
                </a:lnTo>
                <a:lnTo>
                  <a:pt x="221549" y="104881"/>
                </a:lnTo>
                <a:lnTo>
                  <a:pt x="257622" y="98219"/>
                </a:lnTo>
                <a:lnTo>
                  <a:pt x="282046" y="86721"/>
                </a:lnTo>
                <a:lnTo>
                  <a:pt x="291030" y="70064"/>
                </a:lnTo>
                <a:lnTo>
                  <a:pt x="282046" y="53656"/>
                </a:lnTo>
                <a:lnTo>
                  <a:pt x="257622" y="42285"/>
                </a:lnTo>
                <a:lnTo>
                  <a:pt x="221549" y="35670"/>
                </a:lnTo>
                <a:lnTo>
                  <a:pt x="177620" y="33527"/>
                </a:lnTo>
                <a:lnTo>
                  <a:pt x="315307" y="33527"/>
                </a:lnTo>
                <a:lnTo>
                  <a:pt x="322386" y="38081"/>
                </a:lnTo>
                <a:lnTo>
                  <a:pt x="334809" y="70064"/>
                </a:lnTo>
                <a:lnTo>
                  <a:pt x="330744" y="89588"/>
                </a:lnTo>
                <a:lnTo>
                  <a:pt x="319174" y="105687"/>
                </a:lnTo>
                <a:lnTo>
                  <a:pt x="317270" y="107031"/>
                </a:lnTo>
                <a:close/>
              </a:path>
              <a:path w="356234" h="370204">
                <a:moveTo>
                  <a:pt x="177620" y="140559"/>
                </a:moveTo>
                <a:lnTo>
                  <a:pt x="162219" y="140323"/>
                </a:lnTo>
                <a:lnTo>
                  <a:pt x="147287" y="139645"/>
                </a:lnTo>
                <a:lnTo>
                  <a:pt x="132824" y="138564"/>
                </a:lnTo>
                <a:lnTo>
                  <a:pt x="118830" y="137120"/>
                </a:lnTo>
                <a:lnTo>
                  <a:pt x="236410" y="137120"/>
                </a:lnTo>
                <a:lnTo>
                  <a:pt x="222416" y="138564"/>
                </a:lnTo>
                <a:lnTo>
                  <a:pt x="207953" y="139645"/>
                </a:lnTo>
                <a:lnTo>
                  <a:pt x="193021" y="140323"/>
                </a:lnTo>
                <a:lnTo>
                  <a:pt x="177620" y="140559"/>
                </a:lnTo>
                <a:close/>
              </a:path>
              <a:path w="356234" h="370204">
                <a:moveTo>
                  <a:pt x="277271" y="174086"/>
                </a:moveTo>
                <a:lnTo>
                  <a:pt x="236410" y="174086"/>
                </a:lnTo>
                <a:lnTo>
                  <a:pt x="236410" y="137120"/>
                </a:lnTo>
                <a:lnTo>
                  <a:pt x="277271" y="137120"/>
                </a:lnTo>
                <a:lnTo>
                  <a:pt x="277271" y="174086"/>
                </a:lnTo>
                <a:close/>
              </a:path>
              <a:path w="356234" h="370204">
                <a:moveTo>
                  <a:pt x="355657" y="208474"/>
                </a:moveTo>
                <a:lnTo>
                  <a:pt x="0" y="208474"/>
                </a:lnTo>
                <a:lnTo>
                  <a:pt x="0" y="174086"/>
                </a:lnTo>
                <a:lnTo>
                  <a:pt x="355657" y="174086"/>
                </a:lnTo>
                <a:lnTo>
                  <a:pt x="355657" y="208474"/>
                </a:lnTo>
                <a:close/>
              </a:path>
              <a:path w="356234" h="370204">
                <a:moveTo>
                  <a:pt x="177620" y="370095"/>
                </a:moveTo>
                <a:lnTo>
                  <a:pt x="117305" y="366690"/>
                </a:lnTo>
                <a:lnTo>
                  <a:pt x="67545" y="355427"/>
                </a:lnTo>
                <a:lnTo>
                  <a:pt x="33733" y="334734"/>
                </a:lnTo>
                <a:lnTo>
                  <a:pt x="21264" y="303040"/>
                </a:lnTo>
                <a:lnTo>
                  <a:pt x="33733" y="271480"/>
                </a:lnTo>
                <a:lnTo>
                  <a:pt x="67545" y="251082"/>
                </a:lnTo>
                <a:lnTo>
                  <a:pt x="117305" y="240115"/>
                </a:lnTo>
                <a:lnTo>
                  <a:pt x="177620" y="236844"/>
                </a:lnTo>
                <a:lnTo>
                  <a:pt x="237934" y="240115"/>
                </a:lnTo>
                <a:lnTo>
                  <a:pt x="287694" y="251082"/>
                </a:lnTo>
                <a:lnTo>
                  <a:pt x="319669" y="270372"/>
                </a:lnTo>
                <a:lnTo>
                  <a:pt x="177620" y="270372"/>
                </a:lnTo>
                <a:lnTo>
                  <a:pt x="135755" y="271970"/>
                </a:lnTo>
                <a:lnTo>
                  <a:pt x="99755" y="277356"/>
                </a:lnTo>
                <a:lnTo>
                  <a:pt x="74542" y="287418"/>
                </a:lnTo>
                <a:lnTo>
                  <a:pt x="65044" y="303040"/>
                </a:lnTo>
                <a:lnTo>
                  <a:pt x="74542" y="318977"/>
                </a:lnTo>
                <a:lnTo>
                  <a:pt x="99755" y="329314"/>
                </a:lnTo>
                <a:lnTo>
                  <a:pt x="135755" y="334895"/>
                </a:lnTo>
                <a:lnTo>
                  <a:pt x="177620" y="336568"/>
                </a:lnTo>
                <a:lnTo>
                  <a:pt x="318510" y="336568"/>
                </a:lnTo>
                <a:lnTo>
                  <a:pt x="287694" y="355427"/>
                </a:lnTo>
                <a:lnTo>
                  <a:pt x="237934" y="366690"/>
                </a:lnTo>
                <a:lnTo>
                  <a:pt x="177620" y="370095"/>
                </a:lnTo>
                <a:close/>
              </a:path>
              <a:path w="356234" h="370204">
                <a:moveTo>
                  <a:pt x="318510" y="336568"/>
                </a:moveTo>
                <a:lnTo>
                  <a:pt x="177620" y="336568"/>
                </a:lnTo>
                <a:lnTo>
                  <a:pt x="219549" y="334895"/>
                </a:lnTo>
                <a:lnTo>
                  <a:pt x="255693" y="329314"/>
                </a:lnTo>
                <a:lnTo>
                  <a:pt x="281049" y="318977"/>
                </a:lnTo>
                <a:lnTo>
                  <a:pt x="290613" y="303040"/>
                </a:lnTo>
                <a:lnTo>
                  <a:pt x="281049" y="287418"/>
                </a:lnTo>
                <a:lnTo>
                  <a:pt x="255693" y="277356"/>
                </a:lnTo>
                <a:lnTo>
                  <a:pt x="219549" y="271970"/>
                </a:lnTo>
                <a:lnTo>
                  <a:pt x="177620" y="270372"/>
                </a:lnTo>
                <a:lnTo>
                  <a:pt x="319669" y="270372"/>
                </a:lnTo>
                <a:lnTo>
                  <a:pt x="321506" y="271480"/>
                </a:lnTo>
                <a:lnTo>
                  <a:pt x="333976" y="303040"/>
                </a:lnTo>
                <a:lnTo>
                  <a:pt x="321506" y="334734"/>
                </a:lnTo>
                <a:lnTo>
                  <a:pt x="318510" y="336568"/>
                </a:lnTo>
                <a:close/>
              </a:path>
            </a:pathLst>
          </a:custGeom>
          <a:solidFill>
            <a:srgbClr val="595959">
              <a:alpha val="7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2" name="object 102" descr=""/>
          <p:cNvSpPr/>
          <p:nvPr/>
        </p:nvSpPr>
        <p:spPr>
          <a:xfrm>
            <a:off x="12242791" y="3661227"/>
            <a:ext cx="356235" cy="364490"/>
          </a:xfrm>
          <a:custGeom>
            <a:avLst/>
            <a:gdLst/>
            <a:ahLst/>
            <a:cxnLst/>
            <a:rect l="l" t="t" r="r" b="b"/>
            <a:pathLst>
              <a:path w="356234" h="364489">
                <a:moveTo>
                  <a:pt x="177620" y="133681"/>
                </a:moveTo>
                <a:lnTo>
                  <a:pt x="116954" y="130095"/>
                </a:lnTo>
                <a:lnTo>
                  <a:pt x="67233" y="118529"/>
                </a:lnTo>
                <a:lnTo>
                  <a:pt x="33616" y="97776"/>
                </a:lnTo>
                <a:lnTo>
                  <a:pt x="21264" y="66625"/>
                </a:lnTo>
                <a:lnTo>
                  <a:pt x="33616" y="35724"/>
                </a:lnTo>
                <a:lnTo>
                  <a:pt x="67233" y="15098"/>
                </a:lnTo>
                <a:lnTo>
                  <a:pt x="116954" y="3579"/>
                </a:lnTo>
                <a:lnTo>
                  <a:pt x="177620" y="0"/>
                </a:lnTo>
                <a:lnTo>
                  <a:pt x="238286" y="3579"/>
                </a:lnTo>
                <a:lnTo>
                  <a:pt x="288007" y="15098"/>
                </a:lnTo>
                <a:lnTo>
                  <a:pt x="315942" y="32238"/>
                </a:lnTo>
                <a:lnTo>
                  <a:pt x="177620" y="32238"/>
                </a:lnTo>
                <a:lnTo>
                  <a:pt x="133625" y="34226"/>
                </a:lnTo>
                <a:lnTo>
                  <a:pt x="97409" y="40405"/>
                </a:lnTo>
                <a:lnTo>
                  <a:pt x="72842" y="51097"/>
                </a:lnTo>
                <a:lnTo>
                  <a:pt x="63793" y="66625"/>
                </a:lnTo>
                <a:lnTo>
                  <a:pt x="72842" y="82335"/>
                </a:lnTo>
                <a:lnTo>
                  <a:pt x="97409" y="93007"/>
                </a:lnTo>
                <a:lnTo>
                  <a:pt x="133625" y="99085"/>
                </a:lnTo>
                <a:lnTo>
                  <a:pt x="177620" y="101013"/>
                </a:lnTo>
                <a:lnTo>
                  <a:pt x="316380" y="101013"/>
                </a:lnTo>
                <a:lnTo>
                  <a:pt x="288007" y="118529"/>
                </a:lnTo>
                <a:lnTo>
                  <a:pt x="238286" y="130095"/>
                </a:lnTo>
                <a:lnTo>
                  <a:pt x="177620" y="133681"/>
                </a:lnTo>
                <a:close/>
              </a:path>
              <a:path w="356234" h="364489">
                <a:moveTo>
                  <a:pt x="316380" y="101013"/>
                </a:moveTo>
                <a:lnTo>
                  <a:pt x="177620" y="101013"/>
                </a:lnTo>
                <a:lnTo>
                  <a:pt x="221614" y="99085"/>
                </a:lnTo>
                <a:lnTo>
                  <a:pt x="257830" y="93007"/>
                </a:lnTo>
                <a:lnTo>
                  <a:pt x="282398" y="82335"/>
                </a:lnTo>
                <a:lnTo>
                  <a:pt x="291447" y="66625"/>
                </a:lnTo>
                <a:lnTo>
                  <a:pt x="282398" y="51097"/>
                </a:lnTo>
                <a:lnTo>
                  <a:pt x="257830" y="40405"/>
                </a:lnTo>
                <a:lnTo>
                  <a:pt x="221614" y="34226"/>
                </a:lnTo>
                <a:lnTo>
                  <a:pt x="177620" y="32238"/>
                </a:lnTo>
                <a:lnTo>
                  <a:pt x="315942" y="32238"/>
                </a:lnTo>
                <a:lnTo>
                  <a:pt x="321623" y="35724"/>
                </a:lnTo>
                <a:lnTo>
                  <a:pt x="333976" y="66625"/>
                </a:lnTo>
                <a:lnTo>
                  <a:pt x="321623" y="97776"/>
                </a:lnTo>
                <a:lnTo>
                  <a:pt x="316380" y="101013"/>
                </a:lnTo>
                <a:close/>
              </a:path>
              <a:path w="356234" h="364489">
                <a:moveTo>
                  <a:pt x="355657" y="189561"/>
                </a:moveTo>
                <a:lnTo>
                  <a:pt x="0" y="189561"/>
                </a:lnTo>
                <a:lnTo>
                  <a:pt x="0" y="156463"/>
                </a:lnTo>
                <a:lnTo>
                  <a:pt x="355657" y="156463"/>
                </a:lnTo>
                <a:lnTo>
                  <a:pt x="355657" y="189561"/>
                </a:lnTo>
                <a:close/>
              </a:path>
              <a:path w="356234" h="364489">
                <a:moveTo>
                  <a:pt x="337311" y="364078"/>
                </a:moveTo>
                <a:lnTo>
                  <a:pt x="24599" y="364078"/>
                </a:lnTo>
                <a:lnTo>
                  <a:pt x="24599" y="276389"/>
                </a:lnTo>
                <a:lnTo>
                  <a:pt x="290613" y="276389"/>
                </a:lnTo>
                <a:lnTo>
                  <a:pt x="290613" y="250599"/>
                </a:lnTo>
                <a:lnTo>
                  <a:pt x="23766" y="250599"/>
                </a:lnTo>
                <a:lnTo>
                  <a:pt x="23766" y="218790"/>
                </a:lnTo>
                <a:lnTo>
                  <a:pt x="331057" y="218790"/>
                </a:lnTo>
                <a:lnTo>
                  <a:pt x="331057" y="306478"/>
                </a:lnTo>
                <a:lnTo>
                  <a:pt x="65044" y="306478"/>
                </a:lnTo>
                <a:lnTo>
                  <a:pt x="65044" y="332269"/>
                </a:lnTo>
                <a:lnTo>
                  <a:pt x="337311" y="332269"/>
                </a:lnTo>
                <a:lnTo>
                  <a:pt x="337311" y="364078"/>
                </a:lnTo>
                <a:close/>
              </a:path>
            </a:pathLst>
          </a:custGeom>
          <a:solidFill>
            <a:srgbClr val="595959">
              <a:alpha val="7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3" name="object 103" descr=""/>
          <p:cNvSpPr/>
          <p:nvPr/>
        </p:nvSpPr>
        <p:spPr>
          <a:xfrm>
            <a:off x="12760352" y="3657788"/>
            <a:ext cx="333375" cy="372110"/>
          </a:xfrm>
          <a:custGeom>
            <a:avLst/>
            <a:gdLst/>
            <a:ahLst/>
            <a:cxnLst/>
            <a:rect l="l" t="t" r="r" b="b"/>
            <a:pathLst>
              <a:path w="333375" h="372110">
                <a:moveTo>
                  <a:pt x="146349" y="48572"/>
                </a:moveTo>
                <a:lnTo>
                  <a:pt x="104237" y="48572"/>
                </a:lnTo>
                <a:lnTo>
                  <a:pt x="104237" y="0"/>
                </a:lnTo>
                <a:lnTo>
                  <a:pt x="146349" y="0"/>
                </a:lnTo>
                <a:lnTo>
                  <a:pt x="146349" y="48572"/>
                </a:lnTo>
                <a:close/>
              </a:path>
              <a:path w="333375" h="372110">
                <a:moveTo>
                  <a:pt x="235576" y="87258"/>
                </a:moveTo>
                <a:lnTo>
                  <a:pt x="14176" y="87258"/>
                </a:lnTo>
                <a:lnTo>
                  <a:pt x="14176" y="48572"/>
                </a:lnTo>
                <a:lnTo>
                  <a:pt x="235576" y="48572"/>
                </a:lnTo>
                <a:lnTo>
                  <a:pt x="235576" y="87258"/>
                </a:lnTo>
                <a:close/>
              </a:path>
              <a:path w="333375" h="372110">
                <a:moveTo>
                  <a:pt x="7088" y="237274"/>
                </a:moveTo>
                <a:lnTo>
                  <a:pt x="7088" y="198588"/>
                </a:lnTo>
                <a:lnTo>
                  <a:pt x="46014" y="185424"/>
                </a:lnTo>
                <a:lnTo>
                  <a:pt x="75519" y="160654"/>
                </a:lnTo>
                <a:lnTo>
                  <a:pt x="95096" y="127018"/>
                </a:lnTo>
                <a:lnTo>
                  <a:pt x="104237" y="87258"/>
                </a:lnTo>
                <a:lnTo>
                  <a:pt x="146349" y="87258"/>
                </a:lnTo>
                <a:lnTo>
                  <a:pt x="145169" y="98132"/>
                </a:lnTo>
                <a:lnTo>
                  <a:pt x="143482" y="108804"/>
                </a:lnTo>
                <a:lnTo>
                  <a:pt x="141247" y="119234"/>
                </a:lnTo>
                <a:lnTo>
                  <a:pt x="138427" y="129383"/>
                </a:lnTo>
                <a:lnTo>
                  <a:pt x="188937" y="163770"/>
                </a:lnTo>
                <a:lnTo>
                  <a:pt x="123416" y="163770"/>
                </a:lnTo>
                <a:lnTo>
                  <a:pt x="102836" y="191092"/>
                </a:lnTo>
                <a:lnTo>
                  <a:pt x="76353" y="213095"/>
                </a:lnTo>
                <a:lnTo>
                  <a:pt x="44320" y="228811"/>
                </a:lnTo>
                <a:lnTo>
                  <a:pt x="7088" y="237274"/>
                </a:lnTo>
                <a:close/>
              </a:path>
              <a:path w="333375" h="372110">
                <a:moveTo>
                  <a:pt x="225986" y="236844"/>
                </a:moveTo>
                <a:lnTo>
                  <a:pt x="123416" y="163770"/>
                </a:lnTo>
                <a:lnTo>
                  <a:pt x="188937" y="163770"/>
                </a:lnTo>
                <a:lnTo>
                  <a:pt x="248918" y="204605"/>
                </a:lnTo>
                <a:lnTo>
                  <a:pt x="225986" y="236844"/>
                </a:lnTo>
                <a:close/>
              </a:path>
              <a:path w="333375" h="372110">
                <a:moveTo>
                  <a:pt x="142179" y="310777"/>
                </a:moveTo>
                <a:lnTo>
                  <a:pt x="101318" y="310777"/>
                </a:lnTo>
                <a:lnTo>
                  <a:pt x="101318" y="232115"/>
                </a:lnTo>
                <a:lnTo>
                  <a:pt x="142179" y="232115"/>
                </a:lnTo>
                <a:lnTo>
                  <a:pt x="142179" y="310777"/>
                </a:lnTo>
                <a:close/>
              </a:path>
              <a:path w="333375" h="372110">
                <a:moveTo>
                  <a:pt x="145932" y="349893"/>
                </a:moveTo>
                <a:lnTo>
                  <a:pt x="0" y="349893"/>
                </a:lnTo>
                <a:lnTo>
                  <a:pt x="0" y="310777"/>
                </a:lnTo>
                <a:lnTo>
                  <a:pt x="145515" y="310777"/>
                </a:lnTo>
                <a:lnTo>
                  <a:pt x="180408" y="309924"/>
                </a:lnTo>
                <a:lnTo>
                  <a:pt x="212331" y="307177"/>
                </a:lnTo>
                <a:lnTo>
                  <a:pt x="240032" y="302254"/>
                </a:lnTo>
                <a:lnTo>
                  <a:pt x="262260" y="294873"/>
                </a:lnTo>
                <a:lnTo>
                  <a:pt x="262260" y="334418"/>
                </a:lnTo>
                <a:lnTo>
                  <a:pt x="240214" y="341370"/>
                </a:lnTo>
                <a:lnTo>
                  <a:pt x="212852" y="346185"/>
                </a:lnTo>
                <a:lnTo>
                  <a:pt x="181112" y="348986"/>
                </a:lnTo>
                <a:lnTo>
                  <a:pt x="145932" y="349893"/>
                </a:lnTo>
                <a:close/>
              </a:path>
              <a:path w="333375" h="372110">
                <a:moveTo>
                  <a:pt x="333142" y="371815"/>
                </a:moveTo>
                <a:lnTo>
                  <a:pt x="291864" y="371815"/>
                </a:lnTo>
                <a:lnTo>
                  <a:pt x="291864" y="4728"/>
                </a:lnTo>
                <a:lnTo>
                  <a:pt x="333142" y="4728"/>
                </a:lnTo>
                <a:lnTo>
                  <a:pt x="333142" y="371815"/>
                </a:lnTo>
                <a:close/>
              </a:path>
            </a:pathLst>
          </a:custGeom>
          <a:solidFill>
            <a:srgbClr val="595959">
              <a:alpha val="7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4" name="object 104" descr=""/>
          <p:cNvSpPr/>
          <p:nvPr/>
        </p:nvSpPr>
        <p:spPr>
          <a:xfrm>
            <a:off x="13172298" y="3662516"/>
            <a:ext cx="331470" cy="367665"/>
          </a:xfrm>
          <a:custGeom>
            <a:avLst/>
            <a:gdLst/>
            <a:ahLst/>
            <a:cxnLst/>
            <a:rect l="l" t="t" r="r" b="b"/>
            <a:pathLst>
              <a:path w="331469" h="367664">
                <a:moveTo>
                  <a:pt x="331474" y="147866"/>
                </a:moveTo>
                <a:lnTo>
                  <a:pt x="292281" y="147866"/>
                </a:lnTo>
                <a:lnTo>
                  <a:pt x="292281" y="0"/>
                </a:lnTo>
                <a:lnTo>
                  <a:pt x="331474" y="0"/>
                </a:lnTo>
                <a:lnTo>
                  <a:pt x="331474" y="147866"/>
                </a:lnTo>
                <a:close/>
              </a:path>
              <a:path w="331469" h="367664">
                <a:moveTo>
                  <a:pt x="234325" y="360639"/>
                </a:moveTo>
                <a:lnTo>
                  <a:pt x="195132" y="360639"/>
                </a:lnTo>
                <a:lnTo>
                  <a:pt x="195132" y="2149"/>
                </a:lnTo>
                <a:lnTo>
                  <a:pt x="234325" y="2149"/>
                </a:lnTo>
                <a:lnTo>
                  <a:pt x="234325" y="147866"/>
                </a:lnTo>
                <a:lnTo>
                  <a:pt x="331474" y="147866"/>
                </a:lnTo>
                <a:lnTo>
                  <a:pt x="331474" y="187841"/>
                </a:lnTo>
                <a:lnTo>
                  <a:pt x="234325" y="187841"/>
                </a:lnTo>
                <a:lnTo>
                  <a:pt x="234325" y="360639"/>
                </a:lnTo>
                <a:close/>
              </a:path>
              <a:path w="331469" h="367664">
                <a:moveTo>
                  <a:pt x="331474" y="367086"/>
                </a:moveTo>
                <a:lnTo>
                  <a:pt x="292281" y="367086"/>
                </a:lnTo>
                <a:lnTo>
                  <a:pt x="292281" y="187841"/>
                </a:lnTo>
                <a:lnTo>
                  <a:pt x="331474" y="187841"/>
                </a:lnTo>
                <a:lnTo>
                  <a:pt x="331474" y="367086"/>
                </a:lnTo>
                <a:close/>
              </a:path>
              <a:path w="331469" h="367664">
                <a:moveTo>
                  <a:pt x="81721" y="345164"/>
                </a:moveTo>
                <a:lnTo>
                  <a:pt x="0" y="345164"/>
                </a:lnTo>
                <a:lnTo>
                  <a:pt x="0" y="13325"/>
                </a:lnTo>
                <a:lnTo>
                  <a:pt x="153854" y="13325"/>
                </a:lnTo>
                <a:lnTo>
                  <a:pt x="153854" y="51151"/>
                </a:lnTo>
                <a:lnTo>
                  <a:pt x="40444" y="51151"/>
                </a:lnTo>
                <a:lnTo>
                  <a:pt x="40444" y="307338"/>
                </a:lnTo>
                <a:lnTo>
                  <a:pt x="169281" y="307338"/>
                </a:lnTo>
                <a:lnTo>
                  <a:pt x="169281" y="330550"/>
                </a:lnTo>
                <a:lnTo>
                  <a:pt x="151143" y="336823"/>
                </a:lnTo>
                <a:lnTo>
                  <a:pt x="129566" y="341403"/>
                </a:lnTo>
                <a:lnTo>
                  <a:pt x="105957" y="344211"/>
                </a:lnTo>
                <a:lnTo>
                  <a:pt x="81721" y="345164"/>
                </a:lnTo>
                <a:close/>
              </a:path>
              <a:path w="331469" h="367664">
                <a:moveTo>
                  <a:pt x="169281" y="307338"/>
                </a:moveTo>
                <a:lnTo>
                  <a:pt x="86308" y="307338"/>
                </a:lnTo>
                <a:lnTo>
                  <a:pt x="109064" y="306391"/>
                </a:lnTo>
                <a:lnTo>
                  <a:pt x="131078" y="303631"/>
                </a:lnTo>
                <a:lnTo>
                  <a:pt x="151450" y="299178"/>
                </a:lnTo>
                <a:lnTo>
                  <a:pt x="169281" y="293153"/>
                </a:lnTo>
                <a:lnTo>
                  <a:pt x="169281" y="307338"/>
                </a:lnTo>
                <a:close/>
              </a:path>
            </a:pathLst>
          </a:custGeom>
          <a:solidFill>
            <a:srgbClr val="595959">
              <a:alpha val="7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5" name="object 105" descr=""/>
          <p:cNvSpPr/>
          <p:nvPr/>
        </p:nvSpPr>
        <p:spPr>
          <a:xfrm>
            <a:off x="13561311" y="3656069"/>
            <a:ext cx="374015" cy="368935"/>
          </a:xfrm>
          <a:custGeom>
            <a:avLst/>
            <a:gdLst/>
            <a:ahLst/>
            <a:cxnLst/>
            <a:rect l="l" t="t" r="r" b="b"/>
            <a:pathLst>
              <a:path w="374015" h="368935">
                <a:moveTo>
                  <a:pt x="141762" y="41265"/>
                </a:moveTo>
                <a:lnTo>
                  <a:pt x="100067" y="41265"/>
                </a:lnTo>
                <a:lnTo>
                  <a:pt x="100067" y="0"/>
                </a:lnTo>
                <a:lnTo>
                  <a:pt x="141762" y="0"/>
                </a:lnTo>
                <a:lnTo>
                  <a:pt x="141762" y="41265"/>
                </a:lnTo>
                <a:close/>
              </a:path>
              <a:path w="374015" h="368935">
                <a:moveTo>
                  <a:pt x="241830" y="76082"/>
                </a:moveTo>
                <a:lnTo>
                  <a:pt x="0" y="76082"/>
                </a:lnTo>
                <a:lnTo>
                  <a:pt x="0" y="41265"/>
                </a:lnTo>
                <a:lnTo>
                  <a:pt x="241830" y="41265"/>
                </a:lnTo>
                <a:lnTo>
                  <a:pt x="241830" y="76082"/>
                </a:lnTo>
                <a:close/>
              </a:path>
              <a:path w="374015" h="368935">
                <a:moveTo>
                  <a:pt x="323552" y="281547"/>
                </a:moveTo>
                <a:lnTo>
                  <a:pt x="282274" y="281547"/>
                </a:lnTo>
                <a:lnTo>
                  <a:pt x="282274" y="6447"/>
                </a:lnTo>
                <a:lnTo>
                  <a:pt x="323552" y="6447"/>
                </a:lnTo>
                <a:lnTo>
                  <a:pt x="323552" y="107031"/>
                </a:lnTo>
                <a:lnTo>
                  <a:pt x="373586" y="107031"/>
                </a:lnTo>
                <a:lnTo>
                  <a:pt x="373586" y="147866"/>
                </a:lnTo>
                <a:lnTo>
                  <a:pt x="323552" y="147866"/>
                </a:lnTo>
                <a:lnTo>
                  <a:pt x="323552" y="281547"/>
                </a:lnTo>
                <a:close/>
              </a:path>
              <a:path w="374015" h="368935">
                <a:moveTo>
                  <a:pt x="120915" y="247160"/>
                </a:moveTo>
                <a:lnTo>
                  <a:pt x="79454" y="242176"/>
                </a:lnTo>
                <a:lnTo>
                  <a:pt x="45968" y="227602"/>
                </a:lnTo>
                <a:lnTo>
                  <a:pt x="23583" y="204001"/>
                </a:lnTo>
                <a:lnTo>
                  <a:pt x="15427" y="171937"/>
                </a:lnTo>
                <a:lnTo>
                  <a:pt x="23583" y="139873"/>
                </a:lnTo>
                <a:lnTo>
                  <a:pt x="45968" y="116272"/>
                </a:lnTo>
                <a:lnTo>
                  <a:pt x="79454" y="101698"/>
                </a:lnTo>
                <a:lnTo>
                  <a:pt x="120915" y="96714"/>
                </a:lnTo>
                <a:lnTo>
                  <a:pt x="162310" y="101698"/>
                </a:lnTo>
                <a:lnTo>
                  <a:pt x="195653" y="116272"/>
                </a:lnTo>
                <a:lnTo>
                  <a:pt x="208008" y="129383"/>
                </a:lnTo>
                <a:lnTo>
                  <a:pt x="120915" y="129383"/>
                </a:lnTo>
                <a:lnTo>
                  <a:pt x="93800" y="132586"/>
                </a:lnTo>
                <a:lnTo>
                  <a:pt x="73174" y="141472"/>
                </a:lnTo>
                <a:lnTo>
                  <a:pt x="60053" y="154952"/>
                </a:lnTo>
                <a:lnTo>
                  <a:pt x="55454" y="171937"/>
                </a:lnTo>
                <a:lnTo>
                  <a:pt x="60053" y="189104"/>
                </a:lnTo>
                <a:lnTo>
                  <a:pt x="73174" y="202564"/>
                </a:lnTo>
                <a:lnTo>
                  <a:pt x="93800" y="211349"/>
                </a:lnTo>
                <a:lnTo>
                  <a:pt x="120915" y="214492"/>
                </a:lnTo>
                <a:lnTo>
                  <a:pt x="208008" y="214492"/>
                </a:lnTo>
                <a:lnTo>
                  <a:pt x="195653" y="227602"/>
                </a:lnTo>
                <a:lnTo>
                  <a:pt x="162310" y="242176"/>
                </a:lnTo>
                <a:lnTo>
                  <a:pt x="120915" y="247160"/>
                </a:lnTo>
                <a:close/>
              </a:path>
              <a:path w="374015" h="368935">
                <a:moveTo>
                  <a:pt x="208008" y="214492"/>
                </a:moveTo>
                <a:lnTo>
                  <a:pt x="120915" y="214492"/>
                </a:lnTo>
                <a:lnTo>
                  <a:pt x="148029" y="211349"/>
                </a:lnTo>
                <a:lnTo>
                  <a:pt x="168655" y="202564"/>
                </a:lnTo>
                <a:lnTo>
                  <a:pt x="181776" y="189104"/>
                </a:lnTo>
                <a:lnTo>
                  <a:pt x="186376" y="171937"/>
                </a:lnTo>
                <a:lnTo>
                  <a:pt x="181776" y="154952"/>
                </a:lnTo>
                <a:lnTo>
                  <a:pt x="168655" y="141472"/>
                </a:lnTo>
                <a:lnTo>
                  <a:pt x="148029" y="132586"/>
                </a:lnTo>
                <a:lnTo>
                  <a:pt x="120915" y="129383"/>
                </a:lnTo>
                <a:lnTo>
                  <a:pt x="208008" y="129383"/>
                </a:lnTo>
                <a:lnTo>
                  <a:pt x="217894" y="139873"/>
                </a:lnTo>
                <a:lnTo>
                  <a:pt x="225986" y="171937"/>
                </a:lnTo>
                <a:lnTo>
                  <a:pt x="217894" y="204001"/>
                </a:lnTo>
                <a:lnTo>
                  <a:pt x="208008" y="214492"/>
                </a:lnTo>
                <a:close/>
              </a:path>
              <a:path w="374015" h="368935">
                <a:moveTo>
                  <a:pt x="333142" y="368806"/>
                </a:moveTo>
                <a:lnTo>
                  <a:pt x="25850" y="368806"/>
                </a:lnTo>
                <a:lnTo>
                  <a:pt x="25850" y="268222"/>
                </a:lnTo>
                <a:lnTo>
                  <a:pt x="67545" y="268222"/>
                </a:lnTo>
                <a:lnTo>
                  <a:pt x="67545" y="330980"/>
                </a:lnTo>
                <a:lnTo>
                  <a:pt x="333142" y="330980"/>
                </a:lnTo>
                <a:lnTo>
                  <a:pt x="333142" y="368806"/>
                </a:lnTo>
                <a:close/>
              </a:path>
            </a:pathLst>
          </a:custGeom>
          <a:solidFill>
            <a:srgbClr val="595959">
              <a:alpha val="7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6" name="object 106" descr=""/>
          <p:cNvSpPr/>
          <p:nvPr/>
        </p:nvSpPr>
        <p:spPr>
          <a:xfrm>
            <a:off x="14080261" y="3652202"/>
            <a:ext cx="756920" cy="378460"/>
          </a:xfrm>
          <a:custGeom>
            <a:avLst/>
            <a:gdLst/>
            <a:ahLst/>
            <a:cxnLst/>
            <a:rect l="l" t="t" r="r" b="b"/>
            <a:pathLst>
              <a:path w="756919" h="378460">
                <a:moveTo>
                  <a:pt x="239318" y="29235"/>
                </a:moveTo>
                <a:lnTo>
                  <a:pt x="140093" y="29235"/>
                </a:lnTo>
                <a:lnTo>
                  <a:pt x="140093" y="0"/>
                </a:lnTo>
                <a:lnTo>
                  <a:pt x="97980" y="0"/>
                </a:lnTo>
                <a:lnTo>
                  <a:pt x="97980" y="29235"/>
                </a:lnTo>
                <a:lnTo>
                  <a:pt x="1244" y="29235"/>
                </a:lnTo>
                <a:lnTo>
                  <a:pt x="1244" y="59321"/>
                </a:lnTo>
                <a:lnTo>
                  <a:pt x="239318" y="59321"/>
                </a:lnTo>
                <a:lnTo>
                  <a:pt x="239318" y="29235"/>
                </a:lnTo>
                <a:close/>
              </a:path>
              <a:path w="756919" h="378460">
                <a:moveTo>
                  <a:pt x="252247" y="177965"/>
                </a:moveTo>
                <a:lnTo>
                  <a:pt x="231965" y="184099"/>
                </a:lnTo>
                <a:lnTo>
                  <a:pt x="205346" y="188442"/>
                </a:lnTo>
                <a:lnTo>
                  <a:pt x="174028" y="191071"/>
                </a:lnTo>
                <a:lnTo>
                  <a:pt x="139674" y="192151"/>
                </a:lnTo>
                <a:lnTo>
                  <a:pt x="139674" y="170218"/>
                </a:lnTo>
                <a:lnTo>
                  <a:pt x="174383" y="165125"/>
                </a:lnTo>
                <a:lnTo>
                  <a:pt x="200342" y="155232"/>
                </a:lnTo>
                <a:lnTo>
                  <a:pt x="215519" y="141859"/>
                </a:lnTo>
                <a:lnTo>
                  <a:pt x="216623" y="140843"/>
                </a:lnTo>
                <a:lnTo>
                  <a:pt x="222224" y="122504"/>
                </a:lnTo>
                <a:lnTo>
                  <a:pt x="215480" y="103162"/>
                </a:lnTo>
                <a:lnTo>
                  <a:pt x="215112" y="102108"/>
                </a:lnTo>
                <a:lnTo>
                  <a:pt x="194716" y="86995"/>
                </a:lnTo>
                <a:lnTo>
                  <a:pt x="183451" y="83718"/>
                </a:lnTo>
                <a:lnTo>
                  <a:pt x="183451" y="122504"/>
                </a:lnTo>
                <a:lnTo>
                  <a:pt x="179463" y="130060"/>
                </a:lnTo>
                <a:lnTo>
                  <a:pt x="167500" y="136207"/>
                </a:lnTo>
                <a:lnTo>
                  <a:pt x="147574" y="140347"/>
                </a:lnTo>
                <a:lnTo>
                  <a:pt x="119659" y="141859"/>
                </a:lnTo>
                <a:lnTo>
                  <a:pt x="91744" y="140347"/>
                </a:lnTo>
                <a:lnTo>
                  <a:pt x="71818" y="136207"/>
                </a:lnTo>
                <a:lnTo>
                  <a:pt x="59855" y="130060"/>
                </a:lnTo>
                <a:lnTo>
                  <a:pt x="55867" y="122504"/>
                </a:lnTo>
                <a:lnTo>
                  <a:pt x="59855" y="114960"/>
                </a:lnTo>
                <a:lnTo>
                  <a:pt x="71818" y="108813"/>
                </a:lnTo>
                <a:lnTo>
                  <a:pt x="91744" y="104673"/>
                </a:lnTo>
                <a:lnTo>
                  <a:pt x="119659" y="103162"/>
                </a:lnTo>
                <a:lnTo>
                  <a:pt x="147574" y="104673"/>
                </a:lnTo>
                <a:lnTo>
                  <a:pt x="167500" y="108813"/>
                </a:lnTo>
                <a:lnTo>
                  <a:pt x="179463" y="114960"/>
                </a:lnTo>
                <a:lnTo>
                  <a:pt x="183451" y="122504"/>
                </a:lnTo>
                <a:lnTo>
                  <a:pt x="183451" y="83718"/>
                </a:lnTo>
                <a:lnTo>
                  <a:pt x="162420" y="77597"/>
                </a:lnTo>
                <a:lnTo>
                  <a:pt x="119659" y="74371"/>
                </a:lnTo>
                <a:lnTo>
                  <a:pt x="76720" y="77597"/>
                </a:lnTo>
                <a:lnTo>
                  <a:pt x="44450" y="86995"/>
                </a:lnTo>
                <a:lnTo>
                  <a:pt x="24142" y="102108"/>
                </a:lnTo>
                <a:lnTo>
                  <a:pt x="17094" y="122504"/>
                </a:lnTo>
                <a:lnTo>
                  <a:pt x="22644" y="140843"/>
                </a:lnTo>
                <a:lnTo>
                  <a:pt x="38722" y="155016"/>
                </a:lnTo>
                <a:lnTo>
                  <a:pt x="64401" y="164757"/>
                </a:lnTo>
                <a:lnTo>
                  <a:pt x="98806" y="169799"/>
                </a:lnTo>
                <a:lnTo>
                  <a:pt x="98806" y="192151"/>
                </a:lnTo>
                <a:lnTo>
                  <a:pt x="0" y="192151"/>
                </a:lnTo>
                <a:lnTo>
                  <a:pt x="0" y="223088"/>
                </a:lnTo>
                <a:lnTo>
                  <a:pt x="133832" y="223088"/>
                </a:lnTo>
                <a:lnTo>
                  <a:pt x="170459" y="222262"/>
                </a:lnTo>
                <a:lnTo>
                  <a:pt x="203517" y="219659"/>
                </a:lnTo>
                <a:lnTo>
                  <a:pt x="231343" y="215112"/>
                </a:lnTo>
                <a:lnTo>
                  <a:pt x="252247" y="208483"/>
                </a:lnTo>
                <a:lnTo>
                  <a:pt x="252247" y="177965"/>
                </a:lnTo>
                <a:close/>
              </a:path>
              <a:path w="756919" h="378460">
                <a:moveTo>
                  <a:pt x="332308" y="343014"/>
                </a:moveTo>
                <a:lnTo>
                  <a:pt x="61709" y="343014"/>
                </a:lnTo>
                <a:lnTo>
                  <a:pt x="61709" y="322821"/>
                </a:lnTo>
                <a:lnTo>
                  <a:pt x="323126" y="322821"/>
                </a:lnTo>
                <a:lnTo>
                  <a:pt x="323126" y="244157"/>
                </a:lnTo>
                <a:lnTo>
                  <a:pt x="20421" y="244157"/>
                </a:lnTo>
                <a:lnTo>
                  <a:pt x="20421" y="273812"/>
                </a:lnTo>
                <a:lnTo>
                  <a:pt x="282689" y="273812"/>
                </a:lnTo>
                <a:lnTo>
                  <a:pt x="282689" y="294017"/>
                </a:lnTo>
                <a:lnTo>
                  <a:pt x="21259" y="294017"/>
                </a:lnTo>
                <a:lnTo>
                  <a:pt x="21259" y="372681"/>
                </a:lnTo>
                <a:lnTo>
                  <a:pt x="332308" y="372681"/>
                </a:lnTo>
                <a:lnTo>
                  <a:pt x="332308" y="343014"/>
                </a:lnTo>
                <a:close/>
              </a:path>
              <a:path w="756919" h="378460">
                <a:moveTo>
                  <a:pt x="372325" y="87693"/>
                </a:moveTo>
                <a:lnTo>
                  <a:pt x="323126" y="87693"/>
                </a:lnTo>
                <a:lnTo>
                  <a:pt x="323126" y="10325"/>
                </a:lnTo>
                <a:lnTo>
                  <a:pt x="281851" y="10325"/>
                </a:lnTo>
                <a:lnTo>
                  <a:pt x="281851" y="224383"/>
                </a:lnTo>
                <a:lnTo>
                  <a:pt x="323126" y="224383"/>
                </a:lnTo>
                <a:lnTo>
                  <a:pt x="323126" y="124663"/>
                </a:lnTo>
                <a:lnTo>
                  <a:pt x="372325" y="124663"/>
                </a:lnTo>
                <a:lnTo>
                  <a:pt x="372325" y="87693"/>
                </a:lnTo>
                <a:close/>
              </a:path>
              <a:path w="756919" h="378460">
                <a:moveTo>
                  <a:pt x="735076" y="311213"/>
                </a:moveTo>
                <a:lnTo>
                  <a:pt x="722604" y="279654"/>
                </a:lnTo>
                <a:lnTo>
                  <a:pt x="720775" y="278549"/>
                </a:lnTo>
                <a:lnTo>
                  <a:pt x="691718" y="261023"/>
                </a:lnTo>
                <a:lnTo>
                  <a:pt x="691718" y="311213"/>
                </a:lnTo>
                <a:lnTo>
                  <a:pt x="682155" y="327152"/>
                </a:lnTo>
                <a:lnTo>
                  <a:pt x="656793" y="337489"/>
                </a:lnTo>
                <a:lnTo>
                  <a:pt x="620649" y="343065"/>
                </a:lnTo>
                <a:lnTo>
                  <a:pt x="578726" y="344741"/>
                </a:lnTo>
                <a:lnTo>
                  <a:pt x="536854" y="343065"/>
                </a:lnTo>
                <a:lnTo>
                  <a:pt x="500849" y="337489"/>
                </a:lnTo>
                <a:lnTo>
                  <a:pt x="475640" y="327152"/>
                </a:lnTo>
                <a:lnTo>
                  <a:pt x="466140" y="311213"/>
                </a:lnTo>
                <a:lnTo>
                  <a:pt x="475640" y="295592"/>
                </a:lnTo>
                <a:lnTo>
                  <a:pt x="500849" y="285534"/>
                </a:lnTo>
                <a:lnTo>
                  <a:pt x="536854" y="280136"/>
                </a:lnTo>
                <a:lnTo>
                  <a:pt x="578726" y="278549"/>
                </a:lnTo>
                <a:lnTo>
                  <a:pt x="620649" y="280136"/>
                </a:lnTo>
                <a:lnTo>
                  <a:pt x="656793" y="285534"/>
                </a:lnTo>
                <a:lnTo>
                  <a:pt x="682155" y="295592"/>
                </a:lnTo>
                <a:lnTo>
                  <a:pt x="691718" y="311213"/>
                </a:lnTo>
                <a:lnTo>
                  <a:pt x="691718" y="261023"/>
                </a:lnTo>
                <a:lnTo>
                  <a:pt x="688797" y="259257"/>
                </a:lnTo>
                <a:lnTo>
                  <a:pt x="639038" y="248285"/>
                </a:lnTo>
                <a:lnTo>
                  <a:pt x="578726" y="245021"/>
                </a:lnTo>
                <a:lnTo>
                  <a:pt x="518401" y="248285"/>
                </a:lnTo>
                <a:lnTo>
                  <a:pt x="468642" y="259257"/>
                </a:lnTo>
                <a:lnTo>
                  <a:pt x="434835" y="279654"/>
                </a:lnTo>
                <a:lnTo>
                  <a:pt x="422363" y="311213"/>
                </a:lnTo>
                <a:lnTo>
                  <a:pt x="434835" y="342900"/>
                </a:lnTo>
                <a:lnTo>
                  <a:pt x="468642" y="363601"/>
                </a:lnTo>
                <a:lnTo>
                  <a:pt x="518401" y="374865"/>
                </a:lnTo>
                <a:lnTo>
                  <a:pt x="578726" y="378269"/>
                </a:lnTo>
                <a:lnTo>
                  <a:pt x="639038" y="374865"/>
                </a:lnTo>
                <a:lnTo>
                  <a:pt x="688797" y="363601"/>
                </a:lnTo>
                <a:lnTo>
                  <a:pt x="719607" y="344741"/>
                </a:lnTo>
                <a:lnTo>
                  <a:pt x="722604" y="342900"/>
                </a:lnTo>
                <a:lnTo>
                  <a:pt x="735076" y="311213"/>
                </a:lnTo>
                <a:close/>
              </a:path>
              <a:path w="756919" h="378460">
                <a:moveTo>
                  <a:pt x="756754" y="182257"/>
                </a:moveTo>
                <a:lnTo>
                  <a:pt x="678370" y="182257"/>
                </a:lnTo>
                <a:lnTo>
                  <a:pt x="678370" y="145288"/>
                </a:lnTo>
                <a:lnTo>
                  <a:pt x="678370" y="136271"/>
                </a:lnTo>
                <a:lnTo>
                  <a:pt x="718375" y="115201"/>
                </a:lnTo>
                <a:lnTo>
                  <a:pt x="735914" y="78232"/>
                </a:lnTo>
                <a:lnTo>
                  <a:pt x="723480" y="46253"/>
                </a:lnTo>
                <a:lnTo>
                  <a:pt x="716407" y="41694"/>
                </a:lnTo>
                <a:lnTo>
                  <a:pt x="692124" y="26085"/>
                </a:lnTo>
                <a:lnTo>
                  <a:pt x="692124" y="78232"/>
                </a:lnTo>
                <a:lnTo>
                  <a:pt x="683145" y="94894"/>
                </a:lnTo>
                <a:lnTo>
                  <a:pt x="658723" y="106387"/>
                </a:lnTo>
                <a:lnTo>
                  <a:pt x="637514" y="110312"/>
                </a:lnTo>
                <a:lnTo>
                  <a:pt x="637514" y="145288"/>
                </a:lnTo>
                <a:lnTo>
                  <a:pt x="637514" y="182257"/>
                </a:lnTo>
                <a:lnTo>
                  <a:pt x="519925" y="182257"/>
                </a:lnTo>
                <a:lnTo>
                  <a:pt x="519925" y="145288"/>
                </a:lnTo>
                <a:lnTo>
                  <a:pt x="533920" y="146735"/>
                </a:lnTo>
                <a:lnTo>
                  <a:pt x="548386" y="147815"/>
                </a:lnTo>
                <a:lnTo>
                  <a:pt x="563321" y="148501"/>
                </a:lnTo>
                <a:lnTo>
                  <a:pt x="578726" y="148729"/>
                </a:lnTo>
                <a:lnTo>
                  <a:pt x="594118" y="148501"/>
                </a:lnTo>
                <a:lnTo>
                  <a:pt x="609053" y="147815"/>
                </a:lnTo>
                <a:lnTo>
                  <a:pt x="623519" y="146735"/>
                </a:lnTo>
                <a:lnTo>
                  <a:pt x="637514" y="145288"/>
                </a:lnTo>
                <a:lnTo>
                  <a:pt x="637514" y="110312"/>
                </a:lnTo>
                <a:lnTo>
                  <a:pt x="622655" y="113055"/>
                </a:lnTo>
                <a:lnTo>
                  <a:pt x="578726" y="115201"/>
                </a:lnTo>
                <a:lnTo>
                  <a:pt x="534797" y="113055"/>
                </a:lnTo>
                <a:lnTo>
                  <a:pt x="498716" y="106387"/>
                </a:lnTo>
                <a:lnTo>
                  <a:pt x="474294" y="94894"/>
                </a:lnTo>
                <a:lnTo>
                  <a:pt x="465315" y="78232"/>
                </a:lnTo>
                <a:lnTo>
                  <a:pt x="474294" y="61823"/>
                </a:lnTo>
                <a:lnTo>
                  <a:pt x="498716" y="50457"/>
                </a:lnTo>
                <a:lnTo>
                  <a:pt x="534797" y="43840"/>
                </a:lnTo>
                <a:lnTo>
                  <a:pt x="578726" y="41694"/>
                </a:lnTo>
                <a:lnTo>
                  <a:pt x="622655" y="43840"/>
                </a:lnTo>
                <a:lnTo>
                  <a:pt x="658723" y="50457"/>
                </a:lnTo>
                <a:lnTo>
                  <a:pt x="683145" y="61823"/>
                </a:lnTo>
                <a:lnTo>
                  <a:pt x="692124" y="78232"/>
                </a:lnTo>
                <a:lnTo>
                  <a:pt x="692124" y="26085"/>
                </a:lnTo>
                <a:lnTo>
                  <a:pt x="689686" y="24511"/>
                </a:lnTo>
                <a:lnTo>
                  <a:pt x="639686" y="12103"/>
                </a:lnTo>
                <a:lnTo>
                  <a:pt x="578726" y="8166"/>
                </a:lnTo>
                <a:lnTo>
                  <a:pt x="517753" y="12103"/>
                </a:lnTo>
                <a:lnTo>
                  <a:pt x="467753" y="24511"/>
                </a:lnTo>
                <a:lnTo>
                  <a:pt x="433959" y="46253"/>
                </a:lnTo>
                <a:lnTo>
                  <a:pt x="421525" y="78232"/>
                </a:lnTo>
                <a:lnTo>
                  <a:pt x="425589" y="97764"/>
                </a:lnTo>
                <a:lnTo>
                  <a:pt x="437172" y="113855"/>
                </a:lnTo>
                <a:lnTo>
                  <a:pt x="455307" y="126657"/>
                </a:lnTo>
                <a:lnTo>
                  <a:pt x="479069" y="136271"/>
                </a:lnTo>
                <a:lnTo>
                  <a:pt x="479069" y="182257"/>
                </a:lnTo>
                <a:lnTo>
                  <a:pt x="401104" y="182257"/>
                </a:lnTo>
                <a:lnTo>
                  <a:pt x="401104" y="216649"/>
                </a:lnTo>
                <a:lnTo>
                  <a:pt x="756754" y="216649"/>
                </a:lnTo>
                <a:lnTo>
                  <a:pt x="756754" y="182257"/>
                </a:lnTo>
                <a:close/>
              </a:path>
            </a:pathLst>
          </a:custGeom>
          <a:solidFill>
            <a:srgbClr val="595959">
              <a:alpha val="7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7" name="object 107" descr=""/>
          <p:cNvSpPr/>
          <p:nvPr/>
        </p:nvSpPr>
        <p:spPr>
          <a:xfrm>
            <a:off x="4331684" y="4284801"/>
            <a:ext cx="364490" cy="368300"/>
          </a:xfrm>
          <a:custGeom>
            <a:avLst/>
            <a:gdLst/>
            <a:ahLst/>
            <a:cxnLst/>
            <a:rect l="l" t="t" r="r" b="b"/>
            <a:pathLst>
              <a:path w="364489" h="368300">
                <a:moveTo>
                  <a:pt x="136342" y="58888"/>
                </a:moveTo>
                <a:lnTo>
                  <a:pt x="94230" y="58888"/>
                </a:lnTo>
                <a:lnTo>
                  <a:pt x="94230" y="0"/>
                </a:lnTo>
                <a:lnTo>
                  <a:pt x="136342" y="0"/>
                </a:lnTo>
                <a:lnTo>
                  <a:pt x="136342" y="58888"/>
                </a:lnTo>
                <a:close/>
              </a:path>
              <a:path w="364489" h="368300">
                <a:moveTo>
                  <a:pt x="230989" y="96714"/>
                </a:moveTo>
                <a:lnTo>
                  <a:pt x="0" y="96714"/>
                </a:lnTo>
                <a:lnTo>
                  <a:pt x="0" y="58888"/>
                </a:lnTo>
                <a:lnTo>
                  <a:pt x="230989" y="58888"/>
                </a:lnTo>
                <a:lnTo>
                  <a:pt x="230989" y="96714"/>
                </a:lnTo>
                <a:close/>
              </a:path>
              <a:path w="364489" h="368300">
                <a:moveTo>
                  <a:pt x="314379" y="367946"/>
                </a:moveTo>
                <a:lnTo>
                  <a:pt x="273101" y="367946"/>
                </a:lnTo>
                <a:lnTo>
                  <a:pt x="273101" y="859"/>
                </a:lnTo>
                <a:lnTo>
                  <a:pt x="314379" y="859"/>
                </a:lnTo>
                <a:lnTo>
                  <a:pt x="314379" y="149585"/>
                </a:lnTo>
                <a:lnTo>
                  <a:pt x="364413" y="149585"/>
                </a:lnTo>
                <a:lnTo>
                  <a:pt x="364413" y="190420"/>
                </a:lnTo>
                <a:lnTo>
                  <a:pt x="314379" y="190420"/>
                </a:lnTo>
                <a:lnTo>
                  <a:pt x="314379" y="367946"/>
                </a:lnTo>
                <a:close/>
              </a:path>
              <a:path w="364489" h="368300">
                <a:moveTo>
                  <a:pt x="115494" y="350323"/>
                </a:moveTo>
                <a:lnTo>
                  <a:pt x="75539" y="342283"/>
                </a:lnTo>
                <a:lnTo>
                  <a:pt x="44144" y="319535"/>
                </a:lnTo>
                <a:lnTo>
                  <a:pt x="23616" y="284133"/>
                </a:lnTo>
                <a:lnTo>
                  <a:pt x="16261" y="238133"/>
                </a:lnTo>
                <a:lnTo>
                  <a:pt x="23616" y="192133"/>
                </a:lnTo>
                <a:lnTo>
                  <a:pt x="44144" y="156731"/>
                </a:lnTo>
                <a:lnTo>
                  <a:pt x="75539" y="133983"/>
                </a:lnTo>
                <a:lnTo>
                  <a:pt x="115494" y="125944"/>
                </a:lnTo>
                <a:lnTo>
                  <a:pt x="155385" y="133983"/>
                </a:lnTo>
                <a:lnTo>
                  <a:pt x="186636" y="156731"/>
                </a:lnTo>
                <a:lnTo>
                  <a:pt x="190194" y="162910"/>
                </a:lnTo>
                <a:lnTo>
                  <a:pt x="115494" y="162910"/>
                </a:lnTo>
                <a:lnTo>
                  <a:pt x="92171" y="168075"/>
                </a:lnTo>
                <a:lnTo>
                  <a:pt x="73383" y="182952"/>
                </a:lnTo>
                <a:lnTo>
                  <a:pt x="60848" y="206614"/>
                </a:lnTo>
                <a:lnTo>
                  <a:pt x="56288" y="238133"/>
                </a:lnTo>
                <a:lnTo>
                  <a:pt x="60848" y="269653"/>
                </a:lnTo>
                <a:lnTo>
                  <a:pt x="73383" y="293314"/>
                </a:lnTo>
                <a:lnTo>
                  <a:pt x="92171" y="308191"/>
                </a:lnTo>
                <a:lnTo>
                  <a:pt x="115494" y="313356"/>
                </a:lnTo>
                <a:lnTo>
                  <a:pt x="190194" y="313356"/>
                </a:lnTo>
                <a:lnTo>
                  <a:pt x="186636" y="319535"/>
                </a:lnTo>
                <a:lnTo>
                  <a:pt x="155385" y="342283"/>
                </a:lnTo>
                <a:lnTo>
                  <a:pt x="115494" y="350323"/>
                </a:lnTo>
                <a:close/>
              </a:path>
              <a:path w="364489" h="368300">
                <a:moveTo>
                  <a:pt x="190194" y="313356"/>
                </a:moveTo>
                <a:lnTo>
                  <a:pt x="115494" y="313356"/>
                </a:lnTo>
                <a:lnTo>
                  <a:pt x="138576" y="308191"/>
                </a:lnTo>
                <a:lnTo>
                  <a:pt x="157241" y="293314"/>
                </a:lnTo>
                <a:lnTo>
                  <a:pt x="169730" y="269653"/>
                </a:lnTo>
                <a:lnTo>
                  <a:pt x="174284" y="238133"/>
                </a:lnTo>
                <a:lnTo>
                  <a:pt x="169730" y="206614"/>
                </a:lnTo>
                <a:lnTo>
                  <a:pt x="157241" y="182952"/>
                </a:lnTo>
                <a:lnTo>
                  <a:pt x="138576" y="168075"/>
                </a:lnTo>
                <a:lnTo>
                  <a:pt x="115494" y="162910"/>
                </a:lnTo>
                <a:lnTo>
                  <a:pt x="190194" y="162910"/>
                </a:lnTo>
                <a:lnTo>
                  <a:pt x="207021" y="192133"/>
                </a:lnTo>
                <a:lnTo>
                  <a:pt x="214311" y="238133"/>
                </a:lnTo>
                <a:lnTo>
                  <a:pt x="207021" y="284133"/>
                </a:lnTo>
                <a:lnTo>
                  <a:pt x="190194" y="313356"/>
                </a:lnTo>
                <a:close/>
              </a:path>
            </a:pathLst>
          </a:custGeom>
          <a:solidFill>
            <a:srgbClr val="595959">
              <a:alpha val="7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8" name="object 108" descr=""/>
          <p:cNvSpPr/>
          <p:nvPr/>
        </p:nvSpPr>
        <p:spPr>
          <a:xfrm>
            <a:off x="4739868" y="4285424"/>
            <a:ext cx="328295" cy="362585"/>
          </a:xfrm>
          <a:custGeom>
            <a:avLst/>
            <a:gdLst/>
            <a:ahLst/>
            <a:cxnLst/>
            <a:rect l="l" t="t" r="r" b="b"/>
            <a:pathLst>
              <a:path w="328295" h="362585">
                <a:moveTo>
                  <a:pt x="200139" y="9029"/>
                </a:moveTo>
                <a:lnTo>
                  <a:pt x="0" y="9029"/>
                </a:lnTo>
                <a:lnTo>
                  <a:pt x="0" y="46418"/>
                </a:lnTo>
                <a:lnTo>
                  <a:pt x="0" y="171475"/>
                </a:lnTo>
                <a:lnTo>
                  <a:pt x="0" y="207581"/>
                </a:lnTo>
                <a:lnTo>
                  <a:pt x="200139" y="207581"/>
                </a:lnTo>
                <a:lnTo>
                  <a:pt x="200139" y="171475"/>
                </a:lnTo>
                <a:lnTo>
                  <a:pt x="40449" y="171475"/>
                </a:lnTo>
                <a:lnTo>
                  <a:pt x="40449" y="46418"/>
                </a:lnTo>
                <a:lnTo>
                  <a:pt x="159283" y="46418"/>
                </a:lnTo>
                <a:lnTo>
                  <a:pt x="159283" y="170891"/>
                </a:lnTo>
                <a:lnTo>
                  <a:pt x="200139" y="170891"/>
                </a:lnTo>
                <a:lnTo>
                  <a:pt x="200139" y="46418"/>
                </a:lnTo>
                <a:lnTo>
                  <a:pt x="200139" y="46240"/>
                </a:lnTo>
                <a:lnTo>
                  <a:pt x="200139" y="9029"/>
                </a:lnTo>
                <a:close/>
              </a:path>
              <a:path w="328295" h="362585">
                <a:moveTo>
                  <a:pt x="320217" y="0"/>
                </a:moveTo>
                <a:lnTo>
                  <a:pt x="279361" y="0"/>
                </a:lnTo>
                <a:lnTo>
                  <a:pt x="279361" y="41262"/>
                </a:lnTo>
                <a:lnTo>
                  <a:pt x="220980" y="41262"/>
                </a:lnTo>
                <a:lnTo>
                  <a:pt x="220980" y="78651"/>
                </a:lnTo>
                <a:lnTo>
                  <a:pt x="279361" y="78651"/>
                </a:lnTo>
                <a:lnTo>
                  <a:pt x="279361" y="130225"/>
                </a:lnTo>
                <a:lnTo>
                  <a:pt x="220980" y="130225"/>
                </a:lnTo>
                <a:lnTo>
                  <a:pt x="220980" y="168897"/>
                </a:lnTo>
                <a:lnTo>
                  <a:pt x="279361" y="168897"/>
                </a:lnTo>
                <a:lnTo>
                  <a:pt x="279361" y="273342"/>
                </a:lnTo>
                <a:lnTo>
                  <a:pt x="320217" y="273342"/>
                </a:lnTo>
                <a:lnTo>
                  <a:pt x="320217" y="168897"/>
                </a:lnTo>
                <a:lnTo>
                  <a:pt x="320217" y="130225"/>
                </a:lnTo>
                <a:lnTo>
                  <a:pt x="320217" y="78651"/>
                </a:lnTo>
                <a:lnTo>
                  <a:pt x="320217" y="41262"/>
                </a:lnTo>
                <a:lnTo>
                  <a:pt x="320217" y="0"/>
                </a:lnTo>
                <a:close/>
              </a:path>
              <a:path w="328295" h="362585">
                <a:moveTo>
                  <a:pt x="327723" y="324916"/>
                </a:moveTo>
                <a:lnTo>
                  <a:pt x="59207" y="324916"/>
                </a:lnTo>
                <a:lnTo>
                  <a:pt x="59207" y="243687"/>
                </a:lnTo>
                <a:lnTo>
                  <a:pt x="17094" y="243687"/>
                </a:lnTo>
                <a:lnTo>
                  <a:pt x="17094" y="324916"/>
                </a:lnTo>
                <a:lnTo>
                  <a:pt x="17094" y="362305"/>
                </a:lnTo>
                <a:lnTo>
                  <a:pt x="327723" y="362305"/>
                </a:lnTo>
                <a:lnTo>
                  <a:pt x="327723" y="324916"/>
                </a:lnTo>
                <a:close/>
              </a:path>
            </a:pathLst>
          </a:custGeom>
          <a:solidFill>
            <a:srgbClr val="595959">
              <a:alpha val="7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9" name="object 109" descr=""/>
          <p:cNvSpPr/>
          <p:nvPr/>
        </p:nvSpPr>
        <p:spPr>
          <a:xfrm>
            <a:off x="5128891" y="4285661"/>
            <a:ext cx="332740" cy="367665"/>
          </a:xfrm>
          <a:custGeom>
            <a:avLst/>
            <a:gdLst/>
            <a:ahLst/>
            <a:cxnLst/>
            <a:rect l="l" t="t" r="r" b="b"/>
            <a:pathLst>
              <a:path w="332739" h="367664">
                <a:moveTo>
                  <a:pt x="332308" y="367086"/>
                </a:moveTo>
                <a:lnTo>
                  <a:pt x="291030" y="367086"/>
                </a:lnTo>
                <a:lnTo>
                  <a:pt x="291030" y="172797"/>
                </a:lnTo>
                <a:lnTo>
                  <a:pt x="199301" y="172797"/>
                </a:lnTo>
                <a:lnTo>
                  <a:pt x="199301" y="132821"/>
                </a:lnTo>
                <a:lnTo>
                  <a:pt x="291030" y="132821"/>
                </a:lnTo>
                <a:lnTo>
                  <a:pt x="291030" y="0"/>
                </a:lnTo>
                <a:lnTo>
                  <a:pt x="332308" y="0"/>
                </a:lnTo>
                <a:lnTo>
                  <a:pt x="332308" y="367086"/>
                </a:lnTo>
                <a:close/>
              </a:path>
              <a:path w="332739" h="367664">
                <a:moveTo>
                  <a:pt x="0" y="345164"/>
                </a:moveTo>
                <a:lnTo>
                  <a:pt x="0" y="301750"/>
                </a:lnTo>
                <a:lnTo>
                  <a:pt x="27259" y="289979"/>
                </a:lnTo>
                <a:lnTo>
                  <a:pt x="50413" y="265636"/>
                </a:lnTo>
                <a:lnTo>
                  <a:pt x="69438" y="230254"/>
                </a:lnTo>
                <a:lnTo>
                  <a:pt x="84313" y="185369"/>
                </a:lnTo>
                <a:lnTo>
                  <a:pt x="94954" y="132821"/>
                </a:lnTo>
                <a:lnTo>
                  <a:pt x="95016" y="132513"/>
                </a:lnTo>
                <a:lnTo>
                  <a:pt x="101526" y="73221"/>
                </a:lnTo>
                <a:lnTo>
                  <a:pt x="103758" y="10746"/>
                </a:lnTo>
                <a:lnTo>
                  <a:pt x="103820" y="9026"/>
                </a:lnTo>
                <a:lnTo>
                  <a:pt x="145932" y="10746"/>
                </a:lnTo>
                <a:lnTo>
                  <a:pt x="145241" y="47578"/>
                </a:lnTo>
                <a:lnTo>
                  <a:pt x="143221" y="82637"/>
                </a:lnTo>
                <a:lnTo>
                  <a:pt x="139951" y="115923"/>
                </a:lnTo>
                <a:lnTo>
                  <a:pt x="135508" y="147436"/>
                </a:lnTo>
                <a:lnTo>
                  <a:pt x="169888" y="201596"/>
                </a:lnTo>
                <a:lnTo>
                  <a:pt x="123416" y="201596"/>
                </a:lnTo>
                <a:lnTo>
                  <a:pt x="101846" y="259995"/>
                </a:lnTo>
                <a:lnTo>
                  <a:pt x="73747" y="304168"/>
                </a:lnTo>
                <a:lnTo>
                  <a:pt x="39629" y="332947"/>
                </a:lnTo>
                <a:lnTo>
                  <a:pt x="0" y="345164"/>
                </a:lnTo>
                <a:close/>
              </a:path>
              <a:path w="332739" h="367664">
                <a:moveTo>
                  <a:pt x="212226" y="346024"/>
                </a:moveTo>
                <a:lnTo>
                  <a:pt x="123416" y="201596"/>
                </a:lnTo>
                <a:lnTo>
                  <a:pt x="169888" y="201596"/>
                </a:lnTo>
                <a:lnTo>
                  <a:pt x="246833" y="322813"/>
                </a:lnTo>
                <a:lnTo>
                  <a:pt x="212226" y="346024"/>
                </a:lnTo>
                <a:close/>
              </a:path>
            </a:pathLst>
          </a:custGeom>
          <a:solidFill>
            <a:srgbClr val="595959">
              <a:alpha val="7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0" name="object 110" descr=""/>
          <p:cNvSpPr/>
          <p:nvPr/>
        </p:nvSpPr>
        <p:spPr>
          <a:xfrm>
            <a:off x="5527077" y="4589991"/>
            <a:ext cx="55244" cy="97155"/>
          </a:xfrm>
          <a:custGeom>
            <a:avLst/>
            <a:gdLst/>
            <a:ahLst/>
            <a:cxnLst/>
            <a:rect l="l" t="t" r="r" b="b"/>
            <a:pathLst>
              <a:path w="55245" h="97154">
                <a:moveTo>
                  <a:pt x="34189" y="97144"/>
                </a:moveTo>
                <a:lnTo>
                  <a:pt x="0" y="97144"/>
                </a:lnTo>
                <a:lnTo>
                  <a:pt x="13342" y="0"/>
                </a:lnTo>
                <a:lnTo>
                  <a:pt x="55037" y="0"/>
                </a:lnTo>
                <a:lnTo>
                  <a:pt x="34189" y="97144"/>
                </a:lnTo>
                <a:close/>
              </a:path>
            </a:pathLst>
          </a:custGeom>
          <a:solidFill>
            <a:srgbClr val="595959">
              <a:alpha val="7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1" name="object 111" descr=""/>
          <p:cNvSpPr/>
          <p:nvPr/>
        </p:nvSpPr>
        <p:spPr>
          <a:xfrm>
            <a:off x="5744445" y="4276634"/>
            <a:ext cx="356235" cy="384810"/>
          </a:xfrm>
          <a:custGeom>
            <a:avLst/>
            <a:gdLst/>
            <a:ahLst/>
            <a:cxnLst/>
            <a:rect l="l" t="t" r="r" b="b"/>
            <a:pathLst>
              <a:path w="356235" h="384810">
                <a:moveTo>
                  <a:pt x="198050" y="41694"/>
                </a:moveTo>
                <a:lnTo>
                  <a:pt x="155521" y="41694"/>
                </a:lnTo>
                <a:lnTo>
                  <a:pt x="155521" y="0"/>
                </a:lnTo>
                <a:lnTo>
                  <a:pt x="198050" y="0"/>
                </a:lnTo>
                <a:lnTo>
                  <a:pt x="198050" y="41694"/>
                </a:lnTo>
                <a:close/>
              </a:path>
              <a:path w="356235" h="384810">
                <a:moveTo>
                  <a:pt x="334809" y="80380"/>
                </a:moveTo>
                <a:lnTo>
                  <a:pt x="20430" y="80380"/>
                </a:lnTo>
                <a:lnTo>
                  <a:pt x="20430" y="41694"/>
                </a:lnTo>
                <a:lnTo>
                  <a:pt x="334809" y="41694"/>
                </a:lnTo>
                <a:lnTo>
                  <a:pt x="334809" y="80380"/>
                </a:lnTo>
                <a:close/>
              </a:path>
              <a:path w="356235" h="384810">
                <a:moveTo>
                  <a:pt x="11257" y="211053"/>
                </a:moveTo>
                <a:lnTo>
                  <a:pt x="11257" y="171937"/>
                </a:lnTo>
                <a:lnTo>
                  <a:pt x="63343" y="162346"/>
                </a:lnTo>
                <a:lnTo>
                  <a:pt x="105852" y="142923"/>
                </a:lnTo>
                <a:lnTo>
                  <a:pt x="137026" y="115117"/>
                </a:lnTo>
                <a:lnTo>
                  <a:pt x="155104" y="80380"/>
                </a:lnTo>
                <a:lnTo>
                  <a:pt x="199718" y="80380"/>
                </a:lnTo>
                <a:lnTo>
                  <a:pt x="197855" y="88682"/>
                </a:lnTo>
                <a:lnTo>
                  <a:pt x="195444" y="96822"/>
                </a:lnTo>
                <a:lnTo>
                  <a:pt x="192565" y="104801"/>
                </a:lnTo>
                <a:lnTo>
                  <a:pt x="189294" y="112619"/>
                </a:lnTo>
                <a:lnTo>
                  <a:pt x="274206" y="144857"/>
                </a:lnTo>
                <a:lnTo>
                  <a:pt x="168030" y="144857"/>
                </a:lnTo>
                <a:lnTo>
                  <a:pt x="139019" y="170795"/>
                </a:lnTo>
                <a:lnTo>
                  <a:pt x="102621" y="190850"/>
                </a:lnTo>
                <a:lnTo>
                  <a:pt x="59734" y="204458"/>
                </a:lnTo>
                <a:lnTo>
                  <a:pt x="11257" y="211053"/>
                </a:lnTo>
                <a:close/>
              </a:path>
              <a:path w="356235" h="384810">
                <a:moveTo>
                  <a:pt x="330223" y="208474"/>
                </a:moveTo>
                <a:lnTo>
                  <a:pt x="168030" y="144857"/>
                </a:lnTo>
                <a:lnTo>
                  <a:pt x="274206" y="144857"/>
                </a:lnTo>
                <a:lnTo>
                  <a:pt x="344399" y="171507"/>
                </a:lnTo>
                <a:lnTo>
                  <a:pt x="330223" y="208474"/>
                </a:lnTo>
                <a:close/>
              </a:path>
              <a:path w="356235" h="384810">
                <a:moveTo>
                  <a:pt x="355657" y="285846"/>
                </a:moveTo>
                <a:lnTo>
                  <a:pt x="0" y="285846"/>
                </a:lnTo>
                <a:lnTo>
                  <a:pt x="0" y="246300"/>
                </a:lnTo>
                <a:lnTo>
                  <a:pt x="355657" y="246300"/>
                </a:lnTo>
                <a:lnTo>
                  <a:pt x="355657" y="285846"/>
                </a:lnTo>
                <a:close/>
              </a:path>
              <a:path w="356235" h="384810">
                <a:moveTo>
                  <a:pt x="198467" y="384710"/>
                </a:moveTo>
                <a:lnTo>
                  <a:pt x="156355" y="384710"/>
                </a:lnTo>
                <a:lnTo>
                  <a:pt x="156355" y="285846"/>
                </a:lnTo>
                <a:lnTo>
                  <a:pt x="198467" y="285846"/>
                </a:lnTo>
                <a:lnTo>
                  <a:pt x="198467" y="384710"/>
                </a:lnTo>
                <a:close/>
              </a:path>
            </a:pathLst>
          </a:custGeom>
          <a:solidFill>
            <a:srgbClr val="595959">
              <a:alpha val="7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2" name="object 112" descr=""/>
          <p:cNvSpPr/>
          <p:nvPr/>
        </p:nvSpPr>
        <p:spPr>
          <a:xfrm>
            <a:off x="6158471" y="4285665"/>
            <a:ext cx="723265" cy="367665"/>
          </a:xfrm>
          <a:custGeom>
            <a:avLst/>
            <a:gdLst/>
            <a:ahLst/>
            <a:cxnLst/>
            <a:rect l="l" t="t" r="r" b="b"/>
            <a:pathLst>
              <a:path w="723265" h="367664">
                <a:moveTo>
                  <a:pt x="193878" y="13322"/>
                </a:moveTo>
                <a:lnTo>
                  <a:pt x="0" y="13322"/>
                </a:lnTo>
                <a:lnTo>
                  <a:pt x="0" y="52438"/>
                </a:lnTo>
                <a:lnTo>
                  <a:pt x="151765" y="52438"/>
                </a:lnTo>
                <a:lnTo>
                  <a:pt x="151765" y="102730"/>
                </a:lnTo>
                <a:lnTo>
                  <a:pt x="147243" y="160286"/>
                </a:lnTo>
                <a:lnTo>
                  <a:pt x="133921" y="209435"/>
                </a:lnTo>
                <a:lnTo>
                  <a:pt x="112153" y="249262"/>
                </a:lnTo>
                <a:lnTo>
                  <a:pt x="82334" y="278879"/>
                </a:lnTo>
                <a:lnTo>
                  <a:pt x="44831" y="297383"/>
                </a:lnTo>
                <a:lnTo>
                  <a:pt x="0" y="303898"/>
                </a:lnTo>
                <a:lnTo>
                  <a:pt x="0" y="344309"/>
                </a:lnTo>
                <a:lnTo>
                  <a:pt x="43040" y="339890"/>
                </a:lnTo>
                <a:lnTo>
                  <a:pt x="81305" y="326974"/>
                </a:lnTo>
                <a:lnTo>
                  <a:pt x="114477" y="306133"/>
                </a:lnTo>
                <a:lnTo>
                  <a:pt x="142278" y="277901"/>
                </a:lnTo>
                <a:lnTo>
                  <a:pt x="164414" y="242811"/>
                </a:lnTo>
                <a:lnTo>
                  <a:pt x="180594" y="201409"/>
                </a:lnTo>
                <a:lnTo>
                  <a:pt x="190512" y="154254"/>
                </a:lnTo>
                <a:lnTo>
                  <a:pt x="193827" y="102730"/>
                </a:lnTo>
                <a:lnTo>
                  <a:pt x="193878" y="13322"/>
                </a:lnTo>
                <a:close/>
              </a:path>
              <a:path w="723265" h="367664">
                <a:moveTo>
                  <a:pt x="359410" y="148729"/>
                </a:moveTo>
                <a:lnTo>
                  <a:pt x="309372" y="148729"/>
                </a:lnTo>
                <a:lnTo>
                  <a:pt x="309372" y="0"/>
                </a:lnTo>
                <a:lnTo>
                  <a:pt x="268097" y="0"/>
                </a:lnTo>
                <a:lnTo>
                  <a:pt x="268097" y="367093"/>
                </a:lnTo>
                <a:lnTo>
                  <a:pt x="309372" y="367093"/>
                </a:lnTo>
                <a:lnTo>
                  <a:pt x="309372" y="189560"/>
                </a:lnTo>
                <a:lnTo>
                  <a:pt x="359410" y="189560"/>
                </a:lnTo>
                <a:lnTo>
                  <a:pt x="359410" y="148729"/>
                </a:lnTo>
                <a:close/>
              </a:path>
              <a:path w="723265" h="367664">
                <a:moveTo>
                  <a:pt x="637514" y="178384"/>
                </a:moveTo>
                <a:lnTo>
                  <a:pt x="577761" y="135826"/>
                </a:lnTo>
                <a:lnTo>
                  <a:pt x="528269" y="100584"/>
                </a:lnTo>
                <a:lnTo>
                  <a:pt x="531698" y="87706"/>
                </a:lnTo>
                <a:lnTo>
                  <a:pt x="534416" y="74256"/>
                </a:lnTo>
                <a:lnTo>
                  <a:pt x="536359" y="60325"/>
                </a:lnTo>
                <a:lnTo>
                  <a:pt x="537451" y="45999"/>
                </a:lnTo>
                <a:lnTo>
                  <a:pt x="627087" y="45999"/>
                </a:lnTo>
                <a:lnTo>
                  <a:pt x="627087" y="9461"/>
                </a:lnTo>
                <a:lnTo>
                  <a:pt x="399846" y="9461"/>
                </a:lnTo>
                <a:lnTo>
                  <a:pt x="399846" y="45999"/>
                </a:lnTo>
                <a:lnTo>
                  <a:pt x="495744" y="45999"/>
                </a:lnTo>
                <a:lnTo>
                  <a:pt x="486676" y="94119"/>
                </a:lnTo>
                <a:lnTo>
                  <a:pt x="466305" y="132765"/>
                </a:lnTo>
                <a:lnTo>
                  <a:pt x="435533" y="160058"/>
                </a:lnTo>
                <a:lnTo>
                  <a:pt x="395262" y="174091"/>
                </a:lnTo>
                <a:lnTo>
                  <a:pt x="395262" y="212775"/>
                </a:lnTo>
                <a:lnTo>
                  <a:pt x="432231" y="204444"/>
                </a:lnTo>
                <a:lnTo>
                  <a:pt x="464578" y="188328"/>
                </a:lnTo>
                <a:lnTo>
                  <a:pt x="491782" y="165201"/>
                </a:lnTo>
                <a:lnTo>
                  <a:pt x="513257" y="135826"/>
                </a:lnTo>
                <a:lnTo>
                  <a:pt x="615416" y="209765"/>
                </a:lnTo>
                <a:lnTo>
                  <a:pt x="637514" y="178384"/>
                </a:lnTo>
                <a:close/>
              </a:path>
              <a:path w="723265" h="367664">
                <a:moveTo>
                  <a:pt x="722985" y="243725"/>
                </a:moveTo>
                <a:lnTo>
                  <a:pt x="416941" y="243725"/>
                </a:lnTo>
                <a:lnTo>
                  <a:pt x="416941" y="280695"/>
                </a:lnTo>
                <a:lnTo>
                  <a:pt x="680872" y="280695"/>
                </a:lnTo>
                <a:lnTo>
                  <a:pt x="680872" y="367093"/>
                </a:lnTo>
                <a:lnTo>
                  <a:pt x="722985" y="367093"/>
                </a:lnTo>
                <a:lnTo>
                  <a:pt x="722985" y="243725"/>
                </a:lnTo>
                <a:close/>
              </a:path>
              <a:path w="723265" h="367664">
                <a:moveTo>
                  <a:pt x="722985" y="0"/>
                </a:moveTo>
                <a:lnTo>
                  <a:pt x="681710" y="0"/>
                </a:lnTo>
                <a:lnTo>
                  <a:pt x="681710" y="84683"/>
                </a:lnTo>
                <a:lnTo>
                  <a:pt x="612914" y="84683"/>
                </a:lnTo>
                <a:lnTo>
                  <a:pt x="612914" y="121653"/>
                </a:lnTo>
                <a:lnTo>
                  <a:pt x="681710" y="121653"/>
                </a:lnTo>
                <a:lnTo>
                  <a:pt x="681710" y="223520"/>
                </a:lnTo>
                <a:lnTo>
                  <a:pt x="722985" y="223520"/>
                </a:lnTo>
                <a:lnTo>
                  <a:pt x="722985" y="0"/>
                </a:lnTo>
                <a:close/>
              </a:path>
            </a:pathLst>
          </a:custGeom>
          <a:solidFill>
            <a:srgbClr val="595959">
              <a:alpha val="7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3" name="object 113" descr=""/>
          <p:cNvSpPr/>
          <p:nvPr/>
        </p:nvSpPr>
        <p:spPr>
          <a:xfrm>
            <a:off x="6947759" y="4293398"/>
            <a:ext cx="356235" cy="342265"/>
          </a:xfrm>
          <a:custGeom>
            <a:avLst/>
            <a:gdLst/>
            <a:ahLst/>
            <a:cxnLst/>
            <a:rect l="l" t="t" r="r" b="b"/>
            <a:pathLst>
              <a:path w="356234" h="342264">
                <a:moveTo>
                  <a:pt x="177620" y="232975"/>
                </a:moveTo>
                <a:lnTo>
                  <a:pt x="123663" y="227628"/>
                </a:lnTo>
                <a:lnTo>
                  <a:pt x="79293" y="212274"/>
                </a:lnTo>
                <a:lnTo>
                  <a:pt x="45891" y="187945"/>
                </a:lnTo>
                <a:lnTo>
                  <a:pt x="24836" y="155672"/>
                </a:lnTo>
                <a:lnTo>
                  <a:pt x="17511" y="116487"/>
                </a:lnTo>
                <a:lnTo>
                  <a:pt x="24836" y="77303"/>
                </a:lnTo>
                <a:lnTo>
                  <a:pt x="45891" y="45030"/>
                </a:lnTo>
                <a:lnTo>
                  <a:pt x="79293" y="20701"/>
                </a:lnTo>
                <a:lnTo>
                  <a:pt x="123663" y="5347"/>
                </a:lnTo>
                <a:lnTo>
                  <a:pt x="177620" y="0"/>
                </a:lnTo>
                <a:lnTo>
                  <a:pt x="231576" y="5347"/>
                </a:lnTo>
                <a:lnTo>
                  <a:pt x="275946" y="20701"/>
                </a:lnTo>
                <a:lnTo>
                  <a:pt x="300638" y="38685"/>
                </a:lnTo>
                <a:lnTo>
                  <a:pt x="177620" y="38685"/>
                </a:lnTo>
                <a:lnTo>
                  <a:pt x="129827" y="44314"/>
                </a:lnTo>
                <a:lnTo>
                  <a:pt x="92979" y="60178"/>
                </a:lnTo>
                <a:lnTo>
                  <a:pt x="69265" y="84746"/>
                </a:lnTo>
                <a:lnTo>
                  <a:pt x="60874" y="116487"/>
                </a:lnTo>
                <a:lnTo>
                  <a:pt x="69265" y="148229"/>
                </a:lnTo>
                <a:lnTo>
                  <a:pt x="92979" y="172797"/>
                </a:lnTo>
                <a:lnTo>
                  <a:pt x="129827" y="188661"/>
                </a:lnTo>
                <a:lnTo>
                  <a:pt x="177620" y="194289"/>
                </a:lnTo>
                <a:lnTo>
                  <a:pt x="300638" y="194289"/>
                </a:lnTo>
                <a:lnTo>
                  <a:pt x="275946" y="212274"/>
                </a:lnTo>
                <a:lnTo>
                  <a:pt x="231576" y="227628"/>
                </a:lnTo>
                <a:lnTo>
                  <a:pt x="177620" y="232975"/>
                </a:lnTo>
                <a:close/>
              </a:path>
              <a:path w="356234" h="342264">
                <a:moveTo>
                  <a:pt x="300638" y="194289"/>
                </a:moveTo>
                <a:lnTo>
                  <a:pt x="177620" y="194289"/>
                </a:lnTo>
                <a:lnTo>
                  <a:pt x="225412" y="188661"/>
                </a:lnTo>
                <a:lnTo>
                  <a:pt x="262260" y="172797"/>
                </a:lnTo>
                <a:lnTo>
                  <a:pt x="285974" y="148229"/>
                </a:lnTo>
                <a:lnTo>
                  <a:pt x="294365" y="116487"/>
                </a:lnTo>
                <a:lnTo>
                  <a:pt x="285974" y="84746"/>
                </a:lnTo>
                <a:lnTo>
                  <a:pt x="262260" y="60178"/>
                </a:lnTo>
                <a:lnTo>
                  <a:pt x="225412" y="44314"/>
                </a:lnTo>
                <a:lnTo>
                  <a:pt x="177620" y="38685"/>
                </a:lnTo>
                <a:lnTo>
                  <a:pt x="300638" y="38685"/>
                </a:lnTo>
                <a:lnTo>
                  <a:pt x="309349" y="45030"/>
                </a:lnTo>
                <a:lnTo>
                  <a:pt x="330403" y="77303"/>
                </a:lnTo>
                <a:lnTo>
                  <a:pt x="337728" y="116487"/>
                </a:lnTo>
                <a:lnTo>
                  <a:pt x="330403" y="155672"/>
                </a:lnTo>
                <a:lnTo>
                  <a:pt x="309349" y="187945"/>
                </a:lnTo>
                <a:lnTo>
                  <a:pt x="300638" y="194289"/>
                </a:lnTo>
                <a:close/>
              </a:path>
              <a:path w="356234" h="342264">
                <a:moveTo>
                  <a:pt x="355657" y="341726"/>
                </a:moveTo>
                <a:lnTo>
                  <a:pt x="0" y="341726"/>
                </a:lnTo>
                <a:lnTo>
                  <a:pt x="0" y="301750"/>
                </a:lnTo>
                <a:lnTo>
                  <a:pt x="355657" y="301750"/>
                </a:lnTo>
                <a:lnTo>
                  <a:pt x="355657" y="341726"/>
                </a:lnTo>
                <a:close/>
              </a:path>
            </a:pathLst>
          </a:custGeom>
          <a:solidFill>
            <a:srgbClr val="595959">
              <a:alpha val="7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4" name="object 114" descr=""/>
          <p:cNvSpPr/>
          <p:nvPr/>
        </p:nvSpPr>
        <p:spPr>
          <a:xfrm>
            <a:off x="7348855" y="4299610"/>
            <a:ext cx="356235" cy="335280"/>
          </a:xfrm>
          <a:custGeom>
            <a:avLst/>
            <a:gdLst/>
            <a:ahLst/>
            <a:cxnLst/>
            <a:rect l="l" t="t" r="r" b="b"/>
            <a:pathLst>
              <a:path w="356234" h="335279">
                <a:moveTo>
                  <a:pt x="355663" y="296545"/>
                </a:moveTo>
                <a:lnTo>
                  <a:pt x="198056" y="296545"/>
                </a:lnTo>
                <a:lnTo>
                  <a:pt x="198056" y="226923"/>
                </a:lnTo>
                <a:lnTo>
                  <a:pt x="337731" y="226923"/>
                </a:lnTo>
                <a:lnTo>
                  <a:pt x="337731" y="189522"/>
                </a:lnTo>
                <a:lnTo>
                  <a:pt x="65049" y="189522"/>
                </a:lnTo>
                <a:lnTo>
                  <a:pt x="65049" y="131508"/>
                </a:lnTo>
                <a:lnTo>
                  <a:pt x="332308" y="131508"/>
                </a:lnTo>
                <a:lnTo>
                  <a:pt x="332308" y="95402"/>
                </a:lnTo>
                <a:lnTo>
                  <a:pt x="332308" y="37388"/>
                </a:lnTo>
                <a:lnTo>
                  <a:pt x="332308" y="0"/>
                </a:lnTo>
                <a:lnTo>
                  <a:pt x="23774" y="0"/>
                </a:lnTo>
                <a:lnTo>
                  <a:pt x="23774" y="37388"/>
                </a:lnTo>
                <a:lnTo>
                  <a:pt x="291452" y="37388"/>
                </a:lnTo>
                <a:lnTo>
                  <a:pt x="291452" y="95402"/>
                </a:lnTo>
                <a:lnTo>
                  <a:pt x="23774" y="95402"/>
                </a:lnTo>
                <a:lnTo>
                  <a:pt x="23774" y="131508"/>
                </a:lnTo>
                <a:lnTo>
                  <a:pt x="23774" y="189522"/>
                </a:lnTo>
                <a:lnTo>
                  <a:pt x="23774" y="226923"/>
                </a:lnTo>
                <a:lnTo>
                  <a:pt x="155943" y="226923"/>
                </a:lnTo>
                <a:lnTo>
                  <a:pt x="155943" y="296545"/>
                </a:lnTo>
                <a:lnTo>
                  <a:pt x="0" y="296545"/>
                </a:lnTo>
                <a:lnTo>
                  <a:pt x="0" y="335229"/>
                </a:lnTo>
                <a:lnTo>
                  <a:pt x="355663" y="335229"/>
                </a:lnTo>
                <a:lnTo>
                  <a:pt x="355663" y="296545"/>
                </a:lnTo>
                <a:close/>
              </a:path>
            </a:pathLst>
          </a:custGeom>
          <a:solidFill>
            <a:srgbClr val="595959">
              <a:alpha val="7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5" name="object 115" descr=""/>
          <p:cNvSpPr/>
          <p:nvPr/>
        </p:nvSpPr>
        <p:spPr>
          <a:xfrm>
            <a:off x="8169564" y="4285661"/>
            <a:ext cx="39370" cy="147955"/>
          </a:xfrm>
          <a:custGeom>
            <a:avLst/>
            <a:gdLst/>
            <a:ahLst/>
            <a:cxnLst/>
            <a:rect l="l" t="t" r="r" b="b"/>
            <a:pathLst>
              <a:path w="39370" h="147954">
                <a:moveTo>
                  <a:pt x="39193" y="147866"/>
                </a:moveTo>
                <a:lnTo>
                  <a:pt x="0" y="147866"/>
                </a:lnTo>
                <a:lnTo>
                  <a:pt x="0" y="0"/>
                </a:lnTo>
                <a:lnTo>
                  <a:pt x="39193" y="0"/>
                </a:lnTo>
                <a:lnTo>
                  <a:pt x="39193" y="147866"/>
                </a:lnTo>
                <a:close/>
              </a:path>
            </a:pathLst>
          </a:custGeom>
          <a:solidFill>
            <a:srgbClr val="595959">
              <a:alpha val="7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6" name="object 116" descr=""/>
          <p:cNvSpPr/>
          <p:nvPr/>
        </p:nvSpPr>
        <p:spPr>
          <a:xfrm>
            <a:off x="8072412" y="4288002"/>
            <a:ext cx="136525" cy="365125"/>
          </a:xfrm>
          <a:custGeom>
            <a:avLst/>
            <a:gdLst/>
            <a:ahLst/>
            <a:cxnLst/>
            <a:rect l="l" t="t" r="r" b="b"/>
            <a:pathLst>
              <a:path w="136525" h="365125">
                <a:moveTo>
                  <a:pt x="136334" y="145694"/>
                </a:moveTo>
                <a:lnTo>
                  <a:pt x="39192" y="145694"/>
                </a:lnTo>
                <a:lnTo>
                  <a:pt x="39192" y="0"/>
                </a:lnTo>
                <a:lnTo>
                  <a:pt x="0" y="0"/>
                </a:lnTo>
                <a:lnTo>
                  <a:pt x="0" y="145694"/>
                </a:lnTo>
                <a:lnTo>
                  <a:pt x="0" y="185661"/>
                </a:lnTo>
                <a:lnTo>
                  <a:pt x="0" y="358432"/>
                </a:lnTo>
                <a:lnTo>
                  <a:pt x="39192" y="358432"/>
                </a:lnTo>
                <a:lnTo>
                  <a:pt x="39192" y="185661"/>
                </a:lnTo>
                <a:lnTo>
                  <a:pt x="97142" y="185661"/>
                </a:lnTo>
                <a:lnTo>
                  <a:pt x="97142" y="364756"/>
                </a:lnTo>
                <a:lnTo>
                  <a:pt x="136334" y="364756"/>
                </a:lnTo>
                <a:lnTo>
                  <a:pt x="136334" y="185661"/>
                </a:lnTo>
                <a:lnTo>
                  <a:pt x="136334" y="185508"/>
                </a:lnTo>
                <a:lnTo>
                  <a:pt x="136334" y="145694"/>
                </a:lnTo>
                <a:close/>
              </a:path>
            </a:pathLst>
          </a:custGeom>
          <a:solidFill>
            <a:srgbClr val="595959">
              <a:alpha val="7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7" name="object 117" descr=""/>
          <p:cNvSpPr/>
          <p:nvPr/>
        </p:nvSpPr>
        <p:spPr>
          <a:xfrm>
            <a:off x="7877277" y="4296409"/>
            <a:ext cx="153035" cy="334645"/>
          </a:xfrm>
          <a:custGeom>
            <a:avLst/>
            <a:gdLst/>
            <a:ahLst/>
            <a:cxnLst/>
            <a:rect l="l" t="t" r="r" b="b"/>
            <a:pathLst>
              <a:path w="153034" h="334645">
                <a:moveTo>
                  <a:pt x="152603" y="0"/>
                </a:moveTo>
                <a:lnTo>
                  <a:pt x="114249" y="0"/>
                </a:lnTo>
                <a:lnTo>
                  <a:pt x="114249" y="126974"/>
                </a:lnTo>
                <a:lnTo>
                  <a:pt x="38354" y="126974"/>
                </a:lnTo>
                <a:lnTo>
                  <a:pt x="38354" y="622"/>
                </a:lnTo>
                <a:lnTo>
                  <a:pt x="0" y="622"/>
                </a:lnTo>
                <a:lnTo>
                  <a:pt x="0" y="126974"/>
                </a:lnTo>
                <a:lnTo>
                  <a:pt x="0" y="165646"/>
                </a:lnTo>
                <a:lnTo>
                  <a:pt x="0" y="295871"/>
                </a:lnTo>
                <a:lnTo>
                  <a:pt x="0" y="334556"/>
                </a:lnTo>
                <a:lnTo>
                  <a:pt x="152603" y="334556"/>
                </a:lnTo>
                <a:lnTo>
                  <a:pt x="152603" y="295871"/>
                </a:lnTo>
                <a:lnTo>
                  <a:pt x="38354" y="295871"/>
                </a:lnTo>
                <a:lnTo>
                  <a:pt x="38354" y="165646"/>
                </a:lnTo>
                <a:lnTo>
                  <a:pt x="114249" y="165646"/>
                </a:lnTo>
                <a:lnTo>
                  <a:pt x="114249" y="295732"/>
                </a:lnTo>
                <a:lnTo>
                  <a:pt x="152603" y="295732"/>
                </a:lnTo>
                <a:lnTo>
                  <a:pt x="152603" y="165646"/>
                </a:lnTo>
                <a:lnTo>
                  <a:pt x="152603" y="165493"/>
                </a:lnTo>
                <a:lnTo>
                  <a:pt x="152603" y="127241"/>
                </a:lnTo>
                <a:lnTo>
                  <a:pt x="152603" y="126974"/>
                </a:lnTo>
                <a:lnTo>
                  <a:pt x="152603" y="0"/>
                </a:lnTo>
                <a:close/>
              </a:path>
            </a:pathLst>
          </a:custGeom>
          <a:solidFill>
            <a:srgbClr val="595959">
              <a:alpha val="7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8" name="object 118" descr=""/>
          <p:cNvSpPr/>
          <p:nvPr/>
        </p:nvSpPr>
        <p:spPr>
          <a:xfrm>
            <a:off x="8267547" y="4289100"/>
            <a:ext cx="356235" cy="372745"/>
          </a:xfrm>
          <a:custGeom>
            <a:avLst/>
            <a:gdLst/>
            <a:ahLst/>
            <a:cxnLst/>
            <a:rect l="l" t="t" r="r" b="b"/>
            <a:pathLst>
              <a:path w="356234" h="372745">
                <a:moveTo>
                  <a:pt x="177620" y="196008"/>
                </a:moveTo>
                <a:lnTo>
                  <a:pt x="124477" y="191676"/>
                </a:lnTo>
                <a:lnTo>
                  <a:pt x="80601" y="179090"/>
                </a:lnTo>
                <a:lnTo>
                  <a:pt x="47452" y="158870"/>
                </a:lnTo>
                <a:lnTo>
                  <a:pt x="19179" y="98004"/>
                </a:lnTo>
                <a:lnTo>
                  <a:pt x="26491" y="64373"/>
                </a:lnTo>
                <a:lnTo>
                  <a:pt x="47452" y="37138"/>
                </a:lnTo>
                <a:lnTo>
                  <a:pt x="80601" y="16918"/>
                </a:lnTo>
                <a:lnTo>
                  <a:pt x="124477" y="4332"/>
                </a:lnTo>
                <a:lnTo>
                  <a:pt x="177620" y="0"/>
                </a:lnTo>
                <a:lnTo>
                  <a:pt x="230762" y="4332"/>
                </a:lnTo>
                <a:lnTo>
                  <a:pt x="274639" y="16918"/>
                </a:lnTo>
                <a:lnTo>
                  <a:pt x="307788" y="37138"/>
                </a:lnTo>
                <a:lnTo>
                  <a:pt x="308648" y="38256"/>
                </a:lnTo>
                <a:lnTo>
                  <a:pt x="177620" y="38256"/>
                </a:lnTo>
                <a:lnTo>
                  <a:pt x="131078" y="42212"/>
                </a:lnTo>
                <a:lnTo>
                  <a:pt x="94543" y="53784"/>
                </a:lnTo>
                <a:lnTo>
                  <a:pt x="70672" y="72529"/>
                </a:lnTo>
                <a:lnTo>
                  <a:pt x="62125" y="98004"/>
                </a:lnTo>
                <a:lnTo>
                  <a:pt x="70672" y="123479"/>
                </a:lnTo>
                <a:lnTo>
                  <a:pt x="94543" y="142224"/>
                </a:lnTo>
                <a:lnTo>
                  <a:pt x="131078" y="153796"/>
                </a:lnTo>
                <a:lnTo>
                  <a:pt x="177620" y="157752"/>
                </a:lnTo>
                <a:lnTo>
                  <a:pt x="308648" y="157752"/>
                </a:lnTo>
                <a:lnTo>
                  <a:pt x="307788" y="158870"/>
                </a:lnTo>
                <a:lnTo>
                  <a:pt x="274639" y="179090"/>
                </a:lnTo>
                <a:lnTo>
                  <a:pt x="230762" y="191676"/>
                </a:lnTo>
                <a:lnTo>
                  <a:pt x="177620" y="196008"/>
                </a:lnTo>
                <a:close/>
              </a:path>
              <a:path w="356234" h="372745">
                <a:moveTo>
                  <a:pt x="308648" y="157752"/>
                </a:moveTo>
                <a:lnTo>
                  <a:pt x="177620" y="157752"/>
                </a:lnTo>
                <a:lnTo>
                  <a:pt x="224162" y="153796"/>
                </a:lnTo>
                <a:lnTo>
                  <a:pt x="260697" y="142224"/>
                </a:lnTo>
                <a:lnTo>
                  <a:pt x="284567" y="123479"/>
                </a:lnTo>
                <a:lnTo>
                  <a:pt x="293115" y="98004"/>
                </a:lnTo>
                <a:lnTo>
                  <a:pt x="284567" y="72529"/>
                </a:lnTo>
                <a:lnTo>
                  <a:pt x="260697" y="53784"/>
                </a:lnTo>
                <a:lnTo>
                  <a:pt x="224162" y="42212"/>
                </a:lnTo>
                <a:lnTo>
                  <a:pt x="177620" y="38256"/>
                </a:lnTo>
                <a:lnTo>
                  <a:pt x="308648" y="38256"/>
                </a:lnTo>
                <a:lnTo>
                  <a:pt x="328749" y="64373"/>
                </a:lnTo>
                <a:lnTo>
                  <a:pt x="336060" y="98004"/>
                </a:lnTo>
                <a:lnTo>
                  <a:pt x="328749" y="131635"/>
                </a:lnTo>
                <a:lnTo>
                  <a:pt x="308648" y="157752"/>
                </a:lnTo>
                <a:close/>
              </a:path>
              <a:path w="356234" h="372745">
                <a:moveTo>
                  <a:pt x="355657" y="269512"/>
                </a:moveTo>
                <a:lnTo>
                  <a:pt x="0" y="269512"/>
                </a:lnTo>
                <a:lnTo>
                  <a:pt x="0" y="229966"/>
                </a:lnTo>
                <a:lnTo>
                  <a:pt x="355657" y="229966"/>
                </a:lnTo>
                <a:lnTo>
                  <a:pt x="355657" y="269512"/>
                </a:lnTo>
                <a:close/>
              </a:path>
              <a:path w="356234" h="372745">
                <a:moveTo>
                  <a:pt x="198467" y="372245"/>
                </a:moveTo>
                <a:lnTo>
                  <a:pt x="156355" y="372245"/>
                </a:lnTo>
                <a:lnTo>
                  <a:pt x="156355" y="269512"/>
                </a:lnTo>
                <a:lnTo>
                  <a:pt x="198467" y="269512"/>
                </a:lnTo>
                <a:lnTo>
                  <a:pt x="198467" y="372245"/>
                </a:lnTo>
                <a:close/>
              </a:path>
            </a:pathLst>
          </a:custGeom>
          <a:solidFill>
            <a:srgbClr val="595959">
              <a:alpha val="7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9" name="object 119" descr=""/>
          <p:cNvSpPr/>
          <p:nvPr/>
        </p:nvSpPr>
        <p:spPr>
          <a:xfrm>
            <a:off x="8676574" y="4285661"/>
            <a:ext cx="324485" cy="367665"/>
          </a:xfrm>
          <a:custGeom>
            <a:avLst/>
            <a:gdLst/>
            <a:ahLst/>
            <a:cxnLst/>
            <a:rect l="l" t="t" r="r" b="b"/>
            <a:pathLst>
              <a:path w="324484" h="367664">
                <a:moveTo>
                  <a:pt x="324386" y="367086"/>
                </a:moveTo>
                <a:lnTo>
                  <a:pt x="283108" y="367086"/>
                </a:lnTo>
                <a:lnTo>
                  <a:pt x="283108" y="0"/>
                </a:lnTo>
                <a:lnTo>
                  <a:pt x="324386" y="0"/>
                </a:lnTo>
                <a:lnTo>
                  <a:pt x="324386" y="367086"/>
                </a:lnTo>
                <a:close/>
              </a:path>
              <a:path w="324484" h="367664">
                <a:moveTo>
                  <a:pt x="235576" y="52440"/>
                </a:moveTo>
                <a:lnTo>
                  <a:pt x="8338" y="52440"/>
                </a:lnTo>
                <a:lnTo>
                  <a:pt x="8338" y="13325"/>
                </a:lnTo>
                <a:lnTo>
                  <a:pt x="235576" y="13325"/>
                </a:lnTo>
                <a:lnTo>
                  <a:pt x="235576" y="52440"/>
                </a:lnTo>
                <a:close/>
              </a:path>
              <a:path w="324484" h="367664">
                <a:moveTo>
                  <a:pt x="0" y="345164"/>
                </a:moveTo>
                <a:lnTo>
                  <a:pt x="0" y="303040"/>
                </a:lnTo>
                <a:lnTo>
                  <a:pt x="29487" y="289760"/>
                </a:lnTo>
                <a:lnTo>
                  <a:pt x="54388" y="263000"/>
                </a:lnTo>
                <a:lnTo>
                  <a:pt x="74425" y="224324"/>
                </a:lnTo>
                <a:lnTo>
                  <a:pt x="89319" y="175296"/>
                </a:lnTo>
                <a:lnTo>
                  <a:pt x="98793" y="117480"/>
                </a:lnTo>
                <a:lnTo>
                  <a:pt x="102569" y="52440"/>
                </a:lnTo>
                <a:lnTo>
                  <a:pt x="144264" y="52440"/>
                </a:lnTo>
                <a:lnTo>
                  <a:pt x="143267" y="83692"/>
                </a:lnTo>
                <a:lnTo>
                  <a:pt x="140980" y="113532"/>
                </a:lnTo>
                <a:lnTo>
                  <a:pt x="137521" y="141841"/>
                </a:lnTo>
                <a:lnTo>
                  <a:pt x="133006" y="168498"/>
                </a:lnTo>
                <a:lnTo>
                  <a:pt x="170434" y="216211"/>
                </a:lnTo>
                <a:lnTo>
                  <a:pt x="120915" y="216211"/>
                </a:lnTo>
                <a:lnTo>
                  <a:pt x="99207" y="267913"/>
                </a:lnTo>
                <a:lnTo>
                  <a:pt x="71402" y="307123"/>
                </a:lnTo>
                <a:lnTo>
                  <a:pt x="38124" y="333115"/>
                </a:lnTo>
                <a:lnTo>
                  <a:pt x="0" y="345164"/>
                </a:lnTo>
                <a:close/>
              </a:path>
              <a:path w="324484" h="367664">
                <a:moveTo>
                  <a:pt x="216813" y="342155"/>
                </a:moveTo>
                <a:lnTo>
                  <a:pt x="120915" y="216211"/>
                </a:lnTo>
                <a:lnTo>
                  <a:pt x="170434" y="216211"/>
                </a:lnTo>
                <a:lnTo>
                  <a:pt x="249335" y="316795"/>
                </a:lnTo>
                <a:lnTo>
                  <a:pt x="216813" y="342155"/>
                </a:lnTo>
                <a:close/>
              </a:path>
            </a:pathLst>
          </a:custGeom>
          <a:solidFill>
            <a:srgbClr val="595959">
              <a:alpha val="7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0" name="object 120" descr=""/>
          <p:cNvSpPr/>
          <p:nvPr/>
        </p:nvSpPr>
        <p:spPr>
          <a:xfrm>
            <a:off x="9187446" y="4283519"/>
            <a:ext cx="755650" cy="371475"/>
          </a:xfrm>
          <a:custGeom>
            <a:avLst/>
            <a:gdLst/>
            <a:ahLst/>
            <a:cxnLst/>
            <a:rect l="l" t="t" r="r" b="b"/>
            <a:pathLst>
              <a:path w="755650" h="371475">
                <a:moveTo>
                  <a:pt x="157607" y="329692"/>
                </a:moveTo>
                <a:lnTo>
                  <a:pt x="67132" y="329692"/>
                </a:lnTo>
                <a:lnTo>
                  <a:pt x="67132" y="213207"/>
                </a:lnTo>
                <a:lnTo>
                  <a:pt x="26682" y="213207"/>
                </a:lnTo>
                <a:lnTo>
                  <a:pt x="26682" y="364502"/>
                </a:lnTo>
                <a:lnTo>
                  <a:pt x="157607" y="364502"/>
                </a:lnTo>
                <a:lnTo>
                  <a:pt x="157607" y="329692"/>
                </a:lnTo>
                <a:close/>
              </a:path>
              <a:path w="755650" h="371475">
                <a:moveTo>
                  <a:pt x="219735" y="97142"/>
                </a:moveTo>
                <a:lnTo>
                  <a:pt x="212039" y="60236"/>
                </a:lnTo>
                <a:lnTo>
                  <a:pt x="197243" y="40830"/>
                </a:lnTo>
                <a:lnTo>
                  <a:pt x="190080" y="31432"/>
                </a:lnTo>
                <a:lnTo>
                  <a:pt x="178460" y="25133"/>
                </a:lnTo>
                <a:lnTo>
                  <a:pt x="178460" y="97142"/>
                </a:lnTo>
                <a:lnTo>
                  <a:pt x="173520" y="120738"/>
                </a:lnTo>
                <a:lnTo>
                  <a:pt x="159588" y="138303"/>
                </a:lnTo>
                <a:lnTo>
                  <a:pt x="137998" y="149250"/>
                </a:lnTo>
                <a:lnTo>
                  <a:pt x="110070" y="153022"/>
                </a:lnTo>
                <a:lnTo>
                  <a:pt x="82092" y="149250"/>
                </a:lnTo>
                <a:lnTo>
                  <a:pt x="60350" y="138303"/>
                </a:lnTo>
                <a:lnTo>
                  <a:pt x="46278" y="120738"/>
                </a:lnTo>
                <a:lnTo>
                  <a:pt x="41275" y="97142"/>
                </a:lnTo>
                <a:lnTo>
                  <a:pt x="46278" y="73469"/>
                </a:lnTo>
                <a:lnTo>
                  <a:pt x="60350" y="55765"/>
                </a:lnTo>
                <a:lnTo>
                  <a:pt x="82092" y="44678"/>
                </a:lnTo>
                <a:lnTo>
                  <a:pt x="110070" y="40830"/>
                </a:lnTo>
                <a:lnTo>
                  <a:pt x="137998" y="44678"/>
                </a:lnTo>
                <a:lnTo>
                  <a:pt x="159588" y="55765"/>
                </a:lnTo>
                <a:lnTo>
                  <a:pt x="173520" y="73469"/>
                </a:lnTo>
                <a:lnTo>
                  <a:pt x="178460" y="97142"/>
                </a:lnTo>
                <a:lnTo>
                  <a:pt x="178460" y="25133"/>
                </a:lnTo>
                <a:lnTo>
                  <a:pt x="155536" y="12700"/>
                </a:lnTo>
                <a:lnTo>
                  <a:pt x="110070" y="6019"/>
                </a:lnTo>
                <a:lnTo>
                  <a:pt x="64376" y="12700"/>
                </a:lnTo>
                <a:lnTo>
                  <a:pt x="29705" y="31432"/>
                </a:lnTo>
                <a:lnTo>
                  <a:pt x="7708" y="60236"/>
                </a:lnTo>
                <a:lnTo>
                  <a:pt x="0" y="97142"/>
                </a:lnTo>
                <a:lnTo>
                  <a:pt x="7708" y="133985"/>
                </a:lnTo>
                <a:lnTo>
                  <a:pt x="29705" y="162636"/>
                </a:lnTo>
                <a:lnTo>
                  <a:pt x="64376" y="181229"/>
                </a:lnTo>
                <a:lnTo>
                  <a:pt x="110070" y="187845"/>
                </a:lnTo>
                <a:lnTo>
                  <a:pt x="155536" y="181229"/>
                </a:lnTo>
                <a:lnTo>
                  <a:pt x="190080" y="162636"/>
                </a:lnTo>
                <a:lnTo>
                  <a:pt x="197446" y="153022"/>
                </a:lnTo>
                <a:lnTo>
                  <a:pt x="212039" y="133985"/>
                </a:lnTo>
                <a:lnTo>
                  <a:pt x="219735" y="97142"/>
                </a:lnTo>
                <a:close/>
              </a:path>
              <a:path w="755650" h="371475">
                <a:moveTo>
                  <a:pt x="328561" y="323240"/>
                </a:moveTo>
                <a:lnTo>
                  <a:pt x="323380" y="304761"/>
                </a:lnTo>
                <a:lnTo>
                  <a:pt x="322668" y="302234"/>
                </a:lnTo>
                <a:lnTo>
                  <a:pt x="306197" y="287032"/>
                </a:lnTo>
                <a:lnTo>
                  <a:pt x="292277" y="281952"/>
                </a:lnTo>
                <a:lnTo>
                  <a:pt x="292277" y="323240"/>
                </a:lnTo>
                <a:lnTo>
                  <a:pt x="289013" y="331076"/>
                </a:lnTo>
                <a:lnTo>
                  <a:pt x="279933" y="336562"/>
                </a:lnTo>
                <a:lnTo>
                  <a:pt x="266077" y="339801"/>
                </a:lnTo>
                <a:lnTo>
                  <a:pt x="248500" y="340868"/>
                </a:lnTo>
                <a:lnTo>
                  <a:pt x="231178" y="339801"/>
                </a:lnTo>
                <a:lnTo>
                  <a:pt x="217436" y="336562"/>
                </a:lnTo>
                <a:lnTo>
                  <a:pt x="208394" y="331076"/>
                </a:lnTo>
                <a:lnTo>
                  <a:pt x="205143" y="323240"/>
                </a:lnTo>
                <a:lnTo>
                  <a:pt x="208394" y="315099"/>
                </a:lnTo>
                <a:lnTo>
                  <a:pt x="217436" y="309321"/>
                </a:lnTo>
                <a:lnTo>
                  <a:pt x="231178" y="305892"/>
                </a:lnTo>
                <a:lnTo>
                  <a:pt x="248500" y="304761"/>
                </a:lnTo>
                <a:lnTo>
                  <a:pt x="266077" y="305892"/>
                </a:lnTo>
                <a:lnTo>
                  <a:pt x="279933" y="309321"/>
                </a:lnTo>
                <a:lnTo>
                  <a:pt x="289013" y="315099"/>
                </a:lnTo>
                <a:lnTo>
                  <a:pt x="292277" y="323240"/>
                </a:lnTo>
                <a:lnTo>
                  <a:pt x="292277" y="281952"/>
                </a:lnTo>
                <a:lnTo>
                  <a:pt x="280885" y="277787"/>
                </a:lnTo>
                <a:lnTo>
                  <a:pt x="248500" y="274675"/>
                </a:lnTo>
                <a:lnTo>
                  <a:pt x="216179" y="277787"/>
                </a:lnTo>
                <a:lnTo>
                  <a:pt x="191020" y="287032"/>
                </a:lnTo>
                <a:lnTo>
                  <a:pt x="174688" y="302234"/>
                </a:lnTo>
                <a:lnTo>
                  <a:pt x="168871" y="323240"/>
                </a:lnTo>
                <a:lnTo>
                  <a:pt x="174688" y="344119"/>
                </a:lnTo>
                <a:lnTo>
                  <a:pt x="191020" y="359029"/>
                </a:lnTo>
                <a:lnTo>
                  <a:pt x="216179" y="367969"/>
                </a:lnTo>
                <a:lnTo>
                  <a:pt x="248500" y="370954"/>
                </a:lnTo>
                <a:lnTo>
                  <a:pt x="280885" y="367969"/>
                </a:lnTo>
                <a:lnTo>
                  <a:pt x="306197" y="359029"/>
                </a:lnTo>
                <a:lnTo>
                  <a:pt x="322668" y="344119"/>
                </a:lnTo>
                <a:lnTo>
                  <a:pt x="323596" y="340868"/>
                </a:lnTo>
                <a:lnTo>
                  <a:pt x="328561" y="323240"/>
                </a:lnTo>
                <a:close/>
              </a:path>
              <a:path w="755650" h="371475">
                <a:moveTo>
                  <a:pt x="341477" y="227380"/>
                </a:moveTo>
                <a:lnTo>
                  <a:pt x="268935" y="227380"/>
                </a:lnTo>
                <a:lnTo>
                  <a:pt x="268935" y="195148"/>
                </a:lnTo>
                <a:lnTo>
                  <a:pt x="228079" y="195148"/>
                </a:lnTo>
                <a:lnTo>
                  <a:pt x="228079" y="227380"/>
                </a:lnTo>
                <a:lnTo>
                  <a:pt x="155105" y="227380"/>
                </a:lnTo>
                <a:lnTo>
                  <a:pt x="155105" y="259194"/>
                </a:lnTo>
                <a:lnTo>
                  <a:pt x="341477" y="259194"/>
                </a:lnTo>
                <a:lnTo>
                  <a:pt x="341477" y="227380"/>
                </a:lnTo>
                <a:close/>
              </a:path>
              <a:path w="755650" h="371475">
                <a:moveTo>
                  <a:pt x="371081" y="75222"/>
                </a:moveTo>
                <a:lnTo>
                  <a:pt x="321056" y="75222"/>
                </a:lnTo>
                <a:lnTo>
                  <a:pt x="321056" y="2146"/>
                </a:lnTo>
                <a:lnTo>
                  <a:pt x="279781" y="2146"/>
                </a:lnTo>
                <a:lnTo>
                  <a:pt x="279781" y="184404"/>
                </a:lnTo>
                <a:lnTo>
                  <a:pt x="321056" y="184404"/>
                </a:lnTo>
                <a:lnTo>
                  <a:pt x="321056" y="116052"/>
                </a:lnTo>
                <a:lnTo>
                  <a:pt x="371081" y="116052"/>
                </a:lnTo>
                <a:lnTo>
                  <a:pt x="371081" y="75222"/>
                </a:lnTo>
                <a:close/>
              </a:path>
              <a:path w="755650" h="371475">
                <a:moveTo>
                  <a:pt x="735495" y="79946"/>
                </a:moveTo>
                <a:lnTo>
                  <a:pt x="722947" y="44602"/>
                </a:lnTo>
                <a:lnTo>
                  <a:pt x="708977" y="34391"/>
                </a:lnTo>
                <a:lnTo>
                  <a:pt x="691718" y="21767"/>
                </a:lnTo>
                <a:lnTo>
                  <a:pt x="691718" y="79946"/>
                </a:lnTo>
                <a:lnTo>
                  <a:pt x="682612" y="99834"/>
                </a:lnTo>
                <a:lnTo>
                  <a:pt x="657898" y="114223"/>
                </a:lnTo>
                <a:lnTo>
                  <a:pt x="621538" y="122986"/>
                </a:lnTo>
                <a:lnTo>
                  <a:pt x="577481" y="125945"/>
                </a:lnTo>
                <a:lnTo>
                  <a:pt x="533412" y="122986"/>
                </a:lnTo>
                <a:lnTo>
                  <a:pt x="497052" y="114223"/>
                </a:lnTo>
                <a:lnTo>
                  <a:pt x="472351" y="99834"/>
                </a:lnTo>
                <a:lnTo>
                  <a:pt x="463232" y="79946"/>
                </a:lnTo>
                <a:lnTo>
                  <a:pt x="472351" y="60312"/>
                </a:lnTo>
                <a:lnTo>
                  <a:pt x="533412" y="37338"/>
                </a:lnTo>
                <a:lnTo>
                  <a:pt x="577481" y="34391"/>
                </a:lnTo>
                <a:lnTo>
                  <a:pt x="621538" y="37338"/>
                </a:lnTo>
                <a:lnTo>
                  <a:pt x="682612" y="60312"/>
                </a:lnTo>
                <a:lnTo>
                  <a:pt x="691718" y="79946"/>
                </a:lnTo>
                <a:lnTo>
                  <a:pt x="691718" y="21767"/>
                </a:lnTo>
                <a:lnTo>
                  <a:pt x="688848" y="19659"/>
                </a:lnTo>
                <a:lnTo>
                  <a:pt x="638581" y="4876"/>
                </a:lnTo>
                <a:lnTo>
                  <a:pt x="577481" y="0"/>
                </a:lnTo>
                <a:lnTo>
                  <a:pt x="516369" y="4876"/>
                </a:lnTo>
                <a:lnTo>
                  <a:pt x="466102" y="19659"/>
                </a:lnTo>
                <a:lnTo>
                  <a:pt x="432003" y="44602"/>
                </a:lnTo>
                <a:lnTo>
                  <a:pt x="419455" y="79946"/>
                </a:lnTo>
                <a:lnTo>
                  <a:pt x="432003" y="115544"/>
                </a:lnTo>
                <a:lnTo>
                  <a:pt x="466102" y="140614"/>
                </a:lnTo>
                <a:lnTo>
                  <a:pt x="516369" y="155448"/>
                </a:lnTo>
                <a:lnTo>
                  <a:pt x="577481" y="160324"/>
                </a:lnTo>
                <a:lnTo>
                  <a:pt x="638581" y="155448"/>
                </a:lnTo>
                <a:lnTo>
                  <a:pt x="688848" y="140614"/>
                </a:lnTo>
                <a:lnTo>
                  <a:pt x="708799" y="125945"/>
                </a:lnTo>
                <a:lnTo>
                  <a:pt x="722947" y="115544"/>
                </a:lnTo>
                <a:lnTo>
                  <a:pt x="735495" y="79946"/>
                </a:lnTo>
                <a:close/>
              </a:path>
              <a:path w="755650" h="371475">
                <a:moveTo>
                  <a:pt x="737171" y="328396"/>
                </a:moveTo>
                <a:lnTo>
                  <a:pt x="466572" y="328396"/>
                </a:lnTo>
                <a:lnTo>
                  <a:pt x="466572" y="260489"/>
                </a:lnTo>
                <a:lnTo>
                  <a:pt x="424459" y="260489"/>
                </a:lnTo>
                <a:lnTo>
                  <a:pt x="424459" y="364934"/>
                </a:lnTo>
                <a:lnTo>
                  <a:pt x="737171" y="364934"/>
                </a:lnTo>
                <a:lnTo>
                  <a:pt x="737171" y="328396"/>
                </a:lnTo>
                <a:close/>
              </a:path>
              <a:path w="755650" h="371475">
                <a:moveTo>
                  <a:pt x="755510" y="193001"/>
                </a:moveTo>
                <a:lnTo>
                  <a:pt x="399859" y="193001"/>
                </a:lnTo>
                <a:lnTo>
                  <a:pt x="399859" y="229108"/>
                </a:lnTo>
                <a:lnTo>
                  <a:pt x="755510" y="229108"/>
                </a:lnTo>
                <a:lnTo>
                  <a:pt x="755510" y="193001"/>
                </a:lnTo>
                <a:close/>
              </a:path>
            </a:pathLst>
          </a:custGeom>
          <a:solidFill>
            <a:srgbClr val="595959">
              <a:alpha val="7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1" name="object 121" descr=""/>
          <p:cNvSpPr/>
          <p:nvPr/>
        </p:nvSpPr>
        <p:spPr>
          <a:xfrm>
            <a:off x="10104933" y="4291863"/>
            <a:ext cx="356235" cy="369570"/>
          </a:xfrm>
          <a:custGeom>
            <a:avLst/>
            <a:gdLst/>
            <a:ahLst/>
            <a:cxnLst/>
            <a:rect l="l" t="t" r="r" b="b"/>
            <a:pathLst>
              <a:path w="356234" h="369570">
                <a:moveTo>
                  <a:pt x="330644" y="254"/>
                </a:moveTo>
                <a:lnTo>
                  <a:pt x="289775" y="254"/>
                </a:lnTo>
                <a:lnTo>
                  <a:pt x="289775" y="51574"/>
                </a:lnTo>
                <a:lnTo>
                  <a:pt x="65455" y="51574"/>
                </a:lnTo>
                <a:lnTo>
                  <a:pt x="65455" y="0"/>
                </a:lnTo>
                <a:lnTo>
                  <a:pt x="24599" y="0"/>
                </a:lnTo>
                <a:lnTo>
                  <a:pt x="24599" y="51574"/>
                </a:lnTo>
                <a:lnTo>
                  <a:pt x="24599" y="90258"/>
                </a:lnTo>
                <a:lnTo>
                  <a:pt x="24599" y="150863"/>
                </a:lnTo>
                <a:lnTo>
                  <a:pt x="24599" y="188252"/>
                </a:lnTo>
                <a:lnTo>
                  <a:pt x="330644" y="188252"/>
                </a:lnTo>
                <a:lnTo>
                  <a:pt x="330644" y="150863"/>
                </a:lnTo>
                <a:lnTo>
                  <a:pt x="65455" y="150863"/>
                </a:lnTo>
                <a:lnTo>
                  <a:pt x="65455" y="90258"/>
                </a:lnTo>
                <a:lnTo>
                  <a:pt x="289775" y="90258"/>
                </a:lnTo>
                <a:lnTo>
                  <a:pt x="289775" y="150698"/>
                </a:lnTo>
                <a:lnTo>
                  <a:pt x="330644" y="150698"/>
                </a:lnTo>
                <a:lnTo>
                  <a:pt x="330644" y="90258"/>
                </a:lnTo>
                <a:lnTo>
                  <a:pt x="330644" y="89662"/>
                </a:lnTo>
                <a:lnTo>
                  <a:pt x="330644" y="51828"/>
                </a:lnTo>
                <a:lnTo>
                  <a:pt x="330644" y="51574"/>
                </a:lnTo>
                <a:lnTo>
                  <a:pt x="330644" y="254"/>
                </a:lnTo>
                <a:close/>
              </a:path>
              <a:path w="356234" h="369570">
                <a:moveTo>
                  <a:pt x="355650" y="227634"/>
                </a:moveTo>
                <a:lnTo>
                  <a:pt x="0" y="227634"/>
                </a:lnTo>
                <a:lnTo>
                  <a:pt x="0" y="267182"/>
                </a:lnTo>
                <a:lnTo>
                  <a:pt x="156349" y="267182"/>
                </a:lnTo>
                <a:lnTo>
                  <a:pt x="156349" y="369493"/>
                </a:lnTo>
                <a:lnTo>
                  <a:pt x="198882" y="369493"/>
                </a:lnTo>
                <a:lnTo>
                  <a:pt x="198882" y="267182"/>
                </a:lnTo>
                <a:lnTo>
                  <a:pt x="355650" y="267182"/>
                </a:lnTo>
                <a:lnTo>
                  <a:pt x="355650" y="227634"/>
                </a:lnTo>
                <a:close/>
              </a:path>
            </a:pathLst>
          </a:custGeom>
          <a:solidFill>
            <a:srgbClr val="595959">
              <a:alpha val="7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2" name="object 122" descr=""/>
          <p:cNvSpPr/>
          <p:nvPr/>
        </p:nvSpPr>
        <p:spPr>
          <a:xfrm>
            <a:off x="10506037" y="4287811"/>
            <a:ext cx="356235" cy="361315"/>
          </a:xfrm>
          <a:custGeom>
            <a:avLst/>
            <a:gdLst/>
            <a:ahLst/>
            <a:cxnLst/>
            <a:rect l="l" t="t" r="r" b="b"/>
            <a:pathLst>
              <a:path w="356234" h="361314">
                <a:moveTo>
                  <a:pt x="329806" y="0"/>
                </a:moveTo>
                <a:lnTo>
                  <a:pt x="289356" y="0"/>
                </a:lnTo>
                <a:lnTo>
                  <a:pt x="289356" y="44030"/>
                </a:lnTo>
                <a:lnTo>
                  <a:pt x="66294" y="44030"/>
                </a:lnTo>
                <a:lnTo>
                  <a:pt x="66294" y="190"/>
                </a:lnTo>
                <a:lnTo>
                  <a:pt x="25438" y="190"/>
                </a:lnTo>
                <a:lnTo>
                  <a:pt x="25438" y="44030"/>
                </a:lnTo>
                <a:lnTo>
                  <a:pt x="25438" y="77546"/>
                </a:lnTo>
                <a:lnTo>
                  <a:pt x="25438" y="122682"/>
                </a:lnTo>
                <a:lnTo>
                  <a:pt x="25438" y="156197"/>
                </a:lnTo>
                <a:lnTo>
                  <a:pt x="329806" y="156197"/>
                </a:lnTo>
                <a:lnTo>
                  <a:pt x="329806" y="122682"/>
                </a:lnTo>
                <a:lnTo>
                  <a:pt x="66294" y="122682"/>
                </a:lnTo>
                <a:lnTo>
                  <a:pt x="66294" y="77546"/>
                </a:lnTo>
                <a:lnTo>
                  <a:pt x="289356" y="77546"/>
                </a:lnTo>
                <a:lnTo>
                  <a:pt x="289356" y="122504"/>
                </a:lnTo>
                <a:lnTo>
                  <a:pt x="329806" y="122504"/>
                </a:lnTo>
                <a:lnTo>
                  <a:pt x="329806" y="77546"/>
                </a:lnTo>
                <a:lnTo>
                  <a:pt x="329806" y="76949"/>
                </a:lnTo>
                <a:lnTo>
                  <a:pt x="329806" y="44284"/>
                </a:lnTo>
                <a:lnTo>
                  <a:pt x="329806" y="44030"/>
                </a:lnTo>
                <a:lnTo>
                  <a:pt x="329806" y="0"/>
                </a:lnTo>
                <a:close/>
              </a:path>
              <a:path w="356234" h="361314">
                <a:moveTo>
                  <a:pt x="337312" y="325107"/>
                </a:moveTo>
                <a:lnTo>
                  <a:pt x="66713" y="325107"/>
                </a:lnTo>
                <a:lnTo>
                  <a:pt x="66713" y="261924"/>
                </a:lnTo>
                <a:lnTo>
                  <a:pt x="24599" y="261924"/>
                </a:lnTo>
                <a:lnTo>
                  <a:pt x="24599" y="325107"/>
                </a:lnTo>
                <a:lnTo>
                  <a:pt x="24599" y="361200"/>
                </a:lnTo>
                <a:lnTo>
                  <a:pt x="337312" y="361200"/>
                </a:lnTo>
                <a:lnTo>
                  <a:pt x="337312" y="325107"/>
                </a:lnTo>
                <a:close/>
              </a:path>
              <a:path w="356234" h="361314">
                <a:moveTo>
                  <a:pt x="355650" y="192570"/>
                </a:moveTo>
                <a:lnTo>
                  <a:pt x="0" y="192570"/>
                </a:lnTo>
                <a:lnTo>
                  <a:pt x="0" y="228676"/>
                </a:lnTo>
                <a:lnTo>
                  <a:pt x="156768" y="228676"/>
                </a:lnTo>
                <a:lnTo>
                  <a:pt x="156768" y="285851"/>
                </a:lnTo>
                <a:lnTo>
                  <a:pt x="198462" y="285851"/>
                </a:lnTo>
                <a:lnTo>
                  <a:pt x="198462" y="228676"/>
                </a:lnTo>
                <a:lnTo>
                  <a:pt x="355650" y="228676"/>
                </a:lnTo>
                <a:lnTo>
                  <a:pt x="355650" y="192570"/>
                </a:lnTo>
                <a:close/>
              </a:path>
            </a:pathLst>
          </a:custGeom>
          <a:solidFill>
            <a:srgbClr val="595959">
              <a:alpha val="7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3" name="object 123" descr=""/>
          <p:cNvSpPr/>
          <p:nvPr/>
        </p:nvSpPr>
        <p:spPr>
          <a:xfrm>
            <a:off x="10907141" y="4299610"/>
            <a:ext cx="356235" cy="335280"/>
          </a:xfrm>
          <a:custGeom>
            <a:avLst/>
            <a:gdLst/>
            <a:ahLst/>
            <a:cxnLst/>
            <a:rect l="l" t="t" r="r" b="b"/>
            <a:pathLst>
              <a:path w="356234" h="335279">
                <a:moveTo>
                  <a:pt x="355650" y="296545"/>
                </a:moveTo>
                <a:lnTo>
                  <a:pt x="198462" y="296545"/>
                </a:lnTo>
                <a:lnTo>
                  <a:pt x="198462" y="207581"/>
                </a:lnTo>
                <a:lnTo>
                  <a:pt x="336473" y="207581"/>
                </a:lnTo>
                <a:lnTo>
                  <a:pt x="336473" y="167614"/>
                </a:lnTo>
                <a:lnTo>
                  <a:pt x="65455" y="167614"/>
                </a:lnTo>
                <a:lnTo>
                  <a:pt x="65455" y="38671"/>
                </a:lnTo>
                <a:lnTo>
                  <a:pt x="332308" y="38671"/>
                </a:lnTo>
                <a:lnTo>
                  <a:pt x="332308" y="0"/>
                </a:lnTo>
                <a:lnTo>
                  <a:pt x="23342" y="0"/>
                </a:lnTo>
                <a:lnTo>
                  <a:pt x="23342" y="38671"/>
                </a:lnTo>
                <a:lnTo>
                  <a:pt x="23342" y="167614"/>
                </a:lnTo>
                <a:lnTo>
                  <a:pt x="23342" y="207581"/>
                </a:lnTo>
                <a:lnTo>
                  <a:pt x="156349" y="207581"/>
                </a:lnTo>
                <a:lnTo>
                  <a:pt x="156349" y="296545"/>
                </a:lnTo>
                <a:lnTo>
                  <a:pt x="0" y="296545"/>
                </a:lnTo>
                <a:lnTo>
                  <a:pt x="0" y="335229"/>
                </a:lnTo>
                <a:lnTo>
                  <a:pt x="355650" y="335229"/>
                </a:lnTo>
                <a:lnTo>
                  <a:pt x="355650" y="296545"/>
                </a:lnTo>
                <a:close/>
              </a:path>
            </a:pathLst>
          </a:custGeom>
          <a:solidFill>
            <a:srgbClr val="595959">
              <a:alpha val="7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4" name="object 124" descr=""/>
          <p:cNvSpPr/>
          <p:nvPr/>
        </p:nvSpPr>
        <p:spPr>
          <a:xfrm>
            <a:off x="11424847" y="4283512"/>
            <a:ext cx="356235" cy="370205"/>
          </a:xfrm>
          <a:custGeom>
            <a:avLst/>
            <a:gdLst/>
            <a:ahLst/>
            <a:cxnLst/>
            <a:rect l="l" t="t" r="r" b="b"/>
            <a:pathLst>
              <a:path w="356234" h="370204">
                <a:moveTo>
                  <a:pt x="177620" y="141418"/>
                </a:moveTo>
                <a:lnTo>
                  <a:pt x="116954" y="137409"/>
                </a:lnTo>
                <a:lnTo>
                  <a:pt x="67233" y="124816"/>
                </a:lnTo>
                <a:lnTo>
                  <a:pt x="33616" y="102793"/>
                </a:lnTo>
                <a:lnTo>
                  <a:pt x="21264" y="70494"/>
                </a:lnTo>
                <a:lnTo>
                  <a:pt x="33616" y="38444"/>
                </a:lnTo>
                <a:lnTo>
                  <a:pt x="67233" y="16549"/>
                </a:lnTo>
                <a:lnTo>
                  <a:pt x="116954" y="4002"/>
                </a:lnTo>
                <a:lnTo>
                  <a:pt x="177620" y="0"/>
                </a:lnTo>
                <a:lnTo>
                  <a:pt x="238286" y="4002"/>
                </a:lnTo>
                <a:lnTo>
                  <a:pt x="288007" y="16549"/>
                </a:lnTo>
                <a:lnTo>
                  <a:pt x="314075" y="33527"/>
                </a:lnTo>
                <a:lnTo>
                  <a:pt x="177620" y="33527"/>
                </a:lnTo>
                <a:lnTo>
                  <a:pt x="133996" y="35737"/>
                </a:lnTo>
                <a:lnTo>
                  <a:pt x="98191" y="42500"/>
                </a:lnTo>
                <a:lnTo>
                  <a:pt x="73956" y="54019"/>
                </a:lnTo>
                <a:lnTo>
                  <a:pt x="65044" y="70494"/>
                </a:lnTo>
                <a:lnTo>
                  <a:pt x="73956" y="87150"/>
                </a:lnTo>
                <a:lnTo>
                  <a:pt x="98191" y="98649"/>
                </a:lnTo>
                <a:lnTo>
                  <a:pt x="133996" y="105311"/>
                </a:lnTo>
                <a:lnTo>
                  <a:pt x="177620" y="107461"/>
                </a:lnTo>
                <a:lnTo>
                  <a:pt x="314498" y="107461"/>
                </a:lnTo>
                <a:lnTo>
                  <a:pt x="288007" y="124816"/>
                </a:lnTo>
                <a:lnTo>
                  <a:pt x="238286" y="137409"/>
                </a:lnTo>
                <a:lnTo>
                  <a:pt x="177620" y="141418"/>
                </a:lnTo>
                <a:close/>
              </a:path>
              <a:path w="356234" h="370204">
                <a:moveTo>
                  <a:pt x="314498" y="107461"/>
                </a:moveTo>
                <a:lnTo>
                  <a:pt x="177620" y="107461"/>
                </a:lnTo>
                <a:lnTo>
                  <a:pt x="221243" y="105311"/>
                </a:lnTo>
                <a:lnTo>
                  <a:pt x="257048" y="98649"/>
                </a:lnTo>
                <a:lnTo>
                  <a:pt x="281284" y="87150"/>
                </a:lnTo>
                <a:lnTo>
                  <a:pt x="290196" y="70494"/>
                </a:lnTo>
                <a:lnTo>
                  <a:pt x="281284" y="54019"/>
                </a:lnTo>
                <a:lnTo>
                  <a:pt x="257048" y="42500"/>
                </a:lnTo>
                <a:lnTo>
                  <a:pt x="221243" y="35737"/>
                </a:lnTo>
                <a:lnTo>
                  <a:pt x="177620" y="33527"/>
                </a:lnTo>
                <a:lnTo>
                  <a:pt x="314075" y="33527"/>
                </a:lnTo>
                <a:lnTo>
                  <a:pt x="321623" y="38444"/>
                </a:lnTo>
                <a:lnTo>
                  <a:pt x="333976" y="70494"/>
                </a:lnTo>
                <a:lnTo>
                  <a:pt x="321623" y="102793"/>
                </a:lnTo>
                <a:lnTo>
                  <a:pt x="314498" y="107461"/>
                </a:lnTo>
                <a:close/>
              </a:path>
              <a:path w="356234" h="370204">
                <a:moveTo>
                  <a:pt x="355657" y="205035"/>
                </a:moveTo>
                <a:lnTo>
                  <a:pt x="0" y="205035"/>
                </a:lnTo>
                <a:lnTo>
                  <a:pt x="0" y="170648"/>
                </a:lnTo>
                <a:lnTo>
                  <a:pt x="355657" y="170648"/>
                </a:lnTo>
                <a:lnTo>
                  <a:pt x="355657" y="205035"/>
                </a:lnTo>
                <a:close/>
              </a:path>
              <a:path w="356234" h="370204">
                <a:moveTo>
                  <a:pt x="177620" y="370095"/>
                </a:moveTo>
                <a:lnTo>
                  <a:pt x="117305" y="366690"/>
                </a:lnTo>
                <a:lnTo>
                  <a:pt x="67545" y="355427"/>
                </a:lnTo>
                <a:lnTo>
                  <a:pt x="33733" y="334734"/>
                </a:lnTo>
                <a:lnTo>
                  <a:pt x="21264" y="303040"/>
                </a:lnTo>
                <a:lnTo>
                  <a:pt x="33733" y="271480"/>
                </a:lnTo>
                <a:lnTo>
                  <a:pt x="67545" y="251082"/>
                </a:lnTo>
                <a:lnTo>
                  <a:pt x="117305" y="240115"/>
                </a:lnTo>
                <a:lnTo>
                  <a:pt x="177620" y="236844"/>
                </a:lnTo>
                <a:lnTo>
                  <a:pt x="237934" y="240115"/>
                </a:lnTo>
                <a:lnTo>
                  <a:pt x="287694" y="251082"/>
                </a:lnTo>
                <a:lnTo>
                  <a:pt x="319669" y="270372"/>
                </a:lnTo>
                <a:lnTo>
                  <a:pt x="177620" y="270372"/>
                </a:lnTo>
                <a:lnTo>
                  <a:pt x="135755" y="271970"/>
                </a:lnTo>
                <a:lnTo>
                  <a:pt x="99755" y="277356"/>
                </a:lnTo>
                <a:lnTo>
                  <a:pt x="74542" y="287418"/>
                </a:lnTo>
                <a:lnTo>
                  <a:pt x="65044" y="303040"/>
                </a:lnTo>
                <a:lnTo>
                  <a:pt x="74542" y="318977"/>
                </a:lnTo>
                <a:lnTo>
                  <a:pt x="99755" y="329314"/>
                </a:lnTo>
                <a:lnTo>
                  <a:pt x="135755" y="334895"/>
                </a:lnTo>
                <a:lnTo>
                  <a:pt x="177620" y="336568"/>
                </a:lnTo>
                <a:lnTo>
                  <a:pt x="318510" y="336568"/>
                </a:lnTo>
                <a:lnTo>
                  <a:pt x="287694" y="355427"/>
                </a:lnTo>
                <a:lnTo>
                  <a:pt x="237934" y="366690"/>
                </a:lnTo>
                <a:lnTo>
                  <a:pt x="177620" y="370095"/>
                </a:lnTo>
                <a:close/>
              </a:path>
              <a:path w="356234" h="370204">
                <a:moveTo>
                  <a:pt x="318510" y="336568"/>
                </a:moveTo>
                <a:lnTo>
                  <a:pt x="177620" y="336568"/>
                </a:lnTo>
                <a:lnTo>
                  <a:pt x="219549" y="334895"/>
                </a:lnTo>
                <a:lnTo>
                  <a:pt x="255693" y="329314"/>
                </a:lnTo>
                <a:lnTo>
                  <a:pt x="281049" y="318977"/>
                </a:lnTo>
                <a:lnTo>
                  <a:pt x="290613" y="303040"/>
                </a:lnTo>
                <a:lnTo>
                  <a:pt x="281049" y="287418"/>
                </a:lnTo>
                <a:lnTo>
                  <a:pt x="255693" y="277356"/>
                </a:lnTo>
                <a:lnTo>
                  <a:pt x="219549" y="271970"/>
                </a:lnTo>
                <a:lnTo>
                  <a:pt x="177620" y="270372"/>
                </a:lnTo>
                <a:lnTo>
                  <a:pt x="319669" y="270372"/>
                </a:lnTo>
                <a:lnTo>
                  <a:pt x="321506" y="271480"/>
                </a:lnTo>
                <a:lnTo>
                  <a:pt x="333976" y="303040"/>
                </a:lnTo>
                <a:lnTo>
                  <a:pt x="321506" y="334734"/>
                </a:lnTo>
                <a:lnTo>
                  <a:pt x="318510" y="336568"/>
                </a:lnTo>
                <a:close/>
              </a:path>
            </a:pathLst>
          </a:custGeom>
          <a:solidFill>
            <a:srgbClr val="595959">
              <a:alpha val="7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5" name="object 125" descr=""/>
          <p:cNvSpPr/>
          <p:nvPr/>
        </p:nvSpPr>
        <p:spPr>
          <a:xfrm>
            <a:off x="11825951" y="4283512"/>
            <a:ext cx="356235" cy="370205"/>
          </a:xfrm>
          <a:custGeom>
            <a:avLst/>
            <a:gdLst/>
            <a:ahLst/>
            <a:cxnLst/>
            <a:rect l="l" t="t" r="r" b="b"/>
            <a:pathLst>
              <a:path w="356234" h="370204">
                <a:moveTo>
                  <a:pt x="118830" y="174086"/>
                </a:moveTo>
                <a:lnTo>
                  <a:pt x="77969" y="174086"/>
                </a:lnTo>
                <a:lnTo>
                  <a:pt x="77969" y="128093"/>
                </a:lnTo>
                <a:lnTo>
                  <a:pt x="54203" y="118482"/>
                </a:lnTo>
                <a:lnTo>
                  <a:pt x="36066" y="105687"/>
                </a:lnTo>
                <a:lnTo>
                  <a:pt x="24495" y="89588"/>
                </a:lnTo>
                <a:lnTo>
                  <a:pt x="20430" y="70064"/>
                </a:lnTo>
                <a:lnTo>
                  <a:pt x="32854" y="38081"/>
                </a:lnTo>
                <a:lnTo>
                  <a:pt x="66659" y="16334"/>
                </a:lnTo>
                <a:lnTo>
                  <a:pt x="116647" y="3935"/>
                </a:lnTo>
                <a:lnTo>
                  <a:pt x="177620" y="0"/>
                </a:lnTo>
                <a:lnTo>
                  <a:pt x="238592" y="3935"/>
                </a:lnTo>
                <a:lnTo>
                  <a:pt x="288580" y="16334"/>
                </a:lnTo>
                <a:lnTo>
                  <a:pt x="315307" y="33527"/>
                </a:lnTo>
                <a:lnTo>
                  <a:pt x="177620" y="33527"/>
                </a:lnTo>
                <a:lnTo>
                  <a:pt x="133690" y="35670"/>
                </a:lnTo>
                <a:lnTo>
                  <a:pt x="97618" y="42285"/>
                </a:lnTo>
                <a:lnTo>
                  <a:pt x="73194" y="53656"/>
                </a:lnTo>
                <a:lnTo>
                  <a:pt x="64210" y="70064"/>
                </a:lnTo>
                <a:lnTo>
                  <a:pt x="73194" y="86721"/>
                </a:lnTo>
                <a:lnTo>
                  <a:pt x="97618" y="98219"/>
                </a:lnTo>
                <a:lnTo>
                  <a:pt x="133690" y="104881"/>
                </a:lnTo>
                <a:lnTo>
                  <a:pt x="177620" y="107031"/>
                </a:lnTo>
                <a:lnTo>
                  <a:pt x="317270" y="107031"/>
                </a:lnTo>
                <a:lnTo>
                  <a:pt x="301037" y="118482"/>
                </a:lnTo>
                <a:lnTo>
                  <a:pt x="277271" y="128093"/>
                </a:lnTo>
                <a:lnTo>
                  <a:pt x="277271" y="137120"/>
                </a:lnTo>
                <a:lnTo>
                  <a:pt x="118830" y="137120"/>
                </a:lnTo>
                <a:lnTo>
                  <a:pt x="118830" y="174086"/>
                </a:lnTo>
                <a:close/>
              </a:path>
              <a:path w="356234" h="370204">
                <a:moveTo>
                  <a:pt x="317270" y="107031"/>
                </a:moveTo>
                <a:lnTo>
                  <a:pt x="177620" y="107031"/>
                </a:lnTo>
                <a:lnTo>
                  <a:pt x="221549" y="104881"/>
                </a:lnTo>
                <a:lnTo>
                  <a:pt x="257622" y="98219"/>
                </a:lnTo>
                <a:lnTo>
                  <a:pt x="282046" y="86721"/>
                </a:lnTo>
                <a:lnTo>
                  <a:pt x="291030" y="70064"/>
                </a:lnTo>
                <a:lnTo>
                  <a:pt x="282046" y="53656"/>
                </a:lnTo>
                <a:lnTo>
                  <a:pt x="257622" y="42285"/>
                </a:lnTo>
                <a:lnTo>
                  <a:pt x="221549" y="35670"/>
                </a:lnTo>
                <a:lnTo>
                  <a:pt x="177620" y="33527"/>
                </a:lnTo>
                <a:lnTo>
                  <a:pt x="315307" y="33527"/>
                </a:lnTo>
                <a:lnTo>
                  <a:pt x="322386" y="38081"/>
                </a:lnTo>
                <a:lnTo>
                  <a:pt x="334809" y="70064"/>
                </a:lnTo>
                <a:lnTo>
                  <a:pt x="330744" y="89588"/>
                </a:lnTo>
                <a:lnTo>
                  <a:pt x="319174" y="105687"/>
                </a:lnTo>
                <a:lnTo>
                  <a:pt x="317270" y="107031"/>
                </a:lnTo>
                <a:close/>
              </a:path>
              <a:path w="356234" h="370204">
                <a:moveTo>
                  <a:pt x="177620" y="140559"/>
                </a:moveTo>
                <a:lnTo>
                  <a:pt x="162219" y="140323"/>
                </a:lnTo>
                <a:lnTo>
                  <a:pt x="147287" y="139645"/>
                </a:lnTo>
                <a:lnTo>
                  <a:pt x="132824" y="138564"/>
                </a:lnTo>
                <a:lnTo>
                  <a:pt x="118830" y="137120"/>
                </a:lnTo>
                <a:lnTo>
                  <a:pt x="236410" y="137120"/>
                </a:lnTo>
                <a:lnTo>
                  <a:pt x="222416" y="138564"/>
                </a:lnTo>
                <a:lnTo>
                  <a:pt x="207953" y="139645"/>
                </a:lnTo>
                <a:lnTo>
                  <a:pt x="193021" y="140323"/>
                </a:lnTo>
                <a:lnTo>
                  <a:pt x="177620" y="140559"/>
                </a:lnTo>
                <a:close/>
              </a:path>
              <a:path w="356234" h="370204">
                <a:moveTo>
                  <a:pt x="277271" y="174086"/>
                </a:moveTo>
                <a:lnTo>
                  <a:pt x="236410" y="174086"/>
                </a:lnTo>
                <a:lnTo>
                  <a:pt x="236410" y="137120"/>
                </a:lnTo>
                <a:lnTo>
                  <a:pt x="277271" y="137120"/>
                </a:lnTo>
                <a:lnTo>
                  <a:pt x="277271" y="174086"/>
                </a:lnTo>
                <a:close/>
              </a:path>
              <a:path w="356234" h="370204">
                <a:moveTo>
                  <a:pt x="355657" y="208474"/>
                </a:moveTo>
                <a:lnTo>
                  <a:pt x="0" y="208474"/>
                </a:lnTo>
                <a:lnTo>
                  <a:pt x="0" y="174086"/>
                </a:lnTo>
                <a:lnTo>
                  <a:pt x="355657" y="174086"/>
                </a:lnTo>
                <a:lnTo>
                  <a:pt x="355657" y="208474"/>
                </a:lnTo>
                <a:close/>
              </a:path>
              <a:path w="356234" h="370204">
                <a:moveTo>
                  <a:pt x="177620" y="370095"/>
                </a:moveTo>
                <a:lnTo>
                  <a:pt x="117305" y="366690"/>
                </a:lnTo>
                <a:lnTo>
                  <a:pt x="67545" y="355427"/>
                </a:lnTo>
                <a:lnTo>
                  <a:pt x="33733" y="334734"/>
                </a:lnTo>
                <a:lnTo>
                  <a:pt x="21264" y="303040"/>
                </a:lnTo>
                <a:lnTo>
                  <a:pt x="33733" y="271480"/>
                </a:lnTo>
                <a:lnTo>
                  <a:pt x="67545" y="251082"/>
                </a:lnTo>
                <a:lnTo>
                  <a:pt x="117305" y="240115"/>
                </a:lnTo>
                <a:lnTo>
                  <a:pt x="177620" y="236844"/>
                </a:lnTo>
                <a:lnTo>
                  <a:pt x="237934" y="240115"/>
                </a:lnTo>
                <a:lnTo>
                  <a:pt x="287694" y="251082"/>
                </a:lnTo>
                <a:lnTo>
                  <a:pt x="319669" y="270372"/>
                </a:lnTo>
                <a:lnTo>
                  <a:pt x="177620" y="270372"/>
                </a:lnTo>
                <a:lnTo>
                  <a:pt x="135755" y="271970"/>
                </a:lnTo>
                <a:lnTo>
                  <a:pt x="99755" y="277356"/>
                </a:lnTo>
                <a:lnTo>
                  <a:pt x="74542" y="287418"/>
                </a:lnTo>
                <a:lnTo>
                  <a:pt x="65044" y="303040"/>
                </a:lnTo>
                <a:lnTo>
                  <a:pt x="74542" y="318977"/>
                </a:lnTo>
                <a:lnTo>
                  <a:pt x="99755" y="329314"/>
                </a:lnTo>
                <a:lnTo>
                  <a:pt x="135755" y="334895"/>
                </a:lnTo>
                <a:lnTo>
                  <a:pt x="177620" y="336568"/>
                </a:lnTo>
                <a:lnTo>
                  <a:pt x="318510" y="336568"/>
                </a:lnTo>
                <a:lnTo>
                  <a:pt x="287694" y="355427"/>
                </a:lnTo>
                <a:lnTo>
                  <a:pt x="237934" y="366690"/>
                </a:lnTo>
                <a:lnTo>
                  <a:pt x="177620" y="370095"/>
                </a:lnTo>
                <a:close/>
              </a:path>
              <a:path w="356234" h="370204">
                <a:moveTo>
                  <a:pt x="318510" y="336568"/>
                </a:moveTo>
                <a:lnTo>
                  <a:pt x="177620" y="336568"/>
                </a:lnTo>
                <a:lnTo>
                  <a:pt x="219549" y="334895"/>
                </a:lnTo>
                <a:lnTo>
                  <a:pt x="255693" y="329314"/>
                </a:lnTo>
                <a:lnTo>
                  <a:pt x="281049" y="318977"/>
                </a:lnTo>
                <a:lnTo>
                  <a:pt x="290613" y="303040"/>
                </a:lnTo>
                <a:lnTo>
                  <a:pt x="281049" y="287418"/>
                </a:lnTo>
                <a:lnTo>
                  <a:pt x="255693" y="277356"/>
                </a:lnTo>
                <a:lnTo>
                  <a:pt x="219549" y="271970"/>
                </a:lnTo>
                <a:lnTo>
                  <a:pt x="177620" y="270372"/>
                </a:lnTo>
                <a:lnTo>
                  <a:pt x="319669" y="270372"/>
                </a:lnTo>
                <a:lnTo>
                  <a:pt x="321506" y="271480"/>
                </a:lnTo>
                <a:lnTo>
                  <a:pt x="333976" y="303040"/>
                </a:lnTo>
                <a:lnTo>
                  <a:pt x="321506" y="334734"/>
                </a:lnTo>
                <a:lnTo>
                  <a:pt x="318510" y="336568"/>
                </a:lnTo>
                <a:close/>
              </a:path>
            </a:pathLst>
          </a:custGeom>
          <a:solidFill>
            <a:srgbClr val="595959">
              <a:alpha val="7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6" name="object 126" descr=""/>
          <p:cNvSpPr/>
          <p:nvPr/>
        </p:nvSpPr>
        <p:spPr>
          <a:xfrm>
            <a:off x="12234977" y="4284802"/>
            <a:ext cx="728980" cy="368300"/>
          </a:xfrm>
          <a:custGeom>
            <a:avLst/>
            <a:gdLst/>
            <a:ahLst/>
            <a:cxnLst/>
            <a:rect l="l" t="t" r="r" b="b"/>
            <a:pathLst>
              <a:path w="728979" h="368300">
                <a:moveTo>
                  <a:pt x="214312" y="238137"/>
                </a:moveTo>
                <a:lnTo>
                  <a:pt x="207022" y="192138"/>
                </a:lnTo>
                <a:lnTo>
                  <a:pt x="190195" y="162915"/>
                </a:lnTo>
                <a:lnTo>
                  <a:pt x="186626" y="156743"/>
                </a:lnTo>
                <a:lnTo>
                  <a:pt x="174282" y="147751"/>
                </a:lnTo>
                <a:lnTo>
                  <a:pt x="174282" y="238137"/>
                </a:lnTo>
                <a:lnTo>
                  <a:pt x="169722" y="269659"/>
                </a:lnTo>
                <a:lnTo>
                  <a:pt x="157238" y="293319"/>
                </a:lnTo>
                <a:lnTo>
                  <a:pt x="138569" y="308203"/>
                </a:lnTo>
                <a:lnTo>
                  <a:pt x="115493" y="313359"/>
                </a:lnTo>
                <a:lnTo>
                  <a:pt x="92163" y="308203"/>
                </a:lnTo>
                <a:lnTo>
                  <a:pt x="73380" y="293319"/>
                </a:lnTo>
                <a:lnTo>
                  <a:pt x="60845" y="269659"/>
                </a:lnTo>
                <a:lnTo>
                  <a:pt x="56286" y="238137"/>
                </a:lnTo>
                <a:lnTo>
                  <a:pt x="60845" y="206616"/>
                </a:lnTo>
                <a:lnTo>
                  <a:pt x="73380" y="182956"/>
                </a:lnTo>
                <a:lnTo>
                  <a:pt x="92163" y="168084"/>
                </a:lnTo>
                <a:lnTo>
                  <a:pt x="115493" y="162915"/>
                </a:lnTo>
                <a:lnTo>
                  <a:pt x="138569" y="168084"/>
                </a:lnTo>
                <a:lnTo>
                  <a:pt x="157238" y="182956"/>
                </a:lnTo>
                <a:lnTo>
                  <a:pt x="169722" y="206616"/>
                </a:lnTo>
                <a:lnTo>
                  <a:pt x="174282" y="238137"/>
                </a:lnTo>
                <a:lnTo>
                  <a:pt x="174282" y="147751"/>
                </a:lnTo>
                <a:lnTo>
                  <a:pt x="155384" y="133985"/>
                </a:lnTo>
                <a:lnTo>
                  <a:pt x="115493" y="125945"/>
                </a:lnTo>
                <a:lnTo>
                  <a:pt x="75539" y="133985"/>
                </a:lnTo>
                <a:lnTo>
                  <a:pt x="44145" y="156743"/>
                </a:lnTo>
                <a:lnTo>
                  <a:pt x="23609" y="192138"/>
                </a:lnTo>
                <a:lnTo>
                  <a:pt x="16256" y="238137"/>
                </a:lnTo>
                <a:lnTo>
                  <a:pt x="23609" y="284137"/>
                </a:lnTo>
                <a:lnTo>
                  <a:pt x="44145" y="319544"/>
                </a:lnTo>
                <a:lnTo>
                  <a:pt x="75539" y="342290"/>
                </a:lnTo>
                <a:lnTo>
                  <a:pt x="115493" y="350329"/>
                </a:lnTo>
                <a:lnTo>
                  <a:pt x="155384" y="342290"/>
                </a:lnTo>
                <a:lnTo>
                  <a:pt x="186626" y="319544"/>
                </a:lnTo>
                <a:lnTo>
                  <a:pt x="190195" y="313359"/>
                </a:lnTo>
                <a:lnTo>
                  <a:pt x="207022" y="284137"/>
                </a:lnTo>
                <a:lnTo>
                  <a:pt x="214312" y="238137"/>
                </a:lnTo>
                <a:close/>
              </a:path>
              <a:path w="728979" h="368300">
                <a:moveTo>
                  <a:pt x="230987" y="58889"/>
                </a:moveTo>
                <a:lnTo>
                  <a:pt x="136334" y="58889"/>
                </a:lnTo>
                <a:lnTo>
                  <a:pt x="136334" y="0"/>
                </a:lnTo>
                <a:lnTo>
                  <a:pt x="94221" y="0"/>
                </a:lnTo>
                <a:lnTo>
                  <a:pt x="94221" y="58889"/>
                </a:lnTo>
                <a:lnTo>
                  <a:pt x="0" y="58889"/>
                </a:lnTo>
                <a:lnTo>
                  <a:pt x="0" y="96723"/>
                </a:lnTo>
                <a:lnTo>
                  <a:pt x="230987" y="96723"/>
                </a:lnTo>
                <a:lnTo>
                  <a:pt x="230987" y="58889"/>
                </a:lnTo>
                <a:close/>
              </a:path>
              <a:path w="728979" h="368300">
                <a:moveTo>
                  <a:pt x="364413" y="149593"/>
                </a:moveTo>
                <a:lnTo>
                  <a:pt x="314375" y="149593"/>
                </a:lnTo>
                <a:lnTo>
                  <a:pt x="314375" y="863"/>
                </a:lnTo>
                <a:lnTo>
                  <a:pt x="273100" y="863"/>
                </a:lnTo>
                <a:lnTo>
                  <a:pt x="273100" y="367957"/>
                </a:lnTo>
                <a:lnTo>
                  <a:pt x="314375" y="367957"/>
                </a:lnTo>
                <a:lnTo>
                  <a:pt x="314375" y="190423"/>
                </a:lnTo>
                <a:lnTo>
                  <a:pt x="364413" y="190423"/>
                </a:lnTo>
                <a:lnTo>
                  <a:pt x="364413" y="149593"/>
                </a:lnTo>
                <a:close/>
              </a:path>
              <a:path w="728979" h="368300">
                <a:moveTo>
                  <a:pt x="617080" y="180111"/>
                </a:moveTo>
                <a:lnTo>
                  <a:pt x="612114" y="117627"/>
                </a:lnTo>
                <a:lnTo>
                  <a:pt x="597992" y="69723"/>
                </a:lnTo>
                <a:lnTo>
                  <a:pt x="584098" y="48577"/>
                </a:lnTo>
                <a:lnTo>
                  <a:pt x="575830" y="35979"/>
                </a:lnTo>
                <a:lnTo>
                  <a:pt x="575805" y="180111"/>
                </a:lnTo>
                <a:lnTo>
                  <a:pt x="570992" y="240017"/>
                </a:lnTo>
                <a:lnTo>
                  <a:pt x="557669" y="280860"/>
                </a:lnTo>
                <a:lnTo>
                  <a:pt x="537451" y="304203"/>
                </a:lnTo>
                <a:lnTo>
                  <a:pt x="512013" y="311645"/>
                </a:lnTo>
                <a:lnTo>
                  <a:pt x="486257" y="304203"/>
                </a:lnTo>
                <a:lnTo>
                  <a:pt x="465785" y="280860"/>
                </a:lnTo>
                <a:lnTo>
                  <a:pt x="452259" y="240017"/>
                </a:lnTo>
                <a:lnTo>
                  <a:pt x="447382" y="180111"/>
                </a:lnTo>
                <a:lnTo>
                  <a:pt x="452259" y="120383"/>
                </a:lnTo>
                <a:lnTo>
                  <a:pt x="465785" y="79527"/>
                </a:lnTo>
                <a:lnTo>
                  <a:pt x="486257" y="56070"/>
                </a:lnTo>
                <a:lnTo>
                  <a:pt x="512013" y="48577"/>
                </a:lnTo>
                <a:lnTo>
                  <a:pt x="537451" y="56070"/>
                </a:lnTo>
                <a:lnTo>
                  <a:pt x="557669" y="79527"/>
                </a:lnTo>
                <a:lnTo>
                  <a:pt x="570992" y="120383"/>
                </a:lnTo>
                <a:lnTo>
                  <a:pt x="575805" y="180111"/>
                </a:lnTo>
                <a:lnTo>
                  <a:pt x="575805" y="35966"/>
                </a:lnTo>
                <a:lnTo>
                  <a:pt x="546798" y="16027"/>
                </a:lnTo>
                <a:lnTo>
                  <a:pt x="512013" y="9461"/>
                </a:lnTo>
                <a:lnTo>
                  <a:pt x="477024" y="16027"/>
                </a:lnTo>
                <a:lnTo>
                  <a:pt x="447852" y="35979"/>
                </a:lnTo>
                <a:lnTo>
                  <a:pt x="425640" y="69723"/>
                </a:lnTo>
                <a:lnTo>
                  <a:pt x="411492" y="117627"/>
                </a:lnTo>
                <a:lnTo>
                  <a:pt x="406527" y="180111"/>
                </a:lnTo>
                <a:lnTo>
                  <a:pt x="411492" y="242595"/>
                </a:lnTo>
                <a:lnTo>
                  <a:pt x="425640" y="290499"/>
                </a:lnTo>
                <a:lnTo>
                  <a:pt x="447852" y="324243"/>
                </a:lnTo>
                <a:lnTo>
                  <a:pt x="477024" y="344195"/>
                </a:lnTo>
                <a:lnTo>
                  <a:pt x="512013" y="350761"/>
                </a:lnTo>
                <a:lnTo>
                  <a:pt x="546798" y="344195"/>
                </a:lnTo>
                <a:lnTo>
                  <a:pt x="575830" y="324243"/>
                </a:lnTo>
                <a:lnTo>
                  <a:pt x="584098" y="311645"/>
                </a:lnTo>
                <a:lnTo>
                  <a:pt x="597992" y="290499"/>
                </a:lnTo>
                <a:lnTo>
                  <a:pt x="612114" y="242595"/>
                </a:lnTo>
                <a:lnTo>
                  <a:pt x="617080" y="180111"/>
                </a:lnTo>
                <a:close/>
              </a:path>
              <a:path w="728979" h="368300">
                <a:moveTo>
                  <a:pt x="728408" y="863"/>
                </a:moveTo>
                <a:lnTo>
                  <a:pt x="687539" y="863"/>
                </a:lnTo>
                <a:lnTo>
                  <a:pt x="687539" y="92849"/>
                </a:lnTo>
                <a:lnTo>
                  <a:pt x="627507" y="92849"/>
                </a:lnTo>
                <a:lnTo>
                  <a:pt x="630428" y="132829"/>
                </a:lnTo>
                <a:lnTo>
                  <a:pt x="687539" y="132829"/>
                </a:lnTo>
                <a:lnTo>
                  <a:pt x="687539" y="225679"/>
                </a:lnTo>
                <a:lnTo>
                  <a:pt x="630428" y="225679"/>
                </a:lnTo>
                <a:lnTo>
                  <a:pt x="627507" y="265645"/>
                </a:lnTo>
                <a:lnTo>
                  <a:pt x="687539" y="265645"/>
                </a:lnTo>
                <a:lnTo>
                  <a:pt x="687539" y="367957"/>
                </a:lnTo>
                <a:lnTo>
                  <a:pt x="728408" y="367957"/>
                </a:lnTo>
                <a:lnTo>
                  <a:pt x="728408" y="863"/>
                </a:lnTo>
                <a:close/>
              </a:path>
            </a:pathLst>
          </a:custGeom>
          <a:solidFill>
            <a:srgbClr val="595959">
              <a:alpha val="7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7" name="object 127" descr=""/>
          <p:cNvSpPr/>
          <p:nvPr/>
        </p:nvSpPr>
        <p:spPr>
          <a:xfrm>
            <a:off x="13153580" y="4285661"/>
            <a:ext cx="334645" cy="367665"/>
          </a:xfrm>
          <a:custGeom>
            <a:avLst/>
            <a:gdLst/>
            <a:ahLst/>
            <a:cxnLst/>
            <a:rect l="l" t="t" r="r" b="b"/>
            <a:pathLst>
              <a:path w="334644" h="367664">
                <a:moveTo>
                  <a:pt x="334392" y="147866"/>
                </a:moveTo>
                <a:lnTo>
                  <a:pt x="294782" y="147866"/>
                </a:lnTo>
                <a:lnTo>
                  <a:pt x="294782" y="0"/>
                </a:lnTo>
                <a:lnTo>
                  <a:pt x="334392" y="0"/>
                </a:lnTo>
                <a:lnTo>
                  <a:pt x="334392" y="147866"/>
                </a:lnTo>
                <a:close/>
              </a:path>
              <a:path w="334644" h="367664">
                <a:moveTo>
                  <a:pt x="233908" y="360639"/>
                </a:moveTo>
                <a:lnTo>
                  <a:pt x="194298" y="360639"/>
                </a:lnTo>
                <a:lnTo>
                  <a:pt x="194298" y="2149"/>
                </a:lnTo>
                <a:lnTo>
                  <a:pt x="233908" y="2149"/>
                </a:lnTo>
                <a:lnTo>
                  <a:pt x="233908" y="147866"/>
                </a:lnTo>
                <a:lnTo>
                  <a:pt x="334392" y="147866"/>
                </a:lnTo>
                <a:lnTo>
                  <a:pt x="334392" y="187841"/>
                </a:lnTo>
                <a:lnTo>
                  <a:pt x="233908" y="187841"/>
                </a:lnTo>
                <a:lnTo>
                  <a:pt x="233908" y="360639"/>
                </a:lnTo>
                <a:close/>
              </a:path>
              <a:path w="334644" h="367664">
                <a:moveTo>
                  <a:pt x="334392" y="367086"/>
                </a:moveTo>
                <a:lnTo>
                  <a:pt x="294782" y="367086"/>
                </a:lnTo>
                <a:lnTo>
                  <a:pt x="294782" y="187841"/>
                </a:lnTo>
                <a:lnTo>
                  <a:pt x="334392" y="187841"/>
                </a:lnTo>
                <a:lnTo>
                  <a:pt x="334392" y="367086"/>
                </a:lnTo>
                <a:close/>
              </a:path>
              <a:path w="334644" h="367664">
                <a:moveTo>
                  <a:pt x="0" y="344305"/>
                </a:moveTo>
                <a:lnTo>
                  <a:pt x="0" y="304329"/>
                </a:lnTo>
                <a:lnTo>
                  <a:pt x="36774" y="294639"/>
                </a:lnTo>
                <a:lnTo>
                  <a:pt x="66945" y="269206"/>
                </a:lnTo>
                <a:lnTo>
                  <a:pt x="89610" y="229619"/>
                </a:lnTo>
                <a:lnTo>
                  <a:pt x="103870" y="177467"/>
                </a:lnTo>
                <a:lnTo>
                  <a:pt x="108823" y="114338"/>
                </a:lnTo>
                <a:lnTo>
                  <a:pt x="108823" y="52011"/>
                </a:lnTo>
                <a:lnTo>
                  <a:pt x="0" y="52011"/>
                </a:lnTo>
                <a:lnTo>
                  <a:pt x="0" y="13325"/>
                </a:lnTo>
                <a:lnTo>
                  <a:pt x="148850" y="13325"/>
                </a:lnTo>
                <a:lnTo>
                  <a:pt x="148850" y="112189"/>
                </a:lnTo>
                <a:lnTo>
                  <a:pt x="145178" y="169665"/>
                </a:lnTo>
                <a:lnTo>
                  <a:pt x="134584" y="220089"/>
                </a:lnTo>
                <a:lnTo>
                  <a:pt x="117703" y="262827"/>
                </a:lnTo>
                <a:lnTo>
                  <a:pt x="95170" y="297250"/>
                </a:lnTo>
                <a:lnTo>
                  <a:pt x="35683" y="338620"/>
                </a:lnTo>
                <a:lnTo>
                  <a:pt x="0" y="344305"/>
                </a:lnTo>
                <a:close/>
              </a:path>
            </a:pathLst>
          </a:custGeom>
          <a:solidFill>
            <a:srgbClr val="595959">
              <a:alpha val="7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8" name="object 128" descr=""/>
          <p:cNvSpPr/>
          <p:nvPr/>
        </p:nvSpPr>
        <p:spPr>
          <a:xfrm>
            <a:off x="13827785" y="4285424"/>
            <a:ext cx="91440" cy="184785"/>
          </a:xfrm>
          <a:custGeom>
            <a:avLst/>
            <a:gdLst/>
            <a:ahLst/>
            <a:cxnLst/>
            <a:rect l="l" t="t" r="r" b="b"/>
            <a:pathLst>
              <a:path w="91440" h="184785">
                <a:moveTo>
                  <a:pt x="91300" y="65760"/>
                </a:moveTo>
                <a:lnTo>
                  <a:pt x="41275" y="65760"/>
                </a:lnTo>
                <a:lnTo>
                  <a:pt x="41275" y="0"/>
                </a:lnTo>
                <a:lnTo>
                  <a:pt x="0" y="0"/>
                </a:lnTo>
                <a:lnTo>
                  <a:pt x="0" y="65760"/>
                </a:lnTo>
                <a:lnTo>
                  <a:pt x="0" y="105727"/>
                </a:lnTo>
                <a:lnTo>
                  <a:pt x="0" y="184378"/>
                </a:lnTo>
                <a:lnTo>
                  <a:pt x="41275" y="184378"/>
                </a:lnTo>
                <a:lnTo>
                  <a:pt x="41275" y="105727"/>
                </a:lnTo>
                <a:lnTo>
                  <a:pt x="91300" y="105727"/>
                </a:lnTo>
                <a:lnTo>
                  <a:pt x="91300" y="65760"/>
                </a:lnTo>
                <a:close/>
              </a:path>
            </a:pathLst>
          </a:custGeom>
          <a:solidFill>
            <a:srgbClr val="595959">
              <a:alpha val="7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9" name="object 129" descr=""/>
          <p:cNvSpPr/>
          <p:nvPr/>
        </p:nvSpPr>
        <p:spPr>
          <a:xfrm>
            <a:off x="13559270" y="4291863"/>
            <a:ext cx="318770" cy="356235"/>
          </a:xfrm>
          <a:custGeom>
            <a:avLst/>
            <a:gdLst/>
            <a:ahLst/>
            <a:cxnLst/>
            <a:rect l="l" t="t" r="r" b="b"/>
            <a:pathLst>
              <a:path w="318769" h="356235">
                <a:moveTo>
                  <a:pt x="208051" y="46418"/>
                </a:moveTo>
                <a:lnTo>
                  <a:pt x="40436" y="46418"/>
                </a:lnTo>
                <a:lnTo>
                  <a:pt x="40436" y="0"/>
                </a:lnTo>
                <a:lnTo>
                  <a:pt x="0" y="0"/>
                </a:lnTo>
                <a:lnTo>
                  <a:pt x="0" y="46418"/>
                </a:lnTo>
                <a:lnTo>
                  <a:pt x="0" y="79946"/>
                </a:lnTo>
                <a:lnTo>
                  <a:pt x="0" y="130225"/>
                </a:lnTo>
                <a:lnTo>
                  <a:pt x="0" y="165036"/>
                </a:lnTo>
                <a:lnTo>
                  <a:pt x="208051" y="165036"/>
                </a:lnTo>
                <a:lnTo>
                  <a:pt x="208051" y="130225"/>
                </a:lnTo>
                <a:lnTo>
                  <a:pt x="40436" y="130225"/>
                </a:lnTo>
                <a:lnTo>
                  <a:pt x="40436" y="79946"/>
                </a:lnTo>
                <a:lnTo>
                  <a:pt x="167614" y="79946"/>
                </a:lnTo>
                <a:lnTo>
                  <a:pt x="167614" y="130060"/>
                </a:lnTo>
                <a:lnTo>
                  <a:pt x="208051" y="130060"/>
                </a:lnTo>
                <a:lnTo>
                  <a:pt x="208051" y="79946"/>
                </a:lnTo>
                <a:lnTo>
                  <a:pt x="208051" y="79768"/>
                </a:lnTo>
                <a:lnTo>
                  <a:pt x="208051" y="46418"/>
                </a:lnTo>
                <a:close/>
              </a:path>
              <a:path w="318769" h="356235">
                <a:moveTo>
                  <a:pt x="208051" y="254"/>
                </a:moveTo>
                <a:lnTo>
                  <a:pt x="167614" y="254"/>
                </a:lnTo>
                <a:lnTo>
                  <a:pt x="167614" y="45821"/>
                </a:lnTo>
                <a:lnTo>
                  <a:pt x="208051" y="45821"/>
                </a:lnTo>
                <a:lnTo>
                  <a:pt x="208051" y="254"/>
                </a:lnTo>
                <a:close/>
              </a:path>
              <a:path w="318769" h="356235">
                <a:moveTo>
                  <a:pt x="318541" y="323634"/>
                </a:moveTo>
                <a:lnTo>
                  <a:pt x="53365" y="323634"/>
                </a:lnTo>
                <a:lnTo>
                  <a:pt x="53365" y="292684"/>
                </a:lnTo>
                <a:lnTo>
                  <a:pt x="309791" y="292684"/>
                </a:lnTo>
                <a:lnTo>
                  <a:pt x="309791" y="261747"/>
                </a:lnTo>
                <a:lnTo>
                  <a:pt x="309791" y="230797"/>
                </a:lnTo>
                <a:lnTo>
                  <a:pt x="309791" y="198564"/>
                </a:lnTo>
                <a:lnTo>
                  <a:pt x="11671" y="198564"/>
                </a:lnTo>
                <a:lnTo>
                  <a:pt x="11671" y="230797"/>
                </a:lnTo>
                <a:lnTo>
                  <a:pt x="268922" y="230797"/>
                </a:lnTo>
                <a:lnTo>
                  <a:pt x="268922" y="261747"/>
                </a:lnTo>
                <a:lnTo>
                  <a:pt x="12509" y="261747"/>
                </a:lnTo>
                <a:lnTo>
                  <a:pt x="12509" y="292684"/>
                </a:lnTo>
                <a:lnTo>
                  <a:pt x="12509" y="323634"/>
                </a:lnTo>
                <a:lnTo>
                  <a:pt x="12509" y="355866"/>
                </a:lnTo>
                <a:lnTo>
                  <a:pt x="318541" y="355866"/>
                </a:lnTo>
                <a:lnTo>
                  <a:pt x="318541" y="323634"/>
                </a:lnTo>
                <a:close/>
              </a:path>
            </a:pathLst>
          </a:custGeom>
          <a:solidFill>
            <a:srgbClr val="595959">
              <a:alpha val="7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30" name="object 130" descr=""/>
          <p:cNvSpPr/>
          <p:nvPr/>
        </p:nvSpPr>
        <p:spPr>
          <a:xfrm>
            <a:off x="14080790" y="4285661"/>
            <a:ext cx="330200" cy="367665"/>
          </a:xfrm>
          <a:custGeom>
            <a:avLst/>
            <a:gdLst/>
            <a:ahLst/>
            <a:cxnLst/>
            <a:rect l="l" t="t" r="r" b="b"/>
            <a:pathLst>
              <a:path w="330200" h="367664">
                <a:moveTo>
                  <a:pt x="316047" y="200307"/>
                </a:moveTo>
                <a:lnTo>
                  <a:pt x="274769" y="200307"/>
                </a:lnTo>
                <a:lnTo>
                  <a:pt x="274769" y="0"/>
                </a:lnTo>
                <a:lnTo>
                  <a:pt x="316047" y="0"/>
                </a:lnTo>
                <a:lnTo>
                  <a:pt x="316047" y="200307"/>
                </a:lnTo>
                <a:close/>
              </a:path>
              <a:path w="330200" h="367664">
                <a:moveTo>
                  <a:pt x="211810" y="170648"/>
                </a:moveTo>
                <a:lnTo>
                  <a:pt x="0" y="170648"/>
                </a:lnTo>
                <a:lnTo>
                  <a:pt x="0" y="9026"/>
                </a:lnTo>
                <a:lnTo>
                  <a:pt x="211810" y="9026"/>
                </a:lnTo>
                <a:lnTo>
                  <a:pt x="211810" y="44703"/>
                </a:lnTo>
                <a:lnTo>
                  <a:pt x="40860" y="44703"/>
                </a:lnTo>
                <a:lnTo>
                  <a:pt x="40860" y="134971"/>
                </a:lnTo>
                <a:lnTo>
                  <a:pt x="211810" y="134971"/>
                </a:lnTo>
                <a:lnTo>
                  <a:pt x="211810" y="170648"/>
                </a:lnTo>
                <a:close/>
              </a:path>
              <a:path w="330200" h="367664">
                <a:moveTo>
                  <a:pt x="211810" y="134971"/>
                </a:moveTo>
                <a:lnTo>
                  <a:pt x="170949" y="134971"/>
                </a:lnTo>
                <a:lnTo>
                  <a:pt x="170949" y="44703"/>
                </a:lnTo>
                <a:lnTo>
                  <a:pt x="211810" y="44703"/>
                </a:lnTo>
                <a:lnTo>
                  <a:pt x="211810" y="134971"/>
                </a:lnTo>
                <a:close/>
              </a:path>
              <a:path w="330200" h="367664">
                <a:moveTo>
                  <a:pt x="187626" y="226098"/>
                </a:moveTo>
                <a:lnTo>
                  <a:pt x="145515" y="226098"/>
                </a:lnTo>
                <a:lnTo>
                  <a:pt x="145515" y="189991"/>
                </a:lnTo>
                <a:lnTo>
                  <a:pt x="187626" y="189991"/>
                </a:lnTo>
                <a:lnTo>
                  <a:pt x="187626" y="226098"/>
                </a:lnTo>
                <a:close/>
              </a:path>
              <a:path w="330200" h="367664">
                <a:moveTo>
                  <a:pt x="321050" y="261345"/>
                </a:moveTo>
                <a:lnTo>
                  <a:pt x="11674" y="261345"/>
                </a:lnTo>
                <a:lnTo>
                  <a:pt x="11674" y="226098"/>
                </a:lnTo>
                <a:lnTo>
                  <a:pt x="321050" y="226098"/>
                </a:lnTo>
                <a:lnTo>
                  <a:pt x="321050" y="261345"/>
                </a:lnTo>
                <a:close/>
              </a:path>
              <a:path w="330200" h="367664">
                <a:moveTo>
                  <a:pt x="9172" y="362358"/>
                </a:moveTo>
                <a:lnTo>
                  <a:pt x="9172" y="326251"/>
                </a:lnTo>
                <a:lnTo>
                  <a:pt x="54613" y="321913"/>
                </a:lnTo>
                <a:lnTo>
                  <a:pt x="95950" y="309272"/>
                </a:lnTo>
                <a:lnTo>
                  <a:pt x="128609" y="288895"/>
                </a:lnTo>
                <a:lnTo>
                  <a:pt x="148016" y="261345"/>
                </a:lnTo>
                <a:lnTo>
                  <a:pt x="189711" y="261345"/>
                </a:lnTo>
                <a:lnTo>
                  <a:pt x="187626" y="269082"/>
                </a:lnTo>
                <a:lnTo>
                  <a:pt x="185125" y="276819"/>
                </a:lnTo>
                <a:lnTo>
                  <a:pt x="181372" y="283697"/>
                </a:lnTo>
                <a:lnTo>
                  <a:pt x="267308" y="312066"/>
                </a:lnTo>
                <a:lnTo>
                  <a:pt x="160108" y="312066"/>
                </a:lnTo>
                <a:lnTo>
                  <a:pt x="130075" y="334069"/>
                </a:lnTo>
                <a:lnTo>
                  <a:pt x="93396" y="349785"/>
                </a:lnTo>
                <a:lnTo>
                  <a:pt x="52340" y="359215"/>
                </a:lnTo>
                <a:lnTo>
                  <a:pt x="9172" y="362358"/>
                </a:lnTo>
                <a:close/>
              </a:path>
              <a:path w="330200" h="367664">
                <a:moveTo>
                  <a:pt x="317715" y="367516"/>
                </a:moveTo>
                <a:lnTo>
                  <a:pt x="160108" y="312066"/>
                </a:lnTo>
                <a:lnTo>
                  <a:pt x="267308" y="312066"/>
                </a:lnTo>
                <a:lnTo>
                  <a:pt x="329806" y="332699"/>
                </a:lnTo>
                <a:lnTo>
                  <a:pt x="317715" y="367516"/>
                </a:lnTo>
                <a:close/>
              </a:path>
            </a:pathLst>
          </a:custGeom>
          <a:solidFill>
            <a:srgbClr val="595959">
              <a:alpha val="7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31" name="object 131" descr=""/>
          <p:cNvSpPr/>
          <p:nvPr/>
        </p:nvSpPr>
        <p:spPr>
          <a:xfrm>
            <a:off x="4323753" y="4917198"/>
            <a:ext cx="356235" cy="367665"/>
          </a:xfrm>
          <a:custGeom>
            <a:avLst/>
            <a:gdLst/>
            <a:ahLst/>
            <a:cxnLst/>
            <a:rect l="l" t="t" r="r" b="b"/>
            <a:pathLst>
              <a:path w="356235" h="367664">
                <a:moveTo>
                  <a:pt x="330225" y="0"/>
                </a:moveTo>
                <a:lnTo>
                  <a:pt x="23355" y="0"/>
                </a:lnTo>
                <a:lnTo>
                  <a:pt x="23355" y="39966"/>
                </a:lnTo>
                <a:lnTo>
                  <a:pt x="287286" y="39966"/>
                </a:lnTo>
                <a:lnTo>
                  <a:pt x="287286" y="167614"/>
                </a:lnTo>
                <a:lnTo>
                  <a:pt x="330225" y="167614"/>
                </a:lnTo>
                <a:lnTo>
                  <a:pt x="330225" y="39966"/>
                </a:lnTo>
                <a:lnTo>
                  <a:pt x="330225" y="0"/>
                </a:lnTo>
                <a:close/>
              </a:path>
              <a:path w="356235" h="367664">
                <a:moveTo>
                  <a:pt x="355663" y="198374"/>
                </a:moveTo>
                <a:lnTo>
                  <a:pt x="0" y="198374"/>
                </a:lnTo>
                <a:lnTo>
                  <a:pt x="0" y="238772"/>
                </a:lnTo>
                <a:lnTo>
                  <a:pt x="154279" y="238772"/>
                </a:lnTo>
                <a:lnTo>
                  <a:pt x="154279" y="367296"/>
                </a:lnTo>
                <a:lnTo>
                  <a:pt x="196799" y="367296"/>
                </a:lnTo>
                <a:lnTo>
                  <a:pt x="196799" y="238772"/>
                </a:lnTo>
                <a:lnTo>
                  <a:pt x="355663" y="238772"/>
                </a:lnTo>
                <a:lnTo>
                  <a:pt x="355663" y="198374"/>
                </a:lnTo>
                <a:close/>
              </a:path>
            </a:pathLst>
          </a:custGeom>
          <a:solidFill>
            <a:srgbClr val="595959">
              <a:alpha val="7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32" name="object 132" descr=""/>
          <p:cNvSpPr/>
          <p:nvPr/>
        </p:nvSpPr>
        <p:spPr>
          <a:xfrm>
            <a:off x="4725701" y="4902358"/>
            <a:ext cx="342900" cy="368935"/>
          </a:xfrm>
          <a:custGeom>
            <a:avLst/>
            <a:gdLst/>
            <a:ahLst/>
            <a:cxnLst/>
            <a:rect l="l" t="t" r="r" b="b"/>
            <a:pathLst>
              <a:path w="342900" h="368935">
                <a:moveTo>
                  <a:pt x="140511" y="42554"/>
                </a:moveTo>
                <a:lnTo>
                  <a:pt x="98816" y="42554"/>
                </a:lnTo>
                <a:lnTo>
                  <a:pt x="98816" y="0"/>
                </a:lnTo>
                <a:lnTo>
                  <a:pt x="140511" y="0"/>
                </a:lnTo>
                <a:lnTo>
                  <a:pt x="140511" y="42554"/>
                </a:lnTo>
                <a:close/>
              </a:path>
              <a:path w="342900" h="368935">
                <a:moveTo>
                  <a:pt x="229738" y="76512"/>
                </a:moveTo>
                <a:lnTo>
                  <a:pt x="0" y="76512"/>
                </a:lnTo>
                <a:lnTo>
                  <a:pt x="0" y="42554"/>
                </a:lnTo>
                <a:lnTo>
                  <a:pt x="229738" y="42554"/>
                </a:lnTo>
                <a:lnTo>
                  <a:pt x="229738" y="76512"/>
                </a:lnTo>
                <a:close/>
              </a:path>
              <a:path w="342900" h="368935">
                <a:moveTo>
                  <a:pt x="334392" y="281118"/>
                </a:moveTo>
                <a:lnTo>
                  <a:pt x="293532" y="281118"/>
                </a:lnTo>
                <a:lnTo>
                  <a:pt x="293532" y="211483"/>
                </a:lnTo>
                <a:lnTo>
                  <a:pt x="239745" y="211483"/>
                </a:lnTo>
                <a:lnTo>
                  <a:pt x="239745" y="175376"/>
                </a:lnTo>
                <a:lnTo>
                  <a:pt x="293532" y="175376"/>
                </a:lnTo>
                <a:lnTo>
                  <a:pt x="293532" y="125514"/>
                </a:lnTo>
                <a:lnTo>
                  <a:pt x="239745" y="125514"/>
                </a:lnTo>
                <a:lnTo>
                  <a:pt x="239745" y="89407"/>
                </a:lnTo>
                <a:lnTo>
                  <a:pt x="293532" y="89407"/>
                </a:lnTo>
                <a:lnTo>
                  <a:pt x="293532" y="6447"/>
                </a:lnTo>
                <a:lnTo>
                  <a:pt x="334392" y="6447"/>
                </a:lnTo>
                <a:lnTo>
                  <a:pt x="334392" y="281118"/>
                </a:lnTo>
                <a:close/>
              </a:path>
              <a:path w="342900" h="368935">
                <a:moveTo>
                  <a:pt x="119664" y="247160"/>
                </a:moveTo>
                <a:lnTo>
                  <a:pt x="78881" y="242311"/>
                </a:lnTo>
                <a:lnTo>
                  <a:pt x="46072" y="228032"/>
                </a:lnTo>
                <a:lnTo>
                  <a:pt x="24209" y="204726"/>
                </a:lnTo>
                <a:lnTo>
                  <a:pt x="16261" y="172797"/>
                </a:lnTo>
                <a:lnTo>
                  <a:pt x="24209" y="141049"/>
                </a:lnTo>
                <a:lnTo>
                  <a:pt x="46072" y="117723"/>
                </a:lnTo>
                <a:lnTo>
                  <a:pt x="78881" y="103343"/>
                </a:lnTo>
                <a:lnTo>
                  <a:pt x="119664" y="98434"/>
                </a:lnTo>
                <a:lnTo>
                  <a:pt x="160381" y="103343"/>
                </a:lnTo>
                <a:lnTo>
                  <a:pt x="193047" y="117723"/>
                </a:lnTo>
                <a:lnTo>
                  <a:pt x="205505" y="131102"/>
                </a:lnTo>
                <a:lnTo>
                  <a:pt x="119664" y="131102"/>
                </a:lnTo>
                <a:lnTo>
                  <a:pt x="92810" y="134292"/>
                </a:lnTo>
                <a:lnTo>
                  <a:pt x="72757" y="143084"/>
                </a:lnTo>
                <a:lnTo>
                  <a:pt x="60210" y="156308"/>
                </a:lnTo>
                <a:lnTo>
                  <a:pt x="55871" y="172797"/>
                </a:lnTo>
                <a:lnTo>
                  <a:pt x="60210" y="189534"/>
                </a:lnTo>
                <a:lnTo>
                  <a:pt x="72757" y="202886"/>
                </a:lnTo>
                <a:lnTo>
                  <a:pt x="92810" y="211725"/>
                </a:lnTo>
                <a:lnTo>
                  <a:pt x="119664" y="214922"/>
                </a:lnTo>
                <a:lnTo>
                  <a:pt x="205265" y="214922"/>
                </a:lnTo>
                <a:lnTo>
                  <a:pt x="193047" y="228032"/>
                </a:lnTo>
                <a:lnTo>
                  <a:pt x="160381" y="242311"/>
                </a:lnTo>
                <a:lnTo>
                  <a:pt x="119664" y="247160"/>
                </a:lnTo>
                <a:close/>
              </a:path>
              <a:path w="342900" h="368935">
                <a:moveTo>
                  <a:pt x="205265" y="214922"/>
                </a:moveTo>
                <a:lnTo>
                  <a:pt x="119664" y="214922"/>
                </a:lnTo>
                <a:lnTo>
                  <a:pt x="146277" y="211725"/>
                </a:lnTo>
                <a:lnTo>
                  <a:pt x="166206" y="202886"/>
                </a:lnTo>
                <a:lnTo>
                  <a:pt x="178708" y="189534"/>
                </a:lnTo>
                <a:lnTo>
                  <a:pt x="183040" y="172797"/>
                </a:lnTo>
                <a:lnTo>
                  <a:pt x="178708" y="156308"/>
                </a:lnTo>
                <a:lnTo>
                  <a:pt x="166206" y="143084"/>
                </a:lnTo>
                <a:lnTo>
                  <a:pt x="146277" y="134292"/>
                </a:lnTo>
                <a:lnTo>
                  <a:pt x="119664" y="131102"/>
                </a:lnTo>
                <a:lnTo>
                  <a:pt x="205505" y="131102"/>
                </a:lnTo>
                <a:lnTo>
                  <a:pt x="214767" y="141049"/>
                </a:lnTo>
                <a:lnTo>
                  <a:pt x="222650" y="172797"/>
                </a:lnTo>
                <a:lnTo>
                  <a:pt x="214767" y="204726"/>
                </a:lnTo>
                <a:lnTo>
                  <a:pt x="205265" y="214922"/>
                </a:lnTo>
                <a:close/>
              </a:path>
              <a:path w="342900" h="368935">
                <a:moveTo>
                  <a:pt x="342731" y="368806"/>
                </a:moveTo>
                <a:lnTo>
                  <a:pt x="31271" y="368806"/>
                </a:lnTo>
                <a:lnTo>
                  <a:pt x="31271" y="264354"/>
                </a:lnTo>
                <a:lnTo>
                  <a:pt x="72966" y="264354"/>
                </a:lnTo>
                <a:lnTo>
                  <a:pt x="72966" y="330980"/>
                </a:lnTo>
                <a:lnTo>
                  <a:pt x="342731" y="330980"/>
                </a:lnTo>
                <a:lnTo>
                  <a:pt x="342731" y="368806"/>
                </a:lnTo>
                <a:close/>
              </a:path>
            </a:pathLst>
          </a:custGeom>
          <a:solidFill>
            <a:srgbClr val="595959">
              <a:alpha val="7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33" name="object 133" descr=""/>
          <p:cNvSpPr/>
          <p:nvPr/>
        </p:nvSpPr>
        <p:spPr>
          <a:xfrm>
            <a:off x="5133894" y="4907946"/>
            <a:ext cx="364490" cy="368300"/>
          </a:xfrm>
          <a:custGeom>
            <a:avLst/>
            <a:gdLst/>
            <a:ahLst/>
            <a:cxnLst/>
            <a:rect l="l" t="t" r="r" b="b"/>
            <a:pathLst>
              <a:path w="364489" h="368300">
                <a:moveTo>
                  <a:pt x="136342" y="58888"/>
                </a:moveTo>
                <a:lnTo>
                  <a:pt x="94230" y="58888"/>
                </a:lnTo>
                <a:lnTo>
                  <a:pt x="94230" y="0"/>
                </a:lnTo>
                <a:lnTo>
                  <a:pt x="136342" y="0"/>
                </a:lnTo>
                <a:lnTo>
                  <a:pt x="136342" y="58888"/>
                </a:lnTo>
                <a:close/>
              </a:path>
              <a:path w="364489" h="368300">
                <a:moveTo>
                  <a:pt x="230989" y="96714"/>
                </a:moveTo>
                <a:lnTo>
                  <a:pt x="0" y="96714"/>
                </a:lnTo>
                <a:lnTo>
                  <a:pt x="0" y="58888"/>
                </a:lnTo>
                <a:lnTo>
                  <a:pt x="230989" y="58888"/>
                </a:lnTo>
                <a:lnTo>
                  <a:pt x="230989" y="96714"/>
                </a:lnTo>
                <a:close/>
              </a:path>
              <a:path w="364489" h="368300">
                <a:moveTo>
                  <a:pt x="314379" y="367946"/>
                </a:moveTo>
                <a:lnTo>
                  <a:pt x="273101" y="367946"/>
                </a:lnTo>
                <a:lnTo>
                  <a:pt x="273101" y="859"/>
                </a:lnTo>
                <a:lnTo>
                  <a:pt x="314379" y="859"/>
                </a:lnTo>
                <a:lnTo>
                  <a:pt x="314379" y="149585"/>
                </a:lnTo>
                <a:lnTo>
                  <a:pt x="364413" y="149585"/>
                </a:lnTo>
                <a:lnTo>
                  <a:pt x="364413" y="190420"/>
                </a:lnTo>
                <a:lnTo>
                  <a:pt x="314379" y="190420"/>
                </a:lnTo>
                <a:lnTo>
                  <a:pt x="314379" y="367946"/>
                </a:lnTo>
                <a:close/>
              </a:path>
              <a:path w="364489" h="368300">
                <a:moveTo>
                  <a:pt x="115494" y="350323"/>
                </a:moveTo>
                <a:lnTo>
                  <a:pt x="75539" y="342283"/>
                </a:lnTo>
                <a:lnTo>
                  <a:pt x="44144" y="319535"/>
                </a:lnTo>
                <a:lnTo>
                  <a:pt x="23616" y="284133"/>
                </a:lnTo>
                <a:lnTo>
                  <a:pt x="16261" y="238133"/>
                </a:lnTo>
                <a:lnTo>
                  <a:pt x="23616" y="192133"/>
                </a:lnTo>
                <a:lnTo>
                  <a:pt x="44144" y="156731"/>
                </a:lnTo>
                <a:lnTo>
                  <a:pt x="75539" y="133983"/>
                </a:lnTo>
                <a:lnTo>
                  <a:pt x="115494" y="125944"/>
                </a:lnTo>
                <a:lnTo>
                  <a:pt x="155385" y="133983"/>
                </a:lnTo>
                <a:lnTo>
                  <a:pt x="186636" y="156731"/>
                </a:lnTo>
                <a:lnTo>
                  <a:pt x="190194" y="162910"/>
                </a:lnTo>
                <a:lnTo>
                  <a:pt x="115494" y="162910"/>
                </a:lnTo>
                <a:lnTo>
                  <a:pt x="92171" y="168075"/>
                </a:lnTo>
                <a:lnTo>
                  <a:pt x="73383" y="182952"/>
                </a:lnTo>
                <a:lnTo>
                  <a:pt x="60848" y="206614"/>
                </a:lnTo>
                <a:lnTo>
                  <a:pt x="56288" y="238133"/>
                </a:lnTo>
                <a:lnTo>
                  <a:pt x="60848" y="269653"/>
                </a:lnTo>
                <a:lnTo>
                  <a:pt x="73383" y="293314"/>
                </a:lnTo>
                <a:lnTo>
                  <a:pt x="92171" y="308191"/>
                </a:lnTo>
                <a:lnTo>
                  <a:pt x="115494" y="313356"/>
                </a:lnTo>
                <a:lnTo>
                  <a:pt x="190194" y="313356"/>
                </a:lnTo>
                <a:lnTo>
                  <a:pt x="186636" y="319535"/>
                </a:lnTo>
                <a:lnTo>
                  <a:pt x="155385" y="342283"/>
                </a:lnTo>
                <a:lnTo>
                  <a:pt x="115494" y="350323"/>
                </a:lnTo>
                <a:close/>
              </a:path>
              <a:path w="364489" h="368300">
                <a:moveTo>
                  <a:pt x="190194" y="313356"/>
                </a:moveTo>
                <a:lnTo>
                  <a:pt x="115494" y="313356"/>
                </a:lnTo>
                <a:lnTo>
                  <a:pt x="138576" y="308191"/>
                </a:lnTo>
                <a:lnTo>
                  <a:pt x="157241" y="293314"/>
                </a:lnTo>
                <a:lnTo>
                  <a:pt x="169730" y="269653"/>
                </a:lnTo>
                <a:lnTo>
                  <a:pt x="174284" y="238133"/>
                </a:lnTo>
                <a:lnTo>
                  <a:pt x="169730" y="206614"/>
                </a:lnTo>
                <a:lnTo>
                  <a:pt x="157241" y="182952"/>
                </a:lnTo>
                <a:lnTo>
                  <a:pt x="138576" y="168075"/>
                </a:lnTo>
                <a:lnTo>
                  <a:pt x="115494" y="162910"/>
                </a:lnTo>
                <a:lnTo>
                  <a:pt x="190194" y="162910"/>
                </a:lnTo>
                <a:lnTo>
                  <a:pt x="207021" y="192133"/>
                </a:lnTo>
                <a:lnTo>
                  <a:pt x="214311" y="238133"/>
                </a:lnTo>
                <a:lnTo>
                  <a:pt x="207021" y="284133"/>
                </a:lnTo>
                <a:lnTo>
                  <a:pt x="190194" y="313356"/>
                </a:lnTo>
                <a:close/>
              </a:path>
            </a:pathLst>
          </a:custGeom>
          <a:solidFill>
            <a:srgbClr val="595959">
              <a:alpha val="7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34" name="object 134" descr=""/>
          <p:cNvSpPr/>
          <p:nvPr/>
        </p:nvSpPr>
        <p:spPr>
          <a:xfrm>
            <a:off x="5527065" y="4908168"/>
            <a:ext cx="356235" cy="363855"/>
          </a:xfrm>
          <a:custGeom>
            <a:avLst/>
            <a:gdLst/>
            <a:ahLst/>
            <a:cxnLst/>
            <a:rect l="l" t="t" r="r" b="b"/>
            <a:pathLst>
              <a:path w="356235" h="363854">
                <a:moveTo>
                  <a:pt x="333565" y="105727"/>
                </a:moveTo>
                <a:lnTo>
                  <a:pt x="67132" y="105727"/>
                </a:lnTo>
                <a:lnTo>
                  <a:pt x="67132" y="0"/>
                </a:lnTo>
                <a:lnTo>
                  <a:pt x="25438" y="0"/>
                </a:lnTo>
                <a:lnTo>
                  <a:pt x="25438" y="105727"/>
                </a:lnTo>
                <a:lnTo>
                  <a:pt x="25438" y="143116"/>
                </a:lnTo>
                <a:lnTo>
                  <a:pt x="333565" y="143116"/>
                </a:lnTo>
                <a:lnTo>
                  <a:pt x="333565" y="105727"/>
                </a:lnTo>
                <a:close/>
              </a:path>
              <a:path w="356235" h="363854">
                <a:moveTo>
                  <a:pt x="337312" y="326212"/>
                </a:moveTo>
                <a:lnTo>
                  <a:pt x="66713" y="326212"/>
                </a:lnTo>
                <a:lnTo>
                  <a:pt x="66713" y="254000"/>
                </a:lnTo>
                <a:lnTo>
                  <a:pt x="24599" y="254000"/>
                </a:lnTo>
                <a:lnTo>
                  <a:pt x="24599" y="326212"/>
                </a:lnTo>
                <a:lnTo>
                  <a:pt x="24599" y="363601"/>
                </a:lnTo>
                <a:lnTo>
                  <a:pt x="337312" y="363601"/>
                </a:lnTo>
                <a:lnTo>
                  <a:pt x="337312" y="326212"/>
                </a:lnTo>
                <a:close/>
              </a:path>
              <a:path w="356235" h="363854">
                <a:moveTo>
                  <a:pt x="355663" y="183324"/>
                </a:moveTo>
                <a:lnTo>
                  <a:pt x="0" y="183324"/>
                </a:lnTo>
                <a:lnTo>
                  <a:pt x="0" y="221157"/>
                </a:lnTo>
                <a:lnTo>
                  <a:pt x="355663" y="221157"/>
                </a:lnTo>
                <a:lnTo>
                  <a:pt x="355663" y="183324"/>
                </a:lnTo>
                <a:close/>
              </a:path>
            </a:pathLst>
          </a:custGeom>
          <a:solidFill>
            <a:srgbClr val="595959">
              <a:alpha val="7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35" name="object 135" descr=""/>
          <p:cNvSpPr/>
          <p:nvPr/>
        </p:nvSpPr>
        <p:spPr>
          <a:xfrm>
            <a:off x="6055414" y="4908805"/>
            <a:ext cx="331470" cy="367665"/>
          </a:xfrm>
          <a:custGeom>
            <a:avLst/>
            <a:gdLst/>
            <a:ahLst/>
            <a:cxnLst/>
            <a:rect l="l" t="t" r="r" b="b"/>
            <a:pathLst>
              <a:path w="331470" h="367664">
                <a:moveTo>
                  <a:pt x="331474" y="367086"/>
                </a:moveTo>
                <a:lnTo>
                  <a:pt x="292281" y="367086"/>
                </a:lnTo>
                <a:lnTo>
                  <a:pt x="292281" y="0"/>
                </a:lnTo>
                <a:lnTo>
                  <a:pt x="331474" y="0"/>
                </a:lnTo>
                <a:lnTo>
                  <a:pt x="331474" y="367086"/>
                </a:lnTo>
                <a:close/>
              </a:path>
              <a:path w="331470" h="367664">
                <a:moveTo>
                  <a:pt x="245165" y="360639"/>
                </a:moveTo>
                <a:lnTo>
                  <a:pt x="206389" y="360639"/>
                </a:lnTo>
                <a:lnTo>
                  <a:pt x="206389" y="187412"/>
                </a:lnTo>
                <a:lnTo>
                  <a:pt x="115494" y="187412"/>
                </a:lnTo>
                <a:lnTo>
                  <a:pt x="115494" y="147866"/>
                </a:lnTo>
                <a:lnTo>
                  <a:pt x="206389" y="147866"/>
                </a:lnTo>
                <a:lnTo>
                  <a:pt x="206389" y="2149"/>
                </a:lnTo>
                <a:lnTo>
                  <a:pt x="245165" y="2149"/>
                </a:lnTo>
                <a:lnTo>
                  <a:pt x="245165" y="360639"/>
                </a:lnTo>
                <a:close/>
              </a:path>
              <a:path w="331470" h="367664">
                <a:moveTo>
                  <a:pt x="85891" y="345164"/>
                </a:moveTo>
                <a:lnTo>
                  <a:pt x="0" y="345164"/>
                </a:lnTo>
                <a:lnTo>
                  <a:pt x="0" y="13325"/>
                </a:lnTo>
                <a:lnTo>
                  <a:pt x="158023" y="13325"/>
                </a:lnTo>
                <a:lnTo>
                  <a:pt x="158023" y="51151"/>
                </a:lnTo>
                <a:lnTo>
                  <a:pt x="40444" y="51151"/>
                </a:lnTo>
                <a:lnTo>
                  <a:pt x="40444" y="307338"/>
                </a:lnTo>
                <a:lnTo>
                  <a:pt x="173450" y="307338"/>
                </a:lnTo>
                <a:lnTo>
                  <a:pt x="173450" y="328400"/>
                </a:lnTo>
                <a:lnTo>
                  <a:pt x="155313" y="335372"/>
                </a:lnTo>
                <a:lnTo>
                  <a:pt x="133736" y="340651"/>
                </a:lnTo>
                <a:lnTo>
                  <a:pt x="110126" y="343996"/>
                </a:lnTo>
                <a:lnTo>
                  <a:pt x="85891" y="345164"/>
                </a:lnTo>
                <a:close/>
              </a:path>
              <a:path w="331470" h="367664">
                <a:moveTo>
                  <a:pt x="173450" y="307338"/>
                </a:moveTo>
                <a:lnTo>
                  <a:pt x="90477" y="307338"/>
                </a:lnTo>
                <a:lnTo>
                  <a:pt x="113234" y="306176"/>
                </a:lnTo>
                <a:lnTo>
                  <a:pt x="135247" y="302878"/>
                </a:lnTo>
                <a:lnTo>
                  <a:pt x="155619" y="297727"/>
                </a:lnTo>
                <a:lnTo>
                  <a:pt x="173450" y="291004"/>
                </a:lnTo>
                <a:lnTo>
                  <a:pt x="173450" y="307338"/>
                </a:lnTo>
                <a:close/>
              </a:path>
            </a:pathLst>
          </a:custGeom>
          <a:solidFill>
            <a:srgbClr val="595959">
              <a:alpha val="7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36" name="object 136" descr=""/>
          <p:cNvSpPr/>
          <p:nvPr/>
        </p:nvSpPr>
        <p:spPr>
          <a:xfrm>
            <a:off x="6562257" y="4913104"/>
            <a:ext cx="356235" cy="363855"/>
          </a:xfrm>
          <a:custGeom>
            <a:avLst/>
            <a:gdLst/>
            <a:ahLst/>
            <a:cxnLst/>
            <a:rect l="l" t="t" r="r" b="b"/>
            <a:pathLst>
              <a:path w="356234" h="363854">
                <a:moveTo>
                  <a:pt x="331057" y="34387"/>
                </a:moveTo>
                <a:lnTo>
                  <a:pt x="24183" y="34387"/>
                </a:lnTo>
                <a:lnTo>
                  <a:pt x="24183" y="0"/>
                </a:lnTo>
                <a:lnTo>
                  <a:pt x="331057" y="0"/>
                </a:lnTo>
                <a:lnTo>
                  <a:pt x="331057" y="34387"/>
                </a:lnTo>
                <a:close/>
              </a:path>
              <a:path w="356234" h="363854">
                <a:moveTo>
                  <a:pt x="18345" y="135400"/>
                </a:moveTo>
                <a:lnTo>
                  <a:pt x="18345" y="100583"/>
                </a:lnTo>
                <a:lnTo>
                  <a:pt x="65519" y="95499"/>
                </a:lnTo>
                <a:lnTo>
                  <a:pt x="109605" y="82798"/>
                </a:lnTo>
                <a:lnTo>
                  <a:pt x="144231" y="62441"/>
                </a:lnTo>
                <a:lnTo>
                  <a:pt x="163027" y="34387"/>
                </a:lnTo>
                <a:lnTo>
                  <a:pt x="205138" y="34387"/>
                </a:lnTo>
                <a:lnTo>
                  <a:pt x="203816" y="41641"/>
                </a:lnTo>
                <a:lnTo>
                  <a:pt x="201751" y="48572"/>
                </a:lnTo>
                <a:lnTo>
                  <a:pt x="198982" y="55181"/>
                </a:lnTo>
                <a:lnTo>
                  <a:pt x="195549" y="61467"/>
                </a:lnTo>
                <a:lnTo>
                  <a:pt x="291787" y="89407"/>
                </a:lnTo>
                <a:lnTo>
                  <a:pt x="171782" y="89407"/>
                </a:lnTo>
                <a:lnTo>
                  <a:pt x="140596" y="109106"/>
                </a:lnTo>
                <a:lnTo>
                  <a:pt x="103038" y="123204"/>
                </a:lnTo>
                <a:lnTo>
                  <a:pt x="61493" y="131901"/>
                </a:lnTo>
                <a:lnTo>
                  <a:pt x="18345" y="135400"/>
                </a:lnTo>
                <a:close/>
              </a:path>
              <a:path w="356234" h="363854">
                <a:moveTo>
                  <a:pt x="329806" y="137120"/>
                </a:moveTo>
                <a:lnTo>
                  <a:pt x="171782" y="89407"/>
                </a:lnTo>
                <a:lnTo>
                  <a:pt x="291787" y="89407"/>
                </a:lnTo>
                <a:lnTo>
                  <a:pt x="340647" y="103592"/>
                </a:lnTo>
                <a:lnTo>
                  <a:pt x="329806" y="137120"/>
                </a:lnTo>
                <a:close/>
              </a:path>
              <a:path w="356234" h="363854">
                <a:moveTo>
                  <a:pt x="355657" y="196008"/>
                </a:moveTo>
                <a:lnTo>
                  <a:pt x="0" y="196008"/>
                </a:lnTo>
                <a:lnTo>
                  <a:pt x="0" y="161621"/>
                </a:lnTo>
                <a:lnTo>
                  <a:pt x="355657" y="161621"/>
                </a:lnTo>
                <a:lnTo>
                  <a:pt x="355657" y="196008"/>
                </a:lnTo>
                <a:close/>
              </a:path>
              <a:path w="356234" h="363854">
                <a:moveTo>
                  <a:pt x="177620" y="363648"/>
                </a:moveTo>
                <a:lnTo>
                  <a:pt x="117305" y="360243"/>
                </a:lnTo>
                <a:lnTo>
                  <a:pt x="67545" y="348979"/>
                </a:lnTo>
                <a:lnTo>
                  <a:pt x="33733" y="328286"/>
                </a:lnTo>
                <a:lnTo>
                  <a:pt x="21264" y="296592"/>
                </a:lnTo>
                <a:lnTo>
                  <a:pt x="31831" y="267275"/>
                </a:lnTo>
                <a:lnTo>
                  <a:pt x="60770" y="247429"/>
                </a:lnTo>
                <a:lnTo>
                  <a:pt x="103937" y="235722"/>
                </a:lnTo>
                <a:lnTo>
                  <a:pt x="157189" y="230826"/>
                </a:lnTo>
                <a:lnTo>
                  <a:pt x="157189" y="196008"/>
                </a:lnTo>
                <a:lnTo>
                  <a:pt x="198050" y="196008"/>
                </a:lnTo>
                <a:lnTo>
                  <a:pt x="198050" y="230826"/>
                </a:lnTo>
                <a:lnTo>
                  <a:pt x="251302" y="235722"/>
                </a:lnTo>
                <a:lnTo>
                  <a:pt x="294470" y="247429"/>
                </a:lnTo>
                <a:lnTo>
                  <a:pt x="318522" y="263924"/>
                </a:lnTo>
                <a:lnTo>
                  <a:pt x="177620" y="263924"/>
                </a:lnTo>
                <a:lnTo>
                  <a:pt x="135755" y="265522"/>
                </a:lnTo>
                <a:lnTo>
                  <a:pt x="99755" y="270909"/>
                </a:lnTo>
                <a:lnTo>
                  <a:pt x="74542" y="280970"/>
                </a:lnTo>
                <a:lnTo>
                  <a:pt x="65044" y="296592"/>
                </a:lnTo>
                <a:lnTo>
                  <a:pt x="74542" y="312530"/>
                </a:lnTo>
                <a:lnTo>
                  <a:pt x="99755" y="322866"/>
                </a:lnTo>
                <a:lnTo>
                  <a:pt x="135755" y="328447"/>
                </a:lnTo>
                <a:lnTo>
                  <a:pt x="177620" y="330120"/>
                </a:lnTo>
                <a:lnTo>
                  <a:pt x="318510" y="330120"/>
                </a:lnTo>
                <a:lnTo>
                  <a:pt x="287694" y="348979"/>
                </a:lnTo>
                <a:lnTo>
                  <a:pt x="237934" y="360243"/>
                </a:lnTo>
                <a:lnTo>
                  <a:pt x="177620" y="363648"/>
                </a:lnTo>
                <a:close/>
              </a:path>
              <a:path w="356234" h="363854">
                <a:moveTo>
                  <a:pt x="318510" y="330120"/>
                </a:moveTo>
                <a:lnTo>
                  <a:pt x="177620" y="330120"/>
                </a:lnTo>
                <a:lnTo>
                  <a:pt x="219549" y="328447"/>
                </a:lnTo>
                <a:lnTo>
                  <a:pt x="255693" y="322866"/>
                </a:lnTo>
                <a:lnTo>
                  <a:pt x="281049" y="312530"/>
                </a:lnTo>
                <a:lnTo>
                  <a:pt x="290613" y="296592"/>
                </a:lnTo>
                <a:lnTo>
                  <a:pt x="281049" y="280970"/>
                </a:lnTo>
                <a:lnTo>
                  <a:pt x="255693" y="270909"/>
                </a:lnTo>
                <a:lnTo>
                  <a:pt x="219549" y="265522"/>
                </a:lnTo>
                <a:lnTo>
                  <a:pt x="177620" y="263924"/>
                </a:lnTo>
                <a:lnTo>
                  <a:pt x="318522" y="263924"/>
                </a:lnTo>
                <a:lnTo>
                  <a:pt x="323409" y="267275"/>
                </a:lnTo>
                <a:lnTo>
                  <a:pt x="333976" y="296592"/>
                </a:lnTo>
                <a:lnTo>
                  <a:pt x="321506" y="328286"/>
                </a:lnTo>
                <a:lnTo>
                  <a:pt x="318510" y="330120"/>
                </a:lnTo>
                <a:close/>
              </a:path>
            </a:pathLst>
          </a:custGeom>
          <a:solidFill>
            <a:srgbClr val="595959">
              <a:alpha val="7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37" name="object 137" descr=""/>
          <p:cNvSpPr/>
          <p:nvPr/>
        </p:nvSpPr>
        <p:spPr>
          <a:xfrm>
            <a:off x="6970450" y="4908805"/>
            <a:ext cx="328295" cy="362585"/>
          </a:xfrm>
          <a:custGeom>
            <a:avLst/>
            <a:gdLst/>
            <a:ahLst/>
            <a:cxnLst/>
            <a:rect l="l" t="t" r="r" b="b"/>
            <a:pathLst>
              <a:path w="328295" h="362585">
                <a:moveTo>
                  <a:pt x="328138" y="202886"/>
                </a:moveTo>
                <a:lnTo>
                  <a:pt x="286860" y="202886"/>
                </a:lnTo>
                <a:lnTo>
                  <a:pt x="286860" y="106171"/>
                </a:lnTo>
                <a:lnTo>
                  <a:pt x="217647" y="106171"/>
                </a:lnTo>
                <a:lnTo>
                  <a:pt x="217647" y="69204"/>
                </a:lnTo>
                <a:lnTo>
                  <a:pt x="286860" y="69204"/>
                </a:lnTo>
                <a:lnTo>
                  <a:pt x="286860" y="0"/>
                </a:lnTo>
                <a:lnTo>
                  <a:pt x="328138" y="0"/>
                </a:lnTo>
                <a:lnTo>
                  <a:pt x="328138" y="202886"/>
                </a:lnTo>
                <a:close/>
              </a:path>
              <a:path w="328295" h="362585">
                <a:moveTo>
                  <a:pt x="231823" y="45993"/>
                </a:moveTo>
                <a:lnTo>
                  <a:pt x="4586" y="45993"/>
                </a:lnTo>
                <a:lnTo>
                  <a:pt x="4586" y="9456"/>
                </a:lnTo>
                <a:lnTo>
                  <a:pt x="231823" y="9456"/>
                </a:lnTo>
                <a:lnTo>
                  <a:pt x="231823" y="45993"/>
                </a:lnTo>
                <a:close/>
              </a:path>
              <a:path w="328295" h="362585">
                <a:moveTo>
                  <a:pt x="0" y="195579"/>
                </a:moveTo>
                <a:lnTo>
                  <a:pt x="0" y="157322"/>
                </a:lnTo>
                <a:lnTo>
                  <a:pt x="39799" y="144884"/>
                </a:lnTo>
                <a:lnTo>
                  <a:pt x="70412" y="121001"/>
                </a:lnTo>
                <a:lnTo>
                  <a:pt x="90940" y="87446"/>
                </a:lnTo>
                <a:lnTo>
                  <a:pt x="100484" y="45993"/>
                </a:lnTo>
                <a:lnTo>
                  <a:pt x="141762" y="45993"/>
                </a:lnTo>
                <a:lnTo>
                  <a:pt x="140817" y="57182"/>
                </a:lnTo>
                <a:lnTo>
                  <a:pt x="139208" y="68130"/>
                </a:lnTo>
                <a:lnTo>
                  <a:pt x="136896" y="78755"/>
                </a:lnTo>
                <a:lnTo>
                  <a:pt x="133840" y="88977"/>
                </a:lnTo>
                <a:lnTo>
                  <a:pt x="186027" y="122935"/>
                </a:lnTo>
                <a:lnTo>
                  <a:pt x="118413" y="122935"/>
                </a:lnTo>
                <a:lnTo>
                  <a:pt x="97096" y="150606"/>
                </a:lnTo>
                <a:lnTo>
                  <a:pt x="69838" y="172474"/>
                </a:lnTo>
                <a:lnTo>
                  <a:pt x="37264" y="187734"/>
                </a:lnTo>
                <a:lnTo>
                  <a:pt x="0" y="195579"/>
                </a:lnTo>
                <a:close/>
              </a:path>
              <a:path w="328295" h="362585">
                <a:moveTo>
                  <a:pt x="223067" y="192140"/>
                </a:moveTo>
                <a:lnTo>
                  <a:pt x="118413" y="122935"/>
                </a:lnTo>
                <a:lnTo>
                  <a:pt x="186027" y="122935"/>
                </a:lnTo>
                <a:lnTo>
                  <a:pt x="243498" y="160331"/>
                </a:lnTo>
                <a:lnTo>
                  <a:pt x="223067" y="192140"/>
                </a:lnTo>
                <a:close/>
              </a:path>
              <a:path w="328295" h="362585">
                <a:moveTo>
                  <a:pt x="328138" y="362358"/>
                </a:moveTo>
                <a:lnTo>
                  <a:pt x="25016" y="362358"/>
                </a:lnTo>
                <a:lnTo>
                  <a:pt x="25016" y="223089"/>
                </a:lnTo>
                <a:lnTo>
                  <a:pt x="328138" y="223089"/>
                </a:lnTo>
                <a:lnTo>
                  <a:pt x="328138" y="258766"/>
                </a:lnTo>
                <a:lnTo>
                  <a:pt x="66294" y="258766"/>
                </a:lnTo>
                <a:lnTo>
                  <a:pt x="66294" y="326251"/>
                </a:lnTo>
                <a:lnTo>
                  <a:pt x="328138" y="326251"/>
                </a:lnTo>
                <a:lnTo>
                  <a:pt x="328138" y="362358"/>
                </a:lnTo>
                <a:close/>
              </a:path>
              <a:path w="328295" h="362585">
                <a:moveTo>
                  <a:pt x="328138" y="326251"/>
                </a:moveTo>
                <a:lnTo>
                  <a:pt x="286860" y="326251"/>
                </a:lnTo>
                <a:lnTo>
                  <a:pt x="286860" y="258766"/>
                </a:lnTo>
                <a:lnTo>
                  <a:pt x="328138" y="258766"/>
                </a:lnTo>
                <a:lnTo>
                  <a:pt x="328138" y="326251"/>
                </a:lnTo>
                <a:close/>
              </a:path>
            </a:pathLst>
          </a:custGeom>
          <a:solidFill>
            <a:srgbClr val="595959">
              <a:alpha val="7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38" name="object 138" descr=""/>
          <p:cNvSpPr/>
          <p:nvPr/>
        </p:nvSpPr>
        <p:spPr>
          <a:xfrm>
            <a:off x="7364467" y="4907516"/>
            <a:ext cx="356235" cy="364490"/>
          </a:xfrm>
          <a:custGeom>
            <a:avLst/>
            <a:gdLst/>
            <a:ahLst/>
            <a:cxnLst/>
            <a:rect l="l" t="t" r="r" b="b"/>
            <a:pathLst>
              <a:path w="356234" h="364489">
                <a:moveTo>
                  <a:pt x="177620" y="133681"/>
                </a:moveTo>
                <a:lnTo>
                  <a:pt x="116954" y="130095"/>
                </a:lnTo>
                <a:lnTo>
                  <a:pt x="67233" y="118529"/>
                </a:lnTo>
                <a:lnTo>
                  <a:pt x="33616" y="97776"/>
                </a:lnTo>
                <a:lnTo>
                  <a:pt x="21264" y="66625"/>
                </a:lnTo>
                <a:lnTo>
                  <a:pt x="33616" y="35724"/>
                </a:lnTo>
                <a:lnTo>
                  <a:pt x="67233" y="15098"/>
                </a:lnTo>
                <a:lnTo>
                  <a:pt x="116954" y="3579"/>
                </a:lnTo>
                <a:lnTo>
                  <a:pt x="177620" y="0"/>
                </a:lnTo>
                <a:lnTo>
                  <a:pt x="238286" y="3579"/>
                </a:lnTo>
                <a:lnTo>
                  <a:pt x="288007" y="15098"/>
                </a:lnTo>
                <a:lnTo>
                  <a:pt x="315942" y="32238"/>
                </a:lnTo>
                <a:lnTo>
                  <a:pt x="177620" y="32238"/>
                </a:lnTo>
                <a:lnTo>
                  <a:pt x="133625" y="34226"/>
                </a:lnTo>
                <a:lnTo>
                  <a:pt x="97409" y="40405"/>
                </a:lnTo>
                <a:lnTo>
                  <a:pt x="72842" y="51097"/>
                </a:lnTo>
                <a:lnTo>
                  <a:pt x="63793" y="66625"/>
                </a:lnTo>
                <a:lnTo>
                  <a:pt x="72842" y="82335"/>
                </a:lnTo>
                <a:lnTo>
                  <a:pt x="97409" y="93007"/>
                </a:lnTo>
                <a:lnTo>
                  <a:pt x="133625" y="99085"/>
                </a:lnTo>
                <a:lnTo>
                  <a:pt x="177620" y="101013"/>
                </a:lnTo>
                <a:lnTo>
                  <a:pt x="316380" y="101013"/>
                </a:lnTo>
                <a:lnTo>
                  <a:pt x="288007" y="118529"/>
                </a:lnTo>
                <a:lnTo>
                  <a:pt x="238286" y="130095"/>
                </a:lnTo>
                <a:lnTo>
                  <a:pt x="177620" y="133681"/>
                </a:lnTo>
                <a:close/>
              </a:path>
              <a:path w="356234" h="364489">
                <a:moveTo>
                  <a:pt x="316380" y="101013"/>
                </a:moveTo>
                <a:lnTo>
                  <a:pt x="177620" y="101013"/>
                </a:lnTo>
                <a:lnTo>
                  <a:pt x="221614" y="99085"/>
                </a:lnTo>
                <a:lnTo>
                  <a:pt x="257830" y="93007"/>
                </a:lnTo>
                <a:lnTo>
                  <a:pt x="282398" y="82335"/>
                </a:lnTo>
                <a:lnTo>
                  <a:pt x="291447" y="66625"/>
                </a:lnTo>
                <a:lnTo>
                  <a:pt x="282398" y="51097"/>
                </a:lnTo>
                <a:lnTo>
                  <a:pt x="257830" y="40405"/>
                </a:lnTo>
                <a:lnTo>
                  <a:pt x="221614" y="34226"/>
                </a:lnTo>
                <a:lnTo>
                  <a:pt x="177620" y="32238"/>
                </a:lnTo>
                <a:lnTo>
                  <a:pt x="315942" y="32238"/>
                </a:lnTo>
                <a:lnTo>
                  <a:pt x="321623" y="35724"/>
                </a:lnTo>
                <a:lnTo>
                  <a:pt x="333976" y="66625"/>
                </a:lnTo>
                <a:lnTo>
                  <a:pt x="321623" y="97776"/>
                </a:lnTo>
                <a:lnTo>
                  <a:pt x="316380" y="101013"/>
                </a:lnTo>
                <a:close/>
              </a:path>
              <a:path w="356234" h="364489">
                <a:moveTo>
                  <a:pt x="355657" y="189561"/>
                </a:moveTo>
                <a:lnTo>
                  <a:pt x="0" y="189561"/>
                </a:lnTo>
                <a:lnTo>
                  <a:pt x="0" y="156463"/>
                </a:lnTo>
                <a:lnTo>
                  <a:pt x="355657" y="156463"/>
                </a:lnTo>
                <a:lnTo>
                  <a:pt x="355657" y="189561"/>
                </a:lnTo>
                <a:close/>
              </a:path>
              <a:path w="356234" h="364489">
                <a:moveTo>
                  <a:pt x="337311" y="364078"/>
                </a:moveTo>
                <a:lnTo>
                  <a:pt x="24599" y="364078"/>
                </a:lnTo>
                <a:lnTo>
                  <a:pt x="24599" y="276389"/>
                </a:lnTo>
                <a:lnTo>
                  <a:pt x="290613" y="276389"/>
                </a:lnTo>
                <a:lnTo>
                  <a:pt x="290613" y="250599"/>
                </a:lnTo>
                <a:lnTo>
                  <a:pt x="23766" y="250599"/>
                </a:lnTo>
                <a:lnTo>
                  <a:pt x="23766" y="218790"/>
                </a:lnTo>
                <a:lnTo>
                  <a:pt x="331057" y="218790"/>
                </a:lnTo>
                <a:lnTo>
                  <a:pt x="331057" y="306478"/>
                </a:lnTo>
                <a:lnTo>
                  <a:pt x="65044" y="306478"/>
                </a:lnTo>
                <a:lnTo>
                  <a:pt x="65044" y="332269"/>
                </a:lnTo>
                <a:lnTo>
                  <a:pt x="337311" y="332269"/>
                </a:lnTo>
                <a:lnTo>
                  <a:pt x="337311" y="364078"/>
                </a:lnTo>
                <a:close/>
              </a:path>
            </a:pathLst>
          </a:custGeom>
          <a:solidFill>
            <a:srgbClr val="595959">
              <a:alpha val="7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39" name="object 139" descr=""/>
          <p:cNvSpPr/>
          <p:nvPr/>
        </p:nvSpPr>
        <p:spPr>
          <a:xfrm>
            <a:off x="7882166" y="4917198"/>
            <a:ext cx="356235" cy="367665"/>
          </a:xfrm>
          <a:custGeom>
            <a:avLst/>
            <a:gdLst/>
            <a:ahLst/>
            <a:cxnLst/>
            <a:rect l="l" t="t" r="r" b="b"/>
            <a:pathLst>
              <a:path w="356234" h="367664">
                <a:moveTo>
                  <a:pt x="336892" y="140538"/>
                </a:moveTo>
                <a:lnTo>
                  <a:pt x="66713" y="140538"/>
                </a:lnTo>
                <a:lnTo>
                  <a:pt x="66713" y="39966"/>
                </a:lnTo>
                <a:lnTo>
                  <a:pt x="332727" y="39966"/>
                </a:lnTo>
                <a:lnTo>
                  <a:pt x="332727" y="0"/>
                </a:lnTo>
                <a:lnTo>
                  <a:pt x="24599" y="0"/>
                </a:lnTo>
                <a:lnTo>
                  <a:pt x="24599" y="39966"/>
                </a:lnTo>
                <a:lnTo>
                  <a:pt x="24599" y="140538"/>
                </a:lnTo>
                <a:lnTo>
                  <a:pt x="24599" y="179222"/>
                </a:lnTo>
                <a:lnTo>
                  <a:pt x="336892" y="179222"/>
                </a:lnTo>
                <a:lnTo>
                  <a:pt x="336892" y="140538"/>
                </a:lnTo>
                <a:close/>
              </a:path>
              <a:path w="356234" h="367664">
                <a:moveTo>
                  <a:pt x="355663" y="222440"/>
                </a:moveTo>
                <a:lnTo>
                  <a:pt x="0" y="222440"/>
                </a:lnTo>
                <a:lnTo>
                  <a:pt x="0" y="262839"/>
                </a:lnTo>
                <a:lnTo>
                  <a:pt x="156362" y="262839"/>
                </a:lnTo>
                <a:lnTo>
                  <a:pt x="156362" y="367296"/>
                </a:lnTo>
                <a:lnTo>
                  <a:pt x="198475" y="367296"/>
                </a:lnTo>
                <a:lnTo>
                  <a:pt x="198475" y="262839"/>
                </a:lnTo>
                <a:lnTo>
                  <a:pt x="355663" y="262839"/>
                </a:lnTo>
                <a:lnTo>
                  <a:pt x="355663" y="222440"/>
                </a:lnTo>
                <a:close/>
              </a:path>
            </a:pathLst>
          </a:custGeom>
          <a:solidFill>
            <a:srgbClr val="595959">
              <a:alpha val="7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0" name="object 140" descr=""/>
          <p:cNvSpPr/>
          <p:nvPr/>
        </p:nvSpPr>
        <p:spPr>
          <a:xfrm>
            <a:off x="8287029" y="4900218"/>
            <a:ext cx="753110" cy="374015"/>
          </a:xfrm>
          <a:custGeom>
            <a:avLst/>
            <a:gdLst/>
            <a:ahLst/>
            <a:cxnLst/>
            <a:rect l="l" t="t" r="r" b="b"/>
            <a:pathLst>
              <a:path w="753109" h="374014">
                <a:moveTo>
                  <a:pt x="331470" y="8597"/>
                </a:moveTo>
                <a:lnTo>
                  <a:pt x="290195" y="8597"/>
                </a:lnTo>
                <a:lnTo>
                  <a:pt x="290195" y="85534"/>
                </a:lnTo>
                <a:lnTo>
                  <a:pt x="217233" y="85534"/>
                </a:lnTo>
                <a:lnTo>
                  <a:pt x="204343" y="55867"/>
                </a:lnTo>
                <a:lnTo>
                  <a:pt x="197053" y="48564"/>
                </a:lnTo>
                <a:lnTo>
                  <a:pt x="181419" y="32931"/>
                </a:lnTo>
                <a:lnTo>
                  <a:pt x="178447" y="31559"/>
                </a:lnTo>
                <a:lnTo>
                  <a:pt x="178447" y="107886"/>
                </a:lnTo>
                <a:lnTo>
                  <a:pt x="173443" y="132575"/>
                </a:lnTo>
                <a:lnTo>
                  <a:pt x="159372" y="151244"/>
                </a:lnTo>
                <a:lnTo>
                  <a:pt x="137642" y="163080"/>
                </a:lnTo>
                <a:lnTo>
                  <a:pt x="109651" y="167208"/>
                </a:lnTo>
                <a:lnTo>
                  <a:pt x="81673" y="163080"/>
                </a:lnTo>
                <a:lnTo>
                  <a:pt x="59931" y="151244"/>
                </a:lnTo>
                <a:lnTo>
                  <a:pt x="45859" y="132575"/>
                </a:lnTo>
                <a:lnTo>
                  <a:pt x="40855" y="107886"/>
                </a:lnTo>
                <a:lnTo>
                  <a:pt x="45859" y="83210"/>
                </a:lnTo>
                <a:lnTo>
                  <a:pt x="59931" y="64528"/>
                </a:lnTo>
                <a:lnTo>
                  <a:pt x="81673" y="52705"/>
                </a:lnTo>
                <a:lnTo>
                  <a:pt x="109651" y="48564"/>
                </a:lnTo>
                <a:lnTo>
                  <a:pt x="137642" y="52705"/>
                </a:lnTo>
                <a:lnTo>
                  <a:pt x="159372" y="64528"/>
                </a:lnTo>
                <a:lnTo>
                  <a:pt x="173443" y="83210"/>
                </a:lnTo>
                <a:lnTo>
                  <a:pt x="178447" y="107886"/>
                </a:lnTo>
                <a:lnTo>
                  <a:pt x="178447" y="31559"/>
                </a:lnTo>
                <a:lnTo>
                  <a:pt x="149504" y="18135"/>
                </a:lnTo>
                <a:lnTo>
                  <a:pt x="109651" y="12890"/>
                </a:lnTo>
                <a:lnTo>
                  <a:pt x="64020" y="19939"/>
                </a:lnTo>
                <a:lnTo>
                  <a:pt x="29502" y="39598"/>
                </a:lnTo>
                <a:lnTo>
                  <a:pt x="7632" y="69646"/>
                </a:lnTo>
                <a:lnTo>
                  <a:pt x="0" y="107886"/>
                </a:lnTo>
                <a:lnTo>
                  <a:pt x="7632" y="146126"/>
                </a:lnTo>
                <a:lnTo>
                  <a:pt x="29502" y="176174"/>
                </a:lnTo>
                <a:lnTo>
                  <a:pt x="64020" y="195834"/>
                </a:lnTo>
                <a:lnTo>
                  <a:pt x="109651" y="202882"/>
                </a:lnTo>
                <a:lnTo>
                  <a:pt x="151053" y="197256"/>
                </a:lnTo>
                <a:lnTo>
                  <a:pt x="183769" y="181394"/>
                </a:lnTo>
                <a:lnTo>
                  <a:pt x="196977" y="167208"/>
                </a:lnTo>
                <a:lnTo>
                  <a:pt x="206641" y="156819"/>
                </a:lnTo>
                <a:lnTo>
                  <a:pt x="218478" y="125082"/>
                </a:lnTo>
                <a:lnTo>
                  <a:pt x="290195" y="125082"/>
                </a:lnTo>
                <a:lnTo>
                  <a:pt x="290195" y="212763"/>
                </a:lnTo>
                <a:lnTo>
                  <a:pt x="331470" y="212763"/>
                </a:lnTo>
                <a:lnTo>
                  <a:pt x="331470" y="125082"/>
                </a:lnTo>
                <a:lnTo>
                  <a:pt x="331470" y="85534"/>
                </a:lnTo>
                <a:lnTo>
                  <a:pt x="331470" y="8597"/>
                </a:lnTo>
                <a:close/>
              </a:path>
              <a:path w="753109" h="374014">
                <a:moveTo>
                  <a:pt x="361073" y="342582"/>
                </a:moveTo>
                <a:lnTo>
                  <a:pt x="325323" y="314642"/>
                </a:lnTo>
                <a:lnTo>
                  <a:pt x="283527" y="281978"/>
                </a:lnTo>
                <a:lnTo>
                  <a:pt x="287820" y="269798"/>
                </a:lnTo>
                <a:lnTo>
                  <a:pt x="291287" y="257098"/>
                </a:lnTo>
                <a:lnTo>
                  <a:pt x="293903" y="243827"/>
                </a:lnTo>
                <a:lnTo>
                  <a:pt x="295617" y="229958"/>
                </a:lnTo>
                <a:lnTo>
                  <a:pt x="255587" y="223939"/>
                </a:lnTo>
                <a:lnTo>
                  <a:pt x="248399" y="260959"/>
                </a:lnTo>
                <a:lnTo>
                  <a:pt x="233756" y="292506"/>
                </a:lnTo>
                <a:lnTo>
                  <a:pt x="213550" y="316306"/>
                </a:lnTo>
                <a:lnTo>
                  <a:pt x="189712" y="330111"/>
                </a:lnTo>
                <a:lnTo>
                  <a:pt x="172148" y="315506"/>
                </a:lnTo>
                <a:lnTo>
                  <a:pt x="133426" y="283260"/>
                </a:lnTo>
                <a:lnTo>
                  <a:pt x="137782" y="270764"/>
                </a:lnTo>
                <a:lnTo>
                  <a:pt x="141401" y="257746"/>
                </a:lnTo>
                <a:lnTo>
                  <a:pt x="144157" y="244157"/>
                </a:lnTo>
                <a:lnTo>
                  <a:pt x="144195" y="243827"/>
                </a:lnTo>
                <a:lnTo>
                  <a:pt x="145935" y="229958"/>
                </a:lnTo>
                <a:lnTo>
                  <a:pt x="106324" y="223939"/>
                </a:lnTo>
                <a:lnTo>
                  <a:pt x="97764" y="264807"/>
                </a:lnTo>
                <a:lnTo>
                  <a:pt x="80048" y="298411"/>
                </a:lnTo>
                <a:lnTo>
                  <a:pt x="55778" y="321868"/>
                </a:lnTo>
                <a:lnTo>
                  <a:pt x="27520" y="332270"/>
                </a:lnTo>
                <a:lnTo>
                  <a:pt x="27520" y="370954"/>
                </a:lnTo>
                <a:lnTo>
                  <a:pt x="52882" y="365798"/>
                </a:lnTo>
                <a:lnTo>
                  <a:pt x="76619" y="354507"/>
                </a:lnTo>
                <a:lnTo>
                  <a:pt x="97993" y="337591"/>
                </a:lnTo>
                <a:lnTo>
                  <a:pt x="116332" y="315506"/>
                </a:lnTo>
                <a:lnTo>
                  <a:pt x="178041" y="370954"/>
                </a:lnTo>
                <a:lnTo>
                  <a:pt x="203644" y="365963"/>
                </a:lnTo>
                <a:lnTo>
                  <a:pt x="227558" y="354507"/>
                </a:lnTo>
                <a:lnTo>
                  <a:pt x="248920" y="337286"/>
                </a:lnTo>
                <a:lnTo>
                  <a:pt x="254723" y="330111"/>
                </a:lnTo>
                <a:lnTo>
                  <a:pt x="267258" y="314642"/>
                </a:lnTo>
                <a:lnTo>
                  <a:pt x="337312" y="373532"/>
                </a:lnTo>
                <a:lnTo>
                  <a:pt x="361073" y="342582"/>
                </a:lnTo>
                <a:close/>
              </a:path>
              <a:path w="753109" h="374014">
                <a:moveTo>
                  <a:pt x="727989" y="231686"/>
                </a:moveTo>
                <a:lnTo>
                  <a:pt x="687552" y="231686"/>
                </a:lnTo>
                <a:lnTo>
                  <a:pt x="687552" y="266065"/>
                </a:lnTo>
                <a:lnTo>
                  <a:pt x="687552" y="299173"/>
                </a:lnTo>
                <a:lnTo>
                  <a:pt x="687552" y="337858"/>
                </a:lnTo>
                <a:lnTo>
                  <a:pt x="462813" y="337858"/>
                </a:lnTo>
                <a:lnTo>
                  <a:pt x="462813" y="299173"/>
                </a:lnTo>
                <a:lnTo>
                  <a:pt x="687552" y="299173"/>
                </a:lnTo>
                <a:lnTo>
                  <a:pt x="687552" y="266065"/>
                </a:lnTo>
                <a:lnTo>
                  <a:pt x="462813" y="266065"/>
                </a:lnTo>
                <a:lnTo>
                  <a:pt x="462813" y="231686"/>
                </a:lnTo>
                <a:lnTo>
                  <a:pt x="421944" y="231686"/>
                </a:lnTo>
                <a:lnTo>
                  <a:pt x="421944" y="371386"/>
                </a:lnTo>
                <a:lnTo>
                  <a:pt x="727989" y="371386"/>
                </a:lnTo>
                <a:lnTo>
                  <a:pt x="727989" y="337858"/>
                </a:lnTo>
                <a:lnTo>
                  <a:pt x="727989" y="299173"/>
                </a:lnTo>
                <a:lnTo>
                  <a:pt x="727989" y="266065"/>
                </a:lnTo>
                <a:lnTo>
                  <a:pt x="727989" y="231686"/>
                </a:lnTo>
                <a:close/>
              </a:path>
              <a:path w="753109" h="374014">
                <a:moveTo>
                  <a:pt x="741756" y="109601"/>
                </a:moveTo>
                <a:lnTo>
                  <a:pt x="661619" y="76936"/>
                </a:lnTo>
                <a:lnTo>
                  <a:pt x="594156" y="49428"/>
                </a:lnTo>
                <a:lnTo>
                  <a:pt x="599694" y="39522"/>
                </a:lnTo>
                <a:lnTo>
                  <a:pt x="604367" y="29171"/>
                </a:lnTo>
                <a:lnTo>
                  <a:pt x="608101" y="18415"/>
                </a:lnTo>
                <a:lnTo>
                  <a:pt x="610831" y="7302"/>
                </a:lnTo>
                <a:lnTo>
                  <a:pt x="569556" y="0"/>
                </a:lnTo>
                <a:lnTo>
                  <a:pt x="548538" y="42697"/>
                </a:lnTo>
                <a:lnTo>
                  <a:pt x="510552" y="75653"/>
                </a:lnTo>
                <a:lnTo>
                  <a:pt x="462254" y="97320"/>
                </a:lnTo>
                <a:lnTo>
                  <a:pt x="410273" y="106172"/>
                </a:lnTo>
                <a:lnTo>
                  <a:pt x="410273" y="141414"/>
                </a:lnTo>
                <a:lnTo>
                  <a:pt x="455549" y="136359"/>
                </a:lnTo>
                <a:lnTo>
                  <a:pt x="499135" y="123520"/>
                </a:lnTo>
                <a:lnTo>
                  <a:pt x="538746" y="103517"/>
                </a:lnTo>
                <a:lnTo>
                  <a:pt x="572046" y="76936"/>
                </a:lnTo>
                <a:lnTo>
                  <a:pt x="727989" y="141846"/>
                </a:lnTo>
                <a:lnTo>
                  <a:pt x="741756" y="109601"/>
                </a:lnTo>
                <a:close/>
              </a:path>
              <a:path w="753109" h="374014">
                <a:moveTo>
                  <a:pt x="753008" y="170218"/>
                </a:moveTo>
                <a:lnTo>
                  <a:pt x="397344" y="170218"/>
                </a:lnTo>
                <a:lnTo>
                  <a:pt x="397344" y="204177"/>
                </a:lnTo>
                <a:lnTo>
                  <a:pt x="753008" y="204177"/>
                </a:lnTo>
                <a:lnTo>
                  <a:pt x="753008" y="170218"/>
                </a:lnTo>
                <a:close/>
              </a:path>
            </a:pathLst>
          </a:custGeom>
          <a:solidFill>
            <a:srgbClr val="595959">
              <a:alpha val="7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1" name="object 141" descr=""/>
          <p:cNvSpPr/>
          <p:nvPr/>
        </p:nvSpPr>
        <p:spPr>
          <a:xfrm>
            <a:off x="9105921" y="4908805"/>
            <a:ext cx="312420" cy="367665"/>
          </a:xfrm>
          <a:custGeom>
            <a:avLst/>
            <a:gdLst/>
            <a:ahLst/>
            <a:cxnLst/>
            <a:rect l="l" t="t" r="r" b="b"/>
            <a:pathLst>
              <a:path w="312420" h="367664">
                <a:moveTo>
                  <a:pt x="270599" y="367516"/>
                </a:moveTo>
                <a:lnTo>
                  <a:pt x="270599" y="0"/>
                </a:lnTo>
                <a:lnTo>
                  <a:pt x="311877" y="0"/>
                </a:lnTo>
                <a:lnTo>
                  <a:pt x="311877" y="367086"/>
                </a:lnTo>
                <a:lnTo>
                  <a:pt x="270599" y="367516"/>
                </a:lnTo>
                <a:close/>
              </a:path>
              <a:path w="312420" h="367664">
                <a:moveTo>
                  <a:pt x="145515" y="345164"/>
                </a:moveTo>
                <a:lnTo>
                  <a:pt x="0" y="345164"/>
                </a:lnTo>
                <a:lnTo>
                  <a:pt x="0" y="11175"/>
                </a:lnTo>
                <a:lnTo>
                  <a:pt x="42111" y="11175"/>
                </a:lnTo>
                <a:lnTo>
                  <a:pt x="42111" y="306049"/>
                </a:lnTo>
                <a:lnTo>
                  <a:pt x="237660" y="306049"/>
                </a:lnTo>
                <a:lnTo>
                  <a:pt x="237660" y="327111"/>
                </a:lnTo>
                <a:lnTo>
                  <a:pt x="218924" y="334647"/>
                </a:lnTo>
                <a:lnTo>
                  <a:pt x="196278" y="340329"/>
                </a:lnTo>
                <a:lnTo>
                  <a:pt x="171287" y="343915"/>
                </a:lnTo>
                <a:lnTo>
                  <a:pt x="145515" y="345164"/>
                </a:lnTo>
                <a:close/>
              </a:path>
              <a:path w="312420" h="367664">
                <a:moveTo>
                  <a:pt x="237660" y="306049"/>
                </a:moveTo>
                <a:lnTo>
                  <a:pt x="145515" y="306049"/>
                </a:lnTo>
                <a:lnTo>
                  <a:pt x="171111" y="304739"/>
                </a:lnTo>
                <a:lnTo>
                  <a:pt x="196122" y="301052"/>
                </a:lnTo>
                <a:lnTo>
                  <a:pt x="218865" y="295349"/>
                </a:lnTo>
                <a:lnTo>
                  <a:pt x="237660" y="287995"/>
                </a:lnTo>
                <a:lnTo>
                  <a:pt x="237660" y="306049"/>
                </a:lnTo>
                <a:close/>
              </a:path>
            </a:pathLst>
          </a:custGeom>
          <a:solidFill>
            <a:srgbClr val="595959">
              <a:alpha val="7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2" name="object 142" descr=""/>
          <p:cNvSpPr/>
          <p:nvPr/>
        </p:nvSpPr>
        <p:spPr>
          <a:xfrm>
            <a:off x="9503271" y="4908816"/>
            <a:ext cx="444500" cy="367665"/>
          </a:xfrm>
          <a:custGeom>
            <a:avLst/>
            <a:gdLst/>
            <a:ahLst/>
            <a:cxnLst/>
            <a:rect l="l" t="t" r="r" b="b"/>
            <a:pathLst>
              <a:path w="444500" h="367664">
                <a:moveTo>
                  <a:pt x="233489" y="288848"/>
                </a:moveTo>
                <a:lnTo>
                  <a:pt x="214693" y="296138"/>
                </a:lnTo>
                <a:lnTo>
                  <a:pt x="191947" y="301688"/>
                </a:lnTo>
                <a:lnTo>
                  <a:pt x="166941" y="305231"/>
                </a:lnTo>
                <a:lnTo>
                  <a:pt x="141338" y="306476"/>
                </a:lnTo>
                <a:lnTo>
                  <a:pt x="42113" y="306476"/>
                </a:lnTo>
                <a:lnTo>
                  <a:pt x="42113" y="52006"/>
                </a:lnTo>
                <a:lnTo>
                  <a:pt x="205549" y="52006"/>
                </a:lnTo>
                <a:lnTo>
                  <a:pt x="205549" y="13322"/>
                </a:lnTo>
                <a:lnTo>
                  <a:pt x="0" y="13322"/>
                </a:lnTo>
                <a:lnTo>
                  <a:pt x="0" y="345160"/>
                </a:lnTo>
                <a:lnTo>
                  <a:pt x="139255" y="345160"/>
                </a:lnTo>
                <a:lnTo>
                  <a:pt x="165354" y="343979"/>
                </a:lnTo>
                <a:lnTo>
                  <a:pt x="191058" y="340537"/>
                </a:lnTo>
                <a:lnTo>
                  <a:pt x="214426" y="335000"/>
                </a:lnTo>
                <a:lnTo>
                  <a:pt x="233489" y="327533"/>
                </a:lnTo>
                <a:lnTo>
                  <a:pt x="233489" y="306476"/>
                </a:lnTo>
                <a:lnTo>
                  <a:pt x="233489" y="288848"/>
                </a:lnTo>
                <a:close/>
              </a:path>
              <a:path w="444500" h="367664">
                <a:moveTo>
                  <a:pt x="355650" y="148717"/>
                </a:moveTo>
                <a:lnTo>
                  <a:pt x="305625" y="148717"/>
                </a:lnTo>
                <a:lnTo>
                  <a:pt x="305625" y="0"/>
                </a:lnTo>
                <a:lnTo>
                  <a:pt x="264337" y="0"/>
                </a:lnTo>
                <a:lnTo>
                  <a:pt x="264337" y="367080"/>
                </a:lnTo>
                <a:lnTo>
                  <a:pt x="305625" y="367080"/>
                </a:lnTo>
                <a:lnTo>
                  <a:pt x="305625" y="189560"/>
                </a:lnTo>
                <a:lnTo>
                  <a:pt x="355650" y="189560"/>
                </a:lnTo>
                <a:lnTo>
                  <a:pt x="355650" y="148717"/>
                </a:lnTo>
                <a:close/>
              </a:path>
              <a:path w="444500" h="367664">
                <a:moveTo>
                  <a:pt x="444461" y="333121"/>
                </a:moveTo>
                <a:lnTo>
                  <a:pt x="442252" y="321106"/>
                </a:lnTo>
                <a:lnTo>
                  <a:pt x="436130" y="311416"/>
                </a:lnTo>
                <a:lnTo>
                  <a:pt x="426872" y="304952"/>
                </a:lnTo>
                <a:lnTo>
                  <a:pt x="415277" y="302602"/>
                </a:lnTo>
                <a:lnTo>
                  <a:pt x="403618" y="304952"/>
                </a:lnTo>
                <a:lnTo>
                  <a:pt x="394220" y="311416"/>
                </a:lnTo>
                <a:lnTo>
                  <a:pt x="387959" y="321106"/>
                </a:lnTo>
                <a:lnTo>
                  <a:pt x="385673" y="333121"/>
                </a:lnTo>
                <a:lnTo>
                  <a:pt x="387959" y="345147"/>
                </a:lnTo>
                <a:lnTo>
                  <a:pt x="394220" y="354838"/>
                </a:lnTo>
                <a:lnTo>
                  <a:pt x="403618" y="361289"/>
                </a:lnTo>
                <a:lnTo>
                  <a:pt x="415277" y="363639"/>
                </a:lnTo>
                <a:lnTo>
                  <a:pt x="426872" y="361289"/>
                </a:lnTo>
                <a:lnTo>
                  <a:pt x="436130" y="354838"/>
                </a:lnTo>
                <a:lnTo>
                  <a:pt x="442252" y="345147"/>
                </a:lnTo>
                <a:lnTo>
                  <a:pt x="444461" y="333121"/>
                </a:lnTo>
                <a:close/>
              </a:path>
            </a:pathLst>
          </a:custGeom>
          <a:solidFill>
            <a:srgbClr val="595959">
              <a:alpha val="79998"/>
            </a:srgbClr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43" name="object 143" descr=""/>
          <p:cNvGrpSpPr/>
          <p:nvPr/>
        </p:nvGrpSpPr>
        <p:grpSpPr>
          <a:xfrm>
            <a:off x="2916888" y="4061237"/>
            <a:ext cx="855980" cy="854710"/>
            <a:chOff x="2916888" y="4061237"/>
            <a:chExt cx="855980" cy="854710"/>
          </a:xfrm>
        </p:grpSpPr>
        <p:sp>
          <p:nvSpPr>
            <p:cNvPr id="144" name="object 144" descr=""/>
            <p:cNvSpPr/>
            <p:nvPr/>
          </p:nvSpPr>
          <p:spPr>
            <a:xfrm>
              <a:off x="2916888" y="4061237"/>
              <a:ext cx="855980" cy="854710"/>
            </a:xfrm>
            <a:custGeom>
              <a:avLst/>
              <a:gdLst/>
              <a:ahLst/>
              <a:cxnLst/>
              <a:rect l="l" t="t" r="r" b="b"/>
              <a:pathLst>
                <a:path w="855979" h="854710">
                  <a:moveTo>
                    <a:pt x="452516" y="854386"/>
                  </a:moveTo>
                  <a:lnTo>
                    <a:pt x="403286" y="854386"/>
                  </a:lnTo>
                  <a:lnTo>
                    <a:pt x="354308" y="848724"/>
                  </a:lnTo>
                  <a:lnTo>
                    <a:pt x="306089" y="837400"/>
                  </a:lnTo>
                  <a:lnTo>
                    <a:pt x="259135" y="820414"/>
                  </a:lnTo>
                  <a:lnTo>
                    <a:pt x="213950" y="797766"/>
                  </a:lnTo>
                  <a:lnTo>
                    <a:pt x="171744" y="769959"/>
                  </a:lnTo>
                  <a:lnTo>
                    <a:pt x="133556" y="737788"/>
                  </a:lnTo>
                  <a:lnTo>
                    <a:pt x="99640" y="701692"/>
                  </a:lnTo>
                  <a:lnTo>
                    <a:pt x="70248" y="662107"/>
                  </a:lnTo>
                  <a:lnTo>
                    <a:pt x="45633" y="619472"/>
                  </a:lnTo>
                  <a:lnTo>
                    <a:pt x="26047" y="574226"/>
                  </a:lnTo>
                  <a:lnTo>
                    <a:pt x="11745" y="526805"/>
                  </a:lnTo>
                  <a:lnTo>
                    <a:pt x="2978" y="477648"/>
                  </a:lnTo>
                  <a:lnTo>
                    <a:pt x="0" y="427193"/>
                  </a:lnTo>
                  <a:lnTo>
                    <a:pt x="2978" y="376738"/>
                  </a:lnTo>
                  <a:lnTo>
                    <a:pt x="11745" y="327581"/>
                  </a:lnTo>
                  <a:lnTo>
                    <a:pt x="26047" y="280160"/>
                  </a:lnTo>
                  <a:lnTo>
                    <a:pt x="45633" y="234914"/>
                  </a:lnTo>
                  <a:lnTo>
                    <a:pt x="70248" y="192279"/>
                  </a:lnTo>
                  <a:lnTo>
                    <a:pt x="99640" y="152694"/>
                  </a:lnTo>
                  <a:lnTo>
                    <a:pt x="133556" y="116597"/>
                  </a:lnTo>
                  <a:lnTo>
                    <a:pt x="171744" y="84427"/>
                  </a:lnTo>
                  <a:lnTo>
                    <a:pt x="213950" y="56620"/>
                  </a:lnTo>
                  <a:lnTo>
                    <a:pt x="259135" y="33972"/>
                  </a:lnTo>
                  <a:lnTo>
                    <a:pt x="306089" y="16986"/>
                  </a:lnTo>
                  <a:lnTo>
                    <a:pt x="354308" y="5662"/>
                  </a:lnTo>
                  <a:lnTo>
                    <a:pt x="403286" y="0"/>
                  </a:lnTo>
                  <a:lnTo>
                    <a:pt x="452516" y="0"/>
                  </a:lnTo>
                  <a:lnTo>
                    <a:pt x="501493" y="5662"/>
                  </a:lnTo>
                  <a:lnTo>
                    <a:pt x="549712" y="16986"/>
                  </a:lnTo>
                  <a:lnTo>
                    <a:pt x="596667" y="33972"/>
                  </a:lnTo>
                  <a:lnTo>
                    <a:pt x="641851" y="56620"/>
                  </a:lnTo>
                  <a:lnTo>
                    <a:pt x="684057" y="84427"/>
                  </a:lnTo>
                  <a:lnTo>
                    <a:pt x="722245" y="116597"/>
                  </a:lnTo>
                  <a:lnTo>
                    <a:pt x="756161" y="152694"/>
                  </a:lnTo>
                  <a:lnTo>
                    <a:pt x="785553" y="192279"/>
                  </a:lnTo>
                  <a:lnTo>
                    <a:pt x="810169" y="234914"/>
                  </a:lnTo>
                  <a:lnTo>
                    <a:pt x="829754" y="280160"/>
                  </a:lnTo>
                  <a:lnTo>
                    <a:pt x="844056" y="327581"/>
                  </a:lnTo>
                  <a:lnTo>
                    <a:pt x="852823" y="376738"/>
                  </a:lnTo>
                  <a:lnTo>
                    <a:pt x="855802" y="427193"/>
                  </a:lnTo>
                  <a:lnTo>
                    <a:pt x="852823" y="477648"/>
                  </a:lnTo>
                  <a:lnTo>
                    <a:pt x="844056" y="526805"/>
                  </a:lnTo>
                  <a:lnTo>
                    <a:pt x="829754" y="574226"/>
                  </a:lnTo>
                  <a:lnTo>
                    <a:pt x="810169" y="619472"/>
                  </a:lnTo>
                  <a:lnTo>
                    <a:pt x="785553" y="662107"/>
                  </a:lnTo>
                  <a:lnTo>
                    <a:pt x="756161" y="701692"/>
                  </a:lnTo>
                  <a:lnTo>
                    <a:pt x="722245" y="737788"/>
                  </a:lnTo>
                  <a:lnTo>
                    <a:pt x="684057" y="769959"/>
                  </a:lnTo>
                  <a:lnTo>
                    <a:pt x="641851" y="797766"/>
                  </a:lnTo>
                  <a:lnTo>
                    <a:pt x="596667" y="820414"/>
                  </a:lnTo>
                  <a:lnTo>
                    <a:pt x="549712" y="837400"/>
                  </a:lnTo>
                  <a:lnTo>
                    <a:pt x="501493" y="848724"/>
                  </a:lnTo>
                  <a:lnTo>
                    <a:pt x="452516" y="854386"/>
                  </a:lnTo>
                  <a:close/>
                </a:path>
              </a:pathLst>
            </a:custGeom>
            <a:solidFill>
              <a:srgbClr val="69249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5" name="object 145" descr=""/>
            <p:cNvSpPr/>
            <p:nvPr/>
          </p:nvSpPr>
          <p:spPr>
            <a:xfrm>
              <a:off x="3135236" y="4309744"/>
              <a:ext cx="388620" cy="340360"/>
            </a:xfrm>
            <a:custGeom>
              <a:avLst/>
              <a:gdLst/>
              <a:ahLst/>
              <a:cxnLst/>
              <a:rect l="l" t="t" r="r" b="b"/>
              <a:pathLst>
                <a:path w="388620" h="340360">
                  <a:moveTo>
                    <a:pt x="237794" y="170294"/>
                  </a:moveTo>
                  <a:lnTo>
                    <a:pt x="231940" y="108991"/>
                  </a:lnTo>
                  <a:lnTo>
                    <a:pt x="216103" y="63119"/>
                  </a:lnTo>
                  <a:lnTo>
                    <a:pt x="215480" y="61302"/>
                  </a:lnTo>
                  <a:lnTo>
                    <a:pt x="190055" y="27241"/>
                  </a:lnTo>
                  <a:lnTo>
                    <a:pt x="172250" y="16129"/>
                  </a:lnTo>
                  <a:lnTo>
                    <a:pt x="172250" y="170294"/>
                  </a:lnTo>
                  <a:lnTo>
                    <a:pt x="168198" y="217970"/>
                  </a:lnTo>
                  <a:lnTo>
                    <a:pt x="157010" y="251231"/>
                  </a:lnTo>
                  <a:lnTo>
                    <a:pt x="140093" y="270725"/>
                  </a:lnTo>
                  <a:lnTo>
                    <a:pt x="118897" y="277075"/>
                  </a:lnTo>
                  <a:lnTo>
                    <a:pt x="97701" y="270725"/>
                  </a:lnTo>
                  <a:lnTo>
                    <a:pt x="80797" y="251231"/>
                  </a:lnTo>
                  <a:lnTo>
                    <a:pt x="69596" y="217970"/>
                  </a:lnTo>
                  <a:lnTo>
                    <a:pt x="65544" y="170294"/>
                  </a:lnTo>
                  <a:lnTo>
                    <a:pt x="69596" y="122402"/>
                  </a:lnTo>
                  <a:lnTo>
                    <a:pt x="80797" y="89014"/>
                  </a:lnTo>
                  <a:lnTo>
                    <a:pt x="97701" y="69481"/>
                  </a:lnTo>
                  <a:lnTo>
                    <a:pt x="118897" y="63119"/>
                  </a:lnTo>
                  <a:lnTo>
                    <a:pt x="140093" y="69481"/>
                  </a:lnTo>
                  <a:lnTo>
                    <a:pt x="157010" y="89014"/>
                  </a:lnTo>
                  <a:lnTo>
                    <a:pt x="168198" y="122402"/>
                  </a:lnTo>
                  <a:lnTo>
                    <a:pt x="172250" y="170294"/>
                  </a:lnTo>
                  <a:lnTo>
                    <a:pt x="172250" y="16129"/>
                  </a:lnTo>
                  <a:lnTo>
                    <a:pt x="157314" y="6807"/>
                  </a:lnTo>
                  <a:lnTo>
                    <a:pt x="118897" y="0"/>
                  </a:lnTo>
                  <a:lnTo>
                    <a:pt x="80492" y="6807"/>
                  </a:lnTo>
                  <a:lnTo>
                    <a:pt x="47739" y="27241"/>
                  </a:lnTo>
                  <a:lnTo>
                    <a:pt x="22313" y="61302"/>
                  </a:lnTo>
                  <a:lnTo>
                    <a:pt x="5854" y="108991"/>
                  </a:lnTo>
                  <a:lnTo>
                    <a:pt x="0" y="170294"/>
                  </a:lnTo>
                  <a:lnTo>
                    <a:pt x="5854" y="231406"/>
                  </a:lnTo>
                  <a:lnTo>
                    <a:pt x="22313" y="278980"/>
                  </a:lnTo>
                  <a:lnTo>
                    <a:pt x="47739" y="312978"/>
                  </a:lnTo>
                  <a:lnTo>
                    <a:pt x="80492" y="333387"/>
                  </a:lnTo>
                  <a:lnTo>
                    <a:pt x="118897" y="340194"/>
                  </a:lnTo>
                  <a:lnTo>
                    <a:pt x="157314" y="333387"/>
                  </a:lnTo>
                  <a:lnTo>
                    <a:pt x="190055" y="312978"/>
                  </a:lnTo>
                  <a:lnTo>
                    <a:pt x="215480" y="278980"/>
                  </a:lnTo>
                  <a:lnTo>
                    <a:pt x="216141" y="277075"/>
                  </a:lnTo>
                  <a:lnTo>
                    <a:pt x="231940" y="231406"/>
                  </a:lnTo>
                  <a:lnTo>
                    <a:pt x="237794" y="170294"/>
                  </a:lnTo>
                  <a:close/>
                </a:path>
                <a:path w="388620" h="340360">
                  <a:moveTo>
                    <a:pt x="388327" y="9080"/>
                  </a:moveTo>
                  <a:lnTo>
                    <a:pt x="264477" y="9080"/>
                  </a:lnTo>
                  <a:lnTo>
                    <a:pt x="264477" y="71285"/>
                  </a:lnTo>
                  <a:lnTo>
                    <a:pt x="319354" y="71285"/>
                  </a:lnTo>
                  <a:lnTo>
                    <a:pt x="319354" y="331774"/>
                  </a:lnTo>
                  <a:lnTo>
                    <a:pt x="388327" y="331774"/>
                  </a:lnTo>
                  <a:lnTo>
                    <a:pt x="388327" y="71285"/>
                  </a:lnTo>
                  <a:lnTo>
                    <a:pt x="388327" y="908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46" name="object 146" descr=""/>
          <p:cNvGrpSpPr/>
          <p:nvPr/>
        </p:nvGrpSpPr>
        <p:grpSpPr>
          <a:xfrm>
            <a:off x="2916888" y="6483370"/>
            <a:ext cx="855980" cy="854710"/>
            <a:chOff x="2916888" y="6483370"/>
            <a:chExt cx="855980" cy="854710"/>
          </a:xfrm>
        </p:grpSpPr>
        <p:sp>
          <p:nvSpPr>
            <p:cNvPr id="147" name="object 147" descr=""/>
            <p:cNvSpPr/>
            <p:nvPr/>
          </p:nvSpPr>
          <p:spPr>
            <a:xfrm>
              <a:off x="2916888" y="6483370"/>
              <a:ext cx="855980" cy="854710"/>
            </a:xfrm>
            <a:custGeom>
              <a:avLst/>
              <a:gdLst/>
              <a:ahLst/>
              <a:cxnLst/>
              <a:rect l="l" t="t" r="r" b="b"/>
              <a:pathLst>
                <a:path w="855979" h="854709">
                  <a:moveTo>
                    <a:pt x="452516" y="854386"/>
                  </a:moveTo>
                  <a:lnTo>
                    <a:pt x="403286" y="854386"/>
                  </a:lnTo>
                  <a:lnTo>
                    <a:pt x="354308" y="848724"/>
                  </a:lnTo>
                  <a:lnTo>
                    <a:pt x="306089" y="837400"/>
                  </a:lnTo>
                  <a:lnTo>
                    <a:pt x="259135" y="820414"/>
                  </a:lnTo>
                  <a:lnTo>
                    <a:pt x="213950" y="797766"/>
                  </a:lnTo>
                  <a:lnTo>
                    <a:pt x="171744" y="769959"/>
                  </a:lnTo>
                  <a:lnTo>
                    <a:pt x="133556" y="737788"/>
                  </a:lnTo>
                  <a:lnTo>
                    <a:pt x="99640" y="701692"/>
                  </a:lnTo>
                  <a:lnTo>
                    <a:pt x="70248" y="662107"/>
                  </a:lnTo>
                  <a:lnTo>
                    <a:pt x="45633" y="619472"/>
                  </a:lnTo>
                  <a:lnTo>
                    <a:pt x="26047" y="574226"/>
                  </a:lnTo>
                  <a:lnTo>
                    <a:pt x="11745" y="526805"/>
                  </a:lnTo>
                  <a:lnTo>
                    <a:pt x="2978" y="477648"/>
                  </a:lnTo>
                  <a:lnTo>
                    <a:pt x="0" y="427193"/>
                  </a:lnTo>
                  <a:lnTo>
                    <a:pt x="2978" y="376738"/>
                  </a:lnTo>
                  <a:lnTo>
                    <a:pt x="11745" y="327581"/>
                  </a:lnTo>
                  <a:lnTo>
                    <a:pt x="26047" y="280160"/>
                  </a:lnTo>
                  <a:lnTo>
                    <a:pt x="45633" y="234914"/>
                  </a:lnTo>
                  <a:lnTo>
                    <a:pt x="70248" y="192279"/>
                  </a:lnTo>
                  <a:lnTo>
                    <a:pt x="99640" y="152694"/>
                  </a:lnTo>
                  <a:lnTo>
                    <a:pt x="133556" y="116597"/>
                  </a:lnTo>
                  <a:lnTo>
                    <a:pt x="171744" y="84427"/>
                  </a:lnTo>
                  <a:lnTo>
                    <a:pt x="213950" y="56620"/>
                  </a:lnTo>
                  <a:lnTo>
                    <a:pt x="259135" y="33972"/>
                  </a:lnTo>
                  <a:lnTo>
                    <a:pt x="306089" y="16986"/>
                  </a:lnTo>
                  <a:lnTo>
                    <a:pt x="354308" y="5662"/>
                  </a:lnTo>
                  <a:lnTo>
                    <a:pt x="403286" y="0"/>
                  </a:lnTo>
                  <a:lnTo>
                    <a:pt x="452516" y="0"/>
                  </a:lnTo>
                  <a:lnTo>
                    <a:pt x="501493" y="5662"/>
                  </a:lnTo>
                  <a:lnTo>
                    <a:pt x="549712" y="16986"/>
                  </a:lnTo>
                  <a:lnTo>
                    <a:pt x="596667" y="33972"/>
                  </a:lnTo>
                  <a:lnTo>
                    <a:pt x="641851" y="56620"/>
                  </a:lnTo>
                  <a:lnTo>
                    <a:pt x="684057" y="84427"/>
                  </a:lnTo>
                  <a:lnTo>
                    <a:pt x="722245" y="116597"/>
                  </a:lnTo>
                  <a:lnTo>
                    <a:pt x="756161" y="152694"/>
                  </a:lnTo>
                  <a:lnTo>
                    <a:pt x="785553" y="192279"/>
                  </a:lnTo>
                  <a:lnTo>
                    <a:pt x="810169" y="234914"/>
                  </a:lnTo>
                  <a:lnTo>
                    <a:pt x="829754" y="280160"/>
                  </a:lnTo>
                  <a:lnTo>
                    <a:pt x="844056" y="327581"/>
                  </a:lnTo>
                  <a:lnTo>
                    <a:pt x="852823" y="376738"/>
                  </a:lnTo>
                  <a:lnTo>
                    <a:pt x="855802" y="427193"/>
                  </a:lnTo>
                  <a:lnTo>
                    <a:pt x="852823" y="477648"/>
                  </a:lnTo>
                  <a:lnTo>
                    <a:pt x="844056" y="526805"/>
                  </a:lnTo>
                  <a:lnTo>
                    <a:pt x="829754" y="574226"/>
                  </a:lnTo>
                  <a:lnTo>
                    <a:pt x="810169" y="619472"/>
                  </a:lnTo>
                  <a:lnTo>
                    <a:pt x="785553" y="662107"/>
                  </a:lnTo>
                  <a:lnTo>
                    <a:pt x="756161" y="701692"/>
                  </a:lnTo>
                  <a:lnTo>
                    <a:pt x="722245" y="737788"/>
                  </a:lnTo>
                  <a:lnTo>
                    <a:pt x="684057" y="769959"/>
                  </a:lnTo>
                  <a:lnTo>
                    <a:pt x="641851" y="797766"/>
                  </a:lnTo>
                  <a:lnTo>
                    <a:pt x="596667" y="820414"/>
                  </a:lnTo>
                  <a:lnTo>
                    <a:pt x="549712" y="837400"/>
                  </a:lnTo>
                  <a:lnTo>
                    <a:pt x="501493" y="848724"/>
                  </a:lnTo>
                  <a:lnTo>
                    <a:pt x="452516" y="854386"/>
                  </a:lnTo>
                  <a:close/>
                </a:path>
              </a:pathLst>
            </a:custGeom>
            <a:solidFill>
              <a:srgbClr val="69249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8" name="object 148" descr=""/>
            <p:cNvSpPr/>
            <p:nvPr/>
          </p:nvSpPr>
          <p:spPr>
            <a:xfrm>
              <a:off x="3090481" y="6731876"/>
              <a:ext cx="492759" cy="340360"/>
            </a:xfrm>
            <a:custGeom>
              <a:avLst/>
              <a:gdLst/>
              <a:ahLst/>
              <a:cxnLst/>
              <a:rect l="l" t="t" r="r" b="b"/>
              <a:pathLst>
                <a:path w="492760" h="340359">
                  <a:moveTo>
                    <a:pt x="237807" y="170294"/>
                  </a:moveTo>
                  <a:lnTo>
                    <a:pt x="231952" y="108991"/>
                  </a:lnTo>
                  <a:lnTo>
                    <a:pt x="216115" y="63119"/>
                  </a:lnTo>
                  <a:lnTo>
                    <a:pt x="190055" y="27254"/>
                  </a:lnTo>
                  <a:lnTo>
                    <a:pt x="172262" y="16154"/>
                  </a:lnTo>
                  <a:lnTo>
                    <a:pt x="172262" y="170294"/>
                  </a:lnTo>
                  <a:lnTo>
                    <a:pt x="168211" y="217970"/>
                  </a:lnTo>
                  <a:lnTo>
                    <a:pt x="157010" y="251231"/>
                  </a:lnTo>
                  <a:lnTo>
                    <a:pt x="140106" y="270725"/>
                  </a:lnTo>
                  <a:lnTo>
                    <a:pt x="118910" y="277088"/>
                  </a:lnTo>
                  <a:lnTo>
                    <a:pt x="97701" y="270725"/>
                  </a:lnTo>
                  <a:lnTo>
                    <a:pt x="80797" y="251231"/>
                  </a:lnTo>
                  <a:lnTo>
                    <a:pt x="69596" y="217970"/>
                  </a:lnTo>
                  <a:lnTo>
                    <a:pt x="65557" y="170294"/>
                  </a:lnTo>
                  <a:lnTo>
                    <a:pt x="69596" y="122402"/>
                  </a:lnTo>
                  <a:lnTo>
                    <a:pt x="80797" y="89027"/>
                  </a:lnTo>
                  <a:lnTo>
                    <a:pt x="97701" y="69481"/>
                  </a:lnTo>
                  <a:lnTo>
                    <a:pt x="118910" y="63119"/>
                  </a:lnTo>
                  <a:lnTo>
                    <a:pt x="140106" y="69481"/>
                  </a:lnTo>
                  <a:lnTo>
                    <a:pt x="157010" y="89027"/>
                  </a:lnTo>
                  <a:lnTo>
                    <a:pt x="168211" y="122402"/>
                  </a:lnTo>
                  <a:lnTo>
                    <a:pt x="172262" y="170294"/>
                  </a:lnTo>
                  <a:lnTo>
                    <a:pt x="172262" y="16154"/>
                  </a:lnTo>
                  <a:lnTo>
                    <a:pt x="157314" y="6819"/>
                  </a:lnTo>
                  <a:lnTo>
                    <a:pt x="118910" y="0"/>
                  </a:lnTo>
                  <a:lnTo>
                    <a:pt x="80492" y="6819"/>
                  </a:lnTo>
                  <a:lnTo>
                    <a:pt x="47752" y="27254"/>
                  </a:lnTo>
                  <a:lnTo>
                    <a:pt x="22326" y="61302"/>
                  </a:lnTo>
                  <a:lnTo>
                    <a:pt x="5854" y="108991"/>
                  </a:lnTo>
                  <a:lnTo>
                    <a:pt x="0" y="170294"/>
                  </a:lnTo>
                  <a:lnTo>
                    <a:pt x="5854" y="231406"/>
                  </a:lnTo>
                  <a:lnTo>
                    <a:pt x="22326" y="278980"/>
                  </a:lnTo>
                  <a:lnTo>
                    <a:pt x="47752" y="312978"/>
                  </a:lnTo>
                  <a:lnTo>
                    <a:pt x="80492" y="333387"/>
                  </a:lnTo>
                  <a:lnTo>
                    <a:pt x="118910" y="340194"/>
                  </a:lnTo>
                  <a:lnTo>
                    <a:pt x="157314" y="333387"/>
                  </a:lnTo>
                  <a:lnTo>
                    <a:pt x="190055" y="312978"/>
                  </a:lnTo>
                  <a:lnTo>
                    <a:pt x="215480" y="278980"/>
                  </a:lnTo>
                  <a:lnTo>
                    <a:pt x="216141" y="277088"/>
                  </a:lnTo>
                  <a:lnTo>
                    <a:pt x="231952" y="231406"/>
                  </a:lnTo>
                  <a:lnTo>
                    <a:pt x="237807" y="170294"/>
                  </a:lnTo>
                  <a:close/>
                </a:path>
                <a:path w="492760" h="340359">
                  <a:moveTo>
                    <a:pt x="492747" y="271132"/>
                  </a:moveTo>
                  <a:lnTo>
                    <a:pt x="371944" y="271132"/>
                  </a:lnTo>
                  <a:lnTo>
                    <a:pt x="416534" y="223100"/>
                  </a:lnTo>
                  <a:lnTo>
                    <a:pt x="450481" y="184073"/>
                  </a:lnTo>
                  <a:lnTo>
                    <a:pt x="472033" y="152984"/>
                  </a:lnTo>
                  <a:lnTo>
                    <a:pt x="483362" y="126580"/>
                  </a:lnTo>
                  <a:lnTo>
                    <a:pt x="486651" y="101625"/>
                  </a:lnTo>
                  <a:lnTo>
                    <a:pt x="479132" y="60960"/>
                  </a:lnTo>
                  <a:lnTo>
                    <a:pt x="457352" y="28778"/>
                  </a:lnTo>
                  <a:lnTo>
                    <a:pt x="422503" y="7620"/>
                  </a:lnTo>
                  <a:lnTo>
                    <a:pt x="375754" y="0"/>
                  </a:lnTo>
                  <a:lnTo>
                    <a:pt x="330657" y="8432"/>
                  </a:lnTo>
                  <a:lnTo>
                    <a:pt x="295351" y="31762"/>
                  </a:lnTo>
                  <a:lnTo>
                    <a:pt x="272326" y="66992"/>
                  </a:lnTo>
                  <a:lnTo>
                    <a:pt x="264096" y="111150"/>
                  </a:lnTo>
                  <a:lnTo>
                    <a:pt x="332308" y="111150"/>
                  </a:lnTo>
                  <a:lnTo>
                    <a:pt x="335140" y="93205"/>
                  </a:lnTo>
                  <a:lnTo>
                    <a:pt x="343458" y="77711"/>
                  </a:lnTo>
                  <a:lnTo>
                    <a:pt x="357073" y="66827"/>
                  </a:lnTo>
                  <a:lnTo>
                    <a:pt x="375754" y="62725"/>
                  </a:lnTo>
                  <a:lnTo>
                    <a:pt x="395122" y="65570"/>
                  </a:lnTo>
                  <a:lnTo>
                    <a:pt x="408381" y="73634"/>
                  </a:lnTo>
                  <a:lnTo>
                    <a:pt x="416001" y="86169"/>
                  </a:lnTo>
                  <a:lnTo>
                    <a:pt x="418439" y="102412"/>
                  </a:lnTo>
                  <a:lnTo>
                    <a:pt x="416483" y="116890"/>
                  </a:lnTo>
                  <a:lnTo>
                    <a:pt x="409384" y="133921"/>
                  </a:lnTo>
                  <a:lnTo>
                    <a:pt x="395287" y="155054"/>
                  </a:lnTo>
                  <a:lnTo>
                    <a:pt x="372325" y="181813"/>
                  </a:lnTo>
                  <a:lnTo>
                    <a:pt x="270573" y="290982"/>
                  </a:lnTo>
                  <a:lnTo>
                    <a:pt x="270573" y="332257"/>
                  </a:lnTo>
                  <a:lnTo>
                    <a:pt x="492747" y="332257"/>
                  </a:lnTo>
                  <a:lnTo>
                    <a:pt x="492747" y="27113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49" name="object 149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674528" y="2580777"/>
            <a:ext cx="165230" cy="217265"/>
          </a:xfrm>
          <a:prstGeom prst="rect">
            <a:avLst/>
          </a:prstGeom>
        </p:spPr>
      </p:pic>
      <p:grpSp>
        <p:nvGrpSpPr>
          <p:cNvPr id="150" name="object 150" descr=""/>
          <p:cNvGrpSpPr/>
          <p:nvPr/>
        </p:nvGrpSpPr>
        <p:grpSpPr>
          <a:xfrm>
            <a:off x="2946656" y="2575624"/>
            <a:ext cx="751205" cy="227329"/>
            <a:chOff x="2946656" y="2575624"/>
            <a:chExt cx="751205" cy="227329"/>
          </a:xfrm>
        </p:grpSpPr>
        <p:pic>
          <p:nvPicPr>
            <p:cNvPr id="151" name="object 151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946656" y="2580778"/>
              <a:ext cx="171282" cy="217265"/>
            </a:xfrm>
            <a:prstGeom prst="rect">
              <a:avLst/>
            </a:prstGeom>
          </p:spPr>
        </p:pic>
        <p:sp>
          <p:nvSpPr>
            <p:cNvPr id="152" name="object 152" descr=""/>
            <p:cNvSpPr/>
            <p:nvPr/>
          </p:nvSpPr>
          <p:spPr>
            <a:xfrm>
              <a:off x="3147403" y="2580309"/>
              <a:ext cx="152400" cy="218440"/>
            </a:xfrm>
            <a:custGeom>
              <a:avLst/>
              <a:gdLst/>
              <a:ahLst/>
              <a:cxnLst/>
              <a:rect l="l" t="t" r="r" b="b"/>
              <a:pathLst>
                <a:path w="152400" h="218439">
                  <a:moveTo>
                    <a:pt x="152069" y="192100"/>
                  </a:moveTo>
                  <a:lnTo>
                    <a:pt x="27622" y="192100"/>
                  </a:lnTo>
                  <a:lnTo>
                    <a:pt x="27622" y="119900"/>
                  </a:lnTo>
                  <a:lnTo>
                    <a:pt x="140500" y="119900"/>
                  </a:lnTo>
                  <a:lnTo>
                    <a:pt x="140500" y="94119"/>
                  </a:lnTo>
                  <a:lnTo>
                    <a:pt x="27622" y="94119"/>
                  </a:lnTo>
                  <a:lnTo>
                    <a:pt x="27622" y="25781"/>
                  </a:lnTo>
                  <a:lnTo>
                    <a:pt x="149707" y="25781"/>
                  </a:lnTo>
                  <a:lnTo>
                    <a:pt x="149707" y="0"/>
                  </a:lnTo>
                  <a:lnTo>
                    <a:pt x="0" y="0"/>
                  </a:lnTo>
                  <a:lnTo>
                    <a:pt x="0" y="25781"/>
                  </a:lnTo>
                  <a:lnTo>
                    <a:pt x="0" y="94119"/>
                  </a:lnTo>
                  <a:lnTo>
                    <a:pt x="0" y="119900"/>
                  </a:lnTo>
                  <a:lnTo>
                    <a:pt x="0" y="192100"/>
                  </a:lnTo>
                  <a:lnTo>
                    <a:pt x="0" y="217893"/>
                  </a:lnTo>
                  <a:lnTo>
                    <a:pt x="152069" y="217893"/>
                  </a:lnTo>
                  <a:lnTo>
                    <a:pt x="152069" y="192100"/>
                  </a:lnTo>
                  <a:close/>
                </a:path>
              </a:pathLst>
            </a:custGeom>
            <a:solidFill>
              <a:srgbClr val="9930A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53" name="object 153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325003" y="2575624"/>
              <a:ext cx="171545" cy="227301"/>
            </a:xfrm>
            <a:prstGeom prst="rect">
              <a:avLst/>
            </a:prstGeom>
          </p:spPr>
        </p:pic>
        <p:sp>
          <p:nvSpPr>
            <p:cNvPr id="154" name="object 154" descr=""/>
            <p:cNvSpPr/>
            <p:nvPr/>
          </p:nvSpPr>
          <p:spPr>
            <a:xfrm>
              <a:off x="3518903" y="2580309"/>
              <a:ext cx="179070" cy="218440"/>
            </a:xfrm>
            <a:custGeom>
              <a:avLst/>
              <a:gdLst/>
              <a:ahLst/>
              <a:cxnLst/>
              <a:rect l="l" t="t" r="r" b="b"/>
              <a:pathLst>
                <a:path w="179070" h="218439">
                  <a:moveTo>
                    <a:pt x="178917" y="0"/>
                  </a:moveTo>
                  <a:lnTo>
                    <a:pt x="0" y="0"/>
                  </a:lnTo>
                  <a:lnTo>
                    <a:pt x="0" y="25781"/>
                  </a:lnTo>
                  <a:lnTo>
                    <a:pt x="75780" y="25781"/>
                  </a:lnTo>
                  <a:lnTo>
                    <a:pt x="75780" y="217893"/>
                  </a:lnTo>
                  <a:lnTo>
                    <a:pt x="103403" y="217893"/>
                  </a:lnTo>
                  <a:lnTo>
                    <a:pt x="103403" y="25781"/>
                  </a:lnTo>
                  <a:lnTo>
                    <a:pt x="178917" y="25781"/>
                  </a:lnTo>
                  <a:lnTo>
                    <a:pt x="178917" y="0"/>
                  </a:lnTo>
                  <a:close/>
                </a:path>
              </a:pathLst>
            </a:custGeom>
            <a:solidFill>
              <a:srgbClr val="9930AE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55" name="object 155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3792191" y="2580777"/>
            <a:ext cx="165230" cy="217265"/>
          </a:xfrm>
          <a:prstGeom prst="rect">
            <a:avLst/>
          </a:prstGeom>
        </p:spPr>
      </p:pic>
      <p:grpSp>
        <p:nvGrpSpPr>
          <p:cNvPr id="156" name="object 156" descr=""/>
          <p:cNvGrpSpPr/>
          <p:nvPr/>
        </p:nvGrpSpPr>
        <p:grpSpPr>
          <a:xfrm>
            <a:off x="4047218" y="2580777"/>
            <a:ext cx="450850" cy="217804"/>
            <a:chOff x="4047218" y="2580777"/>
            <a:chExt cx="450850" cy="217804"/>
          </a:xfrm>
        </p:grpSpPr>
        <p:pic>
          <p:nvPicPr>
            <p:cNvPr id="157" name="object 157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047218" y="2580777"/>
              <a:ext cx="202591" cy="217265"/>
            </a:xfrm>
            <a:prstGeom prst="rect">
              <a:avLst/>
            </a:prstGeom>
          </p:spPr>
        </p:pic>
        <p:pic>
          <p:nvPicPr>
            <p:cNvPr id="158" name="object 158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277962" y="2580777"/>
              <a:ext cx="161547" cy="217265"/>
            </a:xfrm>
            <a:prstGeom prst="rect">
              <a:avLst/>
            </a:prstGeom>
          </p:spPr>
        </p:pic>
        <p:sp>
          <p:nvSpPr>
            <p:cNvPr id="159" name="object 159" descr=""/>
            <p:cNvSpPr/>
            <p:nvPr/>
          </p:nvSpPr>
          <p:spPr>
            <a:xfrm>
              <a:off x="4470029" y="2580777"/>
              <a:ext cx="27940" cy="217804"/>
            </a:xfrm>
            <a:custGeom>
              <a:avLst/>
              <a:gdLst/>
              <a:ahLst/>
              <a:cxnLst/>
              <a:rect l="l" t="t" r="r" b="b"/>
              <a:pathLst>
                <a:path w="27939" h="217805">
                  <a:moveTo>
                    <a:pt x="27626" y="217265"/>
                  </a:moveTo>
                  <a:lnTo>
                    <a:pt x="0" y="217265"/>
                  </a:lnTo>
                  <a:lnTo>
                    <a:pt x="0" y="0"/>
                  </a:lnTo>
                  <a:lnTo>
                    <a:pt x="27626" y="0"/>
                  </a:lnTo>
                  <a:lnTo>
                    <a:pt x="27626" y="217265"/>
                  </a:lnTo>
                  <a:close/>
                </a:path>
              </a:pathLst>
            </a:custGeom>
            <a:solidFill>
              <a:srgbClr val="9930AE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0" name="object 160" descr=""/>
          <p:cNvSpPr/>
          <p:nvPr/>
        </p:nvSpPr>
        <p:spPr>
          <a:xfrm>
            <a:off x="1112278" y="587895"/>
            <a:ext cx="296545" cy="194945"/>
          </a:xfrm>
          <a:custGeom>
            <a:avLst/>
            <a:gdLst/>
            <a:ahLst/>
            <a:cxnLst/>
            <a:rect l="l" t="t" r="r" b="b"/>
            <a:pathLst>
              <a:path w="296544" h="194945">
                <a:moveTo>
                  <a:pt x="75577" y="0"/>
                </a:moveTo>
                <a:lnTo>
                  <a:pt x="0" y="0"/>
                </a:lnTo>
                <a:lnTo>
                  <a:pt x="0" y="37388"/>
                </a:lnTo>
                <a:lnTo>
                  <a:pt x="33489" y="37388"/>
                </a:lnTo>
                <a:lnTo>
                  <a:pt x="33489" y="194691"/>
                </a:lnTo>
                <a:lnTo>
                  <a:pt x="75577" y="194691"/>
                </a:lnTo>
                <a:lnTo>
                  <a:pt x="75577" y="37388"/>
                </a:lnTo>
                <a:lnTo>
                  <a:pt x="75577" y="0"/>
                </a:lnTo>
                <a:close/>
              </a:path>
              <a:path w="296544" h="194945">
                <a:moveTo>
                  <a:pt x="203009" y="83108"/>
                </a:moveTo>
                <a:lnTo>
                  <a:pt x="113944" y="83108"/>
                </a:lnTo>
                <a:lnTo>
                  <a:pt x="113944" y="119062"/>
                </a:lnTo>
                <a:lnTo>
                  <a:pt x="203009" y="119062"/>
                </a:lnTo>
                <a:lnTo>
                  <a:pt x="203009" y="83108"/>
                </a:lnTo>
                <a:close/>
              </a:path>
              <a:path w="296544" h="194945">
                <a:moveTo>
                  <a:pt x="296037" y="0"/>
                </a:moveTo>
                <a:lnTo>
                  <a:pt x="220459" y="0"/>
                </a:lnTo>
                <a:lnTo>
                  <a:pt x="220459" y="37388"/>
                </a:lnTo>
                <a:lnTo>
                  <a:pt x="253949" y="37388"/>
                </a:lnTo>
                <a:lnTo>
                  <a:pt x="253949" y="194691"/>
                </a:lnTo>
                <a:lnTo>
                  <a:pt x="296037" y="194691"/>
                </a:lnTo>
                <a:lnTo>
                  <a:pt x="296037" y="37388"/>
                </a:lnTo>
                <a:lnTo>
                  <a:pt x="296037" y="0"/>
                </a:lnTo>
                <a:close/>
              </a:path>
            </a:pathLst>
          </a:custGeom>
          <a:solidFill>
            <a:srgbClr val="9E9E9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1" name="object 161" descr=""/>
          <p:cNvSpPr/>
          <p:nvPr/>
        </p:nvSpPr>
        <p:spPr>
          <a:xfrm>
            <a:off x="15862605" y="590955"/>
            <a:ext cx="184785" cy="127000"/>
          </a:xfrm>
          <a:custGeom>
            <a:avLst/>
            <a:gdLst/>
            <a:ahLst/>
            <a:cxnLst/>
            <a:rect l="l" t="t" r="r" b="b"/>
            <a:pathLst>
              <a:path w="184784" h="127000">
                <a:moveTo>
                  <a:pt x="184378" y="103644"/>
                </a:moveTo>
                <a:lnTo>
                  <a:pt x="147942" y="103644"/>
                </a:lnTo>
                <a:lnTo>
                  <a:pt x="147942" y="23380"/>
                </a:lnTo>
                <a:lnTo>
                  <a:pt x="182206" y="23380"/>
                </a:lnTo>
                <a:lnTo>
                  <a:pt x="182206" y="0"/>
                </a:lnTo>
                <a:lnTo>
                  <a:pt x="123799" y="0"/>
                </a:lnTo>
                <a:lnTo>
                  <a:pt x="123799" y="23380"/>
                </a:lnTo>
                <a:lnTo>
                  <a:pt x="123799" y="103644"/>
                </a:lnTo>
                <a:lnTo>
                  <a:pt x="60579" y="103644"/>
                </a:lnTo>
                <a:lnTo>
                  <a:pt x="60579" y="23380"/>
                </a:lnTo>
                <a:lnTo>
                  <a:pt x="123799" y="23380"/>
                </a:lnTo>
                <a:lnTo>
                  <a:pt x="123799" y="0"/>
                </a:lnTo>
                <a:lnTo>
                  <a:pt x="2171" y="0"/>
                </a:lnTo>
                <a:lnTo>
                  <a:pt x="2171" y="23380"/>
                </a:lnTo>
                <a:lnTo>
                  <a:pt x="36449" y="23380"/>
                </a:lnTo>
                <a:lnTo>
                  <a:pt x="36449" y="103644"/>
                </a:lnTo>
                <a:lnTo>
                  <a:pt x="0" y="103644"/>
                </a:lnTo>
                <a:lnTo>
                  <a:pt x="0" y="126771"/>
                </a:lnTo>
                <a:lnTo>
                  <a:pt x="184378" y="126771"/>
                </a:lnTo>
                <a:lnTo>
                  <a:pt x="184378" y="103644"/>
                </a:lnTo>
                <a:close/>
              </a:path>
            </a:pathLst>
          </a:custGeom>
          <a:solidFill>
            <a:srgbClr val="9E9E9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2" name="object 162" descr=""/>
          <p:cNvSpPr/>
          <p:nvPr/>
        </p:nvSpPr>
        <p:spPr>
          <a:xfrm>
            <a:off x="15851995" y="764458"/>
            <a:ext cx="206375" cy="24130"/>
          </a:xfrm>
          <a:custGeom>
            <a:avLst/>
            <a:gdLst/>
            <a:ahLst/>
            <a:cxnLst/>
            <a:rect l="l" t="t" r="r" b="b"/>
            <a:pathLst>
              <a:path w="206375" h="24129">
                <a:moveTo>
                  <a:pt x="205854" y="23878"/>
                </a:moveTo>
                <a:lnTo>
                  <a:pt x="0" y="23878"/>
                </a:lnTo>
                <a:lnTo>
                  <a:pt x="0" y="0"/>
                </a:lnTo>
                <a:lnTo>
                  <a:pt x="205854" y="0"/>
                </a:lnTo>
                <a:lnTo>
                  <a:pt x="205854" y="23878"/>
                </a:lnTo>
                <a:close/>
              </a:path>
            </a:pathLst>
          </a:custGeom>
          <a:solidFill>
            <a:srgbClr val="9E9E9E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63" name="object 163" descr=""/>
          <p:cNvGrpSpPr/>
          <p:nvPr/>
        </p:nvGrpSpPr>
        <p:grpSpPr>
          <a:xfrm>
            <a:off x="16076914" y="581809"/>
            <a:ext cx="655955" cy="217170"/>
            <a:chOff x="16076914" y="581809"/>
            <a:chExt cx="655955" cy="217170"/>
          </a:xfrm>
        </p:grpSpPr>
        <p:sp>
          <p:nvSpPr>
            <p:cNvPr id="164" name="object 164" descr=""/>
            <p:cNvSpPr/>
            <p:nvPr/>
          </p:nvSpPr>
          <p:spPr>
            <a:xfrm>
              <a:off x="16076905" y="589660"/>
              <a:ext cx="206375" cy="199390"/>
            </a:xfrm>
            <a:custGeom>
              <a:avLst/>
              <a:gdLst/>
              <a:ahLst/>
              <a:cxnLst/>
              <a:rect l="l" t="t" r="r" b="b"/>
              <a:pathLst>
                <a:path w="206375" h="199390">
                  <a:moveTo>
                    <a:pt x="205854" y="175844"/>
                  </a:moveTo>
                  <a:lnTo>
                    <a:pt x="114630" y="175844"/>
                  </a:lnTo>
                  <a:lnTo>
                    <a:pt x="114630" y="134162"/>
                  </a:lnTo>
                  <a:lnTo>
                    <a:pt x="195478" y="134162"/>
                  </a:lnTo>
                  <a:lnTo>
                    <a:pt x="195478" y="112026"/>
                  </a:lnTo>
                  <a:lnTo>
                    <a:pt x="37655" y="112026"/>
                  </a:lnTo>
                  <a:lnTo>
                    <a:pt x="37655" y="78155"/>
                  </a:lnTo>
                  <a:lnTo>
                    <a:pt x="192341" y="78155"/>
                  </a:lnTo>
                  <a:lnTo>
                    <a:pt x="192341" y="56019"/>
                  </a:lnTo>
                  <a:lnTo>
                    <a:pt x="192341" y="22148"/>
                  </a:lnTo>
                  <a:lnTo>
                    <a:pt x="192341" y="0"/>
                  </a:lnTo>
                  <a:lnTo>
                    <a:pt x="13754" y="0"/>
                  </a:lnTo>
                  <a:lnTo>
                    <a:pt x="13754" y="22148"/>
                  </a:lnTo>
                  <a:lnTo>
                    <a:pt x="168694" y="22148"/>
                  </a:lnTo>
                  <a:lnTo>
                    <a:pt x="168694" y="56019"/>
                  </a:lnTo>
                  <a:lnTo>
                    <a:pt x="13754" y="56019"/>
                  </a:lnTo>
                  <a:lnTo>
                    <a:pt x="13754" y="78155"/>
                  </a:lnTo>
                  <a:lnTo>
                    <a:pt x="13754" y="112026"/>
                  </a:lnTo>
                  <a:lnTo>
                    <a:pt x="13754" y="134162"/>
                  </a:lnTo>
                  <a:lnTo>
                    <a:pt x="90258" y="134162"/>
                  </a:lnTo>
                  <a:lnTo>
                    <a:pt x="90258" y="175844"/>
                  </a:lnTo>
                  <a:lnTo>
                    <a:pt x="0" y="175844"/>
                  </a:lnTo>
                  <a:lnTo>
                    <a:pt x="0" y="199301"/>
                  </a:lnTo>
                  <a:lnTo>
                    <a:pt x="205854" y="199301"/>
                  </a:lnTo>
                  <a:lnTo>
                    <a:pt x="205854" y="175844"/>
                  </a:lnTo>
                  <a:close/>
                </a:path>
              </a:pathLst>
            </a:custGeom>
            <a:solidFill>
              <a:srgbClr val="9E9E9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65" name="object 165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6302075" y="581809"/>
              <a:ext cx="197890" cy="216943"/>
            </a:xfrm>
            <a:prstGeom prst="rect">
              <a:avLst/>
            </a:prstGeom>
          </p:spPr>
        </p:pic>
        <p:sp>
          <p:nvSpPr>
            <p:cNvPr id="166" name="object 166" descr=""/>
            <p:cNvSpPr/>
            <p:nvPr/>
          </p:nvSpPr>
          <p:spPr>
            <a:xfrm>
              <a:off x="16526752" y="589660"/>
              <a:ext cx="206375" cy="198755"/>
            </a:xfrm>
            <a:custGeom>
              <a:avLst/>
              <a:gdLst/>
              <a:ahLst/>
              <a:cxnLst/>
              <a:rect l="l" t="t" r="r" b="b"/>
              <a:pathLst>
                <a:path w="206375" h="198754">
                  <a:moveTo>
                    <a:pt x="195478" y="115938"/>
                  </a:moveTo>
                  <a:lnTo>
                    <a:pt x="37642" y="115938"/>
                  </a:lnTo>
                  <a:lnTo>
                    <a:pt x="37642" y="80759"/>
                  </a:lnTo>
                  <a:lnTo>
                    <a:pt x="189687" y="80759"/>
                  </a:lnTo>
                  <a:lnTo>
                    <a:pt x="189687" y="58623"/>
                  </a:lnTo>
                  <a:lnTo>
                    <a:pt x="37642" y="58623"/>
                  </a:lnTo>
                  <a:lnTo>
                    <a:pt x="37642" y="22148"/>
                  </a:lnTo>
                  <a:lnTo>
                    <a:pt x="192341" y="22148"/>
                  </a:lnTo>
                  <a:lnTo>
                    <a:pt x="192341" y="0"/>
                  </a:lnTo>
                  <a:lnTo>
                    <a:pt x="13754" y="0"/>
                  </a:lnTo>
                  <a:lnTo>
                    <a:pt x="13754" y="22148"/>
                  </a:lnTo>
                  <a:lnTo>
                    <a:pt x="13754" y="58623"/>
                  </a:lnTo>
                  <a:lnTo>
                    <a:pt x="13754" y="80759"/>
                  </a:lnTo>
                  <a:lnTo>
                    <a:pt x="13754" y="115938"/>
                  </a:lnTo>
                  <a:lnTo>
                    <a:pt x="13754" y="139382"/>
                  </a:lnTo>
                  <a:lnTo>
                    <a:pt x="195478" y="139382"/>
                  </a:lnTo>
                  <a:lnTo>
                    <a:pt x="195478" y="115938"/>
                  </a:lnTo>
                  <a:close/>
                </a:path>
                <a:path w="206375" h="198754">
                  <a:moveTo>
                    <a:pt x="205854" y="175564"/>
                  </a:moveTo>
                  <a:lnTo>
                    <a:pt x="0" y="175564"/>
                  </a:lnTo>
                  <a:lnTo>
                    <a:pt x="0" y="198678"/>
                  </a:lnTo>
                  <a:lnTo>
                    <a:pt x="205854" y="198678"/>
                  </a:lnTo>
                  <a:lnTo>
                    <a:pt x="205854" y="175564"/>
                  </a:lnTo>
                  <a:close/>
                </a:path>
              </a:pathLst>
            </a:custGeom>
            <a:solidFill>
              <a:srgbClr val="9E9E9E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67" name="object 167" descr=""/>
          <p:cNvGrpSpPr/>
          <p:nvPr/>
        </p:nvGrpSpPr>
        <p:grpSpPr>
          <a:xfrm>
            <a:off x="16811868" y="581809"/>
            <a:ext cx="423545" cy="217170"/>
            <a:chOff x="16811868" y="581809"/>
            <a:chExt cx="423545" cy="217170"/>
          </a:xfrm>
        </p:grpSpPr>
        <p:pic>
          <p:nvPicPr>
            <p:cNvPr id="168" name="object 168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6811868" y="582825"/>
              <a:ext cx="205854" cy="205511"/>
            </a:xfrm>
            <a:prstGeom prst="rect">
              <a:avLst/>
            </a:prstGeom>
          </p:spPr>
        </p:pic>
        <p:pic>
          <p:nvPicPr>
            <p:cNvPr id="169" name="object 169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7041373" y="581809"/>
              <a:ext cx="193546" cy="216943"/>
            </a:xfrm>
            <a:prstGeom prst="rect">
              <a:avLst/>
            </a:prstGeom>
          </p:spPr>
        </p:pic>
      </p:grpSp>
      <p:sp>
        <p:nvSpPr>
          <p:cNvPr id="170" name="object 170" descr=""/>
          <p:cNvSpPr/>
          <p:nvPr/>
        </p:nvSpPr>
        <p:spPr>
          <a:xfrm>
            <a:off x="1789592" y="695503"/>
            <a:ext cx="13573125" cy="27305"/>
          </a:xfrm>
          <a:custGeom>
            <a:avLst/>
            <a:gdLst/>
            <a:ahLst/>
            <a:cxnLst/>
            <a:rect l="l" t="t" r="r" b="b"/>
            <a:pathLst>
              <a:path w="13573125" h="27304">
                <a:moveTo>
                  <a:pt x="13573125" y="26789"/>
                </a:moveTo>
                <a:lnTo>
                  <a:pt x="0" y="26789"/>
                </a:lnTo>
                <a:lnTo>
                  <a:pt x="0" y="0"/>
                </a:lnTo>
                <a:lnTo>
                  <a:pt x="13573125" y="0"/>
                </a:lnTo>
                <a:lnTo>
                  <a:pt x="13573125" y="26789"/>
                </a:lnTo>
                <a:close/>
              </a:path>
            </a:pathLst>
          </a:custGeom>
          <a:solidFill>
            <a:srgbClr val="9E9E9E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67034" y="1210758"/>
            <a:ext cx="300713" cy="205477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351277" y="1213833"/>
            <a:ext cx="293896" cy="212846"/>
          </a:xfrm>
          <a:prstGeom prst="rect">
            <a:avLst/>
          </a:prstGeom>
        </p:spPr>
      </p:pic>
      <p:grpSp>
        <p:nvGrpSpPr>
          <p:cNvPr id="4" name="object 4" descr=""/>
          <p:cNvGrpSpPr/>
          <p:nvPr/>
        </p:nvGrpSpPr>
        <p:grpSpPr>
          <a:xfrm>
            <a:off x="14729659" y="1209261"/>
            <a:ext cx="649605" cy="219075"/>
            <a:chOff x="14729659" y="1209261"/>
            <a:chExt cx="649605" cy="219075"/>
          </a:xfrm>
        </p:grpSpPr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29659" y="1210531"/>
              <a:ext cx="191828" cy="216910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948271" y="1209261"/>
              <a:ext cx="205823" cy="218688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173157" y="1209769"/>
              <a:ext cx="205823" cy="215132"/>
            </a:xfrm>
            <a:prstGeom prst="rect">
              <a:avLst/>
            </a:prstGeom>
          </p:spPr>
        </p:pic>
      </p:grpSp>
      <p:grpSp>
        <p:nvGrpSpPr>
          <p:cNvPr id="8" name="object 8" descr=""/>
          <p:cNvGrpSpPr/>
          <p:nvPr/>
        </p:nvGrpSpPr>
        <p:grpSpPr>
          <a:xfrm>
            <a:off x="15461211" y="1210023"/>
            <a:ext cx="1327785" cy="222885"/>
            <a:chOff x="15461211" y="1210023"/>
            <a:chExt cx="1327785" cy="222885"/>
          </a:xfrm>
        </p:grpSpPr>
        <p:pic>
          <p:nvPicPr>
            <p:cNvPr id="9" name="object 9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461211" y="1210531"/>
              <a:ext cx="189415" cy="214116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691164" y="1210531"/>
              <a:ext cx="186037" cy="216910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903503" y="1210023"/>
              <a:ext cx="202686" cy="217418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132973" y="1216119"/>
              <a:ext cx="205823" cy="216402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6359548" y="1210531"/>
              <a:ext cx="196413" cy="216910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582745" y="1214341"/>
              <a:ext cx="205823" cy="202686"/>
            </a:xfrm>
            <a:prstGeom prst="rect">
              <a:avLst/>
            </a:prstGeom>
          </p:spPr>
        </p:pic>
      </p:grpSp>
      <p:sp>
        <p:nvSpPr>
          <p:cNvPr id="15" name="object 15" descr=""/>
          <p:cNvSpPr/>
          <p:nvPr/>
        </p:nvSpPr>
        <p:spPr>
          <a:xfrm>
            <a:off x="2495550" y="1324153"/>
            <a:ext cx="11044555" cy="27305"/>
          </a:xfrm>
          <a:custGeom>
            <a:avLst/>
            <a:gdLst/>
            <a:ahLst/>
            <a:cxnLst/>
            <a:rect l="l" t="t" r="r" b="b"/>
            <a:pathLst>
              <a:path w="11044555" h="27305">
                <a:moveTo>
                  <a:pt x="11044237" y="26789"/>
                </a:moveTo>
                <a:lnTo>
                  <a:pt x="0" y="26789"/>
                </a:lnTo>
                <a:lnTo>
                  <a:pt x="0" y="0"/>
                </a:lnTo>
                <a:lnTo>
                  <a:pt x="11044237" y="0"/>
                </a:lnTo>
                <a:lnTo>
                  <a:pt x="11044237" y="26789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6" name="object 16" descr=""/>
          <p:cNvGrpSpPr/>
          <p:nvPr/>
        </p:nvGrpSpPr>
        <p:grpSpPr>
          <a:xfrm>
            <a:off x="12820650" y="2152650"/>
            <a:ext cx="3980179" cy="8134350"/>
            <a:chOff x="12820650" y="2152650"/>
            <a:chExt cx="3980179" cy="8134350"/>
          </a:xfrm>
        </p:grpSpPr>
        <p:pic>
          <p:nvPicPr>
            <p:cNvPr id="17" name="object 17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820650" y="2152650"/>
              <a:ext cx="3979068" cy="5300662"/>
            </a:xfrm>
            <a:prstGeom prst="rect">
              <a:avLst/>
            </a:prstGeom>
          </p:spPr>
        </p:pic>
        <p:sp>
          <p:nvSpPr>
            <p:cNvPr id="18" name="object 18" descr=""/>
            <p:cNvSpPr/>
            <p:nvPr/>
          </p:nvSpPr>
          <p:spPr>
            <a:xfrm>
              <a:off x="12820650" y="7219950"/>
              <a:ext cx="3980179" cy="3067050"/>
            </a:xfrm>
            <a:custGeom>
              <a:avLst/>
              <a:gdLst/>
              <a:ahLst/>
              <a:cxnLst/>
              <a:rect l="l" t="t" r="r" b="b"/>
              <a:pathLst>
                <a:path w="3980180" h="3067050">
                  <a:moveTo>
                    <a:pt x="3980072" y="3067050"/>
                  </a:moveTo>
                  <a:lnTo>
                    <a:pt x="0" y="3067050"/>
                  </a:lnTo>
                  <a:lnTo>
                    <a:pt x="0" y="0"/>
                  </a:lnTo>
                  <a:lnTo>
                    <a:pt x="3980072" y="0"/>
                  </a:lnTo>
                  <a:lnTo>
                    <a:pt x="3980072" y="3067050"/>
                  </a:lnTo>
                  <a:close/>
                </a:path>
              </a:pathLst>
            </a:custGeom>
            <a:solidFill>
              <a:srgbClr val="775EED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9" name="object 19" descr=""/>
          <p:cNvSpPr/>
          <p:nvPr/>
        </p:nvSpPr>
        <p:spPr>
          <a:xfrm>
            <a:off x="1471806" y="3990967"/>
            <a:ext cx="504190" cy="560705"/>
          </a:xfrm>
          <a:custGeom>
            <a:avLst/>
            <a:gdLst/>
            <a:ahLst/>
            <a:cxnLst/>
            <a:rect l="l" t="t" r="r" b="b"/>
            <a:pathLst>
              <a:path w="504189" h="560704">
                <a:moveTo>
                  <a:pt x="503940" y="560196"/>
                </a:moveTo>
                <a:lnTo>
                  <a:pt x="396407" y="560196"/>
                </a:lnTo>
                <a:lnTo>
                  <a:pt x="396407" y="0"/>
                </a:lnTo>
                <a:lnTo>
                  <a:pt x="503940" y="0"/>
                </a:lnTo>
                <a:lnTo>
                  <a:pt x="503940" y="560196"/>
                </a:lnTo>
                <a:close/>
              </a:path>
              <a:path w="504189" h="560704">
                <a:moveTo>
                  <a:pt x="0" y="533957"/>
                </a:moveTo>
                <a:lnTo>
                  <a:pt x="0" y="430314"/>
                </a:lnTo>
                <a:lnTo>
                  <a:pt x="51870" y="425224"/>
                </a:lnTo>
                <a:lnTo>
                  <a:pt x="97784" y="410530"/>
                </a:lnTo>
                <a:lnTo>
                  <a:pt x="136980" y="385918"/>
                </a:lnTo>
                <a:lnTo>
                  <a:pt x="168692" y="351073"/>
                </a:lnTo>
                <a:lnTo>
                  <a:pt x="192159" y="305680"/>
                </a:lnTo>
                <a:lnTo>
                  <a:pt x="0" y="305680"/>
                </a:lnTo>
                <a:lnTo>
                  <a:pt x="0" y="205317"/>
                </a:lnTo>
                <a:lnTo>
                  <a:pt x="210611" y="205317"/>
                </a:lnTo>
                <a:lnTo>
                  <a:pt x="210611" y="114794"/>
                </a:lnTo>
                <a:lnTo>
                  <a:pt x="0" y="114794"/>
                </a:lnTo>
                <a:lnTo>
                  <a:pt x="0" y="13119"/>
                </a:lnTo>
                <a:lnTo>
                  <a:pt x="317508" y="13119"/>
                </a:lnTo>
                <a:lnTo>
                  <a:pt x="317508" y="181047"/>
                </a:lnTo>
                <a:lnTo>
                  <a:pt x="314796" y="235105"/>
                </a:lnTo>
                <a:lnTo>
                  <a:pt x="306847" y="285039"/>
                </a:lnTo>
                <a:lnTo>
                  <a:pt x="293935" y="330740"/>
                </a:lnTo>
                <a:lnTo>
                  <a:pt x="276337" y="372103"/>
                </a:lnTo>
                <a:lnTo>
                  <a:pt x="254330" y="409020"/>
                </a:lnTo>
                <a:lnTo>
                  <a:pt x="228189" y="441384"/>
                </a:lnTo>
                <a:lnTo>
                  <a:pt x="198190" y="469087"/>
                </a:lnTo>
                <a:lnTo>
                  <a:pt x="164610" y="492024"/>
                </a:lnTo>
                <a:lnTo>
                  <a:pt x="127725" y="510086"/>
                </a:lnTo>
                <a:lnTo>
                  <a:pt x="87810" y="523167"/>
                </a:lnTo>
                <a:lnTo>
                  <a:pt x="45143" y="531160"/>
                </a:lnTo>
                <a:lnTo>
                  <a:pt x="0" y="533957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 descr=""/>
          <p:cNvSpPr/>
          <p:nvPr/>
        </p:nvSpPr>
        <p:spPr>
          <a:xfrm>
            <a:off x="2062919" y="3990967"/>
            <a:ext cx="529590" cy="560705"/>
          </a:xfrm>
          <a:custGeom>
            <a:avLst/>
            <a:gdLst/>
            <a:ahLst/>
            <a:cxnLst/>
            <a:rect l="l" t="t" r="r" b="b"/>
            <a:pathLst>
              <a:path w="529589" h="560704">
                <a:moveTo>
                  <a:pt x="529392" y="560196"/>
                </a:moveTo>
                <a:lnTo>
                  <a:pt x="421859" y="560196"/>
                </a:lnTo>
                <a:lnTo>
                  <a:pt x="421859" y="525430"/>
                </a:lnTo>
                <a:lnTo>
                  <a:pt x="283148" y="525430"/>
                </a:lnTo>
                <a:lnTo>
                  <a:pt x="283148" y="431626"/>
                </a:lnTo>
                <a:lnTo>
                  <a:pt x="421859" y="431626"/>
                </a:lnTo>
                <a:lnTo>
                  <a:pt x="421859" y="0"/>
                </a:lnTo>
                <a:lnTo>
                  <a:pt x="529392" y="0"/>
                </a:lnTo>
                <a:lnTo>
                  <a:pt x="529392" y="560196"/>
                </a:lnTo>
                <a:close/>
              </a:path>
              <a:path w="529589" h="560704">
                <a:moveTo>
                  <a:pt x="192159" y="283378"/>
                </a:moveTo>
                <a:lnTo>
                  <a:pt x="136883" y="276981"/>
                </a:lnTo>
                <a:lnTo>
                  <a:pt x="90648" y="258650"/>
                </a:lnTo>
                <a:lnTo>
                  <a:pt x="55316" y="229677"/>
                </a:lnTo>
                <a:lnTo>
                  <a:pt x="32751" y="191353"/>
                </a:lnTo>
                <a:lnTo>
                  <a:pt x="24815" y="144968"/>
                </a:lnTo>
                <a:lnTo>
                  <a:pt x="32751" y="98584"/>
                </a:lnTo>
                <a:lnTo>
                  <a:pt x="55316" y="60259"/>
                </a:lnTo>
                <a:lnTo>
                  <a:pt x="90648" y="31287"/>
                </a:lnTo>
                <a:lnTo>
                  <a:pt x="136883" y="12956"/>
                </a:lnTo>
                <a:lnTo>
                  <a:pt x="192159" y="6559"/>
                </a:lnTo>
                <a:lnTo>
                  <a:pt x="247124" y="12956"/>
                </a:lnTo>
                <a:lnTo>
                  <a:pt x="293171" y="31287"/>
                </a:lnTo>
                <a:lnTo>
                  <a:pt x="328406" y="60259"/>
                </a:lnTo>
                <a:lnTo>
                  <a:pt x="348125" y="93803"/>
                </a:lnTo>
                <a:lnTo>
                  <a:pt x="192159" y="93803"/>
                </a:lnTo>
                <a:lnTo>
                  <a:pt x="165643" y="97462"/>
                </a:lnTo>
                <a:lnTo>
                  <a:pt x="145153" y="107824"/>
                </a:lnTo>
                <a:lnTo>
                  <a:pt x="131940" y="123967"/>
                </a:lnTo>
                <a:lnTo>
                  <a:pt x="127257" y="144968"/>
                </a:lnTo>
                <a:lnTo>
                  <a:pt x="131940" y="165970"/>
                </a:lnTo>
                <a:lnTo>
                  <a:pt x="145153" y="182113"/>
                </a:lnTo>
                <a:lnTo>
                  <a:pt x="165643" y="192475"/>
                </a:lnTo>
                <a:lnTo>
                  <a:pt x="192159" y="196134"/>
                </a:lnTo>
                <a:lnTo>
                  <a:pt x="348125" y="196134"/>
                </a:lnTo>
                <a:lnTo>
                  <a:pt x="328406" y="229677"/>
                </a:lnTo>
                <a:lnTo>
                  <a:pt x="293171" y="258650"/>
                </a:lnTo>
                <a:lnTo>
                  <a:pt x="247124" y="276981"/>
                </a:lnTo>
                <a:lnTo>
                  <a:pt x="192159" y="283378"/>
                </a:lnTo>
                <a:close/>
              </a:path>
              <a:path w="529589" h="560704">
                <a:moveTo>
                  <a:pt x="348125" y="196134"/>
                </a:moveTo>
                <a:lnTo>
                  <a:pt x="192159" y="196134"/>
                </a:lnTo>
                <a:lnTo>
                  <a:pt x="218575" y="192475"/>
                </a:lnTo>
                <a:lnTo>
                  <a:pt x="238846" y="182113"/>
                </a:lnTo>
                <a:lnTo>
                  <a:pt x="251841" y="165970"/>
                </a:lnTo>
                <a:lnTo>
                  <a:pt x="256424" y="144968"/>
                </a:lnTo>
                <a:lnTo>
                  <a:pt x="251841" y="123967"/>
                </a:lnTo>
                <a:lnTo>
                  <a:pt x="238846" y="107824"/>
                </a:lnTo>
                <a:lnTo>
                  <a:pt x="218575" y="97462"/>
                </a:lnTo>
                <a:lnTo>
                  <a:pt x="192159" y="93803"/>
                </a:lnTo>
                <a:lnTo>
                  <a:pt x="348125" y="93803"/>
                </a:lnTo>
                <a:lnTo>
                  <a:pt x="350936" y="98584"/>
                </a:lnTo>
                <a:lnTo>
                  <a:pt x="358866" y="144968"/>
                </a:lnTo>
                <a:lnTo>
                  <a:pt x="350936" y="191353"/>
                </a:lnTo>
                <a:lnTo>
                  <a:pt x="348125" y="196134"/>
                </a:lnTo>
                <a:close/>
              </a:path>
              <a:path w="529589" h="560704">
                <a:moveTo>
                  <a:pt x="248152" y="404732"/>
                </a:moveTo>
                <a:lnTo>
                  <a:pt x="0" y="404732"/>
                </a:lnTo>
                <a:lnTo>
                  <a:pt x="0" y="308304"/>
                </a:lnTo>
                <a:lnTo>
                  <a:pt x="250061" y="308304"/>
                </a:lnTo>
                <a:lnTo>
                  <a:pt x="288497" y="307249"/>
                </a:lnTo>
                <a:lnTo>
                  <a:pt x="326575" y="303795"/>
                </a:lnTo>
                <a:lnTo>
                  <a:pt x="361551" y="297512"/>
                </a:lnTo>
                <a:lnTo>
                  <a:pt x="390681" y="287969"/>
                </a:lnTo>
                <a:lnTo>
                  <a:pt x="390681" y="384397"/>
                </a:lnTo>
                <a:lnTo>
                  <a:pt x="361789" y="393939"/>
                </a:lnTo>
                <a:lnTo>
                  <a:pt x="327052" y="400222"/>
                </a:lnTo>
                <a:lnTo>
                  <a:pt x="288497" y="403676"/>
                </a:lnTo>
                <a:lnTo>
                  <a:pt x="248152" y="404732"/>
                </a:lnTo>
                <a:close/>
              </a:path>
              <a:path w="529589" h="560704">
                <a:moveTo>
                  <a:pt x="236063" y="560196"/>
                </a:moveTo>
                <a:lnTo>
                  <a:pt x="128530" y="560196"/>
                </a:lnTo>
                <a:lnTo>
                  <a:pt x="128530" y="404732"/>
                </a:lnTo>
                <a:lnTo>
                  <a:pt x="236063" y="404732"/>
                </a:lnTo>
                <a:lnTo>
                  <a:pt x="236063" y="560196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 descr=""/>
          <p:cNvSpPr/>
          <p:nvPr/>
        </p:nvSpPr>
        <p:spPr>
          <a:xfrm>
            <a:off x="2704922" y="4004271"/>
            <a:ext cx="496570" cy="346075"/>
          </a:xfrm>
          <a:custGeom>
            <a:avLst/>
            <a:gdLst/>
            <a:ahLst/>
            <a:cxnLst/>
            <a:rect l="l" t="t" r="r" b="b"/>
            <a:pathLst>
              <a:path w="496569" h="346075">
                <a:moveTo>
                  <a:pt x="496316" y="243687"/>
                </a:moveTo>
                <a:lnTo>
                  <a:pt x="110083" y="243687"/>
                </a:lnTo>
                <a:lnTo>
                  <a:pt x="110083" y="103149"/>
                </a:lnTo>
                <a:lnTo>
                  <a:pt x="489953" y="103149"/>
                </a:lnTo>
                <a:lnTo>
                  <a:pt x="489953" y="0"/>
                </a:lnTo>
                <a:lnTo>
                  <a:pt x="0" y="0"/>
                </a:lnTo>
                <a:lnTo>
                  <a:pt x="0" y="103149"/>
                </a:lnTo>
                <a:lnTo>
                  <a:pt x="0" y="243687"/>
                </a:lnTo>
                <a:lnTo>
                  <a:pt x="0" y="345541"/>
                </a:lnTo>
                <a:lnTo>
                  <a:pt x="496316" y="345541"/>
                </a:lnTo>
                <a:lnTo>
                  <a:pt x="496316" y="243687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 descr=""/>
          <p:cNvSpPr/>
          <p:nvPr/>
        </p:nvSpPr>
        <p:spPr>
          <a:xfrm>
            <a:off x="2675028" y="4427842"/>
            <a:ext cx="549910" cy="104139"/>
          </a:xfrm>
          <a:custGeom>
            <a:avLst/>
            <a:gdLst/>
            <a:ahLst/>
            <a:cxnLst/>
            <a:rect l="l" t="t" r="r" b="b"/>
            <a:pathLst>
              <a:path w="549910" h="104139">
                <a:moveTo>
                  <a:pt x="549753" y="103642"/>
                </a:moveTo>
                <a:lnTo>
                  <a:pt x="0" y="103642"/>
                </a:lnTo>
                <a:lnTo>
                  <a:pt x="0" y="0"/>
                </a:lnTo>
                <a:lnTo>
                  <a:pt x="549753" y="0"/>
                </a:lnTo>
                <a:lnTo>
                  <a:pt x="549753" y="103642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 descr=""/>
          <p:cNvSpPr/>
          <p:nvPr/>
        </p:nvSpPr>
        <p:spPr>
          <a:xfrm>
            <a:off x="3465602" y="3990967"/>
            <a:ext cx="525145" cy="560705"/>
          </a:xfrm>
          <a:custGeom>
            <a:avLst/>
            <a:gdLst/>
            <a:ahLst/>
            <a:cxnLst/>
            <a:rect l="l" t="t" r="r" b="b"/>
            <a:pathLst>
              <a:path w="525145" h="560704">
                <a:moveTo>
                  <a:pt x="524938" y="289937"/>
                </a:moveTo>
                <a:lnTo>
                  <a:pt x="417405" y="289937"/>
                </a:lnTo>
                <a:lnTo>
                  <a:pt x="417405" y="0"/>
                </a:lnTo>
                <a:lnTo>
                  <a:pt x="524938" y="0"/>
                </a:lnTo>
                <a:lnTo>
                  <a:pt x="524938" y="289937"/>
                </a:lnTo>
                <a:close/>
              </a:path>
              <a:path w="525145" h="560704">
                <a:moveTo>
                  <a:pt x="176888" y="289281"/>
                </a:moveTo>
                <a:lnTo>
                  <a:pt x="127110" y="284696"/>
                </a:lnTo>
                <a:lnTo>
                  <a:pt x="84084" y="271400"/>
                </a:lnTo>
                <a:lnTo>
                  <a:pt x="48835" y="250087"/>
                </a:lnTo>
                <a:lnTo>
                  <a:pt x="22387" y="221449"/>
                </a:lnTo>
                <a:lnTo>
                  <a:pt x="5767" y="186179"/>
                </a:lnTo>
                <a:lnTo>
                  <a:pt x="0" y="144968"/>
                </a:lnTo>
                <a:lnTo>
                  <a:pt x="5643" y="104872"/>
                </a:lnTo>
                <a:lnTo>
                  <a:pt x="22387" y="68779"/>
                </a:lnTo>
                <a:lnTo>
                  <a:pt x="48835" y="40096"/>
                </a:lnTo>
                <a:lnTo>
                  <a:pt x="84084" y="18682"/>
                </a:lnTo>
                <a:lnTo>
                  <a:pt x="127110" y="5287"/>
                </a:lnTo>
                <a:lnTo>
                  <a:pt x="176888" y="655"/>
                </a:lnTo>
                <a:lnTo>
                  <a:pt x="226666" y="5287"/>
                </a:lnTo>
                <a:lnTo>
                  <a:pt x="269692" y="18682"/>
                </a:lnTo>
                <a:lnTo>
                  <a:pt x="304941" y="40096"/>
                </a:lnTo>
                <a:lnTo>
                  <a:pt x="331388" y="68779"/>
                </a:lnTo>
                <a:lnTo>
                  <a:pt x="341343" y="89867"/>
                </a:lnTo>
                <a:lnTo>
                  <a:pt x="176888" y="89867"/>
                </a:lnTo>
                <a:lnTo>
                  <a:pt x="147966" y="93772"/>
                </a:lnTo>
                <a:lnTo>
                  <a:pt x="125905" y="104872"/>
                </a:lnTo>
                <a:lnTo>
                  <a:pt x="111837" y="122245"/>
                </a:lnTo>
                <a:lnTo>
                  <a:pt x="106896" y="144968"/>
                </a:lnTo>
                <a:lnTo>
                  <a:pt x="111837" y="167691"/>
                </a:lnTo>
                <a:lnTo>
                  <a:pt x="125905" y="185064"/>
                </a:lnTo>
                <a:lnTo>
                  <a:pt x="147966" y="196165"/>
                </a:lnTo>
                <a:lnTo>
                  <a:pt x="176888" y="200070"/>
                </a:lnTo>
                <a:lnTo>
                  <a:pt x="341463" y="200070"/>
                </a:lnTo>
                <a:lnTo>
                  <a:pt x="331388" y="221449"/>
                </a:lnTo>
                <a:lnTo>
                  <a:pt x="304941" y="250087"/>
                </a:lnTo>
                <a:lnTo>
                  <a:pt x="269692" y="271400"/>
                </a:lnTo>
                <a:lnTo>
                  <a:pt x="226666" y="284696"/>
                </a:lnTo>
                <a:lnTo>
                  <a:pt x="176888" y="289281"/>
                </a:lnTo>
                <a:close/>
              </a:path>
              <a:path w="525145" h="560704">
                <a:moveTo>
                  <a:pt x="341463" y="200070"/>
                </a:moveTo>
                <a:lnTo>
                  <a:pt x="176888" y="200070"/>
                </a:lnTo>
                <a:lnTo>
                  <a:pt x="205809" y="196165"/>
                </a:lnTo>
                <a:lnTo>
                  <a:pt x="227870" y="185064"/>
                </a:lnTo>
                <a:lnTo>
                  <a:pt x="241938" y="167691"/>
                </a:lnTo>
                <a:lnTo>
                  <a:pt x="246880" y="144968"/>
                </a:lnTo>
                <a:lnTo>
                  <a:pt x="241938" y="122245"/>
                </a:lnTo>
                <a:lnTo>
                  <a:pt x="227870" y="104872"/>
                </a:lnTo>
                <a:lnTo>
                  <a:pt x="205809" y="93772"/>
                </a:lnTo>
                <a:lnTo>
                  <a:pt x="176888" y="89867"/>
                </a:lnTo>
                <a:lnTo>
                  <a:pt x="341343" y="89867"/>
                </a:lnTo>
                <a:lnTo>
                  <a:pt x="348008" y="103986"/>
                </a:lnTo>
                <a:lnTo>
                  <a:pt x="353776" y="144968"/>
                </a:lnTo>
                <a:lnTo>
                  <a:pt x="348008" y="186179"/>
                </a:lnTo>
                <a:lnTo>
                  <a:pt x="341463" y="200070"/>
                </a:lnTo>
                <a:close/>
              </a:path>
              <a:path w="525145" h="560704">
                <a:moveTo>
                  <a:pt x="524938" y="560196"/>
                </a:moveTo>
                <a:lnTo>
                  <a:pt x="45176" y="560196"/>
                </a:lnTo>
                <a:lnTo>
                  <a:pt x="45176" y="309616"/>
                </a:lnTo>
                <a:lnTo>
                  <a:pt x="150800" y="309616"/>
                </a:lnTo>
                <a:lnTo>
                  <a:pt x="150800" y="346350"/>
                </a:lnTo>
                <a:lnTo>
                  <a:pt x="524938" y="346350"/>
                </a:lnTo>
                <a:lnTo>
                  <a:pt x="524938" y="432282"/>
                </a:lnTo>
                <a:lnTo>
                  <a:pt x="150800" y="432282"/>
                </a:lnTo>
                <a:lnTo>
                  <a:pt x="150800" y="472296"/>
                </a:lnTo>
                <a:lnTo>
                  <a:pt x="524938" y="472296"/>
                </a:lnTo>
                <a:lnTo>
                  <a:pt x="524938" y="560196"/>
                </a:lnTo>
                <a:close/>
              </a:path>
              <a:path w="525145" h="560704">
                <a:moveTo>
                  <a:pt x="524938" y="346350"/>
                </a:moveTo>
                <a:lnTo>
                  <a:pt x="419314" y="346350"/>
                </a:lnTo>
                <a:lnTo>
                  <a:pt x="419314" y="309616"/>
                </a:lnTo>
                <a:lnTo>
                  <a:pt x="524938" y="309616"/>
                </a:lnTo>
                <a:lnTo>
                  <a:pt x="524938" y="346350"/>
                </a:lnTo>
                <a:close/>
              </a:path>
              <a:path w="525145" h="560704">
                <a:moveTo>
                  <a:pt x="524938" y="472296"/>
                </a:moveTo>
                <a:lnTo>
                  <a:pt x="419314" y="472296"/>
                </a:lnTo>
                <a:lnTo>
                  <a:pt x="419314" y="432282"/>
                </a:lnTo>
                <a:lnTo>
                  <a:pt x="524938" y="432282"/>
                </a:lnTo>
                <a:lnTo>
                  <a:pt x="524938" y="472296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 descr=""/>
          <p:cNvSpPr/>
          <p:nvPr/>
        </p:nvSpPr>
        <p:spPr>
          <a:xfrm>
            <a:off x="4091073" y="3990967"/>
            <a:ext cx="514350" cy="567055"/>
          </a:xfrm>
          <a:custGeom>
            <a:avLst/>
            <a:gdLst/>
            <a:ahLst/>
            <a:cxnLst/>
            <a:rect l="l" t="t" r="r" b="b"/>
            <a:pathLst>
              <a:path w="514350" h="567054">
                <a:moveTo>
                  <a:pt x="514121" y="249923"/>
                </a:moveTo>
                <a:lnTo>
                  <a:pt x="226518" y="249923"/>
                </a:lnTo>
                <a:lnTo>
                  <a:pt x="257607" y="249195"/>
                </a:lnTo>
                <a:lnTo>
                  <a:pt x="287204" y="247053"/>
                </a:lnTo>
                <a:lnTo>
                  <a:pt x="314296" y="243558"/>
                </a:lnTo>
                <a:lnTo>
                  <a:pt x="337869" y="238772"/>
                </a:lnTo>
                <a:lnTo>
                  <a:pt x="337869" y="177767"/>
                </a:lnTo>
                <a:lnTo>
                  <a:pt x="408497" y="177767"/>
                </a:lnTo>
                <a:lnTo>
                  <a:pt x="408497" y="141689"/>
                </a:lnTo>
                <a:lnTo>
                  <a:pt x="337869" y="141689"/>
                </a:lnTo>
                <a:lnTo>
                  <a:pt x="337869" y="49197"/>
                </a:lnTo>
                <a:lnTo>
                  <a:pt x="408497" y="49197"/>
                </a:lnTo>
                <a:lnTo>
                  <a:pt x="408497" y="0"/>
                </a:lnTo>
                <a:lnTo>
                  <a:pt x="514121" y="0"/>
                </a:lnTo>
                <a:lnTo>
                  <a:pt x="514121" y="249923"/>
                </a:lnTo>
                <a:close/>
              </a:path>
              <a:path w="514350" h="567054">
                <a:moveTo>
                  <a:pt x="220792" y="335199"/>
                </a:moveTo>
                <a:lnTo>
                  <a:pt x="1272" y="335199"/>
                </a:lnTo>
                <a:lnTo>
                  <a:pt x="1272" y="130537"/>
                </a:lnTo>
                <a:lnTo>
                  <a:pt x="202339" y="130537"/>
                </a:lnTo>
                <a:lnTo>
                  <a:pt x="202339" y="91835"/>
                </a:lnTo>
                <a:lnTo>
                  <a:pt x="0" y="91835"/>
                </a:lnTo>
                <a:lnTo>
                  <a:pt x="0" y="6559"/>
                </a:lnTo>
                <a:lnTo>
                  <a:pt x="307963" y="6559"/>
                </a:lnTo>
                <a:lnTo>
                  <a:pt x="307963" y="210565"/>
                </a:lnTo>
                <a:lnTo>
                  <a:pt x="107532" y="210565"/>
                </a:lnTo>
                <a:lnTo>
                  <a:pt x="107532" y="249923"/>
                </a:lnTo>
                <a:lnTo>
                  <a:pt x="514121" y="249923"/>
                </a:lnTo>
                <a:lnTo>
                  <a:pt x="514121" y="270258"/>
                </a:lnTo>
                <a:lnTo>
                  <a:pt x="351867" y="270258"/>
                </a:lnTo>
                <a:lnTo>
                  <a:pt x="351867" y="318800"/>
                </a:lnTo>
                <a:lnTo>
                  <a:pt x="326734" y="325513"/>
                </a:lnTo>
                <a:lnTo>
                  <a:pt x="294919" y="330689"/>
                </a:lnTo>
                <a:lnTo>
                  <a:pt x="258810" y="334020"/>
                </a:lnTo>
                <a:lnTo>
                  <a:pt x="220792" y="335199"/>
                </a:lnTo>
                <a:close/>
              </a:path>
              <a:path w="514350" h="567054">
                <a:moveTo>
                  <a:pt x="514121" y="348974"/>
                </a:moveTo>
                <a:lnTo>
                  <a:pt x="408497" y="348974"/>
                </a:lnTo>
                <a:lnTo>
                  <a:pt x="408497" y="270258"/>
                </a:lnTo>
                <a:lnTo>
                  <a:pt x="514121" y="270258"/>
                </a:lnTo>
                <a:lnTo>
                  <a:pt x="514121" y="348974"/>
                </a:lnTo>
                <a:close/>
              </a:path>
              <a:path w="514350" h="567054">
                <a:moveTo>
                  <a:pt x="514121" y="566756"/>
                </a:moveTo>
                <a:lnTo>
                  <a:pt x="404679" y="566756"/>
                </a:lnTo>
                <a:lnTo>
                  <a:pt x="404679" y="461145"/>
                </a:lnTo>
                <a:lnTo>
                  <a:pt x="25451" y="461145"/>
                </a:lnTo>
                <a:lnTo>
                  <a:pt x="25451" y="368653"/>
                </a:lnTo>
                <a:lnTo>
                  <a:pt x="514121" y="368653"/>
                </a:lnTo>
                <a:lnTo>
                  <a:pt x="514121" y="566756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 descr=""/>
          <p:cNvSpPr/>
          <p:nvPr/>
        </p:nvSpPr>
        <p:spPr>
          <a:xfrm>
            <a:off x="1472606" y="4956678"/>
            <a:ext cx="227965" cy="299720"/>
          </a:xfrm>
          <a:custGeom>
            <a:avLst/>
            <a:gdLst/>
            <a:ahLst/>
            <a:cxnLst/>
            <a:rect l="l" t="t" r="r" b="b"/>
            <a:pathLst>
              <a:path w="227964" h="299720">
                <a:moveTo>
                  <a:pt x="98683" y="81538"/>
                </a:moveTo>
                <a:lnTo>
                  <a:pt x="66393" y="81538"/>
                </a:lnTo>
                <a:lnTo>
                  <a:pt x="80905" y="0"/>
                </a:lnTo>
                <a:lnTo>
                  <a:pt x="113195" y="0"/>
                </a:lnTo>
                <a:lnTo>
                  <a:pt x="98683" y="81538"/>
                </a:lnTo>
                <a:close/>
              </a:path>
              <a:path w="227964" h="299720">
                <a:moveTo>
                  <a:pt x="185757" y="81538"/>
                </a:moveTo>
                <a:lnTo>
                  <a:pt x="153467" y="81538"/>
                </a:lnTo>
                <a:lnTo>
                  <a:pt x="167979" y="0"/>
                </a:lnTo>
                <a:lnTo>
                  <a:pt x="200269" y="0"/>
                </a:lnTo>
                <a:lnTo>
                  <a:pt x="185757" y="81538"/>
                </a:lnTo>
                <a:close/>
              </a:path>
              <a:path w="227964" h="299720">
                <a:moveTo>
                  <a:pt x="227842" y="111460"/>
                </a:moveTo>
                <a:lnTo>
                  <a:pt x="19591" y="111460"/>
                </a:lnTo>
                <a:lnTo>
                  <a:pt x="19591" y="81538"/>
                </a:lnTo>
                <a:lnTo>
                  <a:pt x="227842" y="81538"/>
                </a:lnTo>
                <a:lnTo>
                  <a:pt x="227842" y="111460"/>
                </a:lnTo>
                <a:close/>
              </a:path>
              <a:path w="227964" h="299720">
                <a:moveTo>
                  <a:pt x="79817" y="188135"/>
                </a:moveTo>
                <a:lnTo>
                  <a:pt x="47527" y="188135"/>
                </a:lnTo>
                <a:lnTo>
                  <a:pt x="60951" y="111460"/>
                </a:lnTo>
                <a:lnTo>
                  <a:pt x="93241" y="111460"/>
                </a:lnTo>
                <a:lnTo>
                  <a:pt x="79817" y="188135"/>
                </a:lnTo>
                <a:close/>
              </a:path>
              <a:path w="227964" h="299720">
                <a:moveTo>
                  <a:pt x="166891" y="188135"/>
                </a:moveTo>
                <a:lnTo>
                  <a:pt x="134601" y="188135"/>
                </a:lnTo>
                <a:lnTo>
                  <a:pt x="148025" y="111460"/>
                </a:lnTo>
                <a:lnTo>
                  <a:pt x="180315" y="111460"/>
                </a:lnTo>
                <a:lnTo>
                  <a:pt x="166891" y="188135"/>
                </a:lnTo>
                <a:close/>
              </a:path>
              <a:path w="227964" h="299720">
                <a:moveTo>
                  <a:pt x="208251" y="218058"/>
                </a:moveTo>
                <a:lnTo>
                  <a:pt x="0" y="218058"/>
                </a:lnTo>
                <a:lnTo>
                  <a:pt x="0" y="188135"/>
                </a:lnTo>
                <a:lnTo>
                  <a:pt x="208251" y="188135"/>
                </a:lnTo>
                <a:lnTo>
                  <a:pt x="208251" y="218058"/>
                </a:lnTo>
                <a:close/>
              </a:path>
              <a:path w="227964" h="299720">
                <a:moveTo>
                  <a:pt x="59863" y="299596"/>
                </a:moveTo>
                <a:lnTo>
                  <a:pt x="27573" y="299596"/>
                </a:lnTo>
                <a:lnTo>
                  <a:pt x="42085" y="218058"/>
                </a:lnTo>
                <a:lnTo>
                  <a:pt x="74375" y="218058"/>
                </a:lnTo>
                <a:lnTo>
                  <a:pt x="59863" y="299596"/>
                </a:lnTo>
                <a:close/>
              </a:path>
              <a:path w="227964" h="299720">
                <a:moveTo>
                  <a:pt x="146936" y="299596"/>
                </a:moveTo>
                <a:lnTo>
                  <a:pt x="114646" y="299596"/>
                </a:lnTo>
                <a:lnTo>
                  <a:pt x="129159" y="218058"/>
                </a:lnTo>
                <a:lnTo>
                  <a:pt x="161449" y="218058"/>
                </a:lnTo>
                <a:lnTo>
                  <a:pt x="146936" y="299596"/>
                </a:lnTo>
                <a:close/>
              </a:path>
            </a:pathLst>
          </a:custGeom>
          <a:solidFill>
            <a:srgbClr val="775EE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 descr=""/>
          <p:cNvSpPr/>
          <p:nvPr/>
        </p:nvSpPr>
        <p:spPr>
          <a:xfrm>
            <a:off x="1749790" y="4944709"/>
            <a:ext cx="274320" cy="320040"/>
          </a:xfrm>
          <a:custGeom>
            <a:avLst/>
            <a:gdLst/>
            <a:ahLst/>
            <a:cxnLst/>
            <a:rect l="l" t="t" r="r" b="b"/>
            <a:pathLst>
              <a:path w="274319" h="320039">
                <a:moveTo>
                  <a:pt x="274281" y="319419"/>
                </a:moveTo>
                <a:lnTo>
                  <a:pt x="238364" y="319419"/>
                </a:lnTo>
                <a:lnTo>
                  <a:pt x="238364" y="0"/>
                </a:lnTo>
                <a:lnTo>
                  <a:pt x="274281" y="0"/>
                </a:lnTo>
                <a:lnTo>
                  <a:pt x="274281" y="319419"/>
                </a:lnTo>
                <a:close/>
              </a:path>
              <a:path w="274319" h="320039">
                <a:moveTo>
                  <a:pt x="0" y="299596"/>
                </a:moveTo>
                <a:lnTo>
                  <a:pt x="0" y="264811"/>
                </a:lnTo>
                <a:lnTo>
                  <a:pt x="45940" y="258090"/>
                </a:lnTo>
                <a:lnTo>
                  <a:pt x="84261" y="238536"/>
                </a:lnTo>
                <a:lnTo>
                  <a:pt x="113467" y="206217"/>
                </a:lnTo>
                <a:lnTo>
                  <a:pt x="132061" y="161205"/>
                </a:lnTo>
                <a:lnTo>
                  <a:pt x="0" y="161205"/>
                </a:lnTo>
                <a:lnTo>
                  <a:pt x="0" y="127543"/>
                </a:lnTo>
                <a:lnTo>
                  <a:pt x="137503" y="127543"/>
                </a:lnTo>
                <a:lnTo>
                  <a:pt x="138229" y="119688"/>
                </a:lnTo>
                <a:lnTo>
                  <a:pt x="138592" y="111834"/>
                </a:lnTo>
                <a:lnTo>
                  <a:pt x="138592" y="45631"/>
                </a:lnTo>
                <a:lnTo>
                  <a:pt x="0" y="45631"/>
                </a:lnTo>
                <a:lnTo>
                  <a:pt x="0" y="11594"/>
                </a:lnTo>
                <a:lnTo>
                  <a:pt x="174510" y="11594"/>
                </a:lnTo>
                <a:lnTo>
                  <a:pt x="174510" y="100987"/>
                </a:lnTo>
                <a:lnTo>
                  <a:pt x="168612" y="159439"/>
                </a:lnTo>
                <a:lnTo>
                  <a:pt x="151760" y="208416"/>
                </a:lnTo>
                <a:lnTo>
                  <a:pt x="125213" y="247419"/>
                </a:lnTo>
                <a:lnTo>
                  <a:pt x="90231" y="275949"/>
                </a:lnTo>
                <a:lnTo>
                  <a:pt x="48073" y="293507"/>
                </a:lnTo>
                <a:lnTo>
                  <a:pt x="0" y="299596"/>
                </a:lnTo>
                <a:close/>
              </a:path>
            </a:pathLst>
          </a:custGeom>
          <a:solidFill>
            <a:srgbClr val="775EE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 descr=""/>
          <p:cNvSpPr/>
          <p:nvPr/>
        </p:nvSpPr>
        <p:spPr>
          <a:xfrm>
            <a:off x="2084298" y="4944709"/>
            <a:ext cx="292100" cy="320040"/>
          </a:xfrm>
          <a:custGeom>
            <a:avLst/>
            <a:gdLst/>
            <a:ahLst/>
            <a:cxnLst/>
            <a:rect l="l" t="t" r="r" b="b"/>
            <a:pathLst>
              <a:path w="292100" h="320039">
                <a:moveTo>
                  <a:pt x="291696" y="319419"/>
                </a:moveTo>
                <a:lnTo>
                  <a:pt x="255778" y="319419"/>
                </a:lnTo>
                <a:lnTo>
                  <a:pt x="255778" y="280520"/>
                </a:lnTo>
                <a:lnTo>
                  <a:pt x="161811" y="280520"/>
                </a:lnTo>
                <a:lnTo>
                  <a:pt x="161811" y="249102"/>
                </a:lnTo>
                <a:lnTo>
                  <a:pt x="255778" y="249102"/>
                </a:lnTo>
                <a:lnTo>
                  <a:pt x="255778" y="0"/>
                </a:lnTo>
                <a:lnTo>
                  <a:pt x="291696" y="0"/>
                </a:lnTo>
                <a:lnTo>
                  <a:pt x="291696" y="319419"/>
                </a:lnTo>
                <a:close/>
              </a:path>
              <a:path w="292100" h="320039">
                <a:moveTo>
                  <a:pt x="108479" y="158961"/>
                </a:moveTo>
                <a:lnTo>
                  <a:pt x="71274" y="153509"/>
                </a:lnTo>
                <a:lnTo>
                  <a:pt x="42130" y="138062"/>
                </a:lnTo>
                <a:lnTo>
                  <a:pt x="23123" y="113990"/>
                </a:lnTo>
                <a:lnTo>
                  <a:pt x="16326" y="82660"/>
                </a:lnTo>
                <a:lnTo>
                  <a:pt x="23123" y="51329"/>
                </a:lnTo>
                <a:lnTo>
                  <a:pt x="42130" y="27257"/>
                </a:lnTo>
                <a:lnTo>
                  <a:pt x="71274" y="11811"/>
                </a:lnTo>
                <a:lnTo>
                  <a:pt x="108479" y="6358"/>
                </a:lnTo>
                <a:lnTo>
                  <a:pt x="145530" y="11811"/>
                </a:lnTo>
                <a:lnTo>
                  <a:pt x="174691" y="27257"/>
                </a:lnTo>
                <a:lnTo>
                  <a:pt x="182145" y="36654"/>
                </a:lnTo>
                <a:lnTo>
                  <a:pt x="108479" y="36654"/>
                </a:lnTo>
                <a:lnTo>
                  <a:pt x="84772" y="40003"/>
                </a:lnTo>
                <a:lnTo>
                  <a:pt x="66575" y="49418"/>
                </a:lnTo>
                <a:lnTo>
                  <a:pt x="54908" y="63952"/>
                </a:lnTo>
                <a:lnTo>
                  <a:pt x="50792" y="82660"/>
                </a:lnTo>
                <a:lnTo>
                  <a:pt x="54908" y="101367"/>
                </a:lnTo>
                <a:lnTo>
                  <a:pt x="66575" y="115901"/>
                </a:lnTo>
                <a:lnTo>
                  <a:pt x="84772" y="125316"/>
                </a:lnTo>
                <a:lnTo>
                  <a:pt x="108479" y="128665"/>
                </a:lnTo>
                <a:lnTo>
                  <a:pt x="182145" y="128665"/>
                </a:lnTo>
                <a:lnTo>
                  <a:pt x="174691" y="138062"/>
                </a:lnTo>
                <a:lnTo>
                  <a:pt x="145530" y="153509"/>
                </a:lnTo>
                <a:lnTo>
                  <a:pt x="108479" y="158961"/>
                </a:lnTo>
                <a:close/>
              </a:path>
              <a:path w="292100" h="320039">
                <a:moveTo>
                  <a:pt x="182145" y="128665"/>
                </a:moveTo>
                <a:lnTo>
                  <a:pt x="108479" y="128665"/>
                </a:lnTo>
                <a:lnTo>
                  <a:pt x="131976" y="125316"/>
                </a:lnTo>
                <a:lnTo>
                  <a:pt x="150065" y="115901"/>
                </a:lnTo>
                <a:lnTo>
                  <a:pt x="161692" y="101367"/>
                </a:lnTo>
                <a:lnTo>
                  <a:pt x="165802" y="82660"/>
                </a:lnTo>
                <a:lnTo>
                  <a:pt x="161692" y="63952"/>
                </a:lnTo>
                <a:lnTo>
                  <a:pt x="150065" y="49418"/>
                </a:lnTo>
                <a:lnTo>
                  <a:pt x="131976" y="40003"/>
                </a:lnTo>
                <a:lnTo>
                  <a:pt x="108479" y="36654"/>
                </a:lnTo>
                <a:lnTo>
                  <a:pt x="182145" y="36654"/>
                </a:lnTo>
                <a:lnTo>
                  <a:pt x="193784" y="51329"/>
                </a:lnTo>
                <a:lnTo>
                  <a:pt x="200632" y="82660"/>
                </a:lnTo>
                <a:lnTo>
                  <a:pt x="193784" y="113990"/>
                </a:lnTo>
                <a:lnTo>
                  <a:pt x="182145" y="128665"/>
                </a:lnTo>
                <a:close/>
              </a:path>
              <a:path w="292100" h="320039">
                <a:moveTo>
                  <a:pt x="128433" y="217684"/>
                </a:moveTo>
                <a:lnTo>
                  <a:pt x="0" y="217684"/>
                </a:lnTo>
                <a:lnTo>
                  <a:pt x="0" y="185143"/>
                </a:lnTo>
                <a:lnTo>
                  <a:pt x="128070" y="185143"/>
                </a:lnTo>
                <a:lnTo>
                  <a:pt x="158433" y="184471"/>
                </a:lnTo>
                <a:lnTo>
                  <a:pt x="186210" y="182291"/>
                </a:lnTo>
                <a:lnTo>
                  <a:pt x="210314" y="178358"/>
                </a:lnTo>
                <a:lnTo>
                  <a:pt x="229656" y="172426"/>
                </a:lnTo>
                <a:lnTo>
                  <a:pt x="229656" y="205341"/>
                </a:lnTo>
                <a:lnTo>
                  <a:pt x="210473" y="210899"/>
                </a:lnTo>
                <a:lnTo>
                  <a:pt x="186664" y="214738"/>
                </a:lnTo>
                <a:lnTo>
                  <a:pt x="159045" y="216965"/>
                </a:lnTo>
                <a:lnTo>
                  <a:pt x="128433" y="217684"/>
                </a:lnTo>
                <a:close/>
              </a:path>
              <a:path w="292100" h="320039">
                <a:moveTo>
                  <a:pt x="122265" y="319419"/>
                </a:moveTo>
                <a:lnTo>
                  <a:pt x="86348" y="319419"/>
                </a:lnTo>
                <a:lnTo>
                  <a:pt x="86348" y="217684"/>
                </a:lnTo>
                <a:lnTo>
                  <a:pt x="122265" y="217684"/>
                </a:lnTo>
                <a:lnTo>
                  <a:pt x="122265" y="319419"/>
                </a:lnTo>
                <a:close/>
              </a:path>
            </a:pathLst>
          </a:custGeom>
          <a:solidFill>
            <a:srgbClr val="775EE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 descr=""/>
          <p:cNvSpPr/>
          <p:nvPr/>
        </p:nvSpPr>
        <p:spPr>
          <a:xfrm>
            <a:off x="2453627" y="4956924"/>
            <a:ext cx="273050" cy="188595"/>
          </a:xfrm>
          <a:custGeom>
            <a:avLst/>
            <a:gdLst/>
            <a:ahLst/>
            <a:cxnLst/>
            <a:rect l="l" t="t" r="r" b="b"/>
            <a:pathLst>
              <a:path w="273050" h="188595">
                <a:moveTo>
                  <a:pt x="272465" y="153428"/>
                </a:moveTo>
                <a:lnTo>
                  <a:pt x="36652" y="153428"/>
                </a:lnTo>
                <a:lnTo>
                  <a:pt x="36652" y="33515"/>
                </a:lnTo>
                <a:lnTo>
                  <a:pt x="268846" y="33515"/>
                </a:lnTo>
                <a:lnTo>
                  <a:pt x="268846" y="0"/>
                </a:lnTo>
                <a:lnTo>
                  <a:pt x="0" y="0"/>
                </a:lnTo>
                <a:lnTo>
                  <a:pt x="0" y="33515"/>
                </a:lnTo>
                <a:lnTo>
                  <a:pt x="0" y="153428"/>
                </a:lnTo>
                <a:lnTo>
                  <a:pt x="0" y="188239"/>
                </a:lnTo>
                <a:lnTo>
                  <a:pt x="272465" y="188239"/>
                </a:lnTo>
                <a:lnTo>
                  <a:pt x="272465" y="153428"/>
                </a:lnTo>
                <a:close/>
              </a:path>
            </a:pathLst>
          </a:custGeom>
          <a:solidFill>
            <a:srgbClr val="775EE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 descr=""/>
          <p:cNvSpPr/>
          <p:nvPr/>
        </p:nvSpPr>
        <p:spPr>
          <a:xfrm>
            <a:off x="2433318" y="5214009"/>
            <a:ext cx="309880" cy="34925"/>
          </a:xfrm>
          <a:custGeom>
            <a:avLst/>
            <a:gdLst/>
            <a:ahLst/>
            <a:cxnLst/>
            <a:rect l="l" t="t" r="r" b="b"/>
            <a:pathLst>
              <a:path w="309880" h="34925">
                <a:moveTo>
                  <a:pt x="309474" y="34784"/>
                </a:moveTo>
                <a:lnTo>
                  <a:pt x="0" y="34784"/>
                </a:lnTo>
                <a:lnTo>
                  <a:pt x="0" y="0"/>
                </a:lnTo>
                <a:lnTo>
                  <a:pt x="309474" y="0"/>
                </a:lnTo>
                <a:lnTo>
                  <a:pt x="309474" y="34784"/>
                </a:lnTo>
                <a:close/>
              </a:path>
            </a:pathLst>
          </a:custGeom>
          <a:solidFill>
            <a:srgbClr val="775EE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 descr=""/>
          <p:cNvSpPr/>
          <p:nvPr/>
        </p:nvSpPr>
        <p:spPr>
          <a:xfrm>
            <a:off x="2878413" y="4956678"/>
            <a:ext cx="227965" cy="299720"/>
          </a:xfrm>
          <a:custGeom>
            <a:avLst/>
            <a:gdLst/>
            <a:ahLst/>
            <a:cxnLst/>
            <a:rect l="l" t="t" r="r" b="b"/>
            <a:pathLst>
              <a:path w="227964" h="299720">
                <a:moveTo>
                  <a:pt x="98683" y="81538"/>
                </a:moveTo>
                <a:lnTo>
                  <a:pt x="66393" y="81538"/>
                </a:lnTo>
                <a:lnTo>
                  <a:pt x="80905" y="0"/>
                </a:lnTo>
                <a:lnTo>
                  <a:pt x="113195" y="0"/>
                </a:lnTo>
                <a:lnTo>
                  <a:pt x="98683" y="81538"/>
                </a:lnTo>
                <a:close/>
              </a:path>
              <a:path w="227964" h="299720">
                <a:moveTo>
                  <a:pt x="185757" y="81538"/>
                </a:moveTo>
                <a:lnTo>
                  <a:pt x="153467" y="81538"/>
                </a:lnTo>
                <a:lnTo>
                  <a:pt x="167979" y="0"/>
                </a:lnTo>
                <a:lnTo>
                  <a:pt x="200269" y="0"/>
                </a:lnTo>
                <a:lnTo>
                  <a:pt x="185757" y="81538"/>
                </a:lnTo>
                <a:close/>
              </a:path>
              <a:path w="227964" h="299720">
                <a:moveTo>
                  <a:pt x="227842" y="111460"/>
                </a:moveTo>
                <a:lnTo>
                  <a:pt x="19591" y="111460"/>
                </a:lnTo>
                <a:lnTo>
                  <a:pt x="19591" y="81538"/>
                </a:lnTo>
                <a:lnTo>
                  <a:pt x="227842" y="81538"/>
                </a:lnTo>
                <a:lnTo>
                  <a:pt x="227842" y="111460"/>
                </a:lnTo>
                <a:close/>
              </a:path>
              <a:path w="227964" h="299720">
                <a:moveTo>
                  <a:pt x="79817" y="188135"/>
                </a:moveTo>
                <a:lnTo>
                  <a:pt x="47527" y="188135"/>
                </a:lnTo>
                <a:lnTo>
                  <a:pt x="60951" y="111460"/>
                </a:lnTo>
                <a:lnTo>
                  <a:pt x="93241" y="111460"/>
                </a:lnTo>
                <a:lnTo>
                  <a:pt x="79817" y="188135"/>
                </a:lnTo>
                <a:close/>
              </a:path>
              <a:path w="227964" h="299720">
                <a:moveTo>
                  <a:pt x="166891" y="188135"/>
                </a:moveTo>
                <a:lnTo>
                  <a:pt x="134601" y="188135"/>
                </a:lnTo>
                <a:lnTo>
                  <a:pt x="148025" y="111460"/>
                </a:lnTo>
                <a:lnTo>
                  <a:pt x="180315" y="111460"/>
                </a:lnTo>
                <a:lnTo>
                  <a:pt x="166891" y="188135"/>
                </a:lnTo>
                <a:close/>
              </a:path>
              <a:path w="227964" h="299720">
                <a:moveTo>
                  <a:pt x="208251" y="218058"/>
                </a:moveTo>
                <a:lnTo>
                  <a:pt x="0" y="218058"/>
                </a:lnTo>
                <a:lnTo>
                  <a:pt x="0" y="188135"/>
                </a:lnTo>
                <a:lnTo>
                  <a:pt x="208251" y="188135"/>
                </a:lnTo>
                <a:lnTo>
                  <a:pt x="208251" y="218058"/>
                </a:lnTo>
                <a:close/>
              </a:path>
              <a:path w="227964" h="299720">
                <a:moveTo>
                  <a:pt x="59863" y="299596"/>
                </a:moveTo>
                <a:lnTo>
                  <a:pt x="27573" y="299596"/>
                </a:lnTo>
                <a:lnTo>
                  <a:pt x="42085" y="218058"/>
                </a:lnTo>
                <a:lnTo>
                  <a:pt x="74375" y="218058"/>
                </a:lnTo>
                <a:lnTo>
                  <a:pt x="59863" y="299596"/>
                </a:lnTo>
                <a:close/>
              </a:path>
              <a:path w="227964" h="299720">
                <a:moveTo>
                  <a:pt x="146936" y="299596"/>
                </a:moveTo>
                <a:lnTo>
                  <a:pt x="114646" y="299596"/>
                </a:lnTo>
                <a:lnTo>
                  <a:pt x="129159" y="218058"/>
                </a:lnTo>
                <a:lnTo>
                  <a:pt x="161449" y="218058"/>
                </a:lnTo>
                <a:lnTo>
                  <a:pt x="146936" y="299596"/>
                </a:lnTo>
                <a:close/>
              </a:path>
            </a:pathLst>
          </a:custGeom>
          <a:solidFill>
            <a:srgbClr val="775EE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 descr=""/>
          <p:cNvSpPr/>
          <p:nvPr/>
        </p:nvSpPr>
        <p:spPr>
          <a:xfrm>
            <a:off x="3155598" y="4944709"/>
            <a:ext cx="274320" cy="320040"/>
          </a:xfrm>
          <a:custGeom>
            <a:avLst/>
            <a:gdLst/>
            <a:ahLst/>
            <a:cxnLst/>
            <a:rect l="l" t="t" r="r" b="b"/>
            <a:pathLst>
              <a:path w="274320" h="320039">
                <a:moveTo>
                  <a:pt x="274281" y="319419"/>
                </a:moveTo>
                <a:lnTo>
                  <a:pt x="238364" y="319419"/>
                </a:lnTo>
                <a:lnTo>
                  <a:pt x="238364" y="0"/>
                </a:lnTo>
                <a:lnTo>
                  <a:pt x="274281" y="0"/>
                </a:lnTo>
                <a:lnTo>
                  <a:pt x="274281" y="319419"/>
                </a:lnTo>
                <a:close/>
              </a:path>
              <a:path w="274320" h="320039">
                <a:moveTo>
                  <a:pt x="0" y="299596"/>
                </a:moveTo>
                <a:lnTo>
                  <a:pt x="0" y="264811"/>
                </a:lnTo>
                <a:lnTo>
                  <a:pt x="45940" y="258090"/>
                </a:lnTo>
                <a:lnTo>
                  <a:pt x="84261" y="238536"/>
                </a:lnTo>
                <a:lnTo>
                  <a:pt x="113467" y="206217"/>
                </a:lnTo>
                <a:lnTo>
                  <a:pt x="132061" y="161205"/>
                </a:lnTo>
                <a:lnTo>
                  <a:pt x="0" y="161205"/>
                </a:lnTo>
                <a:lnTo>
                  <a:pt x="0" y="127543"/>
                </a:lnTo>
                <a:lnTo>
                  <a:pt x="137503" y="127543"/>
                </a:lnTo>
                <a:lnTo>
                  <a:pt x="138229" y="119688"/>
                </a:lnTo>
                <a:lnTo>
                  <a:pt x="138592" y="111834"/>
                </a:lnTo>
                <a:lnTo>
                  <a:pt x="138592" y="45631"/>
                </a:lnTo>
                <a:lnTo>
                  <a:pt x="0" y="45631"/>
                </a:lnTo>
                <a:lnTo>
                  <a:pt x="0" y="11594"/>
                </a:lnTo>
                <a:lnTo>
                  <a:pt x="174510" y="11594"/>
                </a:lnTo>
                <a:lnTo>
                  <a:pt x="174510" y="100987"/>
                </a:lnTo>
                <a:lnTo>
                  <a:pt x="168612" y="159439"/>
                </a:lnTo>
                <a:lnTo>
                  <a:pt x="151760" y="208416"/>
                </a:lnTo>
                <a:lnTo>
                  <a:pt x="125213" y="247419"/>
                </a:lnTo>
                <a:lnTo>
                  <a:pt x="90231" y="275949"/>
                </a:lnTo>
                <a:lnTo>
                  <a:pt x="48073" y="293507"/>
                </a:lnTo>
                <a:lnTo>
                  <a:pt x="0" y="299596"/>
                </a:lnTo>
                <a:close/>
              </a:path>
            </a:pathLst>
          </a:custGeom>
          <a:solidFill>
            <a:srgbClr val="775EE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 descr=""/>
          <p:cNvSpPr/>
          <p:nvPr/>
        </p:nvSpPr>
        <p:spPr>
          <a:xfrm>
            <a:off x="3490105" y="4944709"/>
            <a:ext cx="292100" cy="320040"/>
          </a:xfrm>
          <a:custGeom>
            <a:avLst/>
            <a:gdLst/>
            <a:ahLst/>
            <a:cxnLst/>
            <a:rect l="l" t="t" r="r" b="b"/>
            <a:pathLst>
              <a:path w="292100" h="320039">
                <a:moveTo>
                  <a:pt x="291696" y="319419"/>
                </a:moveTo>
                <a:lnTo>
                  <a:pt x="255778" y="319419"/>
                </a:lnTo>
                <a:lnTo>
                  <a:pt x="255778" y="280520"/>
                </a:lnTo>
                <a:lnTo>
                  <a:pt x="161811" y="280520"/>
                </a:lnTo>
                <a:lnTo>
                  <a:pt x="161811" y="249102"/>
                </a:lnTo>
                <a:lnTo>
                  <a:pt x="255778" y="249102"/>
                </a:lnTo>
                <a:lnTo>
                  <a:pt x="255778" y="0"/>
                </a:lnTo>
                <a:lnTo>
                  <a:pt x="291696" y="0"/>
                </a:lnTo>
                <a:lnTo>
                  <a:pt x="291696" y="319419"/>
                </a:lnTo>
                <a:close/>
              </a:path>
              <a:path w="292100" h="320039">
                <a:moveTo>
                  <a:pt x="108479" y="158961"/>
                </a:moveTo>
                <a:lnTo>
                  <a:pt x="71274" y="153509"/>
                </a:lnTo>
                <a:lnTo>
                  <a:pt x="42130" y="138062"/>
                </a:lnTo>
                <a:lnTo>
                  <a:pt x="23123" y="113990"/>
                </a:lnTo>
                <a:lnTo>
                  <a:pt x="16326" y="82660"/>
                </a:lnTo>
                <a:lnTo>
                  <a:pt x="23123" y="51329"/>
                </a:lnTo>
                <a:lnTo>
                  <a:pt x="42130" y="27257"/>
                </a:lnTo>
                <a:lnTo>
                  <a:pt x="71274" y="11811"/>
                </a:lnTo>
                <a:lnTo>
                  <a:pt x="108479" y="6358"/>
                </a:lnTo>
                <a:lnTo>
                  <a:pt x="145530" y="11811"/>
                </a:lnTo>
                <a:lnTo>
                  <a:pt x="174691" y="27257"/>
                </a:lnTo>
                <a:lnTo>
                  <a:pt x="182145" y="36654"/>
                </a:lnTo>
                <a:lnTo>
                  <a:pt x="108479" y="36654"/>
                </a:lnTo>
                <a:lnTo>
                  <a:pt x="84772" y="40003"/>
                </a:lnTo>
                <a:lnTo>
                  <a:pt x="66575" y="49418"/>
                </a:lnTo>
                <a:lnTo>
                  <a:pt x="54908" y="63952"/>
                </a:lnTo>
                <a:lnTo>
                  <a:pt x="50792" y="82660"/>
                </a:lnTo>
                <a:lnTo>
                  <a:pt x="54908" y="101367"/>
                </a:lnTo>
                <a:lnTo>
                  <a:pt x="66575" y="115901"/>
                </a:lnTo>
                <a:lnTo>
                  <a:pt x="84772" y="125316"/>
                </a:lnTo>
                <a:lnTo>
                  <a:pt x="108479" y="128665"/>
                </a:lnTo>
                <a:lnTo>
                  <a:pt x="182145" y="128665"/>
                </a:lnTo>
                <a:lnTo>
                  <a:pt x="174691" y="138062"/>
                </a:lnTo>
                <a:lnTo>
                  <a:pt x="145530" y="153509"/>
                </a:lnTo>
                <a:lnTo>
                  <a:pt x="108479" y="158961"/>
                </a:lnTo>
                <a:close/>
              </a:path>
              <a:path w="292100" h="320039">
                <a:moveTo>
                  <a:pt x="182145" y="128665"/>
                </a:moveTo>
                <a:lnTo>
                  <a:pt x="108479" y="128665"/>
                </a:lnTo>
                <a:lnTo>
                  <a:pt x="131976" y="125316"/>
                </a:lnTo>
                <a:lnTo>
                  <a:pt x="150065" y="115901"/>
                </a:lnTo>
                <a:lnTo>
                  <a:pt x="161692" y="101367"/>
                </a:lnTo>
                <a:lnTo>
                  <a:pt x="165802" y="82660"/>
                </a:lnTo>
                <a:lnTo>
                  <a:pt x="161692" y="63952"/>
                </a:lnTo>
                <a:lnTo>
                  <a:pt x="150065" y="49418"/>
                </a:lnTo>
                <a:lnTo>
                  <a:pt x="131976" y="40003"/>
                </a:lnTo>
                <a:lnTo>
                  <a:pt x="108479" y="36654"/>
                </a:lnTo>
                <a:lnTo>
                  <a:pt x="182145" y="36654"/>
                </a:lnTo>
                <a:lnTo>
                  <a:pt x="193784" y="51329"/>
                </a:lnTo>
                <a:lnTo>
                  <a:pt x="200632" y="82660"/>
                </a:lnTo>
                <a:lnTo>
                  <a:pt x="193784" y="113990"/>
                </a:lnTo>
                <a:lnTo>
                  <a:pt x="182145" y="128665"/>
                </a:lnTo>
                <a:close/>
              </a:path>
              <a:path w="292100" h="320039">
                <a:moveTo>
                  <a:pt x="128433" y="217684"/>
                </a:moveTo>
                <a:lnTo>
                  <a:pt x="0" y="217684"/>
                </a:lnTo>
                <a:lnTo>
                  <a:pt x="0" y="185143"/>
                </a:lnTo>
                <a:lnTo>
                  <a:pt x="128070" y="185143"/>
                </a:lnTo>
                <a:lnTo>
                  <a:pt x="158433" y="184471"/>
                </a:lnTo>
                <a:lnTo>
                  <a:pt x="186210" y="182291"/>
                </a:lnTo>
                <a:lnTo>
                  <a:pt x="210314" y="178358"/>
                </a:lnTo>
                <a:lnTo>
                  <a:pt x="229656" y="172426"/>
                </a:lnTo>
                <a:lnTo>
                  <a:pt x="229656" y="205341"/>
                </a:lnTo>
                <a:lnTo>
                  <a:pt x="210473" y="210899"/>
                </a:lnTo>
                <a:lnTo>
                  <a:pt x="186664" y="214738"/>
                </a:lnTo>
                <a:lnTo>
                  <a:pt x="159045" y="216965"/>
                </a:lnTo>
                <a:lnTo>
                  <a:pt x="128433" y="217684"/>
                </a:lnTo>
                <a:close/>
              </a:path>
              <a:path w="292100" h="320039">
                <a:moveTo>
                  <a:pt x="122265" y="319419"/>
                </a:moveTo>
                <a:lnTo>
                  <a:pt x="86348" y="319419"/>
                </a:lnTo>
                <a:lnTo>
                  <a:pt x="86348" y="217684"/>
                </a:lnTo>
                <a:lnTo>
                  <a:pt x="122265" y="217684"/>
                </a:lnTo>
                <a:lnTo>
                  <a:pt x="122265" y="319419"/>
                </a:lnTo>
                <a:close/>
              </a:path>
            </a:pathLst>
          </a:custGeom>
          <a:solidFill>
            <a:srgbClr val="775EE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 descr=""/>
          <p:cNvSpPr/>
          <p:nvPr/>
        </p:nvSpPr>
        <p:spPr>
          <a:xfrm>
            <a:off x="3859441" y="4956924"/>
            <a:ext cx="273050" cy="188595"/>
          </a:xfrm>
          <a:custGeom>
            <a:avLst/>
            <a:gdLst/>
            <a:ahLst/>
            <a:cxnLst/>
            <a:rect l="l" t="t" r="r" b="b"/>
            <a:pathLst>
              <a:path w="273050" h="188595">
                <a:moveTo>
                  <a:pt x="272465" y="153428"/>
                </a:moveTo>
                <a:lnTo>
                  <a:pt x="36639" y="153428"/>
                </a:lnTo>
                <a:lnTo>
                  <a:pt x="36639" y="33515"/>
                </a:lnTo>
                <a:lnTo>
                  <a:pt x="268833" y="33515"/>
                </a:lnTo>
                <a:lnTo>
                  <a:pt x="268833" y="0"/>
                </a:lnTo>
                <a:lnTo>
                  <a:pt x="0" y="0"/>
                </a:lnTo>
                <a:lnTo>
                  <a:pt x="0" y="33515"/>
                </a:lnTo>
                <a:lnTo>
                  <a:pt x="0" y="153428"/>
                </a:lnTo>
                <a:lnTo>
                  <a:pt x="0" y="188239"/>
                </a:lnTo>
                <a:lnTo>
                  <a:pt x="272465" y="188239"/>
                </a:lnTo>
                <a:lnTo>
                  <a:pt x="272465" y="153428"/>
                </a:lnTo>
                <a:close/>
              </a:path>
            </a:pathLst>
          </a:custGeom>
          <a:solidFill>
            <a:srgbClr val="775EE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 descr=""/>
          <p:cNvSpPr/>
          <p:nvPr/>
        </p:nvSpPr>
        <p:spPr>
          <a:xfrm>
            <a:off x="3839126" y="5214009"/>
            <a:ext cx="309880" cy="34925"/>
          </a:xfrm>
          <a:custGeom>
            <a:avLst/>
            <a:gdLst/>
            <a:ahLst/>
            <a:cxnLst/>
            <a:rect l="l" t="t" r="r" b="b"/>
            <a:pathLst>
              <a:path w="309879" h="34925">
                <a:moveTo>
                  <a:pt x="309474" y="34784"/>
                </a:moveTo>
                <a:lnTo>
                  <a:pt x="0" y="34784"/>
                </a:lnTo>
                <a:lnTo>
                  <a:pt x="0" y="0"/>
                </a:lnTo>
                <a:lnTo>
                  <a:pt x="309474" y="0"/>
                </a:lnTo>
                <a:lnTo>
                  <a:pt x="309474" y="34784"/>
                </a:lnTo>
                <a:close/>
              </a:path>
            </a:pathLst>
          </a:custGeom>
          <a:solidFill>
            <a:srgbClr val="775EE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 descr=""/>
          <p:cNvSpPr/>
          <p:nvPr/>
        </p:nvSpPr>
        <p:spPr>
          <a:xfrm>
            <a:off x="4284368" y="4956678"/>
            <a:ext cx="227965" cy="299720"/>
          </a:xfrm>
          <a:custGeom>
            <a:avLst/>
            <a:gdLst/>
            <a:ahLst/>
            <a:cxnLst/>
            <a:rect l="l" t="t" r="r" b="b"/>
            <a:pathLst>
              <a:path w="227964" h="299720">
                <a:moveTo>
                  <a:pt x="98683" y="81538"/>
                </a:moveTo>
                <a:lnTo>
                  <a:pt x="66393" y="81538"/>
                </a:lnTo>
                <a:lnTo>
                  <a:pt x="80905" y="0"/>
                </a:lnTo>
                <a:lnTo>
                  <a:pt x="113195" y="0"/>
                </a:lnTo>
                <a:lnTo>
                  <a:pt x="98683" y="81538"/>
                </a:lnTo>
                <a:close/>
              </a:path>
              <a:path w="227964" h="299720">
                <a:moveTo>
                  <a:pt x="185757" y="81538"/>
                </a:moveTo>
                <a:lnTo>
                  <a:pt x="153467" y="81538"/>
                </a:lnTo>
                <a:lnTo>
                  <a:pt x="167979" y="0"/>
                </a:lnTo>
                <a:lnTo>
                  <a:pt x="200269" y="0"/>
                </a:lnTo>
                <a:lnTo>
                  <a:pt x="185757" y="81538"/>
                </a:lnTo>
                <a:close/>
              </a:path>
              <a:path w="227964" h="299720">
                <a:moveTo>
                  <a:pt x="227842" y="111460"/>
                </a:moveTo>
                <a:lnTo>
                  <a:pt x="19591" y="111460"/>
                </a:lnTo>
                <a:lnTo>
                  <a:pt x="19591" y="81538"/>
                </a:lnTo>
                <a:lnTo>
                  <a:pt x="227842" y="81538"/>
                </a:lnTo>
                <a:lnTo>
                  <a:pt x="227842" y="111460"/>
                </a:lnTo>
                <a:close/>
              </a:path>
              <a:path w="227964" h="299720">
                <a:moveTo>
                  <a:pt x="79817" y="188135"/>
                </a:moveTo>
                <a:lnTo>
                  <a:pt x="47527" y="188135"/>
                </a:lnTo>
                <a:lnTo>
                  <a:pt x="60951" y="111460"/>
                </a:lnTo>
                <a:lnTo>
                  <a:pt x="93241" y="111460"/>
                </a:lnTo>
                <a:lnTo>
                  <a:pt x="79817" y="188135"/>
                </a:lnTo>
                <a:close/>
              </a:path>
              <a:path w="227964" h="299720">
                <a:moveTo>
                  <a:pt x="166891" y="188135"/>
                </a:moveTo>
                <a:lnTo>
                  <a:pt x="134601" y="188135"/>
                </a:lnTo>
                <a:lnTo>
                  <a:pt x="148025" y="111460"/>
                </a:lnTo>
                <a:lnTo>
                  <a:pt x="180315" y="111460"/>
                </a:lnTo>
                <a:lnTo>
                  <a:pt x="166891" y="188135"/>
                </a:lnTo>
                <a:close/>
              </a:path>
              <a:path w="227964" h="299720">
                <a:moveTo>
                  <a:pt x="208251" y="218058"/>
                </a:moveTo>
                <a:lnTo>
                  <a:pt x="0" y="218058"/>
                </a:lnTo>
                <a:lnTo>
                  <a:pt x="0" y="188135"/>
                </a:lnTo>
                <a:lnTo>
                  <a:pt x="208251" y="188135"/>
                </a:lnTo>
                <a:lnTo>
                  <a:pt x="208251" y="218058"/>
                </a:lnTo>
                <a:close/>
              </a:path>
              <a:path w="227964" h="299720">
                <a:moveTo>
                  <a:pt x="59863" y="299596"/>
                </a:moveTo>
                <a:lnTo>
                  <a:pt x="27573" y="299596"/>
                </a:lnTo>
                <a:lnTo>
                  <a:pt x="42085" y="218058"/>
                </a:lnTo>
                <a:lnTo>
                  <a:pt x="74375" y="218058"/>
                </a:lnTo>
                <a:lnTo>
                  <a:pt x="59863" y="299596"/>
                </a:lnTo>
                <a:close/>
              </a:path>
              <a:path w="227964" h="299720">
                <a:moveTo>
                  <a:pt x="146936" y="299596"/>
                </a:moveTo>
                <a:lnTo>
                  <a:pt x="114646" y="299596"/>
                </a:lnTo>
                <a:lnTo>
                  <a:pt x="129159" y="218058"/>
                </a:lnTo>
                <a:lnTo>
                  <a:pt x="161449" y="218058"/>
                </a:lnTo>
                <a:lnTo>
                  <a:pt x="146936" y="299596"/>
                </a:lnTo>
                <a:close/>
              </a:path>
            </a:pathLst>
          </a:custGeom>
          <a:solidFill>
            <a:srgbClr val="775EE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 descr=""/>
          <p:cNvSpPr/>
          <p:nvPr/>
        </p:nvSpPr>
        <p:spPr>
          <a:xfrm>
            <a:off x="4663136" y="4944709"/>
            <a:ext cx="274320" cy="320040"/>
          </a:xfrm>
          <a:custGeom>
            <a:avLst/>
            <a:gdLst/>
            <a:ahLst/>
            <a:cxnLst/>
            <a:rect l="l" t="t" r="r" b="b"/>
            <a:pathLst>
              <a:path w="274320" h="320039">
                <a:moveTo>
                  <a:pt x="274281" y="319419"/>
                </a:moveTo>
                <a:lnTo>
                  <a:pt x="238364" y="319419"/>
                </a:lnTo>
                <a:lnTo>
                  <a:pt x="238364" y="0"/>
                </a:lnTo>
                <a:lnTo>
                  <a:pt x="274281" y="0"/>
                </a:lnTo>
                <a:lnTo>
                  <a:pt x="274281" y="319419"/>
                </a:lnTo>
                <a:close/>
              </a:path>
              <a:path w="274320" h="320039">
                <a:moveTo>
                  <a:pt x="0" y="299596"/>
                </a:moveTo>
                <a:lnTo>
                  <a:pt x="0" y="264811"/>
                </a:lnTo>
                <a:lnTo>
                  <a:pt x="45940" y="258090"/>
                </a:lnTo>
                <a:lnTo>
                  <a:pt x="84261" y="238536"/>
                </a:lnTo>
                <a:lnTo>
                  <a:pt x="113467" y="206217"/>
                </a:lnTo>
                <a:lnTo>
                  <a:pt x="132061" y="161205"/>
                </a:lnTo>
                <a:lnTo>
                  <a:pt x="0" y="161205"/>
                </a:lnTo>
                <a:lnTo>
                  <a:pt x="0" y="127543"/>
                </a:lnTo>
                <a:lnTo>
                  <a:pt x="137503" y="127543"/>
                </a:lnTo>
                <a:lnTo>
                  <a:pt x="138229" y="119688"/>
                </a:lnTo>
                <a:lnTo>
                  <a:pt x="138592" y="111834"/>
                </a:lnTo>
                <a:lnTo>
                  <a:pt x="138592" y="45631"/>
                </a:lnTo>
                <a:lnTo>
                  <a:pt x="0" y="45631"/>
                </a:lnTo>
                <a:lnTo>
                  <a:pt x="0" y="11594"/>
                </a:lnTo>
                <a:lnTo>
                  <a:pt x="174510" y="11594"/>
                </a:lnTo>
                <a:lnTo>
                  <a:pt x="174510" y="100987"/>
                </a:lnTo>
                <a:lnTo>
                  <a:pt x="168612" y="159439"/>
                </a:lnTo>
                <a:lnTo>
                  <a:pt x="151760" y="208416"/>
                </a:lnTo>
                <a:lnTo>
                  <a:pt x="125213" y="247419"/>
                </a:lnTo>
                <a:lnTo>
                  <a:pt x="90231" y="275949"/>
                </a:lnTo>
                <a:lnTo>
                  <a:pt x="48073" y="293507"/>
                </a:lnTo>
                <a:lnTo>
                  <a:pt x="0" y="299596"/>
                </a:lnTo>
                <a:close/>
              </a:path>
            </a:pathLst>
          </a:custGeom>
          <a:solidFill>
            <a:srgbClr val="775EE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 descr=""/>
          <p:cNvSpPr/>
          <p:nvPr/>
        </p:nvSpPr>
        <p:spPr>
          <a:xfrm>
            <a:off x="4997644" y="4944709"/>
            <a:ext cx="292100" cy="320040"/>
          </a:xfrm>
          <a:custGeom>
            <a:avLst/>
            <a:gdLst/>
            <a:ahLst/>
            <a:cxnLst/>
            <a:rect l="l" t="t" r="r" b="b"/>
            <a:pathLst>
              <a:path w="292100" h="320039">
                <a:moveTo>
                  <a:pt x="291696" y="319419"/>
                </a:moveTo>
                <a:lnTo>
                  <a:pt x="255778" y="319419"/>
                </a:lnTo>
                <a:lnTo>
                  <a:pt x="255778" y="280520"/>
                </a:lnTo>
                <a:lnTo>
                  <a:pt x="161811" y="280520"/>
                </a:lnTo>
                <a:lnTo>
                  <a:pt x="161811" y="249102"/>
                </a:lnTo>
                <a:lnTo>
                  <a:pt x="255778" y="249102"/>
                </a:lnTo>
                <a:lnTo>
                  <a:pt x="255778" y="0"/>
                </a:lnTo>
                <a:lnTo>
                  <a:pt x="291696" y="0"/>
                </a:lnTo>
                <a:lnTo>
                  <a:pt x="291696" y="319419"/>
                </a:lnTo>
                <a:close/>
              </a:path>
              <a:path w="292100" h="320039">
                <a:moveTo>
                  <a:pt x="108479" y="158961"/>
                </a:moveTo>
                <a:lnTo>
                  <a:pt x="71274" y="153509"/>
                </a:lnTo>
                <a:lnTo>
                  <a:pt x="42130" y="138062"/>
                </a:lnTo>
                <a:lnTo>
                  <a:pt x="23123" y="113990"/>
                </a:lnTo>
                <a:lnTo>
                  <a:pt x="16326" y="82660"/>
                </a:lnTo>
                <a:lnTo>
                  <a:pt x="23123" y="51329"/>
                </a:lnTo>
                <a:lnTo>
                  <a:pt x="42130" y="27257"/>
                </a:lnTo>
                <a:lnTo>
                  <a:pt x="71274" y="11811"/>
                </a:lnTo>
                <a:lnTo>
                  <a:pt x="108479" y="6358"/>
                </a:lnTo>
                <a:lnTo>
                  <a:pt x="145530" y="11811"/>
                </a:lnTo>
                <a:lnTo>
                  <a:pt x="174691" y="27257"/>
                </a:lnTo>
                <a:lnTo>
                  <a:pt x="182145" y="36654"/>
                </a:lnTo>
                <a:lnTo>
                  <a:pt x="108479" y="36654"/>
                </a:lnTo>
                <a:lnTo>
                  <a:pt x="84772" y="40003"/>
                </a:lnTo>
                <a:lnTo>
                  <a:pt x="66575" y="49418"/>
                </a:lnTo>
                <a:lnTo>
                  <a:pt x="54908" y="63952"/>
                </a:lnTo>
                <a:lnTo>
                  <a:pt x="50792" y="82660"/>
                </a:lnTo>
                <a:lnTo>
                  <a:pt x="54908" y="101367"/>
                </a:lnTo>
                <a:lnTo>
                  <a:pt x="66575" y="115901"/>
                </a:lnTo>
                <a:lnTo>
                  <a:pt x="84772" y="125316"/>
                </a:lnTo>
                <a:lnTo>
                  <a:pt x="108479" y="128665"/>
                </a:lnTo>
                <a:lnTo>
                  <a:pt x="182145" y="128665"/>
                </a:lnTo>
                <a:lnTo>
                  <a:pt x="174691" y="138062"/>
                </a:lnTo>
                <a:lnTo>
                  <a:pt x="145530" y="153509"/>
                </a:lnTo>
                <a:lnTo>
                  <a:pt x="108479" y="158961"/>
                </a:lnTo>
                <a:close/>
              </a:path>
              <a:path w="292100" h="320039">
                <a:moveTo>
                  <a:pt x="182145" y="128665"/>
                </a:moveTo>
                <a:lnTo>
                  <a:pt x="108479" y="128665"/>
                </a:lnTo>
                <a:lnTo>
                  <a:pt x="131976" y="125316"/>
                </a:lnTo>
                <a:lnTo>
                  <a:pt x="150065" y="115901"/>
                </a:lnTo>
                <a:lnTo>
                  <a:pt x="161692" y="101367"/>
                </a:lnTo>
                <a:lnTo>
                  <a:pt x="165802" y="82660"/>
                </a:lnTo>
                <a:lnTo>
                  <a:pt x="161692" y="63952"/>
                </a:lnTo>
                <a:lnTo>
                  <a:pt x="150065" y="49418"/>
                </a:lnTo>
                <a:lnTo>
                  <a:pt x="131976" y="40003"/>
                </a:lnTo>
                <a:lnTo>
                  <a:pt x="108479" y="36654"/>
                </a:lnTo>
                <a:lnTo>
                  <a:pt x="182145" y="36654"/>
                </a:lnTo>
                <a:lnTo>
                  <a:pt x="193784" y="51329"/>
                </a:lnTo>
                <a:lnTo>
                  <a:pt x="200632" y="82660"/>
                </a:lnTo>
                <a:lnTo>
                  <a:pt x="193784" y="113990"/>
                </a:lnTo>
                <a:lnTo>
                  <a:pt x="182145" y="128665"/>
                </a:lnTo>
                <a:close/>
              </a:path>
              <a:path w="292100" h="320039">
                <a:moveTo>
                  <a:pt x="128433" y="217684"/>
                </a:moveTo>
                <a:lnTo>
                  <a:pt x="0" y="217684"/>
                </a:lnTo>
                <a:lnTo>
                  <a:pt x="0" y="185143"/>
                </a:lnTo>
                <a:lnTo>
                  <a:pt x="128070" y="185143"/>
                </a:lnTo>
                <a:lnTo>
                  <a:pt x="158433" y="184471"/>
                </a:lnTo>
                <a:lnTo>
                  <a:pt x="186210" y="182291"/>
                </a:lnTo>
                <a:lnTo>
                  <a:pt x="210314" y="178358"/>
                </a:lnTo>
                <a:lnTo>
                  <a:pt x="229656" y="172426"/>
                </a:lnTo>
                <a:lnTo>
                  <a:pt x="229656" y="205341"/>
                </a:lnTo>
                <a:lnTo>
                  <a:pt x="210473" y="210899"/>
                </a:lnTo>
                <a:lnTo>
                  <a:pt x="186664" y="214738"/>
                </a:lnTo>
                <a:lnTo>
                  <a:pt x="159045" y="216965"/>
                </a:lnTo>
                <a:lnTo>
                  <a:pt x="128433" y="217684"/>
                </a:lnTo>
                <a:close/>
              </a:path>
              <a:path w="292100" h="320039">
                <a:moveTo>
                  <a:pt x="122265" y="319419"/>
                </a:moveTo>
                <a:lnTo>
                  <a:pt x="86348" y="319419"/>
                </a:lnTo>
                <a:lnTo>
                  <a:pt x="86348" y="217684"/>
                </a:lnTo>
                <a:lnTo>
                  <a:pt x="122265" y="217684"/>
                </a:lnTo>
                <a:lnTo>
                  <a:pt x="122265" y="319419"/>
                </a:lnTo>
                <a:close/>
              </a:path>
            </a:pathLst>
          </a:custGeom>
          <a:solidFill>
            <a:srgbClr val="775EE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 descr=""/>
          <p:cNvSpPr/>
          <p:nvPr/>
        </p:nvSpPr>
        <p:spPr>
          <a:xfrm>
            <a:off x="5366969" y="4956924"/>
            <a:ext cx="273050" cy="188595"/>
          </a:xfrm>
          <a:custGeom>
            <a:avLst/>
            <a:gdLst/>
            <a:ahLst/>
            <a:cxnLst/>
            <a:rect l="l" t="t" r="r" b="b"/>
            <a:pathLst>
              <a:path w="273050" h="188595">
                <a:moveTo>
                  <a:pt x="272478" y="153428"/>
                </a:moveTo>
                <a:lnTo>
                  <a:pt x="36652" y="153428"/>
                </a:lnTo>
                <a:lnTo>
                  <a:pt x="36652" y="33515"/>
                </a:lnTo>
                <a:lnTo>
                  <a:pt x="268846" y="33515"/>
                </a:lnTo>
                <a:lnTo>
                  <a:pt x="268846" y="0"/>
                </a:lnTo>
                <a:lnTo>
                  <a:pt x="0" y="0"/>
                </a:lnTo>
                <a:lnTo>
                  <a:pt x="0" y="33515"/>
                </a:lnTo>
                <a:lnTo>
                  <a:pt x="0" y="153428"/>
                </a:lnTo>
                <a:lnTo>
                  <a:pt x="0" y="188239"/>
                </a:lnTo>
                <a:lnTo>
                  <a:pt x="272478" y="188239"/>
                </a:lnTo>
                <a:lnTo>
                  <a:pt x="272478" y="153428"/>
                </a:lnTo>
                <a:close/>
              </a:path>
            </a:pathLst>
          </a:custGeom>
          <a:solidFill>
            <a:srgbClr val="775EE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 descr=""/>
          <p:cNvSpPr/>
          <p:nvPr/>
        </p:nvSpPr>
        <p:spPr>
          <a:xfrm>
            <a:off x="5346664" y="5214009"/>
            <a:ext cx="309880" cy="34925"/>
          </a:xfrm>
          <a:custGeom>
            <a:avLst/>
            <a:gdLst/>
            <a:ahLst/>
            <a:cxnLst/>
            <a:rect l="l" t="t" r="r" b="b"/>
            <a:pathLst>
              <a:path w="309879" h="34925">
                <a:moveTo>
                  <a:pt x="309474" y="34784"/>
                </a:moveTo>
                <a:lnTo>
                  <a:pt x="0" y="34784"/>
                </a:lnTo>
                <a:lnTo>
                  <a:pt x="0" y="0"/>
                </a:lnTo>
                <a:lnTo>
                  <a:pt x="309474" y="0"/>
                </a:lnTo>
                <a:lnTo>
                  <a:pt x="309474" y="34784"/>
                </a:lnTo>
                <a:close/>
              </a:path>
            </a:pathLst>
          </a:custGeom>
          <a:solidFill>
            <a:srgbClr val="775EED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40" name="object 40" descr="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531717" y="9625349"/>
            <a:ext cx="256326" cy="180918"/>
          </a:xfrm>
          <a:prstGeom prst="rect">
            <a:avLst/>
          </a:prstGeom>
        </p:spPr>
      </p:pic>
      <p:pic>
        <p:nvPicPr>
          <p:cNvPr id="41" name="object 41" descr="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17486958" y="9625349"/>
            <a:ext cx="256326" cy="180918"/>
          </a:xfrm>
          <a:prstGeom prst="rect">
            <a:avLst/>
          </a:prstGeom>
        </p:spPr>
      </p:pic>
      <p:sp>
        <p:nvSpPr>
          <p:cNvPr id="42" name="object 42" descr=""/>
          <p:cNvSpPr/>
          <p:nvPr/>
        </p:nvSpPr>
        <p:spPr>
          <a:xfrm>
            <a:off x="1479893" y="6827342"/>
            <a:ext cx="716915" cy="490220"/>
          </a:xfrm>
          <a:custGeom>
            <a:avLst/>
            <a:gdLst/>
            <a:ahLst/>
            <a:cxnLst/>
            <a:rect l="l" t="t" r="r" b="b"/>
            <a:pathLst>
              <a:path w="716914" h="490220">
                <a:moveTo>
                  <a:pt x="345922" y="245173"/>
                </a:moveTo>
                <a:lnTo>
                  <a:pt x="341515" y="180124"/>
                </a:lnTo>
                <a:lnTo>
                  <a:pt x="328891" y="125095"/>
                </a:lnTo>
                <a:lnTo>
                  <a:pt x="308914" y="80060"/>
                </a:lnTo>
                <a:lnTo>
                  <a:pt x="282460" y="45034"/>
                </a:lnTo>
                <a:lnTo>
                  <a:pt x="250571" y="20154"/>
                </a:lnTo>
                <a:lnTo>
                  <a:pt x="250571" y="245173"/>
                </a:lnTo>
                <a:lnTo>
                  <a:pt x="244678" y="313791"/>
                </a:lnTo>
                <a:lnTo>
                  <a:pt x="228396" y="361683"/>
                </a:lnTo>
                <a:lnTo>
                  <a:pt x="203796" y="389750"/>
                </a:lnTo>
                <a:lnTo>
                  <a:pt x="172961" y="398907"/>
                </a:lnTo>
                <a:lnTo>
                  <a:pt x="142125" y="389750"/>
                </a:lnTo>
                <a:lnTo>
                  <a:pt x="117525" y="361683"/>
                </a:lnTo>
                <a:lnTo>
                  <a:pt x="101244" y="313791"/>
                </a:lnTo>
                <a:lnTo>
                  <a:pt x="95351" y="245173"/>
                </a:lnTo>
                <a:lnTo>
                  <a:pt x="101244" y="176212"/>
                </a:lnTo>
                <a:lnTo>
                  <a:pt x="117525" y="128155"/>
                </a:lnTo>
                <a:lnTo>
                  <a:pt x="142125" y="100025"/>
                </a:lnTo>
                <a:lnTo>
                  <a:pt x="172961" y="90868"/>
                </a:lnTo>
                <a:lnTo>
                  <a:pt x="203796" y="100025"/>
                </a:lnTo>
                <a:lnTo>
                  <a:pt x="228396" y="128155"/>
                </a:lnTo>
                <a:lnTo>
                  <a:pt x="244678" y="176212"/>
                </a:lnTo>
                <a:lnTo>
                  <a:pt x="250571" y="245173"/>
                </a:lnTo>
                <a:lnTo>
                  <a:pt x="250571" y="20154"/>
                </a:lnTo>
                <a:lnTo>
                  <a:pt x="250405" y="20015"/>
                </a:lnTo>
                <a:lnTo>
                  <a:pt x="213614" y="5003"/>
                </a:lnTo>
                <a:lnTo>
                  <a:pt x="172961" y="0"/>
                </a:lnTo>
                <a:lnTo>
                  <a:pt x="132308" y="5003"/>
                </a:lnTo>
                <a:lnTo>
                  <a:pt x="95516" y="20015"/>
                </a:lnTo>
                <a:lnTo>
                  <a:pt x="63461" y="45034"/>
                </a:lnTo>
                <a:lnTo>
                  <a:pt x="37007" y="80060"/>
                </a:lnTo>
                <a:lnTo>
                  <a:pt x="17030" y="125095"/>
                </a:lnTo>
                <a:lnTo>
                  <a:pt x="4406" y="180124"/>
                </a:lnTo>
                <a:lnTo>
                  <a:pt x="0" y="245173"/>
                </a:lnTo>
                <a:lnTo>
                  <a:pt x="4406" y="310007"/>
                </a:lnTo>
                <a:lnTo>
                  <a:pt x="17030" y="364896"/>
                </a:lnTo>
                <a:lnTo>
                  <a:pt x="37007" y="409816"/>
                </a:lnTo>
                <a:lnTo>
                  <a:pt x="63461" y="444779"/>
                </a:lnTo>
                <a:lnTo>
                  <a:pt x="95516" y="469773"/>
                </a:lnTo>
                <a:lnTo>
                  <a:pt x="132308" y="484771"/>
                </a:lnTo>
                <a:lnTo>
                  <a:pt x="172961" y="489775"/>
                </a:lnTo>
                <a:lnTo>
                  <a:pt x="213614" y="484771"/>
                </a:lnTo>
                <a:lnTo>
                  <a:pt x="250405" y="469773"/>
                </a:lnTo>
                <a:lnTo>
                  <a:pt x="282460" y="444779"/>
                </a:lnTo>
                <a:lnTo>
                  <a:pt x="308914" y="409816"/>
                </a:lnTo>
                <a:lnTo>
                  <a:pt x="313766" y="398907"/>
                </a:lnTo>
                <a:lnTo>
                  <a:pt x="328891" y="364896"/>
                </a:lnTo>
                <a:lnTo>
                  <a:pt x="341515" y="310007"/>
                </a:lnTo>
                <a:lnTo>
                  <a:pt x="345922" y="245173"/>
                </a:lnTo>
                <a:close/>
              </a:path>
              <a:path w="716914" h="490220">
                <a:moveTo>
                  <a:pt x="716775" y="390334"/>
                </a:moveTo>
                <a:lnTo>
                  <a:pt x="541045" y="390334"/>
                </a:lnTo>
                <a:lnTo>
                  <a:pt x="605904" y="321183"/>
                </a:lnTo>
                <a:lnTo>
                  <a:pt x="655281" y="264998"/>
                </a:lnTo>
                <a:lnTo>
                  <a:pt x="686638" y="220243"/>
                </a:lnTo>
                <a:lnTo>
                  <a:pt x="703110" y="182232"/>
                </a:lnTo>
                <a:lnTo>
                  <a:pt x="707910" y="146304"/>
                </a:lnTo>
                <a:lnTo>
                  <a:pt x="700862" y="98615"/>
                </a:lnTo>
                <a:lnTo>
                  <a:pt x="680339" y="58267"/>
                </a:lnTo>
                <a:lnTo>
                  <a:pt x="647192" y="27139"/>
                </a:lnTo>
                <a:lnTo>
                  <a:pt x="602322" y="7099"/>
                </a:lnTo>
                <a:lnTo>
                  <a:pt x="546595" y="0"/>
                </a:lnTo>
                <a:lnTo>
                  <a:pt x="501446" y="5511"/>
                </a:lnTo>
                <a:lnTo>
                  <a:pt x="462102" y="21170"/>
                </a:lnTo>
                <a:lnTo>
                  <a:pt x="429628" y="45720"/>
                </a:lnTo>
                <a:lnTo>
                  <a:pt x="405091" y="77889"/>
                </a:lnTo>
                <a:lnTo>
                  <a:pt x="389572" y="116420"/>
                </a:lnTo>
                <a:lnTo>
                  <a:pt x="384162" y="160020"/>
                </a:lnTo>
                <a:lnTo>
                  <a:pt x="483400" y="160020"/>
                </a:lnTo>
                <a:lnTo>
                  <a:pt x="487502" y="134175"/>
                </a:lnTo>
                <a:lnTo>
                  <a:pt x="499605" y="111874"/>
                </a:lnTo>
                <a:lnTo>
                  <a:pt x="519404" y="96215"/>
                </a:lnTo>
                <a:lnTo>
                  <a:pt x="546595" y="90297"/>
                </a:lnTo>
                <a:lnTo>
                  <a:pt x="574763" y="94399"/>
                </a:lnTo>
                <a:lnTo>
                  <a:pt x="594055" y="106019"/>
                </a:lnTo>
                <a:lnTo>
                  <a:pt x="605129" y="124053"/>
                </a:lnTo>
                <a:lnTo>
                  <a:pt x="608672" y="147447"/>
                </a:lnTo>
                <a:lnTo>
                  <a:pt x="605840" y="168275"/>
                </a:lnTo>
                <a:lnTo>
                  <a:pt x="595515" y="192811"/>
                </a:lnTo>
                <a:lnTo>
                  <a:pt x="575005" y="223227"/>
                </a:lnTo>
                <a:lnTo>
                  <a:pt x="541604" y="261747"/>
                </a:lnTo>
                <a:lnTo>
                  <a:pt x="393585" y="418909"/>
                </a:lnTo>
                <a:lnTo>
                  <a:pt x="393585" y="478345"/>
                </a:lnTo>
                <a:lnTo>
                  <a:pt x="716775" y="478345"/>
                </a:lnTo>
                <a:lnTo>
                  <a:pt x="716775" y="390334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43" name="object 43" descr=""/>
          <p:cNvGrpSpPr/>
          <p:nvPr/>
        </p:nvGrpSpPr>
        <p:grpSpPr>
          <a:xfrm>
            <a:off x="1471281" y="7442334"/>
            <a:ext cx="676910" cy="214629"/>
            <a:chOff x="1471281" y="7442334"/>
            <a:chExt cx="676910" cy="214629"/>
          </a:xfrm>
        </p:grpSpPr>
        <p:pic>
          <p:nvPicPr>
            <p:cNvPr id="44" name="object 44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471281" y="7442334"/>
              <a:ext cx="220011" cy="214116"/>
            </a:xfrm>
            <a:prstGeom prst="rect">
              <a:avLst/>
            </a:prstGeom>
          </p:spPr>
        </p:pic>
        <p:pic>
          <p:nvPicPr>
            <p:cNvPr id="45" name="object 45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716423" y="7442334"/>
              <a:ext cx="194388" cy="214116"/>
            </a:xfrm>
            <a:prstGeom prst="rect">
              <a:avLst/>
            </a:prstGeom>
          </p:spPr>
        </p:pic>
        <p:pic>
          <p:nvPicPr>
            <p:cNvPr id="46" name="object 46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945305" y="7442334"/>
              <a:ext cx="202519" cy="214116"/>
            </a:xfrm>
            <a:prstGeom prst="rect">
              <a:avLst/>
            </a:prstGeom>
          </p:spPr>
        </p:pic>
      </p:grpSp>
      <p:pic>
        <p:nvPicPr>
          <p:cNvPr id="47" name="object 47" descr="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2252715" y="7442334"/>
            <a:ext cx="200548" cy="216910"/>
          </a:xfrm>
          <a:prstGeom prst="rect">
            <a:avLst/>
          </a:prstGeom>
        </p:spPr>
      </p:pic>
      <p:grpSp>
        <p:nvGrpSpPr>
          <p:cNvPr id="48" name="object 48" descr=""/>
          <p:cNvGrpSpPr/>
          <p:nvPr/>
        </p:nvGrpSpPr>
        <p:grpSpPr>
          <a:xfrm>
            <a:off x="2488002" y="7441064"/>
            <a:ext cx="921385" cy="223520"/>
            <a:chOff x="2488002" y="7441064"/>
            <a:chExt cx="921385" cy="223520"/>
          </a:xfrm>
        </p:grpSpPr>
        <p:sp>
          <p:nvSpPr>
            <p:cNvPr id="49" name="object 49" descr=""/>
            <p:cNvSpPr/>
            <p:nvPr/>
          </p:nvSpPr>
          <p:spPr>
            <a:xfrm>
              <a:off x="2487993" y="7446111"/>
              <a:ext cx="210185" cy="218440"/>
            </a:xfrm>
            <a:custGeom>
              <a:avLst/>
              <a:gdLst/>
              <a:ahLst/>
              <a:cxnLst/>
              <a:rect l="l" t="t" r="r" b="b"/>
              <a:pathLst>
                <a:path w="210185" h="218440">
                  <a:moveTo>
                    <a:pt x="195376" y="30949"/>
                  </a:moveTo>
                  <a:lnTo>
                    <a:pt x="38684" y="30949"/>
                  </a:lnTo>
                  <a:lnTo>
                    <a:pt x="38684" y="0"/>
                  </a:lnTo>
                  <a:lnTo>
                    <a:pt x="14541" y="0"/>
                  </a:lnTo>
                  <a:lnTo>
                    <a:pt x="14541" y="30949"/>
                  </a:lnTo>
                  <a:lnTo>
                    <a:pt x="14541" y="52870"/>
                  </a:lnTo>
                  <a:lnTo>
                    <a:pt x="14541" y="88963"/>
                  </a:lnTo>
                  <a:lnTo>
                    <a:pt x="14541" y="110883"/>
                  </a:lnTo>
                  <a:lnTo>
                    <a:pt x="195376" y="110883"/>
                  </a:lnTo>
                  <a:lnTo>
                    <a:pt x="195376" y="88963"/>
                  </a:lnTo>
                  <a:lnTo>
                    <a:pt x="38684" y="88963"/>
                  </a:lnTo>
                  <a:lnTo>
                    <a:pt x="38684" y="52870"/>
                  </a:lnTo>
                  <a:lnTo>
                    <a:pt x="171234" y="52870"/>
                  </a:lnTo>
                  <a:lnTo>
                    <a:pt x="171234" y="88938"/>
                  </a:lnTo>
                  <a:lnTo>
                    <a:pt x="195376" y="88938"/>
                  </a:lnTo>
                  <a:lnTo>
                    <a:pt x="195376" y="52870"/>
                  </a:lnTo>
                  <a:lnTo>
                    <a:pt x="195376" y="30949"/>
                  </a:lnTo>
                  <a:close/>
                </a:path>
                <a:path w="210185" h="218440">
                  <a:moveTo>
                    <a:pt x="195376" y="38"/>
                  </a:moveTo>
                  <a:lnTo>
                    <a:pt x="171234" y="38"/>
                  </a:lnTo>
                  <a:lnTo>
                    <a:pt x="171234" y="30518"/>
                  </a:lnTo>
                  <a:lnTo>
                    <a:pt x="195376" y="30518"/>
                  </a:lnTo>
                  <a:lnTo>
                    <a:pt x="195376" y="38"/>
                  </a:lnTo>
                  <a:close/>
                </a:path>
                <a:path w="210185" h="218440">
                  <a:moveTo>
                    <a:pt x="210159" y="134404"/>
                  </a:moveTo>
                  <a:lnTo>
                    <a:pt x="0" y="134404"/>
                  </a:lnTo>
                  <a:lnTo>
                    <a:pt x="0" y="157772"/>
                  </a:lnTo>
                  <a:lnTo>
                    <a:pt x="92392" y="157772"/>
                  </a:lnTo>
                  <a:lnTo>
                    <a:pt x="92392" y="218224"/>
                  </a:lnTo>
                  <a:lnTo>
                    <a:pt x="117525" y="218224"/>
                  </a:lnTo>
                  <a:lnTo>
                    <a:pt x="117525" y="157772"/>
                  </a:lnTo>
                  <a:lnTo>
                    <a:pt x="210159" y="157772"/>
                  </a:lnTo>
                  <a:lnTo>
                    <a:pt x="210159" y="134404"/>
                  </a:lnTo>
                  <a:close/>
                </a:path>
              </a:pathLst>
            </a:custGeom>
            <a:solidFill>
              <a:srgbClr val="595959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0" name="object 50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731420" y="7442334"/>
              <a:ext cx="195867" cy="216910"/>
            </a:xfrm>
            <a:prstGeom prst="rect">
              <a:avLst/>
            </a:prstGeom>
          </p:spPr>
        </p:pic>
        <p:pic>
          <p:nvPicPr>
            <p:cNvPr id="51" name="object 51" descr="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962026" y="7441064"/>
              <a:ext cx="210156" cy="218688"/>
            </a:xfrm>
            <a:prstGeom prst="rect">
              <a:avLst/>
            </a:prstGeom>
          </p:spPr>
        </p:pic>
        <p:pic>
          <p:nvPicPr>
            <p:cNvPr id="52" name="object 52" descr="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3199037" y="7441572"/>
              <a:ext cx="210156" cy="215132"/>
            </a:xfrm>
            <a:prstGeom prst="rect">
              <a:avLst/>
            </a:prstGeom>
          </p:spPr>
        </p:pic>
      </p:grpSp>
      <p:pic>
        <p:nvPicPr>
          <p:cNvPr id="53" name="object 53" descr="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3507741" y="7442334"/>
            <a:ext cx="193403" cy="214116"/>
          </a:xfrm>
          <a:prstGeom prst="rect">
            <a:avLst/>
          </a:prstGeom>
        </p:spPr>
      </p:pic>
      <p:grpSp>
        <p:nvGrpSpPr>
          <p:cNvPr id="54" name="object 54" descr=""/>
          <p:cNvGrpSpPr/>
          <p:nvPr/>
        </p:nvGrpSpPr>
        <p:grpSpPr>
          <a:xfrm>
            <a:off x="3749927" y="7441826"/>
            <a:ext cx="1212850" cy="222885"/>
            <a:chOff x="3749927" y="7441826"/>
            <a:chExt cx="1212850" cy="222885"/>
          </a:xfrm>
        </p:grpSpPr>
        <p:pic>
          <p:nvPicPr>
            <p:cNvPr id="55" name="object 55" descr="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3749927" y="7442334"/>
              <a:ext cx="189954" cy="216910"/>
            </a:xfrm>
            <a:prstGeom prst="rect">
              <a:avLst/>
            </a:prstGeom>
          </p:spPr>
        </p:pic>
        <p:pic>
          <p:nvPicPr>
            <p:cNvPr id="56" name="object 56" descr="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3974127" y="7441826"/>
              <a:ext cx="206954" cy="217418"/>
            </a:xfrm>
            <a:prstGeom prst="rect">
              <a:avLst/>
            </a:prstGeom>
          </p:spPr>
        </p:pic>
        <p:pic>
          <p:nvPicPr>
            <p:cNvPr id="57" name="object 57" descr="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4215820" y="7447922"/>
              <a:ext cx="210156" cy="216402"/>
            </a:xfrm>
            <a:prstGeom prst="rect">
              <a:avLst/>
            </a:prstGeom>
          </p:spPr>
        </p:pic>
        <p:pic>
          <p:nvPicPr>
            <p:cNvPr id="58" name="object 58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454556" y="7442334"/>
              <a:ext cx="200548" cy="216910"/>
            </a:xfrm>
            <a:prstGeom prst="rect">
              <a:avLst/>
            </a:prstGeom>
          </p:spPr>
        </p:pic>
        <p:pic>
          <p:nvPicPr>
            <p:cNvPr id="59" name="object 59" descr="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4689843" y="7446144"/>
              <a:ext cx="210156" cy="202686"/>
            </a:xfrm>
            <a:prstGeom prst="rect">
              <a:avLst/>
            </a:prstGeom>
          </p:spPr>
        </p:pic>
        <p:sp>
          <p:nvSpPr>
            <p:cNvPr id="60" name="object 60" descr=""/>
            <p:cNvSpPr/>
            <p:nvPr/>
          </p:nvSpPr>
          <p:spPr>
            <a:xfrm>
              <a:off x="4927594" y="7621145"/>
              <a:ext cx="34925" cy="36195"/>
            </a:xfrm>
            <a:custGeom>
              <a:avLst/>
              <a:gdLst/>
              <a:ahLst/>
              <a:cxnLst/>
              <a:rect l="l" t="t" r="r" b="b"/>
              <a:pathLst>
                <a:path w="34925" h="36195">
                  <a:moveTo>
                    <a:pt x="27347" y="36067"/>
                  </a:moveTo>
                  <a:lnTo>
                    <a:pt x="17492" y="36067"/>
                  </a:lnTo>
                  <a:lnTo>
                    <a:pt x="7637" y="36067"/>
                  </a:lnTo>
                  <a:lnTo>
                    <a:pt x="0" y="28193"/>
                  </a:lnTo>
                  <a:lnTo>
                    <a:pt x="0" y="7873"/>
                  </a:lnTo>
                  <a:lnTo>
                    <a:pt x="7637" y="0"/>
                  </a:lnTo>
                  <a:lnTo>
                    <a:pt x="27347" y="0"/>
                  </a:lnTo>
                  <a:lnTo>
                    <a:pt x="34738" y="7873"/>
                  </a:lnTo>
                  <a:lnTo>
                    <a:pt x="34738" y="28193"/>
                  </a:lnTo>
                  <a:lnTo>
                    <a:pt x="27347" y="36067"/>
                  </a:lnTo>
                  <a:close/>
                </a:path>
              </a:pathLst>
            </a:custGeom>
            <a:solidFill>
              <a:srgbClr val="595959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61" name="object 61" descr="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5067724" y="7442334"/>
            <a:ext cx="187736" cy="216910"/>
          </a:xfrm>
          <a:prstGeom prst="rect">
            <a:avLst/>
          </a:prstGeom>
        </p:spPr>
      </p:pic>
      <p:sp>
        <p:nvSpPr>
          <p:cNvPr id="62" name="object 62" descr=""/>
          <p:cNvSpPr/>
          <p:nvPr/>
        </p:nvSpPr>
        <p:spPr>
          <a:xfrm>
            <a:off x="5364746" y="7442250"/>
            <a:ext cx="684530" cy="214629"/>
          </a:xfrm>
          <a:custGeom>
            <a:avLst/>
            <a:gdLst/>
            <a:ahLst/>
            <a:cxnLst/>
            <a:rect l="l" t="t" r="r" b="b"/>
            <a:pathLst>
              <a:path w="684529" h="214629">
                <a:moveTo>
                  <a:pt x="199326" y="193395"/>
                </a:moveTo>
                <a:lnTo>
                  <a:pt x="39420" y="193395"/>
                </a:lnTo>
                <a:lnTo>
                  <a:pt x="39420" y="156006"/>
                </a:lnTo>
                <a:lnTo>
                  <a:pt x="14541" y="156006"/>
                </a:lnTo>
                <a:lnTo>
                  <a:pt x="14541" y="193395"/>
                </a:lnTo>
                <a:lnTo>
                  <a:pt x="14541" y="214020"/>
                </a:lnTo>
                <a:lnTo>
                  <a:pt x="199326" y="214020"/>
                </a:lnTo>
                <a:lnTo>
                  <a:pt x="199326" y="193395"/>
                </a:lnTo>
                <a:close/>
              </a:path>
              <a:path w="684529" h="214629">
                <a:moveTo>
                  <a:pt x="210159" y="119468"/>
                </a:moveTo>
                <a:lnTo>
                  <a:pt x="117271" y="119468"/>
                </a:lnTo>
                <a:lnTo>
                  <a:pt x="117271" y="94322"/>
                </a:lnTo>
                <a:lnTo>
                  <a:pt x="197840" y="94322"/>
                </a:lnTo>
                <a:lnTo>
                  <a:pt x="197840" y="73748"/>
                </a:lnTo>
                <a:lnTo>
                  <a:pt x="160642" y="73748"/>
                </a:lnTo>
                <a:lnTo>
                  <a:pt x="160642" y="23202"/>
                </a:lnTo>
                <a:lnTo>
                  <a:pt x="195630" y="23202"/>
                </a:lnTo>
                <a:lnTo>
                  <a:pt x="195630" y="2628"/>
                </a:lnTo>
                <a:lnTo>
                  <a:pt x="136245" y="2628"/>
                </a:lnTo>
                <a:lnTo>
                  <a:pt x="136245" y="23202"/>
                </a:lnTo>
                <a:lnTo>
                  <a:pt x="136245" y="73748"/>
                </a:lnTo>
                <a:lnTo>
                  <a:pt x="73672" y="73748"/>
                </a:lnTo>
                <a:lnTo>
                  <a:pt x="73672" y="23202"/>
                </a:lnTo>
                <a:lnTo>
                  <a:pt x="136245" y="23202"/>
                </a:lnTo>
                <a:lnTo>
                  <a:pt x="136245" y="2628"/>
                </a:lnTo>
                <a:lnTo>
                  <a:pt x="14287" y="2628"/>
                </a:lnTo>
                <a:lnTo>
                  <a:pt x="14287" y="23202"/>
                </a:lnTo>
                <a:lnTo>
                  <a:pt x="49276" y="23202"/>
                </a:lnTo>
                <a:lnTo>
                  <a:pt x="49276" y="73748"/>
                </a:lnTo>
                <a:lnTo>
                  <a:pt x="12077" y="73748"/>
                </a:lnTo>
                <a:lnTo>
                  <a:pt x="12077" y="94322"/>
                </a:lnTo>
                <a:lnTo>
                  <a:pt x="92646" y="94322"/>
                </a:lnTo>
                <a:lnTo>
                  <a:pt x="92646" y="119468"/>
                </a:lnTo>
                <a:lnTo>
                  <a:pt x="0" y="119468"/>
                </a:lnTo>
                <a:lnTo>
                  <a:pt x="0" y="140550"/>
                </a:lnTo>
                <a:lnTo>
                  <a:pt x="210159" y="140550"/>
                </a:lnTo>
                <a:lnTo>
                  <a:pt x="210159" y="119468"/>
                </a:lnTo>
                <a:close/>
              </a:path>
              <a:path w="684529" h="214629">
                <a:moveTo>
                  <a:pt x="436575" y="123774"/>
                </a:moveTo>
                <a:lnTo>
                  <a:pt x="275450" y="123774"/>
                </a:lnTo>
                <a:lnTo>
                  <a:pt x="275450" y="87668"/>
                </a:lnTo>
                <a:lnTo>
                  <a:pt x="430669" y="87668"/>
                </a:lnTo>
                <a:lnTo>
                  <a:pt x="430669" y="65747"/>
                </a:lnTo>
                <a:lnTo>
                  <a:pt x="275450" y="65747"/>
                </a:lnTo>
                <a:lnTo>
                  <a:pt x="275450" y="30937"/>
                </a:lnTo>
                <a:lnTo>
                  <a:pt x="433374" y="30937"/>
                </a:lnTo>
                <a:lnTo>
                  <a:pt x="433374" y="7734"/>
                </a:lnTo>
                <a:lnTo>
                  <a:pt x="251053" y="7734"/>
                </a:lnTo>
                <a:lnTo>
                  <a:pt x="251053" y="30937"/>
                </a:lnTo>
                <a:lnTo>
                  <a:pt x="251053" y="65747"/>
                </a:lnTo>
                <a:lnTo>
                  <a:pt x="251053" y="87668"/>
                </a:lnTo>
                <a:lnTo>
                  <a:pt x="251053" y="123774"/>
                </a:lnTo>
                <a:lnTo>
                  <a:pt x="251053" y="146977"/>
                </a:lnTo>
                <a:lnTo>
                  <a:pt x="436575" y="146977"/>
                </a:lnTo>
                <a:lnTo>
                  <a:pt x="436575" y="123774"/>
                </a:lnTo>
                <a:close/>
              </a:path>
              <a:path w="684529" h="214629">
                <a:moveTo>
                  <a:pt x="447167" y="183476"/>
                </a:moveTo>
                <a:lnTo>
                  <a:pt x="237020" y="183476"/>
                </a:lnTo>
                <a:lnTo>
                  <a:pt x="237020" y="206590"/>
                </a:lnTo>
                <a:lnTo>
                  <a:pt x="447167" y="206590"/>
                </a:lnTo>
                <a:lnTo>
                  <a:pt x="447167" y="183476"/>
                </a:lnTo>
                <a:close/>
              </a:path>
              <a:path w="684529" h="214629">
                <a:moveTo>
                  <a:pt x="671131" y="61887"/>
                </a:moveTo>
                <a:lnTo>
                  <a:pt x="513689" y="61887"/>
                </a:lnTo>
                <a:lnTo>
                  <a:pt x="513689" y="0"/>
                </a:lnTo>
                <a:lnTo>
                  <a:pt x="489051" y="0"/>
                </a:lnTo>
                <a:lnTo>
                  <a:pt x="489051" y="61887"/>
                </a:lnTo>
                <a:lnTo>
                  <a:pt x="489051" y="83807"/>
                </a:lnTo>
                <a:lnTo>
                  <a:pt x="671131" y="83807"/>
                </a:lnTo>
                <a:lnTo>
                  <a:pt x="671131" y="61887"/>
                </a:lnTo>
                <a:close/>
              </a:path>
              <a:path w="684529" h="214629">
                <a:moveTo>
                  <a:pt x="673341" y="192112"/>
                </a:moveTo>
                <a:lnTo>
                  <a:pt x="513448" y="192112"/>
                </a:lnTo>
                <a:lnTo>
                  <a:pt x="513448" y="149555"/>
                </a:lnTo>
                <a:lnTo>
                  <a:pt x="488569" y="149555"/>
                </a:lnTo>
                <a:lnTo>
                  <a:pt x="488569" y="192112"/>
                </a:lnTo>
                <a:lnTo>
                  <a:pt x="488569" y="214020"/>
                </a:lnTo>
                <a:lnTo>
                  <a:pt x="673341" y="214020"/>
                </a:lnTo>
                <a:lnTo>
                  <a:pt x="673341" y="192112"/>
                </a:lnTo>
                <a:close/>
              </a:path>
              <a:path w="684529" h="214629">
                <a:moveTo>
                  <a:pt x="684187" y="108038"/>
                </a:moveTo>
                <a:lnTo>
                  <a:pt x="474027" y="108038"/>
                </a:lnTo>
                <a:lnTo>
                  <a:pt x="474027" y="130390"/>
                </a:lnTo>
                <a:lnTo>
                  <a:pt x="684187" y="130390"/>
                </a:lnTo>
                <a:lnTo>
                  <a:pt x="684187" y="108038"/>
                </a:lnTo>
                <a:close/>
              </a:path>
            </a:pathLst>
          </a:custGeom>
          <a:solidFill>
            <a:srgbClr val="595959">
              <a:alpha val="79998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63" name="object 63" descr="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1469803" y="7813986"/>
            <a:ext cx="205475" cy="212846"/>
          </a:xfrm>
          <a:prstGeom prst="rect">
            <a:avLst/>
          </a:prstGeom>
        </p:spPr>
      </p:pic>
      <p:grpSp>
        <p:nvGrpSpPr>
          <p:cNvPr id="64" name="object 64" descr=""/>
          <p:cNvGrpSpPr/>
          <p:nvPr/>
        </p:nvGrpSpPr>
        <p:grpSpPr>
          <a:xfrm>
            <a:off x="1710510" y="7810685"/>
            <a:ext cx="436245" cy="217170"/>
            <a:chOff x="1710510" y="7810685"/>
            <a:chExt cx="436245" cy="217170"/>
          </a:xfrm>
        </p:grpSpPr>
        <p:sp>
          <p:nvSpPr>
            <p:cNvPr id="65" name="object 65" descr=""/>
            <p:cNvSpPr/>
            <p:nvPr/>
          </p:nvSpPr>
          <p:spPr>
            <a:xfrm>
              <a:off x="1710499" y="7810995"/>
              <a:ext cx="210185" cy="217170"/>
            </a:xfrm>
            <a:custGeom>
              <a:avLst/>
              <a:gdLst/>
              <a:ahLst/>
              <a:cxnLst/>
              <a:rect l="l" t="t" r="r" b="b"/>
              <a:pathLst>
                <a:path w="210185" h="217170">
                  <a:moveTo>
                    <a:pt x="117030" y="7734"/>
                  </a:moveTo>
                  <a:lnTo>
                    <a:pt x="0" y="7734"/>
                  </a:lnTo>
                  <a:lnTo>
                    <a:pt x="0" y="30949"/>
                  </a:lnTo>
                  <a:lnTo>
                    <a:pt x="0" y="180505"/>
                  </a:lnTo>
                  <a:lnTo>
                    <a:pt x="0" y="203720"/>
                  </a:lnTo>
                  <a:lnTo>
                    <a:pt x="117030" y="203720"/>
                  </a:lnTo>
                  <a:lnTo>
                    <a:pt x="117030" y="180505"/>
                  </a:lnTo>
                  <a:lnTo>
                    <a:pt x="24396" y="180505"/>
                  </a:lnTo>
                  <a:lnTo>
                    <a:pt x="24396" y="30949"/>
                  </a:lnTo>
                  <a:lnTo>
                    <a:pt x="92646" y="30949"/>
                  </a:lnTo>
                  <a:lnTo>
                    <a:pt x="92646" y="180289"/>
                  </a:lnTo>
                  <a:lnTo>
                    <a:pt x="117030" y="180289"/>
                  </a:lnTo>
                  <a:lnTo>
                    <a:pt x="117030" y="30949"/>
                  </a:lnTo>
                  <a:lnTo>
                    <a:pt x="117030" y="7734"/>
                  </a:lnTo>
                  <a:close/>
                </a:path>
                <a:path w="210185" h="217170">
                  <a:moveTo>
                    <a:pt x="210159" y="87680"/>
                  </a:moveTo>
                  <a:lnTo>
                    <a:pt x="180594" y="87680"/>
                  </a:lnTo>
                  <a:lnTo>
                    <a:pt x="180594" y="0"/>
                  </a:lnTo>
                  <a:lnTo>
                    <a:pt x="156210" y="0"/>
                  </a:lnTo>
                  <a:lnTo>
                    <a:pt x="156210" y="87680"/>
                  </a:lnTo>
                  <a:lnTo>
                    <a:pt x="156210" y="112179"/>
                  </a:lnTo>
                  <a:lnTo>
                    <a:pt x="156210" y="216611"/>
                  </a:lnTo>
                  <a:lnTo>
                    <a:pt x="180594" y="216611"/>
                  </a:lnTo>
                  <a:lnTo>
                    <a:pt x="180594" y="112179"/>
                  </a:lnTo>
                  <a:lnTo>
                    <a:pt x="210159" y="112179"/>
                  </a:lnTo>
                  <a:lnTo>
                    <a:pt x="210159" y="87680"/>
                  </a:lnTo>
                  <a:close/>
                </a:path>
              </a:pathLst>
            </a:custGeom>
            <a:solidFill>
              <a:srgbClr val="595959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6" name="object 66" descr="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941855" y="7810685"/>
              <a:ext cx="204736" cy="216656"/>
            </a:xfrm>
            <a:prstGeom prst="rect">
              <a:avLst/>
            </a:prstGeom>
          </p:spPr>
        </p:pic>
      </p:grpSp>
      <p:pic>
        <p:nvPicPr>
          <p:cNvPr id="67" name="object 67" descr=""/>
          <p:cNvPicPr/>
          <p:nvPr/>
        </p:nvPicPr>
        <p:blipFill>
          <a:blip r:embed="rId31" cstate="print"/>
          <a:stretch>
            <a:fillRect/>
          </a:stretch>
        </p:blipFill>
        <p:spPr>
          <a:xfrm>
            <a:off x="2243972" y="7810685"/>
            <a:ext cx="446675" cy="214116"/>
          </a:xfrm>
          <a:prstGeom prst="rect">
            <a:avLst/>
          </a:prstGeom>
        </p:spPr>
      </p:pic>
      <p:grpSp>
        <p:nvGrpSpPr>
          <p:cNvPr id="68" name="object 68" descr=""/>
          <p:cNvGrpSpPr/>
          <p:nvPr/>
        </p:nvGrpSpPr>
        <p:grpSpPr>
          <a:xfrm>
            <a:off x="2793923" y="7809923"/>
            <a:ext cx="1028065" cy="215900"/>
            <a:chOff x="2793923" y="7809923"/>
            <a:chExt cx="1028065" cy="215900"/>
          </a:xfrm>
        </p:grpSpPr>
        <p:pic>
          <p:nvPicPr>
            <p:cNvPr id="69" name="object 69" descr="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2793923" y="7818813"/>
              <a:ext cx="197591" cy="203448"/>
            </a:xfrm>
            <a:prstGeom prst="rect">
              <a:avLst/>
            </a:prstGeom>
          </p:spPr>
        </p:pic>
        <p:pic>
          <p:nvPicPr>
            <p:cNvPr id="70" name="object 70" descr="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3025021" y="7873421"/>
              <a:ext cx="141172" cy="152396"/>
            </a:xfrm>
            <a:prstGeom prst="rect">
              <a:avLst/>
            </a:prstGeom>
          </p:spPr>
        </p:pic>
        <p:pic>
          <p:nvPicPr>
            <p:cNvPr id="71" name="object 71" descr="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3191077" y="7812463"/>
              <a:ext cx="145114" cy="213354"/>
            </a:xfrm>
            <a:prstGeom prst="rect">
              <a:avLst/>
            </a:prstGeom>
          </p:spPr>
        </p:pic>
        <p:sp>
          <p:nvSpPr>
            <p:cNvPr id="72" name="object 72" descr=""/>
            <p:cNvSpPr/>
            <p:nvPr/>
          </p:nvSpPr>
          <p:spPr>
            <a:xfrm>
              <a:off x="3371916" y="7809923"/>
              <a:ext cx="34290" cy="212725"/>
            </a:xfrm>
            <a:custGeom>
              <a:avLst/>
              <a:gdLst/>
              <a:ahLst/>
              <a:cxnLst/>
              <a:rect l="l" t="t" r="r" b="b"/>
              <a:pathLst>
                <a:path w="34289" h="212725">
                  <a:moveTo>
                    <a:pt x="26608" y="34543"/>
                  </a:moveTo>
                  <a:lnTo>
                    <a:pt x="7144" y="34543"/>
                  </a:lnTo>
                  <a:lnTo>
                    <a:pt x="0" y="27177"/>
                  </a:lnTo>
                  <a:lnTo>
                    <a:pt x="0" y="7365"/>
                  </a:lnTo>
                  <a:lnTo>
                    <a:pt x="7144" y="0"/>
                  </a:lnTo>
                  <a:lnTo>
                    <a:pt x="26608" y="0"/>
                  </a:lnTo>
                  <a:lnTo>
                    <a:pt x="33753" y="7365"/>
                  </a:lnTo>
                  <a:lnTo>
                    <a:pt x="33753" y="27177"/>
                  </a:lnTo>
                  <a:lnTo>
                    <a:pt x="26608" y="34543"/>
                  </a:lnTo>
                  <a:close/>
                </a:path>
                <a:path w="34289" h="212725">
                  <a:moveTo>
                    <a:pt x="29564" y="212592"/>
                  </a:moveTo>
                  <a:lnTo>
                    <a:pt x="4188" y="212592"/>
                  </a:lnTo>
                  <a:lnTo>
                    <a:pt x="4188" y="67054"/>
                  </a:lnTo>
                  <a:lnTo>
                    <a:pt x="29564" y="67054"/>
                  </a:lnTo>
                  <a:lnTo>
                    <a:pt x="29564" y="212592"/>
                  </a:lnTo>
                  <a:close/>
                </a:path>
              </a:pathLst>
            </a:custGeom>
            <a:solidFill>
              <a:srgbClr val="595959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3" name="object 73" descr="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3438190" y="7876977"/>
              <a:ext cx="129839" cy="148840"/>
            </a:xfrm>
            <a:prstGeom prst="rect">
              <a:avLst/>
            </a:prstGeom>
          </p:spPr>
        </p:pic>
        <p:pic>
          <p:nvPicPr>
            <p:cNvPr id="74" name="object 74" descr="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3607942" y="7873421"/>
              <a:ext cx="213606" cy="148840"/>
            </a:xfrm>
            <a:prstGeom prst="rect">
              <a:avLst/>
            </a:prstGeom>
          </p:spPr>
        </p:pic>
      </p:grpSp>
      <p:pic>
        <p:nvPicPr>
          <p:cNvPr id="75" name="object 75" descr=""/>
          <p:cNvPicPr/>
          <p:nvPr/>
        </p:nvPicPr>
        <p:blipFill>
          <a:blip r:embed="rId37" cstate="print"/>
          <a:stretch>
            <a:fillRect/>
          </a:stretch>
        </p:blipFill>
        <p:spPr>
          <a:xfrm>
            <a:off x="3928986" y="7810685"/>
            <a:ext cx="187736" cy="216910"/>
          </a:xfrm>
          <a:prstGeom prst="rect">
            <a:avLst/>
          </a:prstGeom>
        </p:spPr>
      </p:pic>
      <p:sp>
        <p:nvSpPr>
          <p:cNvPr id="76" name="object 76" descr=""/>
          <p:cNvSpPr/>
          <p:nvPr/>
        </p:nvSpPr>
        <p:spPr>
          <a:xfrm>
            <a:off x="4157116" y="7818729"/>
            <a:ext cx="269875" cy="229235"/>
          </a:xfrm>
          <a:custGeom>
            <a:avLst/>
            <a:gdLst/>
            <a:ahLst/>
            <a:cxnLst/>
            <a:rect l="l" t="t" r="r" b="b"/>
            <a:pathLst>
              <a:path w="269875" h="229234">
                <a:moveTo>
                  <a:pt x="196113" y="0"/>
                </a:moveTo>
                <a:lnTo>
                  <a:pt x="12814" y="0"/>
                </a:lnTo>
                <a:lnTo>
                  <a:pt x="12814" y="23215"/>
                </a:lnTo>
                <a:lnTo>
                  <a:pt x="170738" y="23215"/>
                </a:lnTo>
                <a:lnTo>
                  <a:pt x="170738" y="143116"/>
                </a:lnTo>
                <a:lnTo>
                  <a:pt x="196113" y="143116"/>
                </a:lnTo>
                <a:lnTo>
                  <a:pt x="196113" y="23215"/>
                </a:lnTo>
                <a:lnTo>
                  <a:pt x="196113" y="0"/>
                </a:lnTo>
                <a:close/>
              </a:path>
              <a:path w="269875" h="229234">
                <a:moveTo>
                  <a:pt x="210159" y="174840"/>
                </a:moveTo>
                <a:lnTo>
                  <a:pt x="103479" y="174840"/>
                </a:lnTo>
                <a:lnTo>
                  <a:pt x="103479" y="78066"/>
                </a:lnTo>
                <a:lnTo>
                  <a:pt x="78359" y="78066"/>
                </a:lnTo>
                <a:lnTo>
                  <a:pt x="78359" y="174840"/>
                </a:lnTo>
                <a:lnTo>
                  <a:pt x="0" y="174840"/>
                </a:lnTo>
                <a:lnTo>
                  <a:pt x="0" y="198462"/>
                </a:lnTo>
                <a:lnTo>
                  <a:pt x="210159" y="198462"/>
                </a:lnTo>
                <a:lnTo>
                  <a:pt x="210159" y="174840"/>
                </a:lnTo>
                <a:close/>
              </a:path>
              <a:path w="269875" h="229234">
                <a:moveTo>
                  <a:pt x="269544" y="171792"/>
                </a:moveTo>
                <a:lnTo>
                  <a:pt x="244906" y="171792"/>
                </a:lnTo>
                <a:lnTo>
                  <a:pt x="237020" y="229196"/>
                </a:lnTo>
                <a:lnTo>
                  <a:pt x="257225" y="229196"/>
                </a:lnTo>
                <a:lnTo>
                  <a:pt x="269544" y="171792"/>
                </a:lnTo>
                <a:close/>
              </a:path>
            </a:pathLst>
          </a:custGeom>
          <a:solidFill>
            <a:srgbClr val="595959">
              <a:alpha val="7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7" name="object 77" descr=""/>
          <p:cNvSpPr/>
          <p:nvPr/>
        </p:nvSpPr>
        <p:spPr>
          <a:xfrm>
            <a:off x="4522533" y="7813230"/>
            <a:ext cx="447675" cy="212090"/>
          </a:xfrm>
          <a:custGeom>
            <a:avLst/>
            <a:gdLst/>
            <a:ahLst/>
            <a:cxnLst/>
            <a:rect l="l" t="t" r="r" b="b"/>
            <a:pathLst>
              <a:path w="447675" h="212090">
                <a:moveTo>
                  <a:pt x="199326" y="189877"/>
                </a:moveTo>
                <a:lnTo>
                  <a:pt x="39420" y="189877"/>
                </a:lnTo>
                <a:lnTo>
                  <a:pt x="39420" y="153771"/>
                </a:lnTo>
                <a:lnTo>
                  <a:pt x="14541" y="153771"/>
                </a:lnTo>
                <a:lnTo>
                  <a:pt x="14541" y="189877"/>
                </a:lnTo>
                <a:lnTo>
                  <a:pt x="14541" y="211797"/>
                </a:lnTo>
                <a:lnTo>
                  <a:pt x="199326" y="211797"/>
                </a:lnTo>
                <a:lnTo>
                  <a:pt x="199326" y="189877"/>
                </a:lnTo>
                <a:close/>
              </a:path>
              <a:path w="447675" h="212090">
                <a:moveTo>
                  <a:pt x="210159" y="116840"/>
                </a:moveTo>
                <a:lnTo>
                  <a:pt x="117271" y="116840"/>
                </a:lnTo>
                <a:lnTo>
                  <a:pt x="117271" y="91694"/>
                </a:lnTo>
                <a:lnTo>
                  <a:pt x="197840" y="91694"/>
                </a:lnTo>
                <a:lnTo>
                  <a:pt x="197840" y="71120"/>
                </a:lnTo>
                <a:lnTo>
                  <a:pt x="160642" y="71120"/>
                </a:lnTo>
                <a:lnTo>
                  <a:pt x="160642" y="20574"/>
                </a:lnTo>
                <a:lnTo>
                  <a:pt x="195630" y="20574"/>
                </a:lnTo>
                <a:lnTo>
                  <a:pt x="195630" y="0"/>
                </a:lnTo>
                <a:lnTo>
                  <a:pt x="136245" y="0"/>
                </a:lnTo>
                <a:lnTo>
                  <a:pt x="136245" y="20574"/>
                </a:lnTo>
                <a:lnTo>
                  <a:pt x="136245" y="71120"/>
                </a:lnTo>
                <a:lnTo>
                  <a:pt x="73672" y="71120"/>
                </a:lnTo>
                <a:lnTo>
                  <a:pt x="73672" y="20574"/>
                </a:lnTo>
                <a:lnTo>
                  <a:pt x="136245" y="20574"/>
                </a:lnTo>
                <a:lnTo>
                  <a:pt x="136245" y="0"/>
                </a:lnTo>
                <a:lnTo>
                  <a:pt x="14287" y="0"/>
                </a:lnTo>
                <a:lnTo>
                  <a:pt x="14287" y="20574"/>
                </a:lnTo>
                <a:lnTo>
                  <a:pt x="49276" y="20574"/>
                </a:lnTo>
                <a:lnTo>
                  <a:pt x="49276" y="71120"/>
                </a:lnTo>
                <a:lnTo>
                  <a:pt x="12077" y="71120"/>
                </a:lnTo>
                <a:lnTo>
                  <a:pt x="12077" y="91694"/>
                </a:lnTo>
                <a:lnTo>
                  <a:pt x="92646" y="91694"/>
                </a:lnTo>
                <a:lnTo>
                  <a:pt x="92646" y="116840"/>
                </a:lnTo>
                <a:lnTo>
                  <a:pt x="0" y="116840"/>
                </a:lnTo>
                <a:lnTo>
                  <a:pt x="0" y="137922"/>
                </a:lnTo>
                <a:lnTo>
                  <a:pt x="210159" y="137922"/>
                </a:lnTo>
                <a:lnTo>
                  <a:pt x="210159" y="116840"/>
                </a:lnTo>
                <a:close/>
              </a:path>
              <a:path w="447675" h="212090">
                <a:moveTo>
                  <a:pt x="436575" y="121539"/>
                </a:moveTo>
                <a:lnTo>
                  <a:pt x="275450" y="121539"/>
                </a:lnTo>
                <a:lnTo>
                  <a:pt x="275450" y="85445"/>
                </a:lnTo>
                <a:lnTo>
                  <a:pt x="430669" y="85445"/>
                </a:lnTo>
                <a:lnTo>
                  <a:pt x="430669" y="63525"/>
                </a:lnTo>
                <a:lnTo>
                  <a:pt x="275450" y="63525"/>
                </a:lnTo>
                <a:lnTo>
                  <a:pt x="275450" y="27419"/>
                </a:lnTo>
                <a:lnTo>
                  <a:pt x="433374" y="27419"/>
                </a:lnTo>
                <a:lnTo>
                  <a:pt x="433374" y="5499"/>
                </a:lnTo>
                <a:lnTo>
                  <a:pt x="251053" y="5499"/>
                </a:lnTo>
                <a:lnTo>
                  <a:pt x="251053" y="27419"/>
                </a:lnTo>
                <a:lnTo>
                  <a:pt x="251053" y="63525"/>
                </a:lnTo>
                <a:lnTo>
                  <a:pt x="251053" y="85445"/>
                </a:lnTo>
                <a:lnTo>
                  <a:pt x="251053" y="121539"/>
                </a:lnTo>
                <a:lnTo>
                  <a:pt x="251053" y="143459"/>
                </a:lnTo>
                <a:lnTo>
                  <a:pt x="436575" y="143459"/>
                </a:lnTo>
                <a:lnTo>
                  <a:pt x="436575" y="121539"/>
                </a:lnTo>
                <a:close/>
              </a:path>
              <a:path w="447675" h="212090">
                <a:moveTo>
                  <a:pt x="447167" y="180848"/>
                </a:moveTo>
                <a:lnTo>
                  <a:pt x="237020" y="180848"/>
                </a:lnTo>
                <a:lnTo>
                  <a:pt x="237020" y="203962"/>
                </a:lnTo>
                <a:lnTo>
                  <a:pt x="447167" y="203962"/>
                </a:lnTo>
                <a:lnTo>
                  <a:pt x="447167" y="180848"/>
                </a:lnTo>
                <a:close/>
              </a:path>
            </a:pathLst>
          </a:custGeom>
          <a:solidFill>
            <a:srgbClr val="595959">
              <a:alpha val="79998"/>
            </a:srgbClr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78" name="object 78" descr=""/>
          <p:cNvGrpSpPr/>
          <p:nvPr/>
        </p:nvGrpSpPr>
        <p:grpSpPr>
          <a:xfrm>
            <a:off x="5065497" y="7810685"/>
            <a:ext cx="433705" cy="217170"/>
            <a:chOff x="5065497" y="7810685"/>
            <a:chExt cx="433705" cy="217170"/>
          </a:xfrm>
        </p:grpSpPr>
        <p:sp>
          <p:nvSpPr>
            <p:cNvPr id="79" name="object 79" descr=""/>
            <p:cNvSpPr/>
            <p:nvPr/>
          </p:nvSpPr>
          <p:spPr>
            <a:xfrm>
              <a:off x="5065496" y="7818729"/>
              <a:ext cx="210185" cy="198755"/>
            </a:xfrm>
            <a:custGeom>
              <a:avLst/>
              <a:gdLst/>
              <a:ahLst/>
              <a:cxnLst/>
              <a:rect l="l" t="t" r="r" b="b"/>
              <a:pathLst>
                <a:path w="210185" h="198754">
                  <a:moveTo>
                    <a:pt x="194627" y="0"/>
                  </a:moveTo>
                  <a:lnTo>
                    <a:pt x="13550" y="0"/>
                  </a:lnTo>
                  <a:lnTo>
                    <a:pt x="13550" y="23215"/>
                  </a:lnTo>
                  <a:lnTo>
                    <a:pt x="169989" y="23215"/>
                  </a:lnTo>
                  <a:lnTo>
                    <a:pt x="169989" y="79946"/>
                  </a:lnTo>
                  <a:lnTo>
                    <a:pt x="13550" y="79946"/>
                  </a:lnTo>
                  <a:lnTo>
                    <a:pt x="13550" y="103149"/>
                  </a:lnTo>
                  <a:lnTo>
                    <a:pt x="169989" y="103149"/>
                  </a:lnTo>
                  <a:lnTo>
                    <a:pt x="169989" y="154724"/>
                  </a:lnTo>
                  <a:lnTo>
                    <a:pt x="194627" y="154724"/>
                  </a:lnTo>
                  <a:lnTo>
                    <a:pt x="194627" y="103149"/>
                  </a:lnTo>
                  <a:lnTo>
                    <a:pt x="194627" y="79946"/>
                  </a:lnTo>
                  <a:lnTo>
                    <a:pt x="194627" y="23215"/>
                  </a:lnTo>
                  <a:lnTo>
                    <a:pt x="194627" y="0"/>
                  </a:lnTo>
                  <a:close/>
                </a:path>
                <a:path w="210185" h="198754">
                  <a:moveTo>
                    <a:pt x="210146" y="174840"/>
                  </a:moveTo>
                  <a:lnTo>
                    <a:pt x="0" y="174840"/>
                  </a:lnTo>
                  <a:lnTo>
                    <a:pt x="0" y="198462"/>
                  </a:lnTo>
                  <a:lnTo>
                    <a:pt x="210146" y="198462"/>
                  </a:lnTo>
                  <a:lnTo>
                    <a:pt x="210146" y="174840"/>
                  </a:lnTo>
                  <a:close/>
                </a:path>
              </a:pathLst>
            </a:custGeom>
            <a:solidFill>
              <a:srgbClr val="595959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0" name="object 80" descr="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5312364" y="7810685"/>
              <a:ext cx="186504" cy="216910"/>
            </a:xfrm>
            <a:prstGeom prst="rect">
              <a:avLst/>
            </a:prstGeom>
          </p:spPr>
        </p:pic>
      </p:grpSp>
      <p:sp>
        <p:nvSpPr>
          <p:cNvPr id="81" name="object 81" descr=""/>
          <p:cNvSpPr/>
          <p:nvPr/>
        </p:nvSpPr>
        <p:spPr>
          <a:xfrm>
            <a:off x="5539511" y="7810995"/>
            <a:ext cx="210185" cy="214629"/>
          </a:xfrm>
          <a:custGeom>
            <a:avLst/>
            <a:gdLst/>
            <a:ahLst/>
            <a:cxnLst/>
            <a:rect l="l" t="t" r="r" b="b"/>
            <a:pathLst>
              <a:path w="210185" h="214629">
                <a:moveTo>
                  <a:pt x="197104" y="61887"/>
                </a:moveTo>
                <a:lnTo>
                  <a:pt x="39674" y="61887"/>
                </a:lnTo>
                <a:lnTo>
                  <a:pt x="39674" y="0"/>
                </a:lnTo>
                <a:lnTo>
                  <a:pt x="15036" y="0"/>
                </a:lnTo>
                <a:lnTo>
                  <a:pt x="15036" y="61887"/>
                </a:lnTo>
                <a:lnTo>
                  <a:pt x="15036" y="83807"/>
                </a:lnTo>
                <a:lnTo>
                  <a:pt x="197104" y="83807"/>
                </a:lnTo>
                <a:lnTo>
                  <a:pt x="197104" y="61887"/>
                </a:lnTo>
                <a:close/>
              </a:path>
              <a:path w="210185" h="214629">
                <a:moveTo>
                  <a:pt x="199313" y="192112"/>
                </a:moveTo>
                <a:lnTo>
                  <a:pt x="39420" y="192112"/>
                </a:lnTo>
                <a:lnTo>
                  <a:pt x="39420" y="149567"/>
                </a:lnTo>
                <a:lnTo>
                  <a:pt x="14541" y="149567"/>
                </a:lnTo>
                <a:lnTo>
                  <a:pt x="14541" y="192112"/>
                </a:lnTo>
                <a:lnTo>
                  <a:pt x="14541" y="214033"/>
                </a:lnTo>
                <a:lnTo>
                  <a:pt x="199313" y="214033"/>
                </a:lnTo>
                <a:lnTo>
                  <a:pt x="199313" y="192112"/>
                </a:lnTo>
                <a:close/>
              </a:path>
              <a:path w="210185" h="214629">
                <a:moveTo>
                  <a:pt x="210159" y="107645"/>
                </a:moveTo>
                <a:lnTo>
                  <a:pt x="0" y="107645"/>
                </a:lnTo>
                <a:lnTo>
                  <a:pt x="0" y="129997"/>
                </a:lnTo>
                <a:lnTo>
                  <a:pt x="210159" y="129997"/>
                </a:lnTo>
                <a:lnTo>
                  <a:pt x="210159" y="107645"/>
                </a:lnTo>
                <a:close/>
              </a:path>
            </a:pathLst>
          </a:custGeom>
          <a:solidFill>
            <a:srgbClr val="595959">
              <a:alpha val="79998"/>
            </a:srgbClr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82" name="object 82" descr=""/>
          <p:cNvGrpSpPr/>
          <p:nvPr/>
        </p:nvGrpSpPr>
        <p:grpSpPr>
          <a:xfrm>
            <a:off x="1467586" y="8182337"/>
            <a:ext cx="594360" cy="270510"/>
            <a:chOff x="1467586" y="8182337"/>
            <a:chExt cx="594360" cy="270510"/>
          </a:xfrm>
        </p:grpSpPr>
        <p:pic>
          <p:nvPicPr>
            <p:cNvPr id="83" name="object 83" descr="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1467586" y="8182337"/>
              <a:ext cx="139447" cy="208274"/>
            </a:xfrm>
            <a:prstGeom prst="rect">
              <a:avLst/>
            </a:prstGeom>
          </p:spPr>
        </p:pic>
        <p:pic>
          <p:nvPicPr>
            <p:cNvPr id="84" name="object 84" descr="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1631917" y="8182337"/>
              <a:ext cx="145606" cy="212846"/>
            </a:xfrm>
            <a:prstGeom prst="rect">
              <a:avLst/>
            </a:prstGeom>
          </p:spPr>
        </p:pic>
        <p:pic>
          <p:nvPicPr>
            <p:cNvPr id="85" name="object 85" descr="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1810045" y="8201661"/>
              <a:ext cx="251547" cy="250671"/>
            </a:xfrm>
            <a:prstGeom prst="rect">
              <a:avLst/>
            </a:prstGeom>
          </p:spPr>
        </p:pic>
      </p:grpSp>
      <p:pic>
        <p:nvPicPr>
          <p:cNvPr id="86" name="object 86" descr=""/>
          <p:cNvPicPr/>
          <p:nvPr/>
        </p:nvPicPr>
        <p:blipFill>
          <a:blip r:embed="rId42" cstate="print"/>
          <a:stretch>
            <a:fillRect/>
          </a:stretch>
        </p:blipFill>
        <p:spPr>
          <a:xfrm>
            <a:off x="2153036" y="8179035"/>
            <a:ext cx="193403" cy="214116"/>
          </a:xfrm>
          <a:prstGeom prst="rect">
            <a:avLst/>
          </a:prstGeom>
        </p:spPr>
      </p:pic>
      <p:pic>
        <p:nvPicPr>
          <p:cNvPr id="87" name="object 87" descr=""/>
          <p:cNvPicPr/>
          <p:nvPr/>
        </p:nvPicPr>
        <p:blipFill>
          <a:blip r:embed="rId43" cstate="print"/>
          <a:stretch>
            <a:fillRect/>
          </a:stretch>
        </p:blipFill>
        <p:spPr>
          <a:xfrm>
            <a:off x="2399164" y="8179035"/>
            <a:ext cx="184287" cy="217164"/>
          </a:xfrm>
          <a:prstGeom prst="rect">
            <a:avLst/>
          </a:prstGeom>
        </p:spPr>
      </p:pic>
      <p:pic>
        <p:nvPicPr>
          <p:cNvPr id="88" name="object 88" descr=""/>
          <p:cNvPicPr/>
          <p:nvPr/>
        </p:nvPicPr>
        <p:blipFill>
          <a:blip r:embed="rId44" cstate="print"/>
          <a:stretch>
            <a:fillRect/>
          </a:stretch>
        </p:blipFill>
        <p:spPr>
          <a:xfrm>
            <a:off x="2633958" y="8179035"/>
            <a:ext cx="262634" cy="216910"/>
          </a:xfrm>
          <a:prstGeom prst="rect">
            <a:avLst/>
          </a:prstGeom>
        </p:spPr>
      </p:pic>
      <p:grpSp>
        <p:nvGrpSpPr>
          <p:cNvPr id="89" name="object 89" descr=""/>
          <p:cNvGrpSpPr/>
          <p:nvPr/>
        </p:nvGrpSpPr>
        <p:grpSpPr>
          <a:xfrm>
            <a:off x="2989466" y="8175987"/>
            <a:ext cx="688340" cy="220345"/>
            <a:chOff x="2989466" y="8175987"/>
            <a:chExt cx="688340" cy="220345"/>
          </a:xfrm>
        </p:grpSpPr>
        <p:pic>
          <p:nvPicPr>
            <p:cNvPr id="90" name="object 90" descr="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2989466" y="8175987"/>
              <a:ext cx="208432" cy="219958"/>
            </a:xfrm>
            <a:prstGeom prst="rect">
              <a:avLst/>
            </a:prstGeom>
          </p:spPr>
        </p:pic>
        <p:pic>
          <p:nvPicPr>
            <p:cNvPr id="91" name="object 91" descr="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3235593" y="8177765"/>
              <a:ext cx="441748" cy="215640"/>
            </a:xfrm>
            <a:prstGeom prst="rect">
              <a:avLst/>
            </a:prstGeom>
          </p:spPr>
        </p:pic>
      </p:grpSp>
      <p:grpSp>
        <p:nvGrpSpPr>
          <p:cNvPr id="92" name="object 92" descr=""/>
          <p:cNvGrpSpPr/>
          <p:nvPr/>
        </p:nvGrpSpPr>
        <p:grpSpPr>
          <a:xfrm>
            <a:off x="3770053" y="8182337"/>
            <a:ext cx="368935" cy="234315"/>
            <a:chOff x="3770053" y="8182337"/>
            <a:chExt cx="368935" cy="234315"/>
          </a:xfrm>
        </p:grpSpPr>
        <p:pic>
          <p:nvPicPr>
            <p:cNvPr id="93" name="object 93" descr="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3770053" y="8182337"/>
              <a:ext cx="139447" cy="212846"/>
            </a:xfrm>
            <a:prstGeom prst="rect">
              <a:avLst/>
            </a:prstGeom>
          </p:spPr>
        </p:pic>
        <p:pic>
          <p:nvPicPr>
            <p:cNvPr id="94" name="object 94" descr="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3934138" y="8182337"/>
              <a:ext cx="145606" cy="212846"/>
            </a:xfrm>
            <a:prstGeom prst="rect">
              <a:avLst/>
            </a:prstGeom>
          </p:spPr>
        </p:pic>
        <p:sp>
          <p:nvSpPr>
            <p:cNvPr id="95" name="object 95" descr=""/>
            <p:cNvSpPr/>
            <p:nvPr/>
          </p:nvSpPr>
          <p:spPr>
            <a:xfrm>
              <a:off x="4105861" y="8358863"/>
              <a:ext cx="33020" cy="57785"/>
            </a:xfrm>
            <a:custGeom>
              <a:avLst/>
              <a:gdLst/>
              <a:ahLst/>
              <a:cxnLst/>
              <a:rect l="l" t="t" r="r" b="b"/>
              <a:pathLst>
                <a:path w="33020" h="57784">
                  <a:moveTo>
                    <a:pt x="20202" y="57402"/>
                  </a:moveTo>
                  <a:lnTo>
                    <a:pt x="0" y="57402"/>
                  </a:lnTo>
                  <a:lnTo>
                    <a:pt x="7883" y="0"/>
                  </a:lnTo>
                  <a:lnTo>
                    <a:pt x="32521" y="0"/>
                  </a:lnTo>
                  <a:lnTo>
                    <a:pt x="20202" y="57402"/>
                  </a:lnTo>
                  <a:close/>
                </a:path>
              </a:pathLst>
            </a:custGeom>
            <a:solidFill>
              <a:srgbClr val="595959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6" name="object 96" descr=""/>
          <p:cNvGrpSpPr/>
          <p:nvPr/>
        </p:nvGrpSpPr>
        <p:grpSpPr>
          <a:xfrm>
            <a:off x="4237356" y="8177765"/>
            <a:ext cx="681355" cy="218440"/>
            <a:chOff x="4237356" y="8177765"/>
            <a:chExt cx="681355" cy="218440"/>
          </a:xfrm>
        </p:grpSpPr>
        <p:pic>
          <p:nvPicPr>
            <p:cNvPr id="97" name="object 97" descr="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4237356" y="8179035"/>
              <a:ext cx="433864" cy="216910"/>
            </a:xfrm>
            <a:prstGeom prst="rect">
              <a:avLst/>
            </a:prstGeom>
          </p:spPr>
        </p:pic>
        <p:pic>
          <p:nvPicPr>
            <p:cNvPr id="98" name="object 98" descr="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4708422" y="8177765"/>
              <a:ext cx="210156" cy="215640"/>
            </a:xfrm>
            <a:prstGeom prst="rect">
              <a:avLst/>
            </a:prstGeom>
          </p:spPr>
        </p:pic>
      </p:grpSp>
      <p:grpSp>
        <p:nvGrpSpPr>
          <p:cNvPr id="99" name="object 99" descr=""/>
          <p:cNvGrpSpPr/>
          <p:nvPr/>
        </p:nvGrpSpPr>
        <p:grpSpPr>
          <a:xfrm>
            <a:off x="5008088" y="8181829"/>
            <a:ext cx="534035" cy="213995"/>
            <a:chOff x="5008088" y="8181829"/>
            <a:chExt cx="534035" cy="213995"/>
          </a:xfrm>
        </p:grpSpPr>
        <p:pic>
          <p:nvPicPr>
            <p:cNvPr id="100" name="object 100" descr="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5008088" y="8182337"/>
              <a:ext cx="297126" cy="208274"/>
            </a:xfrm>
            <a:prstGeom prst="rect">
              <a:avLst/>
            </a:prstGeom>
          </p:spPr>
        </p:pic>
        <p:pic>
          <p:nvPicPr>
            <p:cNvPr id="101" name="object 101" descr="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5324925" y="8181829"/>
              <a:ext cx="217055" cy="213862"/>
            </a:xfrm>
            <a:prstGeom prst="rect">
              <a:avLst/>
            </a:prstGeom>
          </p:spPr>
        </p:pic>
      </p:grpSp>
      <p:pic>
        <p:nvPicPr>
          <p:cNvPr id="102" name="object 102" descr=""/>
          <p:cNvPicPr/>
          <p:nvPr/>
        </p:nvPicPr>
        <p:blipFill>
          <a:blip r:embed="rId42" cstate="print"/>
          <a:stretch>
            <a:fillRect/>
          </a:stretch>
        </p:blipFill>
        <p:spPr>
          <a:xfrm>
            <a:off x="5638977" y="8179035"/>
            <a:ext cx="193403" cy="214116"/>
          </a:xfrm>
          <a:prstGeom prst="rect">
            <a:avLst/>
          </a:prstGeom>
        </p:spPr>
      </p:pic>
      <p:pic>
        <p:nvPicPr>
          <p:cNvPr id="103" name="object 103" descr=""/>
          <p:cNvPicPr/>
          <p:nvPr/>
        </p:nvPicPr>
        <p:blipFill>
          <a:blip r:embed="rId43" cstate="print"/>
          <a:stretch>
            <a:fillRect/>
          </a:stretch>
        </p:blipFill>
        <p:spPr>
          <a:xfrm>
            <a:off x="5885105" y="8179035"/>
            <a:ext cx="184287" cy="217164"/>
          </a:xfrm>
          <a:prstGeom prst="rect">
            <a:avLst/>
          </a:prstGeom>
        </p:spPr>
      </p:pic>
      <p:pic>
        <p:nvPicPr>
          <p:cNvPr id="104" name="object 104" descr=""/>
          <p:cNvPicPr/>
          <p:nvPr/>
        </p:nvPicPr>
        <p:blipFill>
          <a:blip r:embed="rId53" cstate="print"/>
          <a:stretch>
            <a:fillRect/>
          </a:stretch>
        </p:blipFill>
        <p:spPr>
          <a:xfrm>
            <a:off x="1481136" y="8547386"/>
            <a:ext cx="262634" cy="216910"/>
          </a:xfrm>
          <a:prstGeom prst="rect">
            <a:avLst/>
          </a:prstGeom>
        </p:spPr>
      </p:pic>
      <p:sp>
        <p:nvSpPr>
          <p:cNvPr id="105" name="object 105" descr=""/>
          <p:cNvSpPr/>
          <p:nvPr/>
        </p:nvSpPr>
        <p:spPr>
          <a:xfrm>
            <a:off x="6835673" y="4002315"/>
            <a:ext cx="565150" cy="490220"/>
          </a:xfrm>
          <a:custGeom>
            <a:avLst/>
            <a:gdLst/>
            <a:ahLst/>
            <a:cxnLst/>
            <a:rect l="l" t="t" r="r" b="b"/>
            <a:pathLst>
              <a:path w="565150" h="490220">
                <a:moveTo>
                  <a:pt x="345909" y="245160"/>
                </a:moveTo>
                <a:lnTo>
                  <a:pt x="341503" y="180124"/>
                </a:lnTo>
                <a:lnTo>
                  <a:pt x="328879" y="125082"/>
                </a:lnTo>
                <a:lnTo>
                  <a:pt x="308902" y="80048"/>
                </a:lnTo>
                <a:lnTo>
                  <a:pt x="282448" y="45034"/>
                </a:lnTo>
                <a:lnTo>
                  <a:pt x="250558" y="20154"/>
                </a:lnTo>
                <a:lnTo>
                  <a:pt x="250558" y="245160"/>
                </a:lnTo>
                <a:lnTo>
                  <a:pt x="244665" y="313791"/>
                </a:lnTo>
                <a:lnTo>
                  <a:pt x="228384" y="361683"/>
                </a:lnTo>
                <a:lnTo>
                  <a:pt x="203784" y="389750"/>
                </a:lnTo>
                <a:lnTo>
                  <a:pt x="172948" y="398894"/>
                </a:lnTo>
                <a:lnTo>
                  <a:pt x="142113" y="389750"/>
                </a:lnTo>
                <a:lnTo>
                  <a:pt x="117513" y="361683"/>
                </a:lnTo>
                <a:lnTo>
                  <a:pt x="101231" y="313791"/>
                </a:lnTo>
                <a:lnTo>
                  <a:pt x="95338" y="245160"/>
                </a:lnTo>
                <a:lnTo>
                  <a:pt x="101231" y="176212"/>
                </a:lnTo>
                <a:lnTo>
                  <a:pt x="117513" y="128155"/>
                </a:lnTo>
                <a:lnTo>
                  <a:pt x="142113" y="100025"/>
                </a:lnTo>
                <a:lnTo>
                  <a:pt x="172948" y="90868"/>
                </a:lnTo>
                <a:lnTo>
                  <a:pt x="203784" y="100025"/>
                </a:lnTo>
                <a:lnTo>
                  <a:pt x="228384" y="128155"/>
                </a:lnTo>
                <a:lnTo>
                  <a:pt x="244665" y="176212"/>
                </a:lnTo>
                <a:lnTo>
                  <a:pt x="250558" y="245160"/>
                </a:lnTo>
                <a:lnTo>
                  <a:pt x="250558" y="20154"/>
                </a:lnTo>
                <a:lnTo>
                  <a:pt x="250393" y="20015"/>
                </a:lnTo>
                <a:lnTo>
                  <a:pt x="213601" y="5003"/>
                </a:lnTo>
                <a:lnTo>
                  <a:pt x="172948" y="0"/>
                </a:lnTo>
                <a:lnTo>
                  <a:pt x="132295" y="5003"/>
                </a:lnTo>
                <a:lnTo>
                  <a:pt x="95516" y="20015"/>
                </a:lnTo>
                <a:lnTo>
                  <a:pt x="63449" y="45034"/>
                </a:lnTo>
                <a:lnTo>
                  <a:pt x="36995" y="80048"/>
                </a:lnTo>
                <a:lnTo>
                  <a:pt x="17018" y="125082"/>
                </a:lnTo>
                <a:lnTo>
                  <a:pt x="4394" y="180124"/>
                </a:lnTo>
                <a:lnTo>
                  <a:pt x="0" y="245160"/>
                </a:lnTo>
                <a:lnTo>
                  <a:pt x="4394" y="309994"/>
                </a:lnTo>
                <a:lnTo>
                  <a:pt x="17018" y="364883"/>
                </a:lnTo>
                <a:lnTo>
                  <a:pt x="36995" y="409816"/>
                </a:lnTo>
                <a:lnTo>
                  <a:pt x="63449" y="444779"/>
                </a:lnTo>
                <a:lnTo>
                  <a:pt x="95516" y="469760"/>
                </a:lnTo>
                <a:lnTo>
                  <a:pt x="132295" y="484759"/>
                </a:lnTo>
                <a:lnTo>
                  <a:pt x="172948" y="489762"/>
                </a:lnTo>
                <a:lnTo>
                  <a:pt x="213601" y="484759"/>
                </a:lnTo>
                <a:lnTo>
                  <a:pt x="250393" y="469760"/>
                </a:lnTo>
                <a:lnTo>
                  <a:pt x="282448" y="444779"/>
                </a:lnTo>
                <a:lnTo>
                  <a:pt x="308902" y="409816"/>
                </a:lnTo>
                <a:lnTo>
                  <a:pt x="313753" y="398894"/>
                </a:lnTo>
                <a:lnTo>
                  <a:pt x="328879" y="364883"/>
                </a:lnTo>
                <a:lnTo>
                  <a:pt x="341503" y="309994"/>
                </a:lnTo>
                <a:lnTo>
                  <a:pt x="345909" y="245160"/>
                </a:lnTo>
                <a:close/>
              </a:path>
              <a:path w="565150" h="490220">
                <a:moveTo>
                  <a:pt x="564870" y="13017"/>
                </a:moveTo>
                <a:lnTo>
                  <a:pt x="384708" y="13017"/>
                </a:lnTo>
                <a:lnTo>
                  <a:pt x="384708" y="103263"/>
                </a:lnTo>
                <a:lnTo>
                  <a:pt x="464540" y="103263"/>
                </a:lnTo>
                <a:lnTo>
                  <a:pt x="464540" y="478459"/>
                </a:lnTo>
                <a:lnTo>
                  <a:pt x="564870" y="478459"/>
                </a:lnTo>
                <a:lnTo>
                  <a:pt x="564870" y="103263"/>
                </a:lnTo>
                <a:lnTo>
                  <a:pt x="564870" y="13017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06" name="object 106" descr=""/>
          <p:cNvGrpSpPr/>
          <p:nvPr/>
        </p:nvGrpSpPr>
        <p:grpSpPr>
          <a:xfrm>
            <a:off x="6827052" y="4617302"/>
            <a:ext cx="676910" cy="214629"/>
            <a:chOff x="6827052" y="4617302"/>
            <a:chExt cx="676910" cy="214629"/>
          </a:xfrm>
        </p:grpSpPr>
        <p:pic>
          <p:nvPicPr>
            <p:cNvPr id="107" name="object 107" descr="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6827052" y="4617302"/>
              <a:ext cx="220011" cy="214116"/>
            </a:xfrm>
            <a:prstGeom prst="rect">
              <a:avLst/>
            </a:prstGeom>
          </p:spPr>
        </p:pic>
        <p:pic>
          <p:nvPicPr>
            <p:cNvPr id="108" name="object 108" descr="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7072194" y="4617302"/>
              <a:ext cx="194388" cy="214116"/>
            </a:xfrm>
            <a:prstGeom prst="rect">
              <a:avLst/>
            </a:prstGeom>
          </p:spPr>
        </p:pic>
        <p:pic>
          <p:nvPicPr>
            <p:cNvPr id="109" name="object 109" descr="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7301075" y="4617302"/>
              <a:ext cx="202519" cy="214116"/>
            </a:xfrm>
            <a:prstGeom prst="rect">
              <a:avLst/>
            </a:prstGeom>
          </p:spPr>
        </p:pic>
      </p:grpSp>
      <p:pic>
        <p:nvPicPr>
          <p:cNvPr id="110" name="object 110" descr="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7608486" y="4617302"/>
            <a:ext cx="200548" cy="216910"/>
          </a:xfrm>
          <a:prstGeom prst="rect">
            <a:avLst/>
          </a:prstGeom>
        </p:spPr>
      </p:pic>
      <p:grpSp>
        <p:nvGrpSpPr>
          <p:cNvPr id="111" name="object 111" descr=""/>
          <p:cNvGrpSpPr/>
          <p:nvPr/>
        </p:nvGrpSpPr>
        <p:grpSpPr>
          <a:xfrm>
            <a:off x="7843773" y="4616032"/>
            <a:ext cx="921385" cy="223520"/>
            <a:chOff x="7843773" y="4616032"/>
            <a:chExt cx="921385" cy="223520"/>
          </a:xfrm>
        </p:grpSpPr>
        <p:sp>
          <p:nvSpPr>
            <p:cNvPr id="112" name="object 112" descr=""/>
            <p:cNvSpPr/>
            <p:nvPr/>
          </p:nvSpPr>
          <p:spPr>
            <a:xfrm>
              <a:off x="7843761" y="4621085"/>
              <a:ext cx="210185" cy="218440"/>
            </a:xfrm>
            <a:custGeom>
              <a:avLst/>
              <a:gdLst/>
              <a:ahLst/>
              <a:cxnLst/>
              <a:rect l="l" t="t" r="r" b="b"/>
              <a:pathLst>
                <a:path w="210184" h="218439">
                  <a:moveTo>
                    <a:pt x="195376" y="52870"/>
                  </a:moveTo>
                  <a:lnTo>
                    <a:pt x="171234" y="52870"/>
                  </a:lnTo>
                  <a:lnTo>
                    <a:pt x="171234" y="88925"/>
                  </a:lnTo>
                  <a:lnTo>
                    <a:pt x="195376" y="88925"/>
                  </a:lnTo>
                  <a:lnTo>
                    <a:pt x="195376" y="52870"/>
                  </a:lnTo>
                  <a:close/>
                </a:path>
                <a:path w="210184" h="218439">
                  <a:moveTo>
                    <a:pt x="195376" y="30937"/>
                  </a:moveTo>
                  <a:lnTo>
                    <a:pt x="38684" y="30937"/>
                  </a:lnTo>
                  <a:lnTo>
                    <a:pt x="38684" y="0"/>
                  </a:lnTo>
                  <a:lnTo>
                    <a:pt x="14541" y="0"/>
                  </a:lnTo>
                  <a:lnTo>
                    <a:pt x="14541" y="30937"/>
                  </a:lnTo>
                  <a:lnTo>
                    <a:pt x="14541" y="52857"/>
                  </a:lnTo>
                  <a:lnTo>
                    <a:pt x="14541" y="88963"/>
                  </a:lnTo>
                  <a:lnTo>
                    <a:pt x="14541" y="110883"/>
                  </a:lnTo>
                  <a:lnTo>
                    <a:pt x="195376" y="110883"/>
                  </a:lnTo>
                  <a:lnTo>
                    <a:pt x="195376" y="88963"/>
                  </a:lnTo>
                  <a:lnTo>
                    <a:pt x="38684" y="88963"/>
                  </a:lnTo>
                  <a:lnTo>
                    <a:pt x="38684" y="52857"/>
                  </a:lnTo>
                  <a:lnTo>
                    <a:pt x="195376" y="52857"/>
                  </a:lnTo>
                  <a:lnTo>
                    <a:pt x="195376" y="30937"/>
                  </a:lnTo>
                  <a:close/>
                </a:path>
                <a:path w="210184" h="218439">
                  <a:moveTo>
                    <a:pt x="195376" y="38"/>
                  </a:moveTo>
                  <a:lnTo>
                    <a:pt x="171234" y="38"/>
                  </a:lnTo>
                  <a:lnTo>
                    <a:pt x="171234" y="30518"/>
                  </a:lnTo>
                  <a:lnTo>
                    <a:pt x="195376" y="30518"/>
                  </a:lnTo>
                  <a:lnTo>
                    <a:pt x="195376" y="38"/>
                  </a:lnTo>
                  <a:close/>
                </a:path>
                <a:path w="210184" h="218439">
                  <a:moveTo>
                    <a:pt x="210159" y="134391"/>
                  </a:moveTo>
                  <a:lnTo>
                    <a:pt x="0" y="134391"/>
                  </a:lnTo>
                  <a:lnTo>
                    <a:pt x="0" y="157759"/>
                  </a:lnTo>
                  <a:lnTo>
                    <a:pt x="92392" y="157759"/>
                  </a:lnTo>
                  <a:lnTo>
                    <a:pt x="92392" y="218211"/>
                  </a:lnTo>
                  <a:lnTo>
                    <a:pt x="117525" y="218211"/>
                  </a:lnTo>
                  <a:lnTo>
                    <a:pt x="117525" y="157759"/>
                  </a:lnTo>
                  <a:lnTo>
                    <a:pt x="210159" y="157759"/>
                  </a:lnTo>
                  <a:lnTo>
                    <a:pt x="210159" y="134391"/>
                  </a:lnTo>
                  <a:close/>
                </a:path>
              </a:pathLst>
            </a:custGeom>
            <a:solidFill>
              <a:srgbClr val="595959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3" name="object 113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087191" y="4617302"/>
              <a:ext cx="195867" cy="216910"/>
            </a:xfrm>
            <a:prstGeom prst="rect">
              <a:avLst/>
            </a:prstGeom>
          </p:spPr>
        </p:pic>
        <p:pic>
          <p:nvPicPr>
            <p:cNvPr id="114" name="object 114" descr="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8317797" y="4616032"/>
              <a:ext cx="210156" cy="218688"/>
            </a:xfrm>
            <a:prstGeom prst="rect">
              <a:avLst/>
            </a:prstGeom>
          </p:spPr>
        </p:pic>
        <p:pic>
          <p:nvPicPr>
            <p:cNvPr id="115" name="object 115" descr="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8554808" y="4616540"/>
              <a:ext cx="210156" cy="215132"/>
            </a:xfrm>
            <a:prstGeom prst="rect">
              <a:avLst/>
            </a:prstGeom>
          </p:spPr>
        </p:pic>
      </p:grpSp>
      <p:pic>
        <p:nvPicPr>
          <p:cNvPr id="116" name="object 116" descr=""/>
          <p:cNvPicPr/>
          <p:nvPr/>
        </p:nvPicPr>
        <p:blipFill>
          <a:blip r:embed="rId58" cstate="print"/>
          <a:stretch>
            <a:fillRect/>
          </a:stretch>
        </p:blipFill>
        <p:spPr>
          <a:xfrm>
            <a:off x="8863512" y="4617302"/>
            <a:ext cx="193403" cy="214116"/>
          </a:xfrm>
          <a:prstGeom prst="rect">
            <a:avLst/>
          </a:prstGeom>
        </p:spPr>
      </p:pic>
      <p:grpSp>
        <p:nvGrpSpPr>
          <p:cNvPr id="117" name="object 117" descr=""/>
          <p:cNvGrpSpPr/>
          <p:nvPr/>
        </p:nvGrpSpPr>
        <p:grpSpPr>
          <a:xfrm>
            <a:off x="9105698" y="4616794"/>
            <a:ext cx="1212850" cy="222885"/>
            <a:chOff x="9105698" y="4616794"/>
            <a:chExt cx="1212850" cy="222885"/>
          </a:xfrm>
        </p:grpSpPr>
        <p:pic>
          <p:nvPicPr>
            <p:cNvPr id="118" name="object 118" descr="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9105698" y="4617302"/>
              <a:ext cx="189954" cy="216910"/>
            </a:xfrm>
            <a:prstGeom prst="rect">
              <a:avLst/>
            </a:prstGeom>
          </p:spPr>
        </p:pic>
        <p:pic>
          <p:nvPicPr>
            <p:cNvPr id="119" name="object 119" descr="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9329898" y="4616794"/>
              <a:ext cx="206954" cy="217418"/>
            </a:xfrm>
            <a:prstGeom prst="rect">
              <a:avLst/>
            </a:prstGeom>
          </p:spPr>
        </p:pic>
        <p:pic>
          <p:nvPicPr>
            <p:cNvPr id="120" name="object 120" descr="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9571591" y="4622890"/>
              <a:ext cx="210156" cy="216402"/>
            </a:xfrm>
            <a:prstGeom prst="rect">
              <a:avLst/>
            </a:prstGeom>
          </p:spPr>
        </p:pic>
        <p:pic>
          <p:nvPicPr>
            <p:cNvPr id="121" name="object 121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810327" y="4617302"/>
              <a:ext cx="200548" cy="216910"/>
            </a:xfrm>
            <a:prstGeom prst="rect">
              <a:avLst/>
            </a:prstGeom>
          </p:spPr>
        </p:pic>
        <p:pic>
          <p:nvPicPr>
            <p:cNvPr id="122" name="object 122" descr="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0045614" y="4621112"/>
              <a:ext cx="210156" cy="202686"/>
            </a:xfrm>
            <a:prstGeom prst="rect">
              <a:avLst/>
            </a:prstGeom>
          </p:spPr>
        </p:pic>
        <p:sp>
          <p:nvSpPr>
            <p:cNvPr id="123" name="object 123" descr=""/>
            <p:cNvSpPr/>
            <p:nvPr/>
          </p:nvSpPr>
          <p:spPr>
            <a:xfrm>
              <a:off x="10283365" y="4796114"/>
              <a:ext cx="34925" cy="36195"/>
            </a:xfrm>
            <a:custGeom>
              <a:avLst/>
              <a:gdLst/>
              <a:ahLst/>
              <a:cxnLst/>
              <a:rect l="l" t="t" r="r" b="b"/>
              <a:pathLst>
                <a:path w="34925" h="36195">
                  <a:moveTo>
                    <a:pt x="27347" y="36067"/>
                  </a:moveTo>
                  <a:lnTo>
                    <a:pt x="17492" y="36067"/>
                  </a:lnTo>
                  <a:lnTo>
                    <a:pt x="7637" y="36067"/>
                  </a:lnTo>
                  <a:lnTo>
                    <a:pt x="0" y="28193"/>
                  </a:lnTo>
                  <a:lnTo>
                    <a:pt x="0" y="7873"/>
                  </a:lnTo>
                  <a:lnTo>
                    <a:pt x="7637" y="0"/>
                  </a:lnTo>
                  <a:lnTo>
                    <a:pt x="27347" y="0"/>
                  </a:lnTo>
                  <a:lnTo>
                    <a:pt x="34738" y="7873"/>
                  </a:lnTo>
                  <a:lnTo>
                    <a:pt x="34738" y="28193"/>
                  </a:lnTo>
                  <a:lnTo>
                    <a:pt x="27347" y="36067"/>
                  </a:lnTo>
                  <a:close/>
                </a:path>
              </a:pathLst>
            </a:custGeom>
            <a:solidFill>
              <a:srgbClr val="595959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24" name="object 124" descr=""/>
          <p:cNvPicPr/>
          <p:nvPr/>
        </p:nvPicPr>
        <p:blipFill>
          <a:blip r:embed="rId60" cstate="print"/>
          <a:stretch>
            <a:fillRect/>
          </a:stretch>
        </p:blipFill>
        <p:spPr>
          <a:xfrm>
            <a:off x="10423494" y="4617302"/>
            <a:ext cx="187736" cy="216910"/>
          </a:xfrm>
          <a:prstGeom prst="rect">
            <a:avLst/>
          </a:prstGeom>
        </p:spPr>
      </p:pic>
      <p:sp>
        <p:nvSpPr>
          <p:cNvPr id="125" name="object 125" descr=""/>
          <p:cNvSpPr/>
          <p:nvPr/>
        </p:nvSpPr>
        <p:spPr>
          <a:xfrm>
            <a:off x="10720527" y="4617211"/>
            <a:ext cx="684530" cy="214629"/>
          </a:xfrm>
          <a:custGeom>
            <a:avLst/>
            <a:gdLst/>
            <a:ahLst/>
            <a:cxnLst/>
            <a:rect l="l" t="t" r="r" b="b"/>
            <a:pathLst>
              <a:path w="684529" h="214629">
                <a:moveTo>
                  <a:pt x="199313" y="193408"/>
                </a:moveTo>
                <a:lnTo>
                  <a:pt x="39408" y="193408"/>
                </a:lnTo>
                <a:lnTo>
                  <a:pt x="39408" y="156006"/>
                </a:lnTo>
                <a:lnTo>
                  <a:pt x="14528" y="156006"/>
                </a:lnTo>
                <a:lnTo>
                  <a:pt x="14528" y="193408"/>
                </a:lnTo>
                <a:lnTo>
                  <a:pt x="14528" y="214033"/>
                </a:lnTo>
                <a:lnTo>
                  <a:pt x="199313" y="214033"/>
                </a:lnTo>
                <a:lnTo>
                  <a:pt x="199313" y="193408"/>
                </a:lnTo>
                <a:close/>
              </a:path>
              <a:path w="684529" h="214629">
                <a:moveTo>
                  <a:pt x="210146" y="119468"/>
                </a:moveTo>
                <a:lnTo>
                  <a:pt x="117271" y="119468"/>
                </a:lnTo>
                <a:lnTo>
                  <a:pt x="117271" y="94322"/>
                </a:lnTo>
                <a:lnTo>
                  <a:pt x="197827" y="94322"/>
                </a:lnTo>
                <a:lnTo>
                  <a:pt x="197827" y="73748"/>
                </a:lnTo>
                <a:lnTo>
                  <a:pt x="160629" y="73748"/>
                </a:lnTo>
                <a:lnTo>
                  <a:pt x="160629" y="23215"/>
                </a:lnTo>
                <a:lnTo>
                  <a:pt x="195618" y="23215"/>
                </a:lnTo>
                <a:lnTo>
                  <a:pt x="195618" y="2641"/>
                </a:lnTo>
                <a:lnTo>
                  <a:pt x="136232" y="2641"/>
                </a:lnTo>
                <a:lnTo>
                  <a:pt x="136232" y="23215"/>
                </a:lnTo>
                <a:lnTo>
                  <a:pt x="136232" y="73748"/>
                </a:lnTo>
                <a:lnTo>
                  <a:pt x="73660" y="73748"/>
                </a:lnTo>
                <a:lnTo>
                  <a:pt x="73660" y="23215"/>
                </a:lnTo>
                <a:lnTo>
                  <a:pt x="136232" y="23215"/>
                </a:lnTo>
                <a:lnTo>
                  <a:pt x="136232" y="2641"/>
                </a:lnTo>
                <a:lnTo>
                  <a:pt x="14287" y="2641"/>
                </a:lnTo>
                <a:lnTo>
                  <a:pt x="14287" y="23215"/>
                </a:lnTo>
                <a:lnTo>
                  <a:pt x="49263" y="23215"/>
                </a:lnTo>
                <a:lnTo>
                  <a:pt x="49263" y="73748"/>
                </a:lnTo>
                <a:lnTo>
                  <a:pt x="12065" y="73748"/>
                </a:lnTo>
                <a:lnTo>
                  <a:pt x="12065" y="94322"/>
                </a:lnTo>
                <a:lnTo>
                  <a:pt x="92633" y="94322"/>
                </a:lnTo>
                <a:lnTo>
                  <a:pt x="92633" y="119468"/>
                </a:lnTo>
                <a:lnTo>
                  <a:pt x="0" y="119468"/>
                </a:lnTo>
                <a:lnTo>
                  <a:pt x="0" y="140550"/>
                </a:lnTo>
                <a:lnTo>
                  <a:pt x="210146" y="140550"/>
                </a:lnTo>
                <a:lnTo>
                  <a:pt x="210146" y="119468"/>
                </a:lnTo>
                <a:close/>
              </a:path>
              <a:path w="684529" h="214629">
                <a:moveTo>
                  <a:pt x="436562" y="123774"/>
                </a:moveTo>
                <a:lnTo>
                  <a:pt x="275437" y="123774"/>
                </a:lnTo>
                <a:lnTo>
                  <a:pt x="275437" y="87680"/>
                </a:lnTo>
                <a:lnTo>
                  <a:pt x="430657" y="87680"/>
                </a:lnTo>
                <a:lnTo>
                  <a:pt x="430657" y="65760"/>
                </a:lnTo>
                <a:lnTo>
                  <a:pt x="275437" y="65760"/>
                </a:lnTo>
                <a:lnTo>
                  <a:pt x="275437" y="30949"/>
                </a:lnTo>
                <a:lnTo>
                  <a:pt x="433362" y="30949"/>
                </a:lnTo>
                <a:lnTo>
                  <a:pt x="433362" y="7734"/>
                </a:lnTo>
                <a:lnTo>
                  <a:pt x="251053" y="7734"/>
                </a:lnTo>
                <a:lnTo>
                  <a:pt x="251053" y="30949"/>
                </a:lnTo>
                <a:lnTo>
                  <a:pt x="251053" y="65760"/>
                </a:lnTo>
                <a:lnTo>
                  <a:pt x="251053" y="87680"/>
                </a:lnTo>
                <a:lnTo>
                  <a:pt x="251053" y="123774"/>
                </a:lnTo>
                <a:lnTo>
                  <a:pt x="251053" y="146989"/>
                </a:lnTo>
                <a:lnTo>
                  <a:pt x="436562" y="146989"/>
                </a:lnTo>
                <a:lnTo>
                  <a:pt x="436562" y="123774"/>
                </a:lnTo>
                <a:close/>
              </a:path>
              <a:path w="684529" h="214629">
                <a:moveTo>
                  <a:pt x="447167" y="183476"/>
                </a:moveTo>
                <a:lnTo>
                  <a:pt x="237007" y="183476"/>
                </a:lnTo>
                <a:lnTo>
                  <a:pt x="237007" y="206590"/>
                </a:lnTo>
                <a:lnTo>
                  <a:pt x="447167" y="206590"/>
                </a:lnTo>
                <a:lnTo>
                  <a:pt x="447167" y="183476"/>
                </a:lnTo>
                <a:close/>
              </a:path>
              <a:path w="684529" h="214629">
                <a:moveTo>
                  <a:pt x="671118" y="61887"/>
                </a:moveTo>
                <a:lnTo>
                  <a:pt x="513689" y="61887"/>
                </a:lnTo>
                <a:lnTo>
                  <a:pt x="513689" y="0"/>
                </a:lnTo>
                <a:lnTo>
                  <a:pt x="489051" y="0"/>
                </a:lnTo>
                <a:lnTo>
                  <a:pt x="489051" y="61887"/>
                </a:lnTo>
                <a:lnTo>
                  <a:pt x="489051" y="83807"/>
                </a:lnTo>
                <a:lnTo>
                  <a:pt x="671118" y="83807"/>
                </a:lnTo>
                <a:lnTo>
                  <a:pt x="671118" y="61887"/>
                </a:lnTo>
                <a:close/>
              </a:path>
              <a:path w="684529" h="214629">
                <a:moveTo>
                  <a:pt x="673328" y="192112"/>
                </a:moveTo>
                <a:lnTo>
                  <a:pt x="513435" y="192112"/>
                </a:lnTo>
                <a:lnTo>
                  <a:pt x="513435" y="149567"/>
                </a:lnTo>
                <a:lnTo>
                  <a:pt x="488556" y="149567"/>
                </a:lnTo>
                <a:lnTo>
                  <a:pt x="488556" y="192112"/>
                </a:lnTo>
                <a:lnTo>
                  <a:pt x="488556" y="214033"/>
                </a:lnTo>
                <a:lnTo>
                  <a:pt x="673328" y="214033"/>
                </a:lnTo>
                <a:lnTo>
                  <a:pt x="673328" y="192112"/>
                </a:lnTo>
                <a:close/>
              </a:path>
              <a:path w="684529" h="214629">
                <a:moveTo>
                  <a:pt x="684174" y="108038"/>
                </a:moveTo>
                <a:lnTo>
                  <a:pt x="474014" y="108038"/>
                </a:lnTo>
                <a:lnTo>
                  <a:pt x="474014" y="130390"/>
                </a:lnTo>
                <a:lnTo>
                  <a:pt x="684174" y="130390"/>
                </a:lnTo>
                <a:lnTo>
                  <a:pt x="684174" y="108038"/>
                </a:lnTo>
                <a:close/>
              </a:path>
            </a:pathLst>
          </a:custGeom>
          <a:solidFill>
            <a:srgbClr val="595959">
              <a:alpha val="79998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26" name="object 126" descr="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6825574" y="4988955"/>
            <a:ext cx="205475" cy="212846"/>
          </a:xfrm>
          <a:prstGeom prst="rect">
            <a:avLst/>
          </a:prstGeom>
        </p:spPr>
      </p:pic>
      <p:grpSp>
        <p:nvGrpSpPr>
          <p:cNvPr id="127" name="object 127" descr=""/>
          <p:cNvGrpSpPr/>
          <p:nvPr/>
        </p:nvGrpSpPr>
        <p:grpSpPr>
          <a:xfrm>
            <a:off x="7066281" y="4985653"/>
            <a:ext cx="436245" cy="217170"/>
            <a:chOff x="7066281" y="4985653"/>
            <a:chExt cx="436245" cy="217170"/>
          </a:xfrm>
        </p:grpSpPr>
        <p:sp>
          <p:nvSpPr>
            <p:cNvPr id="128" name="object 128" descr=""/>
            <p:cNvSpPr/>
            <p:nvPr/>
          </p:nvSpPr>
          <p:spPr>
            <a:xfrm>
              <a:off x="7066280" y="4985968"/>
              <a:ext cx="210185" cy="217170"/>
            </a:xfrm>
            <a:custGeom>
              <a:avLst/>
              <a:gdLst/>
              <a:ahLst/>
              <a:cxnLst/>
              <a:rect l="l" t="t" r="r" b="b"/>
              <a:pathLst>
                <a:path w="210184" h="217170">
                  <a:moveTo>
                    <a:pt x="117017" y="7734"/>
                  </a:moveTo>
                  <a:lnTo>
                    <a:pt x="0" y="7734"/>
                  </a:lnTo>
                  <a:lnTo>
                    <a:pt x="0" y="30937"/>
                  </a:lnTo>
                  <a:lnTo>
                    <a:pt x="0" y="180505"/>
                  </a:lnTo>
                  <a:lnTo>
                    <a:pt x="0" y="203708"/>
                  </a:lnTo>
                  <a:lnTo>
                    <a:pt x="117017" y="203708"/>
                  </a:lnTo>
                  <a:lnTo>
                    <a:pt x="117017" y="180505"/>
                  </a:lnTo>
                  <a:lnTo>
                    <a:pt x="24384" y="180505"/>
                  </a:lnTo>
                  <a:lnTo>
                    <a:pt x="24384" y="30937"/>
                  </a:lnTo>
                  <a:lnTo>
                    <a:pt x="92633" y="30937"/>
                  </a:lnTo>
                  <a:lnTo>
                    <a:pt x="92633" y="180276"/>
                  </a:lnTo>
                  <a:lnTo>
                    <a:pt x="117017" y="180276"/>
                  </a:lnTo>
                  <a:lnTo>
                    <a:pt x="117017" y="30937"/>
                  </a:lnTo>
                  <a:lnTo>
                    <a:pt x="117017" y="7734"/>
                  </a:lnTo>
                  <a:close/>
                </a:path>
                <a:path w="210184" h="217170">
                  <a:moveTo>
                    <a:pt x="210146" y="87668"/>
                  </a:moveTo>
                  <a:lnTo>
                    <a:pt x="180581" y="87668"/>
                  </a:lnTo>
                  <a:lnTo>
                    <a:pt x="180581" y="0"/>
                  </a:lnTo>
                  <a:lnTo>
                    <a:pt x="156197" y="0"/>
                  </a:lnTo>
                  <a:lnTo>
                    <a:pt x="156197" y="87668"/>
                  </a:lnTo>
                  <a:lnTo>
                    <a:pt x="156197" y="112166"/>
                  </a:lnTo>
                  <a:lnTo>
                    <a:pt x="156197" y="216611"/>
                  </a:lnTo>
                  <a:lnTo>
                    <a:pt x="180581" y="216611"/>
                  </a:lnTo>
                  <a:lnTo>
                    <a:pt x="180581" y="112166"/>
                  </a:lnTo>
                  <a:lnTo>
                    <a:pt x="210146" y="112166"/>
                  </a:lnTo>
                  <a:lnTo>
                    <a:pt x="210146" y="87668"/>
                  </a:lnTo>
                  <a:close/>
                </a:path>
              </a:pathLst>
            </a:custGeom>
            <a:solidFill>
              <a:srgbClr val="595959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9" name="object 129" descr="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7297626" y="4985653"/>
              <a:ext cx="204736" cy="216656"/>
            </a:xfrm>
            <a:prstGeom prst="rect">
              <a:avLst/>
            </a:prstGeom>
          </p:spPr>
        </p:pic>
      </p:grpSp>
      <p:pic>
        <p:nvPicPr>
          <p:cNvPr id="130" name="object 130" descr=""/>
          <p:cNvPicPr/>
          <p:nvPr/>
        </p:nvPicPr>
        <p:blipFill>
          <a:blip r:embed="rId62" cstate="print"/>
          <a:stretch>
            <a:fillRect/>
          </a:stretch>
        </p:blipFill>
        <p:spPr>
          <a:xfrm>
            <a:off x="7599743" y="4985653"/>
            <a:ext cx="446675" cy="214116"/>
          </a:xfrm>
          <a:prstGeom prst="rect">
            <a:avLst/>
          </a:prstGeom>
        </p:spPr>
      </p:pic>
      <p:grpSp>
        <p:nvGrpSpPr>
          <p:cNvPr id="131" name="object 131" descr=""/>
          <p:cNvGrpSpPr/>
          <p:nvPr/>
        </p:nvGrpSpPr>
        <p:grpSpPr>
          <a:xfrm>
            <a:off x="8149694" y="4984891"/>
            <a:ext cx="774700" cy="215900"/>
            <a:chOff x="8149694" y="4984891"/>
            <a:chExt cx="774700" cy="215900"/>
          </a:xfrm>
        </p:grpSpPr>
        <p:pic>
          <p:nvPicPr>
            <p:cNvPr id="132" name="object 132" descr="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8149694" y="4993780"/>
              <a:ext cx="197591" cy="203448"/>
            </a:xfrm>
            <a:prstGeom prst="rect">
              <a:avLst/>
            </a:prstGeom>
          </p:spPr>
        </p:pic>
        <p:pic>
          <p:nvPicPr>
            <p:cNvPr id="133" name="object 133" descr="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8380792" y="5048389"/>
              <a:ext cx="141172" cy="152396"/>
            </a:xfrm>
            <a:prstGeom prst="rect">
              <a:avLst/>
            </a:prstGeom>
          </p:spPr>
        </p:pic>
        <p:pic>
          <p:nvPicPr>
            <p:cNvPr id="134" name="object 134" descr="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8546848" y="4987431"/>
              <a:ext cx="145114" cy="213354"/>
            </a:xfrm>
            <a:prstGeom prst="rect">
              <a:avLst/>
            </a:prstGeom>
          </p:spPr>
        </p:pic>
        <p:sp>
          <p:nvSpPr>
            <p:cNvPr id="135" name="object 135" descr=""/>
            <p:cNvSpPr/>
            <p:nvPr/>
          </p:nvSpPr>
          <p:spPr>
            <a:xfrm>
              <a:off x="8727687" y="4984891"/>
              <a:ext cx="34290" cy="212725"/>
            </a:xfrm>
            <a:custGeom>
              <a:avLst/>
              <a:gdLst/>
              <a:ahLst/>
              <a:cxnLst/>
              <a:rect l="l" t="t" r="r" b="b"/>
              <a:pathLst>
                <a:path w="34290" h="212725">
                  <a:moveTo>
                    <a:pt x="26608" y="34543"/>
                  </a:moveTo>
                  <a:lnTo>
                    <a:pt x="7144" y="34543"/>
                  </a:lnTo>
                  <a:lnTo>
                    <a:pt x="0" y="27177"/>
                  </a:lnTo>
                  <a:lnTo>
                    <a:pt x="0" y="7365"/>
                  </a:lnTo>
                  <a:lnTo>
                    <a:pt x="7144" y="0"/>
                  </a:lnTo>
                  <a:lnTo>
                    <a:pt x="26608" y="0"/>
                  </a:lnTo>
                  <a:lnTo>
                    <a:pt x="33753" y="7365"/>
                  </a:lnTo>
                  <a:lnTo>
                    <a:pt x="33753" y="27177"/>
                  </a:lnTo>
                  <a:lnTo>
                    <a:pt x="26608" y="34543"/>
                  </a:lnTo>
                  <a:close/>
                </a:path>
                <a:path w="34290" h="212725">
                  <a:moveTo>
                    <a:pt x="29564" y="212592"/>
                  </a:moveTo>
                  <a:lnTo>
                    <a:pt x="4188" y="212592"/>
                  </a:lnTo>
                  <a:lnTo>
                    <a:pt x="4188" y="67054"/>
                  </a:lnTo>
                  <a:lnTo>
                    <a:pt x="29564" y="67054"/>
                  </a:lnTo>
                  <a:lnTo>
                    <a:pt x="29564" y="212592"/>
                  </a:lnTo>
                  <a:close/>
                </a:path>
              </a:pathLst>
            </a:custGeom>
            <a:solidFill>
              <a:srgbClr val="595959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6" name="object 136" descr="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8793961" y="5051945"/>
              <a:ext cx="129839" cy="148840"/>
            </a:xfrm>
            <a:prstGeom prst="rect">
              <a:avLst/>
            </a:prstGeom>
          </p:spPr>
        </p:pic>
      </p:grpSp>
      <p:pic>
        <p:nvPicPr>
          <p:cNvPr id="137" name="object 137" descr=""/>
          <p:cNvPicPr/>
          <p:nvPr/>
        </p:nvPicPr>
        <p:blipFill>
          <a:blip r:embed="rId60" cstate="print"/>
          <a:stretch>
            <a:fillRect/>
          </a:stretch>
        </p:blipFill>
        <p:spPr>
          <a:xfrm>
            <a:off x="9284757" y="4985653"/>
            <a:ext cx="187736" cy="216910"/>
          </a:xfrm>
          <a:prstGeom prst="rect">
            <a:avLst/>
          </a:prstGeom>
        </p:spPr>
      </p:pic>
      <p:pic>
        <p:nvPicPr>
          <p:cNvPr id="138" name="object 138" descr=""/>
          <p:cNvPicPr/>
          <p:nvPr/>
        </p:nvPicPr>
        <p:blipFill>
          <a:blip r:embed="rId66" cstate="print"/>
          <a:stretch>
            <a:fillRect/>
          </a:stretch>
        </p:blipFill>
        <p:spPr>
          <a:xfrm>
            <a:off x="8963713" y="5048389"/>
            <a:ext cx="213606" cy="148840"/>
          </a:xfrm>
          <a:prstGeom prst="rect">
            <a:avLst/>
          </a:prstGeom>
        </p:spPr>
      </p:pic>
      <p:sp>
        <p:nvSpPr>
          <p:cNvPr id="139" name="object 139" descr=""/>
          <p:cNvSpPr/>
          <p:nvPr/>
        </p:nvSpPr>
        <p:spPr>
          <a:xfrm>
            <a:off x="9512897" y="4993703"/>
            <a:ext cx="269875" cy="229235"/>
          </a:xfrm>
          <a:custGeom>
            <a:avLst/>
            <a:gdLst/>
            <a:ahLst/>
            <a:cxnLst/>
            <a:rect l="l" t="t" r="r" b="b"/>
            <a:pathLst>
              <a:path w="269875" h="229235">
                <a:moveTo>
                  <a:pt x="196113" y="0"/>
                </a:moveTo>
                <a:lnTo>
                  <a:pt x="12801" y="0"/>
                </a:lnTo>
                <a:lnTo>
                  <a:pt x="12801" y="23202"/>
                </a:lnTo>
                <a:lnTo>
                  <a:pt x="170738" y="23202"/>
                </a:lnTo>
                <a:lnTo>
                  <a:pt x="170738" y="143116"/>
                </a:lnTo>
                <a:lnTo>
                  <a:pt x="196113" y="143116"/>
                </a:lnTo>
                <a:lnTo>
                  <a:pt x="196113" y="23202"/>
                </a:lnTo>
                <a:lnTo>
                  <a:pt x="196113" y="0"/>
                </a:lnTo>
                <a:close/>
              </a:path>
              <a:path w="269875" h="229235">
                <a:moveTo>
                  <a:pt x="210159" y="174828"/>
                </a:moveTo>
                <a:lnTo>
                  <a:pt x="103479" y="174828"/>
                </a:lnTo>
                <a:lnTo>
                  <a:pt x="103479" y="78054"/>
                </a:lnTo>
                <a:lnTo>
                  <a:pt x="78346" y="78054"/>
                </a:lnTo>
                <a:lnTo>
                  <a:pt x="78346" y="174828"/>
                </a:lnTo>
                <a:lnTo>
                  <a:pt x="0" y="174828"/>
                </a:lnTo>
                <a:lnTo>
                  <a:pt x="0" y="198450"/>
                </a:lnTo>
                <a:lnTo>
                  <a:pt x="210159" y="198450"/>
                </a:lnTo>
                <a:lnTo>
                  <a:pt x="210159" y="174828"/>
                </a:lnTo>
                <a:close/>
              </a:path>
              <a:path w="269875" h="229235">
                <a:moveTo>
                  <a:pt x="269532" y="171780"/>
                </a:moveTo>
                <a:lnTo>
                  <a:pt x="244894" y="171780"/>
                </a:lnTo>
                <a:lnTo>
                  <a:pt x="237007" y="229184"/>
                </a:lnTo>
                <a:lnTo>
                  <a:pt x="257213" y="229184"/>
                </a:lnTo>
                <a:lnTo>
                  <a:pt x="269532" y="171780"/>
                </a:lnTo>
                <a:close/>
              </a:path>
            </a:pathLst>
          </a:custGeom>
          <a:solidFill>
            <a:srgbClr val="595959">
              <a:alpha val="7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0" name="object 140" descr=""/>
          <p:cNvSpPr/>
          <p:nvPr/>
        </p:nvSpPr>
        <p:spPr>
          <a:xfrm>
            <a:off x="9878314" y="4988204"/>
            <a:ext cx="447675" cy="212090"/>
          </a:xfrm>
          <a:custGeom>
            <a:avLst/>
            <a:gdLst/>
            <a:ahLst/>
            <a:cxnLst/>
            <a:rect l="l" t="t" r="r" b="b"/>
            <a:pathLst>
              <a:path w="447675" h="212089">
                <a:moveTo>
                  <a:pt x="199313" y="189877"/>
                </a:moveTo>
                <a:lnTo>
                  <a:pt x="39408" y="189877"/>
                </a:lnTo>
                <a:lnTo>
                  <a:pt x="39408" y="153771"/>
                </a:lnTo>
                <a:lnTo>
                  <a:pt x="14528" y="153771"/>
                </a:lnTo>
                <a:lnTo>
                  <a:pt x="14528" y="189877"/>
                </a:lnTo>
                <a:lnTo>
                  <a:pt x="14528" y="211797"/>
                </a:lnTo>
                <a:lnTo>
                  <a:pt x="199313" y="211797"/>
                </a:lnTo>
                <a:lnTo>
                  <a:pt x="199313" y="189877"/>
                </a:lnTo>
                <a:close/>
              </a:path>
              <a:path w="447675" h="212089">
                <a:moveTo>
                  <a:pt x="210146" y="116827"/>
                </a:moveTo>
                <a:lnTo>
                  <a:pt x="117271" y="116827"/>
                </a:lnTo>
                <a:lnTo>
                  <a:pt x="117271" y="91681"/>
                </a:lnTo>
                <a:lnTo>
                  <a:pt x="197827" y="91681"/>
                </a:lnTo>
                <a:lnTo>
                  <a:pt x="197827" y="71107"/>
                </a:lnTo>
                <a:lnTo>
                  <a:pt x="160629" y="71107"/>
                </a:lnTo>
                <a:lnTo>
                  <a:pt x="160629" y="20574"/>
                </a:lnTo>
                <a:lnTo>
                  <a:pt x="195618" y="20574"/>
                </a:lnTo>
                <a:lnTo>
                  <a:pt x="195618" y="0"/>
                </a:lnTo>
                <a:lnTo>
                  <a:pt x="136232" y="0"/>
                </a:lnTo>
                <a:lnTo>
                  <a:pt x="136232" y="20574"/>
                </a:lnTo>
                <a:lnTo>
                  <a:pt x="136232" y="71107"/>
                </a:lnTo>
                <a:lnTo>
                  <a:pt x="73660" y="71107"/>
                </a:lnTo>
                <a:lnTo>
                  <a:pt x="73660" y="20574"/>
                </a:lnTo>
                <a:lnTo>
                  <a:pt x="136232" y="20574"/>
                </a:lnTo>
                <a:lnTo>
                  <a:pt x="136232" y="0"/>
                </a:lnTo>
                <a:lnTo>
                  <a:pt x="14287" y="0"/>
                </a:lnTo>
                <a:lnTo>
                  <a:pt x="14287" y="20574"/>
                </a:lnTo>
                <a:lnTo>
                  <a:pt x="49263" y="20574"/>
                </a:lnTo>
                <a:lnTo>
                  <a:pt x="49263" y="71107"/>
                </a:lnTo>
                <a:lnTo>
                  <a:pt x="12065" y="71107"/>
                </a:lnTo>
                <a:lnTo>
                  <a:pt x="12065" y="91681"/>
                </a:lnTo>
                <a:lnTo>
                  <a:pt x="92633" y="91681"/>
                </a:lnTo>
                <a:lnTo>
                  <a:pt x="92633" y="116827"/>
                </a:lnTo>
                <a:lnTo>
                  <a:pt x="0" y="116827"/>
                </a:lnTo>
                <a:lnTo>
                  <a:pt x="0" y="137909"/>
                </a:lnTo>
                <a:lnTo>
                  <a:pt x="210146" y="137909"/>
                </a:lnTo>
                <a:lnTo>
                  <a:pt x="210146" y="116827"/>
                </a:lnTo>
                <a:close/>
              </a:path>
              <a:path w="447675" h="212089">
                <a:moveTo>
                  <a:pt x="436575" y="121539"/>
                </a:moveTo>
                <a:lnTo>
                  <a:pt x="275437" y="121539"/>
                </a:lnTo>
                <a:lnTo>
                  <a:pt x="275437" y="85432"/>
                </a:lnTo>
                <a:lnTo>
                  <a:pt x="430657" y="85432"/>
                </a:lnTo>
                <a:lnTo>
                  <a:pt x="430657" y="63512"/>
                </a:lnTo>
                <a:lnTo>
                  <a:pt x="275437" y="63512"/>
                </a:lnTo>
                <a:lnTo>
                  <a:pt x="275437" y="27419"/>
                </a:lnTo>
                <a:lnTo>
                  <a:pt x="433362" y="27419"/>
                </a:lnTo>
                <a:lnTo>
                  <a:pt x="433362" y="5499"/>
                </a:lnTo>
                <a:lnTo>
                  <a:pt x="251053" y="5499"/>
                </a:lnTo>
                <a:lnTo>
                  <a:pt x="251053" y="27419"/>
                </a:lnTo>
                <a:lnTo>
                  <a:pt x="251053" y="63512"/>
                </a:lnTo>
                <a:lnTo>
                  <a:pt x="251053" y="85432"/>
                </a:lnTo>
                <a:lnTo>
                  <a:pt x="251053" y="121539"/>
                </a:lnTo>
                <a:lnTo>
                  <a:pt x="251053" y="143459"/>
                </a:lnTo>
                <a:lnTo>
                  <a:pt x="436575" y="143459"/>
                </a:lnTo>
                <a:lnTo>
                  <a:pt x="436575" y="121539"/>
                </a:lnTo>
                <a:close/>
              </a:path>
              <a:path w="447675" h="212089">
                <a:moveTo>
                  <a:pt x="447167" y="180835"/>
                </a:moveTo>
                <a:lnTo>
                  <a:pt x="237007" y="180835"/>
                </a:lnTo>
                <a:lnTo>
                  <a:pt x="237007" y="203949"/>
                </a:lnTo>
                <a:lnTo>
                  <a:pt x="447167" y="203949"/>
                </a:lnTo>
                <a:lnTo>
                  <a:pt x="447167" y="180835"/>
                </a:lnTo>
                <a:close/>
              </a:path>
            </a:pathLst>
          </a:custGeom>
          <a:solidFill>
            <a:srgbClr val="595959">
              <a:alpha val="79998"/>
            </a:srgbClr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41" name="object 141" descr=""/>
          <p:cNvGrpSpPr/>
          <p:nvPr/>
        </p:nvGrpSpPr>
        <p:grpSpPr>
          <a:xfrm>
            <a:off x="10421268" y="4985653"/>
            <a:ext cx="433705" cy="217170"/>
            <a:chOff x="10421268" y="4985653"/>
            <a:chExt cx="433705" cy="217170"/>
          </a:xfrm>
        </p:grpSpPr>
        <p:sp>
          <p:nvSpPr>
            <p:cNvPr id="142" name="object 142" descr=""/>
            <p:cNvSpPr/>
            <p:nvPr/>
          </p:nvSpPr>
          <p:spPr>
            <a:xfrm>
              <a:off x="10421264" y="4993703"/>
              <a:ext cx="210185" cy="198755"/>
            </a:xfrm>
            <a:custGeom>
              <a:avLst/>
              <a:gdLst/>
              <a:ahLst/>
              <a:cxnLst/>
              <a:rect l="l" t="t" r="r" b="b"/>
              <a:pathLst>
                <a:path w="210184" h="198754">
                  <a:moveTo>
                    <a:pt x="194627" y="0"/>
                  </a:moveTo>
                  <a:lnTo>
                    <a:pt x="13550" y="0"/>
                  </a:lnTo>
                  <a:lnTo>
                    <a:pt x="13550" y="23202"/>
                  </a:lnTo>
                  <a:lnTo>
                    <a:pt x="169989" y="23202"/>
                  </a:lnTo>
                  <a:lnTo>
                    <a:pt x="169989" y="79933"/>
                  </a:lnTo>
                  <a:lnTo>
                    <a:pt x="13550" y="79933"/>
                  </a:lnTo>
                  <a:lnTo>
                    <a:pt x="13550" y="103149"/>
                  </a:lnTo>
                  <a:lnTo>
                    <a:pt x="169989" y="103149"/>
                  </a:lnTo>
                  <a:lnTo>
                    <a:pt x="169989" y="154724"/>
                  </a:lnTo>
                  <a:lnTo>
                    <a:pt x="194627" y="154724"/>
                  </a:lnTo>
                  <a:lnTo>
                    <a:pt x="194627" y="103149"/>
                  </a:lnTo>
                  <a:lnTo>
                    <a:pt x="194627" y="79933"/>
                  </a:lnTo>
                  <a:lnTo>
                    <a:pt x="194627" y="23202"/>
                  </a:lnTo>
                  <a:lnTo>
                    <a:pt x="194627" y="0"/>
                  </a:lnTo>
                  <a:close/>
                </a:path>
                <a:path w="210184" h="198754">
                  <a:moveTo>
                    <a:pt x="210159" y="174828"/>
                  </a:moveTo>
                  <a:lnTo>
                    <a:pt x="0" y="174828"/>
                  </a:lnTo>
                  <a:lnTo>
                    <a:pt x="0" y="198450"/>
                  </a:lnTo>
                  <a:lnTo>
                    <a:pt x="210159" y="198450"/>
                  </a:lnTo>
                  <a:lnTo>
                    <a:pt x="210159" y="174828"/>
                  </a:lnTo>
                  <a:close/>
                </a:path>
              </a:pathLst>
            </a:custGeom>
            <a:solidFill>
              <a:srgbClr val="595959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43" name="object 143" descr="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10668135" y="4985653"/>
              <a:ext cx="186504" cy="216910"/>
            </a:xfrm>
            <a:prstGeom prst="rect">
              <a:avLst/>
            </a:prstGeom>
          </p:spPr>
        </p:pic>
      </p:grpSp>
      <p:sp>
        <p:nvSpPr>
          <p:cNvPr id="144" name="object 144" descr=""/>
          <p:cNvSpPr/>
          <p:nvPr/>
        </p:nvSpPr>
        <p:spPr>
          <a:xfrm>
            <a:off x="10895279" y="4985968"/>
            <a:ext cx="210185" cy="214629"/>
          </a:xfrm>
          <a:custGeom>
            <a:avLst/>
            <a:gdLst/>
            <a:ahLst/>
            <a:cxnLst/>
            <a:rect l="l" t="t" r="r" b="b"/>
            <a:pathLst>
              <a:path w="210184" h="214629">
                <a:moveTo>
                  <a:pt x="197104" y="61887"/>
                </a:moveTo>
                <a:lnTo>
                  <a:pt x="39674" y="61887"/>
                </a:lnTo>
                <a:lnTo>
                  <a:pt x="39674" y="0"/>
                </a:lnTo>
                <a:lnTo>
                  <a:pt x="15036" y="0"/>
                </a:lnTo>
                <a:lnTo>
                  <a:pt x="15036" y="61887"/>
                </a:lnTo>
                <a:lnTo>
                  <a:pt x="15036" y="83807"/>
                </a:lnTo>
                <a:lnTo>
                  <a:pt x="197104" y="83807"/>
                </a:lnTo>
                <a:lnTo>
                  <a:pt x="197104" y="61887"/>
                </a:lnTo>
                <a:close/>
              </a:path>
              <a:path w="210184" h="214629">
                <a:moveTo>
                  <a:pt x="199326" y="192112"/>
                </a:moveTo>
                <a:lnTo>
                  <a:pt x="39420" y="192112"/>
                </a:lnTo>
                <a:lnTo>
                  <a:pt x="39420" y="149555"/>
                </a:lnTo>
                <a:lnTo>
                  <a:pt x="14541" y="149555"/>
                </a:lnTo>
                <a:lnTo>
                  <a:pt x="14541" y="192112"/>
                </a:lnTo>
                <a:lnTo>
                  <a:pt x="14541" y="214033"/>
                </a:lnTo>
                <a:lnTo>
                  <a:pt x="199326" y="214033"/>
                </a:lnTo>
                <a:lnTo>
                  <a:pt x="199326" y="192112"/>
                </a:lnTo>
                <a:close/>
              </a:path>
              <a:path w="210184" h="214629">
                <a:moveTo>
                  <a:pt x="210159" y="107632"/>
                </a:moveTo>
                <a:lnTo>
                  <a:pt x="0" y="107632"/>
                </a:lnTo>
                <a:lnTo>
                  <a:pt x="0" y="129984"/>
                </a:lnTo>
                <a:lnTo>
                  <a:pt x="210159" y="129984"/>
                </a:lnTo>
                <a:lnTo>
                  <a:pt x="210159" y="107632"/>
                </a:lnTo>
                <a:close/>
              </a:path>
            </a:pathLst>
          </a:custGeom>
          <a:solidFill>
            <a:srgbClr val="595959">
              <a:alpha val="79998"/>
            </a:srgbClr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45" name="object 145" descr=""/>
          <p:cNvGrpSpPr/>
          <p:nvPr/>
        </p:nvGrpSpPr>
        <p:grpSpPr>
          <a:xfrm>
            <a:off x="6823357" y="5357305"/>
            <a:ext cx="594360" cy="270510"/>
            <a:chOff x="6823357" y="5357305"/>
            <a:chExt cx="594360" cy="270510"/>
          </a:xfrm>
        </p:grpSpPr>
        <p:pic>
          <p:nvPicPr>
            <p:cNvPr id="146" name="object 146" descr=""/>
            <p:cNvPicPr/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6823357" y="5357305"/>
              <a:ext cx="139447" cy="208274"/>
            </a:xfrm>
            <a:prstGeom prst="rect">
              <a:avLst/>
            </a:prstGeom>
          </p:spPr>
        </p:pic>
        <p:pic>
          <p:nvPicPr>
            <p:cNvPr id="147" name="object 147" descr="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6987688" y="5357305"/>
              <a:ext cx="145606" cy="212846"/>
            </a:xfrm>
            <a:prstGeom prst="rect">
              <a:avLst/>
            </a:prstGeom>
          </p:spPr>
        </p:pic>
        <p:pic>
          <p:nvPicPr>
            <p:cNvPr id="148" name="object 148" descr=""/>
            <p:cNvPicPr/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7165816" y="5376629"/>
              <a:ext cx="251547" cy="250671"/>
            </a:xfrm>
            <a:prstGeom prst="rect">
              <a:avLst/>
            </a:prstGeom>
          </p:spPr>
        </p:pic>
      </p:grpSp>
      <p:pic>
        <p:nvPicPr>
          <p:cNvPr id="149" name="object 149" descr="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7508807" y="5354003"/>
            <a:ext cx="193403" cy="214116"/>
          </a:xfrm>
          <a:prstGeom prst="rect">
            <a:avLst/>
          </a:prstGeom>
        </p:spPr>
      </p:pic>
      <p:pic>
        <p:nvPicPr>
          <p:cNvPr id="150" name="object 150" descr=""/>
          <p:cNvPicPr/>
          <p:nvPr/>
        </p:nvPicPr>
        <p:blipFill>
          <a:blip r:embed="rId70" cstate="print"/>
          <a:stretch>
            <a:fillRect/>
          </a:stretch>
        </p:blipFill>
        <p:spPr>
          <a:xfrm>
            <a:off x="7754935" y="5354003"/>
            <a:ext cx="184287" cy="217164"/>
          </a:xfrm>
          <a:prstGeom prst="rect">
            <a:avLst/>
          </a:prstGeom>
        </p:spPr>
      </p:pic>
      <p:pic>
        <p:nvPicPr>
          <p:cNvPr id="151" name="object 151" descr=""/>
          <p:cNvPicPr/>
          <p:nvPr/>
        </p:nvPicPr>
        <p:blipFill>
          <a:blip r:embed="rId44" cstate="print"/>
          <a:stretch>
            <a:fillRect/>
          </a:stretch>
        </p:blipFill>
        <p:spPr>
          <a:xfrm>
            <a:off x="7989729" y="5354003"/>
            <a:ext cx="262634" cy="216910"/>
          </a:xfrm>
          <a:prstGeom prst="rect">
            <a:avLst/>
          </a:prstGeom>
        </p:spPr>
      </p:pic>
      <p:grpSp>
        <p:nvGrpSpPr>
          <p:cNvPr id="152" name="object 152" descr=""/>
          <p:cNvGrpSpPr/>
          <p:nvPr/>
        </p:nvGrpSpPr>
        <p:grpSpPr>
          <a:xfrm>
            <a:off x="8345237" y="5350955"/>
            <a:ext cx="688340" cy="220345"/>
            <a:chOff x="8345237" y="5350955"/>
            <a:chExt cx="688340" cy="220345"/>
          </a:xfrm>
        </p:grpSpPr>
        <p:pic>
          <p:nvPicPr>
            <p:cNvPr id="153" name="object 153" descr=""/>
            <p:cNvPicPr/>
            <p:nvPr/>
          </p:nvPicPr>
          <p:blipFill>
            <a:blip r:embed="rId71" cstate="print"/>
            <a:stretch>
              <a:fillRect/>
            </a:stretch>
          </p:blipFill>
          <p:spPr>
            <a:xfrm>
              <a:off x="8345237" y="5350955"/>
              <a:ext cx="208432" cy="219958"/>
            </a:xfrm>
            <a:prstGeom prst="rect">
              <a:avLst/>
            </a:prstGeom>
          </p:spPr>
        </p:pic>
        <p:pic>
          <p:nvPicPr>
            <p:cNvPr id="154" name="object 154" descr="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8591364" y="5352733"/>
              <a:ext cx="441748" cy="215640"/>
            </a:xfrm>
            <a:prstGeom prst="rect">
              <a:avLst/>
            </a:prstGeom>
          </p:spPr>
        </p:pic>
      </p:grpSp>
      <p:grpSp>
        <p:nvGrpSpPr>
          <p:cNvPr id="155" name="object 155" descr=""/>
          <p:cNvGrpSpPr/>
          <p:nvPr/>
        </p:nvGrpSpPr>
        <p:grpSpPr>
          <a:xfrm>
            <a:off x="9125824" y="5357305"/>
            <a:ext cx="368935" cy="234315"/>
            <a:chOff x="9125824" y="5357305"/>
            <a:chExt cx="368935" cy="234315"/>
          </a:xfrm>
        </p:grpSpPr>
        <p:pic>
          <p:nvPicPr>
            <p:cNvPr id="156" name="object 156" descr=""/>
            <p:cNvPicPr/>
            <p:nvPr/>
          </p:nvPicPr>
          <p:blipFill>
            <a:blip r:embed="rId72" cstate="print"/>
            <a:stretch>
              <a:fillRect/>
            </a:stretch>
          </p:blipFill>
          <p:spPr>
            <a:xfrm>
              <a:off x="9125824" y="5357305"/>
              <a:ext cx="139447" cy="212846"/>
            </a:xfrm>
            <a:prstGeom prst="rect">
              <a:avLst/>
            </a:prstGeom>
          </p:spPr>
        </p:pic>
        <p:pic>
          <p:nvPicPr>
            <p:cNvPr id="157" name="object 157" descr="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9289909" y="5357305"/>
              <a:ext cx="145606" cy="212846"/>
            </a:xfrm>
            <a:prstGeom prst="rect">
              <a:avLst/>
            </a:prstGeom>
          </p:spPr>
        </p:pic>
        <p:sp>
          <p:nvSpPr>
            <p:cNvPr id="158" name="object 158" descr=""/>
            <p:cNvSpPr/>
            <p:nvPr/>
          </p:nvSpPr>
          <p:spPr>
            <a:xfrm>
              <a:off x="9461631" y="5533831"/>
              <a:ext cx="33020" cy="57785"/>
            </a:xfrm>
            <a:custGeom>
              <a:avLst/>
              <a:gdLst/>
              <a:ahLst/>
              <a:cxnLst/>
              <a:rect l="l" t="t" r="r" b="b"/>
              <a:pathLst>
                <a:path w="33020" h="57785">
                  <a:moveTo>
                    <a:pt x="20202" y="57402"/>
                  </a:moveTo>
                  <a:lnTo>
                    <a:pt x="0" y="57402"/>
                  </a:lnTo>
                  <a:lnTo>
                    <a:pt x="7883" y="0"/>
                  </a:lnTo>
                  <a:lnTo>
                    <a:pt x="32521" y="0"/>
                  </a:lnTo>
                  <a:lnTo>
                    <a:pt x="20202" y="57402"/>
                  </a:lnTo>
                  <a:close/>
                </a:path>
              </a:pathLst>
            </a:custGeom>
            <a:solidFill>
              <a:srgbClr val="595959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59" name="object 159" descr=""/>
          <p:cNvGrpSpPr/>
          <p:nvPr/>
        </p:nvGrpSpPr>
        <p:grpSpPr>
          <a:xfrm>
            <a:off x="9593126" y="5352734"/>
            <a:ext cx="681355" cy="218440"/>
            <a:chOff x="9593126" y="5352734"/>
            <a:chExt cx="681355" cy="218440"/>
          </a:xfrm>
        </p:grpSpPr>
        <p:pic>
          <p:nvPicPr>
            <p:cNvPr id="160" name="object 160" descr="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9593126" y="5354004"/>
              <a:ext cx="433864" cy="216910"/>
            </a:xfrm>
            <a:prstGeom prst="rect">
              <a:avLst/>
            </a:prstGeom>
          </p:spPr>
        </p:pic>
        <p:pic>
          <p:nvPicPr>
            <p:cNvPr id="161" name="object 161" descr="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10064193" y="5352734"/>
              <a:ext cx="210156" cy="215640"/>
            </a:xfrm>
            <a:prstGeom prst="rect">
              <a:avLst/>
            </a:prstGeom>
          </p:spPr>
        </p:pic>
      </p:grpSp>
      <p:grpSp>
        <p:nvGrpSpPr>
          <p:cNvPr id="162" name="object 162" descr=""/>
          <p:cNvGrpSpPr/>
          <p:nvPr/>
        </p:nvGrpSpPr>
        <p:grpSpPr>
          <a:xfrm>
            <a:off x="10363858" y="5356797"/>
            <a:ext cx="534035" cy="213995"/>
            <a:chOff x="10363858" y="5356797"/>
            <a:chExt cx="534035" cy="213995"/>
          </a:xfrm>
        </p:grpSpPr>
        <p:pic>
          <p:nvPicPr>
            <p:cNvPr id="163" name="object 163" descr=""/>
            <p:cNvPicPr/>
            <p:nvPr/>
          </p:nvPicPr>
          <p:blipFill>
            <a:blip r:embed="rId73" cstate="print"/>
            <a:stretch>
              <a:fillRect/>
            </a:stretch>
          </p:blipFill>
          <p:spPr>
            <a:xfrm>
              <a:off x="10363858" y="5357305"/>
              <a:ext cx="297126" cy="208274"/>
            </a:xfrm>
            <a:prstGeom prst="rect">
              <a:avLst/>
            </a:prstGeom>
          </p:spPr>
        </p:pic>
        <p:pic>
          <p:nvPicPr>
            <p:cNvPr id="164" name="object 164" descr=""/>
            <p:cNvPicPr/>
            <p:nvPr/>
          </p:nvPicPr>
          <p:blipFill>
            <a:blip r:embed="rId74" cstate="print"/>
            <a:stretch>
              <a:fillRect/>
            </a:stretch>
          </p:blipFill>
          <p:spPr>
            <a:xfrm>
              <a:off x="10680695" y="5356797"/>
              <a:ext cx="217055" cy="213862"/>
            </a:xfrm>
            <a:prstGeom prst="rect">
              <a:avLst/>
            </a:prstGeom>
          </p:spPr>
        </p:pic>
      </p:grpSp>
      <p:pic>
        <p:nvPicPr>
          <p:cNvPr id="165" name="object 165" descr="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10994749" y="5354003"/>
            <a:ext cx="193403" cy="214116"/>
          </a:xfrm>
          <a:prstGeom prst="rect">
            <a:avLst/>
          </a:prstGeom>
        </p:spPr>
      </p:pic>
      <p:pic>
        <p:nvPicPr>
          <p:cNvPr id="166" name="object 166" descr=""/>
          <p:cNvPicPr/>
          <p:nvPr/>
        </p:nvPicPr>
        <p:blipFill>
          <a:blip r:embed="rId70" cstate="print"/>
          <a:stretch>
            <a:fillRect/>
          </a:stretch>
        </p:blipFill>
        <p:spPr>
          <a:xfrm>
            <a:off x="11240876" y="5354003"/>
            <a:ext cx="184287" cy="217164"/>
          </a:xfrm>
          <a:prstGeom prst="rect">
            <a:avLst/>
          </a:prstGeom>
        </p:spPr>
      </p:pic>
      <p:pic>
        <p:nvPicPr>
          <p:cNvPr id="167" name="object 167" descr=""/>
          <p:cNvPicPr/>
          <p:nvPr/>
        </p:nvPicPr>
        <p:blipFill>
          <a:blip r:embed="rId53" cstate="print"/>
          <a:stretch>
            <a:fillRect/>
          </a:stretch>
        </p:blipFill>
        <p:spPr>
          <a:xfrm>
            <a:off x="6836907" y="5722354"/>
            <a:ext cx="262634" cy="216910"/>
          </a:xfrm>
          <a:prstGeom prst="rect">
            <a:avLst/>
          </a:prstGeom>
        </p:spPr>
      </p:pic>
      <p:sp>
        <p:nvSpPr>
          <p:cNvPr id="168" name="object 168" descr=""/>
          <p:cNvSpPr/>
          <p:nvPr/>
        </p:nvSpPr>
        <p:spPr>
          <a:xfrm>
            <a:off x="6835673" y="6827342"/>
            <a:ext cx="720090" cy="490220"/>
          </a:xfrm>
          <a:custGeom>
            <a:avLst/>
            <a:gdLst/>
            <a:ahLst/>
            <a:cxnLst/>
            <a:rect l="l" t="t" r="r" b="b"/>
            <a:pathLst>
              <a:path w="720090" h="490220">
                <a:moveTo>
                  <a:pt x="345909" y="245173"/>
                </a:moveTo>
                <a:lnTo>
                  <a:pt x="341503" y="180124"/>
                </a:lnTo>
                <a:lnTo>
                  <a:pt x="328879" y="125095"/>
                </a:lnTo>
                <a:lnTo>
                  <a:pt x="308902" y="80060"/>
                </a:lnTo>
                <a:lnTo>
                  <a:pt x="282448" y="45034"/>
                </a:lnTo>
                <a:lnTo>
                  <a:pt x="250558" y="20154"/>
                </a:lnTo>
                <a:lnTo>
                  <a:pt x="250558" y="245173"/>
                </a:lnTo>
                <a:lnTo>
                  <a:pt x="244665" y="313791"/>
                </a:lnTo>
                <a:lnTo>
                  <a:pt x="228384" y="361683"/>
                </a:lnTo>
                <a:lnTo>
                  <a:pt x="203784" y="389750"/>
                </a:lnTo>
                <a:lnTo>
                  <a:pt x="172948" y="398907"/>
                </a:lnTo>
                <a:lnTo>
                  <a:pt x="142113" y="389750"/>
                </a:lnTo>
                <a:lnTo>
                  <a:pt x="117513" y="361683"/>
                </a:lnTo>
                <a:lnTo>
                  <a:pt x="101231" y="313791"/>
                </a:lnTo>
                <a:lnTo>
                  <a:pt x="95338" y="245173"/>
                </a:lnTo>
                <a:lnTo>
                  <a:pt x="101231" y="176212"/>
                </a:lnTo>
                <a:lnTo>
                  <a:pt x="117513" y="128155"/>
                </a:lnTo>
                <a:lnTo>
                  <a:pt x="142113" y="100025"/>
                </a:lnTo>
                <a:lnTo>
                  <a:pt x="172948" y="90868"/>
                </a:lnTo>
                <a:lnTo>
                  <a:pt x="203784" y="100025"/>
                </a:lnTo>
                <a:lnTo>
                  <a:pt x="228384" y="128155"/>
                </a:lnTo>
                <a:lnTo>
                  <a:pt x="244665" y="176212"/>
                </a:lnTo>
                <a:lnTo>
                  <a:pt x="250558" y="245173"/>
                </a:lnTo>
                <a:lnTo>
                  <a:pt x="250558" y="20154"/>
                </a:lnTo>
                <a:lnTo>
                  <a:pt x="250393" y="20015"/>
                </a:lnTo>
                <a:lnTo>
                  <a:pt x="213601" y="5003"/>
                </a:lnTo>
                <a:lnTo>
                  <a:pt x="172948" y="0"/>
                </a:lnTo>
                <a:lnTo>
                  <a:pt x="132295" y="5003"/>
                </a:lnTo>
                <a:lnTo>
                  <a:pt x="95516" y="20015"/>
                </a:lnTo>
                <a:lnTo>
                  <a:pt x="63449" y="45034"/>
                </a:lnTo>
                <a:lnTo>
                  <a:pt x="36995" y="80060"/>
                </a:lnTo>
                <a:lnTo>
                  <a:pt x="17018" y="125095"/>
                </a:lnTo>
                <a:lnTo>
                  <a:pt x="4394" y="180124"/>
                </a:lnTo>
                <a:lnTo>
                  <a:pt x="0" y="245173"/>
                </a:lnTo>
                <a:lnTo>
                  <a:pt x="4394" y="310007"/>
                </a:lnTo>
                <a:lnTo>
                  <a:pt x="17018" y="364896"/>
                </a:lnTo>
                <a:lnTo>
                  <a:pt x="36995" y="409816"/>
                </a:lnTo>
                <a:lnTo>
                  <a:pt x="63449" y="444779"/>
                </a:lnTo>
                <a:lnTo>
                  <a:pt x="95516" y="469773"/>
                </a:lnTo>
                <a:lnTo>
                  <a:pt x="132295" y="484771"/>
                </a:lnTo>
                <a:lnTo>
                  <a:pt x="172948" y="489775"/>
                </a:lnTo>
                <a:lnTo>
                  <a:pt x="213601" y="484771"/>
                </a:lnTo>
                <a:lnTo>
                  <a:pt x="250393" y="469773"/>
                </a:lnTo>
                <a:lnTo>
                  <a:pt x="282448" y="444779"/>
                </a:lnTo>
                <a:lnTo>
                  <a:pt x="308902" y="409816"/>
                </a:lnTo>
                <a:lnTo>
                  <a:pt x="313753" y="398907"/>
                </a:lnTo>
                <a:lnTo>
                  <a:pt x="328879" y="364896"/>
                </a:lnTo>
                <a:lnTo>
                  <a:pt x="341503" y="310007"/>
                </a:lnTo>
                <a:lnTo>
                  <a:pt x="345909" y="245173"/>
                </a:lnTo>
                <a:close/>
              </a:path>
              <a:path w="720090" h="490220">
                <a:moveTo>
                  <a:pt x="719531" y="344043"/>
                </a:moveTo>
                <a:lnTo>
                  <a:pt x="711606" y="303441"/>
                </a:lnTo>
                <a:lnTo>
                  <a:pt x="691057" y="272097"/>
                </a:lnTo>
                <a:lnTo>
                  <a:pt x="662711" y="250736"/>
                </a:lnTo>
                <a:lnTo>
                  <a:pt x="631393" y="240030"/>
                </a:lnTo>
                <a:lnTo>
                  <a:pt x="659168" y="229057"/>
                </a:lnTo>
                <a:lnTo>
                  <a:pt x="683501" y="207594"/>
                </a:lnTo>
                <a:lnTo>
                  <a:pt x="700773" y="177342"/>
                </a:lnTo>
                <a:lnTo>
                  <a:pt x="707339" y="140017"/>
                </a:lnTo>
                <a:lnTo>
                  <a:pt x="699846" y="93421"/>
                </a:lnTo>
                <a:lnTo>
                  <a:pt x="678510" y="54686"/>
                </a:lnTo>
                <a:lnTo>
                  <a:pt x="645071" y="25260"/>
                </a:lnTo>
                <a:lnTo>
                  <a:pt x="601256" y="6553"/>
                </a:lnTo>
                <a:lnTo>
                  <a:pt x="548792" y="0"/>
                </a:lnTo>
                <a:lnTo>
                  <a:pt x="496874" y="7366"/>
                </a:lnTo>
                <a:lnTo>
                  <a:pt x="453390" y="28206"/>
                </a:lnTo>
                <a:lnTo>
                  <a:pt x="420116" y="60617"/>
                </a:lnTo>
                <a:lnTo>
                  <a:pt x="398856" y="102704"/>
                </a:lnTo>
                <a:lnTo>
                  <a:pt x="391363" y="152590"/>
                </a:lnTo>
                <a:lnTo>
                  <a:pt x="490588" y="152590"/>
                </a:lnTo>
                <a:lnTo>
                  <a:pt x="494068" y="128333"/>
                </a:lnTo>
                <a:lnTo>
                  <a:pt x="504659" y="107302"/>
                </a:lnTo>
                <a:lnTo>
                  <a:pt x="522630" y="92481"/>
                </a:lnTo>
                <a:lnTo>
                  <a:pt x="548246" y="86868"/>
                </a:lnTo>
                <a:lnTo>
                  <a:pt x="573506" y="90703"/>
                </a:lnTo>
                <a:lnTo>
                  <a:pt x="592315" y="101727"/>
                </a:lnTo>
                <a:lnTo>
                  <a:pt x="604062" y="119176"/>
                </a:lnTo>
                <a:lnTo>
                  <a:pt x="608114" y="142303"/>
                </a:lnTo>
                <a:lnTo>
                  <a:pt x="603656" y="166357"/>
                </a:lnTo>
                <a:lnTo>
                  <a:pt x="590791" y="184734"/>
                </a:lnTo>
                <a:lnTo>
                  <a:pt x="570230" y="196469"/>
                </a:lnTo>
                <a:lnTo>
                  <a:pt x="542696" y="200596"/>
                </a:lnTo>
                <a:lnTo>
                  <a:pt x="497801" y="200596"/>
                </a:lnTo>
                <a:lnTo>
                  <a:pt x="497801" y="285178"/>
                </a:lnTo>
                <a:lnTo>
                  <a:pt x="542696" y="285178"/>
                </a:lnTo>
                <a:lnTo>
                  <a:pt x="574878" y="289001"/>
                </a:lnTo>
                <a:lnTo>
                  <a:pt x="599732" y="300316"/>
                </a:lnTo>
                <a:lnTo>
                  <a:pt x="615746" y="318935"/>
                </a:lnTo>
                <a:lnTo>
                  <a:pt x="621423" y="344614"/>
                </a:lnTo>
                <a:lnTo>
                  <a:pt x="616432" y="368096"/>
                </a:lnTo>
                <a:lnTo>
                  <a:pt x="602361" y="386334"/>
                </a:lnTo>
                <a:lnTo>
                  <a:pt x="580491" y="398132"/>
                </a:lnTo>
                <a:lnTo>
                  <a:pt x="552119" y="402336"/>
                </a:lnTo>
                <a:lnTo>
                  <a:pt x="524154" y="398272"/>
                </a:lnTo>
                <a:lnTo>
                  <a:pt x="503415" y="386549"/>
                </a:lnTo>
                <a:lnTo>
                  <a:pt x="489839" y="367855"/>
                </a:lnTo>
                <a:lnTo>
                  <a:pt x="483387" y="342900"/>
                </a:lnTo>
                <a:lnTo>
                  <a:pt x="384162" y="342900"/>
                </a:lnTo>
                <a:lnTo>
                  <a:pt x="394868" y="392620"/>
                </a:lnTo>
                <a:lnTo>
                  <a:pt x="417817" y="433362"/>
                </a:lnTo>
                <a:lnTo>
                  <a:pt x="452208" y="463905"/>
                </a:lnTo>
                <a:lnTo>
                  <a:pt x="497243" y="483108"/>
                </a:lnTo>
                <a:lnTo>
                  <a:pt x="552119" y="489775"/>
                </a:lnTo>
                <a:lnTo>
                  <a:pt x="605510" y="483222"/>
                </a:lnTo>
                <a:lnTo>
                  <a:pt x="651522" y="464312"/>
                </a:lnTo>
                <a:lnTo>
                  <a:pt x="687590" y="434098"/>
                </a:lnTo>
                <a:lnTo>
                  <a:pt x="711123" y="393649"/>
                </a:lnTo>
                <a:lnTo>
                  <a:pt x="719531" y="344043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69" name="object 169" descr=""/>
          <p:cNvGrpSpPr/>
          <p:nvPr/>
        </p:nvGrpSpPr>
        <p:grpSpPr>
          <a:xfrm>
            <a:off x="6827052" y="7442334"/>
            <a:ext cx="676910" cy="214629"/>
            <a:chOff x="6827052" y="7442334"/>
            <a:chExt cx="676910" cy="214629"/>
          </a:xfrm>
        </p:grpSpPr>
        <p:pic>
          <p:nvPicPr>
            <p:cNvPr id="170" name="object 170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827052" y="7442334"/>
              <a:ext cx="220011" cy="214116"/>
            </a:xfrm>
            <a:prstGeom prst="rect">
              <a:avLst/>
            </a:prstGeom>
          </p:spPr>
        </p:pic>
        <p:pic>
          <p:nvPicPr>
            <p:cNvPr id="171" name="object 171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072194" y="7442334"/>
              <a:ext cx="194388" cy="214116"/>
            </a:xfrm>
            <a:prstGeom prst="rect">
              <a:avLst/>
            </a:prstGeom>
          </p:spPr>
        </p:pic>
        <p:pic>
          <p:nvPicPr>
            <p:cNvPr id="172" name="object 172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301075" y="7442334"/>
              <a:ext cx="202519" cy="214116"/>
            </a:xfrm>
            <a:prstGeom prst="rect">
              <a:avLst/>
            </a:prstGeom>
          </p:spPr>
        </p:pic>
      </p:grpSp>
      <p:pic>
        <p:nvPicPr>
          <p:cNvPr id="173" name="object 173" descr="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7608486" y="7442334"/>
            <a:ext cx="200548" cy="216910"/>
          </a:xfrm>
          <a:prstGeom prst="rect">
            <a:avLst/>
          </a:prstGeom>
        </p:spPr>
      </p:pic>
      <p:grpSp>
        <p:nvGrpSpPr>
          <p:cNvPr id="174" name="object 174" descr=""/>
          <p:cNvGrpSpPr/>
          <p:nvPr/>
        </p:nvGrpSpPr>
        <p:grpSpPr>
          <a:xfrm>
            <a:off x="7843773" y="7441064"/>
            <a:ext cx="921385" cy="223520"/>
            <a:chOff x="7843773" y="7441064"/>
            <a:chExt cx="921385" cy="223520"/>
          </a:xfrm>
        </p:grpSpPr>
        <p:sp>
          <p:nvSpPr>
            <p:cNvPr id="175" name="object 175" descr=""/>
            <p:cNvSpPr/>
            <p:nvPr/>
          </p:nvSpPr>
          <p:spPr>
            <a:xfrm>
              <a:off x="7843761" y="7446111"/>
              <a:ext cx="210185" cy="218440"/>
            </a:xfrm>
            <a:custGeom>
              <a:avLst/>
              <a:gdLst/>
              <a:ahLst/>
              <a:cxnLst/>
              <a:rect l="l" t="t" r="r" b="b"/>
              <a:pathLst>
                <a:path w="210184" h="218440">
                  <a:moveTo>
                    <a:pt x="195376" y="30949"/>
                  </a:moveTo>
                  <a:lnTo>
                    <a:pt x="38684" y="30949"/>
                  </a:lnTo>
                  <a:lnTo>
                    <a:pt x="38684" y="0"/>
                  </a:lnTo>
                  <a:lnTo>
                    <a:pt x="14541" y="0"/>
                  </a:lnTo>
                  <a:lnTo>
                    <a:pt x="14541" y="30949"/>
                  </a:lnTo>
                  <a:lnTo>
                    <a:pt x="14541" y="52870"/>
                  </a:lnTo>
                  <a:lnTo>
                    <a:pt x="14541" y="88963"/>
                  </a:lnTo>
                  <a:lnTo>
                    <a:pt x="14541" y="110883"/>
                  </a:lnTo>
                  <a:lnTo>
                    <a:pt x="195376" y="110883"/>
                  </a:lnTo>
                  <a:lnTo>
                    <a:pt x="195376" y="88963"/>
                  </a:lnTo>
                  <a:lnTo>
                    <a:pt x="38684" y="88963"/>
                  </a:lnTo>
                  <a:lnTo>
                    <a:pt x="38684" y="52870"/>
                  </a:lnTo>
                  <a:lnTo>
                    <a:pt x="171234" y="52870"/>
                  </a:lnTo>
                  <a:lnTo>
                    <a:pt x="171234" y="88938"/>
                  </a:lnTo>
                  <a:lnTo>
                    <a:pt x="195376" y="88938"/>
                  </a:lnTo>
                  <a:lnTo>
                    <a:pt x="195376" y="52870"/>
                  </a:lnTo>
                  <a:lnTo>
                    <a:pt x="195376" y="30949"/>
                  </a:lnTo>
                  <a:close/>
                </a:path>
                <a:path w="210184" h="218440">
                  <a:moveTo>
                    <a:pt x="195376" y="38"/>
                  </a:moveTo>
                  <a:lnTo>
                    <a:pt x="171234" y="38"/>
                  </a:lnTo>
                  <a:lnTo>
                    <a:pt x="171234" y="30518"/>
                  </a:lnTo>
                  <a:lnTo>
                    <a:pt x="195376" y="30518"/>
                  </a:lnTo>
                  <a:lnTo>
                    <a:pt x="195376" y="38"/>
                  </a:lnTo>
                  <a:close/>
                </a:path>
                <a:path w="210184" h="218440">
                  <a:moveTo>
                    <a:pt x="210159" y="134404"/>
                  </a:moveTo>
                  <a:lnTo>
                    <a:pt x="0" y="134404"/>
                  </a:lnTo>
                  <a:lnTo>
                    <a:pt x="0" y="157772"/>
                  </a:lnTo>
                  <a:lnTo>
                    <a:pt x="92392" y="157772"/>
                  </a:lnTo>
                  <a:lnTo>
                    <a:pt x="92392" y="218224"/>
                  </a:lnTo>
                  <a:lnTo>
                    <a:pt x="117525" y="218224"/>
                  </a:lnTo>
                  <a:lnTo>
                    <a:pt x="117525" y="157772"/>
                  </a:lnTo>
                  <a:lnTo>
                    <a:pt x="210159" y="157772"/>
                  </a:lnTo>
                  <a:lnTo>
                    <a:pt x="210159" y="134404"/>
                  </a:lnTo>
                  <a:close/>
                </a:path>
              </a:pathLst>
            </a:custGeom>
            <a:solidFill>
              <a:srgbClr val="595959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76" name="object 176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087191" y="7442334"/>
              <a:ext cx="195867" cy="216910"/>
            </a:xfrm>
            <a:prstGeom prst="rect">
              <a:avLst/>
            </a:prstGeom>
          </p:spPr>
        </p:pic>
        <p:pic>
          <p:nvPicPr>
            <p:cNvPr id="177" name="object 177" descr="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8317797" y="7441064"/>
              <a:ext cx="210156" cy="218688"/>
            </a:xfrm>
            <a:prstGeom prst="rect">
              <a:avLst/>
            </a:prstGeom>
          </p:spPr>
        </p:pic>
        <p:pic>
          <p:nvPicPr>
            <p:cNvPr id="178" name="object 178" descr="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8554808" y="7441572"/>
              <a:ext cx="210156" cy="215132"/>
            </a:xfrm>
            <a:prstGeom prst="rect">
              <a:avLst/>
            </a:prstGeom>
          </p:spPr>
        </p:pic>
      </p:grpSp>
      <p:pic>
        <p:nvPicPr>
          <p:cNvPr id="179" name="object 179" descr=""/>
          <p:cNvPicPr/>
          <p:nvPr/>
        </p:nvPicPr>
        <p:blipFill>
          <a:blip r:embed="rId42" cstate="print"/>
          <a:stretch>
            <a:fillRect/>
          </a:stretch>
        </p:blipFill>
        <p:spPr>
          <a:xfrm>
            <a:off x="8863512" y="7442334"/>
            <a:ext cx="193403" cy="214116"/>
          </a:xfrm>
          <a:prstGeom prst="rect">
            <a:avLst/>
          </a:prstGeom>
        </p:spPr>
      </p:pic>
      <p:grpSp>
        <p:nvGrpSpPr>
          <p:cNvPr id="180" name="object 180" descr=""/>
          <p:cNvGrpSpPr/>
          <p:nvPr/>
        </p:nvGrpSpPr>
        <p:grpSpPr>
          <a:xfrm>
            <a:off x="9105698" y="7441826"/>
            <a:ext cx="1212850" cy="222885"/>
            <a:chOff x="9105698" y="7441826"/>
            <a:chExt cx="1212850" cy="222885"/>
          </a:xfrm>
        </p:grpSpPr>
        <p:pic>
          <p:nvPicPr>
            <p:cNvPr id="181" name="object 181" descr="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9105698" y="7442334"/>
              <a:ext cx="189954" cy="216910"/>
            </a:xfrm>
            <a:prstGeom prst="rect">
              <a:avLst/>
            </a:prstGeom>
          </p:spPr>
        </p:pic>
        <p:pic>
          <p:nvPicPr>
            <p:cNvPr id="182" name="object 182" descr=""/>
            <p:cNvPicPr/>
            <p:nvPr/>
          </p:nvPicPr>
          <p:blipFill>
            <a:blip r:embed="rId75" cstate="print"/>
            <a:stretch>
              <a:fillRect/>
            </a:stretch>
          </p:blipFill>
          <p:spPr>
            <a:xfrm>
              <a:off x="9329898" y="7441826"/>
              <a:ext cx="206954" cy="217418"/>
            </a:xfrm>
            <a:prstGeom prst="rect">
              <a:avLst/>
            </a:prstGeom>
          </p:spPr>
        </p:pic>
        <p:pic>
          <p:nvPicPr>
            <p:cNvPr id="183" name="object 183" descr="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9571591" y="7447922"/>
              <a:ext cx="210156" cy="216402"/>
            </a:xfrm>
            <a:prstGeom prst="rect">
              <a:avLst/>
            </a:prstGeom>
          </p:spPr>
        </p:pic>
        <p:pic>
          <p:nvPicPr>
            <p:cNvPr id="184" name="object 184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810327" y="7442334"/>
              <a:ext cx="200548" cy="216910"/>
            </a:xfrm>
            <a:prstGeom prst="rect">
              <a:avLst/>
            </a:prstGeom>
          </p:spPr>
        </p:pic>
        <p:pic>
          <p:nvPicPr>
            <p:cNvPr id="185" name="object 185" descr="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0045614" y="7446144"/>
              <a:ext cx="210156" cy="202686"/>
            </a:xfrm>
            <a:prstGeom prst="rect">
              <a:avLst/>
            </a:prstGeom>
          </p:spPr>
        </p:pic>
        <p:sp>
          <p:nvSpPr>
            <p:cNvPr id="186" name="object 186" descr=""/>
            <p:cNvSpPr/>
            <p:nvPr/>
          </p:nvSpPr>
          <p:spPr>
            <a:xfrm>
              <a:off x="10283365" y="7621145"/>
              <a:ext cx="34925" cy="36195"/>
            </a:xfrm>
            <a:custGeom>
              <a:avLst/>
              <a:gdLst/>
              <a:ahLst/>
              <a:cxnLst/>
              <a:rect l="l" t="t" r="r" b="b"/>
              <a:pathLst>
                <a:path w="34925" h="36195">
                  <a:moveTo>
                    <a:pt x="27347" y="36067"/>
                  </a:moveTo>
                  <a:lnTo>
                    <a:pt x="17492" y="36067"/>
                  </a:lnTo>
                  <a:lnTo>
                    <a:pt x="7637" y="36067"/>
                  </a:lnTo>
                  <a:lnTo>
                    <a:pt x="0" y="28193"/>
                  </a:lnTo>
                  <a:lnTo>
                    <a:pt x="0" y="7873"/>
                  </a:lnTo>
                  <a:lnTo>
                    <a:pt x="7637" y="0"/>
                  </a:lnTo>
                  <a:lnTo>
                    <a:pt x="27347" y="0"/>
                  </a:lnTo>
                  <a:lnTo>
                    <a:pt x="34738" y="7873"/>
                  </a:lnTo>
                  <a:lnTo>
                    <a:pt x="34738" y="28193"/>
                  </a:lnTo>
                  <a:lnTo>
                    <a:pt x="27347" y="36067"/>
                  </a:lnTo>
                  <a:close/>
                </a:path>
              </a:pathLst>
            </a:custGeom>
            <a:solidFill>
              <a:srgbClr val="595959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87" name="object 187" descr=""/>
          <p:cNvPicPr/>
          <p:nvPr/>
        </p:nvPicPr>
        <p:blipFill>
          <a:blip r:embed="rId60" cstate="print"/>
          <a:stretch>
            <a:fillRect/>
          </a:stretch>
        </p:blipFill>
        <p:spPr>
          <a:xfrm>
            <a:off x="10423494" y="7442334"/>
            <a:ext cx="187736" cy="216910"/>
          </a:xfrm>
          <a:prstGeom prst="rect">
            <a:avLst/>
          </a:prstGeom>
        </p:spPr>
      </p:pic>
      <p:sp>
        <p:nvSpPr>
          <p:cNvPr id="188" name="object 188" descr=""/>
          <p:cNvSpPr/>
          <p:nvPr/>
        </p:nvSpPr>
        <p:spPr>
          <a:xfrm>
            <a:off x="10720527" y="7442250"/>
            <a:ext cx="684530" cy="214629"/>
          </a:xfrm>
          <a:custGeom>
            <a:avLst/>
            <a:gdLst/>
            <a:ahLst/>
            <a:cxnLst/>
            <a:rect l="l" t="t" r="r" b="b"/>
            <a:pathLst>
              <a:path w="684529" h="214629">
                <a:moveTo>
                  <a:pt x="199313" y="193395"/>
                </a:moveTo>
                <a:lnTo>
                  <a:pt x="39408" y="193395"/>
                </a:lnTo>
                <a:lnTo>
                  <a:pt x="39408" y="156006"/>
                </a:lnTo>
                <a:lnTo>
                  <a:pt x="14528" y="156006"/>
                </a:lnTo>
                <a:lnTo>
                  <a:pt x="14528" y="193395"/>
                </a:lnTo>
                <a:lnTo>
                  <a:pt x="14528" y="214020"/>
                </a:lnTo>
                <a:lnTo>
                  <a:pt x="199313" y="214020"/>
                </a:lnTo>
                <a:lnTo>
                  <a:pt x="199313" y="193395"/>
                </a:lnTo>
                <a:close/>
              </a:path>
              <a:path w="684529" h="214629">
                <a:moveTo>
                  <a:pt x="210146" y="119468"/>
                </a:moveTo>
                <a:lnTo>
                  <a:pt x="117271" y="119468"/>
                </a:lnTo>
                <a:lnTo>
                  <a:pt x="117271" y="94322"/>
                </a:lnTo>
                <a:lnTo>
                  <a:pt x="197827" y="94322"/>
                </a:lnTo>
                <a:lnTo>
                  <a:pt x="197827" y="73748"/>
                </a:lnTo>
                <a:lnTo>
                  <a:pt x="160629" y="73748"/>
                </a:lnTo>
                <a:lnTo>
                  <a:pt x="160629" y="23202"/>
                </a:lnTo>
                <a:lnTo>
                  <a:pt x="195618" y="23202"/>
                </a:lnTo>
                <a:lnTo>
                  <a:pt x="195618" y="2628"/>
                </a:lnTo>
                <a:lnTo>
                  <a:pt x="136232" y="2628"/>
                </a:lnTo>
                <a:lnTo>
                  <a:pt x="136232" y="23202"/>
                </a:lnTo>
                <a:lnTo>
                  <a:pt x="136232" y="73748"/>
                </a:lnTo>
                <a:lnTo>
                  <a:pt x="73660" y="73748"/>
                </a:lnTo>
                <a:lnTo>
                  <a:pt x="73660" y="23202"/>
                </a:lnTo>
                <a:lnTo>
                  <a:pt x="136232" y="23202"/>
                </a:lnTo>
                <a:lnTo>
                  <a:pt x="136232" y="2628"/>
                </a:lnTo>
                <a:lnTo>
                  <a:pt x="14287" y="2628"/>
                </a:lnTo>
                <a:lnTo>
                  <a:pt x="14287" y="23202"/>
                </a:lnTo>
                <a:lnTo>
                  <a:pt x="49263" y="23202"/>
                </a:lnTo>
                <a:lnTo>
                  <a:pt x="49263" y="73748"/>
                </a:lnTo>
                <a:lnTo>
                  <a:pt x="12065" y="73748"/>
                </a:lnTo>
                <a:lnTo>
                  <a:pt x="12065" y="94322"/>
                </a:lnTo>
                <a:lnTo>
                  <a:pt x="92633" y="94322"/>
                </a:lnTo>
                <a:lnTo>
                  <a:pt x="92633" y="119468"/>
                </a:lnTo>
                <a:lnTo>
                  <a:pt x="0" y="119468"/>
                </a:lnTo>
                <a:lnTo>
                  <a:pt x="0" y="140550"/>
                </a:lnTo>
                <a:lnTo>
                  <a:pt x="210146" y="140550"/>
                </a:lnTo>
                <a:lnTo>
                  <a:pt x="210146" y="119468"/>
                </a:lnTo>
                <a:close/>
              </a:path>
              <a:path w="684529" h="214629">
                <a:moveTo>
                  <a:pt x="436562" y="123774"/>
                </a:moveTo>
                <a:lnTo>
                  <a:pt x="275437" y="123774"/>
                </a:lnTo>
                <a:lnTo>
                  <a:pt x="275437" y="87668"/>
                </a:lnTo>
                <a:lnTo>
                  <a:pt x="430657" y="87668"/>
                </a:lnTo>
                <a:lnTo>
                  <a:pt x="430657" y="65747"/>
                </a:lnTo>
                <a:lnTo>
                  <a:pt x="275437" y="65747"/>
                </a:lnTo>
                <a:lnTo>
                  <a:pt x="275437" y="30937"/>
                </a:lnTo>
                <a:lnTo>
                  <a:pt x="433362" y="30937"/>
                </a:lnTo>
                <a:lnTo>
                  <a:pt x="433362" y="7734"/>
                </a:lnTo>
                <a:lnTo>
                  <a:pt x="251053" y="7734"/>
                </a:lnTo>
                <a:lnTo>
                  <a:pt x="251053" y="30937"/>
                </a:lnTo>
                <a:lnTo>
                  <a:pt x="251053" y="65747"/>
                </a:lnTo>
                <a:lnTo>
                  <a:pt x="251053" y="87668"/>
                </a:lnTo>
                <a:lnTo>
                  <a:pt x="251053" y="123774"/>
                </a:lnTo>
                <a:lnTo>
                  <a:pt x="251053" y="146977"/>
                </a:lnTo>
                <a:lnTo>
                  <a:pt x="436562" y="146977"/>
                </a:lnTo>
                <a:lnTo>
                  <a:pt x="436562" y="123774"/>
                </a:lnTo>
                <a:close/>
              </a:path>
              <a:path w="684529" h="214629">
                <a:moveTo>
                  <a:pt x="447167" y="183476"/>
                </a:moveTo>
                <a:lnTo>
                  <a:pt x="237007" y="183476"/>
                </a:lnTo>
                <a:lnTo>
                  <a:pt x="237007" y="206590"/>
                </a:lnTo>
                <a:lnTo>
                  <a:pt x="447167" y="206590"/>
                </a:lnTo>
                <a:lnTo>
                  <a:pt x="447167" y="183476"/>
                </a:lnTo>
                <a:close/>
              </a:path>
              <a:path w="684529" h="214629">
                <a:moveTo>
                  <a:pt x="671118" y="61887"/>
                </a:moveTo>
                <a:lnTo>
                  <a:pt x="513689" y="61887"/>
                </a:lnTo>
                <a:lnTo>
                  <a:pt x="513689" y="0"/>
                </a:lnTo>
                <a:lnTo>
                  <a:pt x="489051" y="0"/>
                </a:lnTo>
                <a:lnTo>
                  <a:pt x="489051" y="61887"/>
                </a:lnTo>
                <a:lnTo>
                  <a:pt x="489051" y="83807"/>
                </a:lnTo>
                <a:lnTo>
                  <a:pt x="671118" y="83807"/>
                </a:lnTo>
                <a:lnTo>
                  <a:pt x="671118" y="61887"/>
                </a:lnTo>
                <a:close/>
              </a:path>
              <a:path w="684529" h="214629">
                <a:moveTo>
                  <a:pt x="673328" y="192112"/>
                </a:moveTo>
                <a:lnTo>
                  <a:pt x="513435" y="192112"/>
                </a:lnTo>
                <a:lnTo>
                  <a:pt x="513435" y="149555"/>
                </a:lnTo>
                <a:lnTo>
                  <a:pt x="488556" y="149555"/>
                </a:lnTo>
                <a:lnTo>
                  <a:pt x="488556" y="192112"/>
                </a:lnTo>
                <a:lnTo>
                  <a:pt x="488556" y="214020"/>
                </a:lnTo>
                <a:lnTo>
                  <a:pt x="673328" y="214020"/>
                </a:lnTo>
                <a:lnTo>
                  <a:pt x="673328" y="192112"/>
                </a:lnTo>
                <a:close/>
              </a:path>
              <a:path w="684529" h="214629">
                <a:moveTo>
                  <a:pt x="684174" y="108038"/>
                </a:moveTo>
                <a:lnTo>
                  <a:pt x="474014" y="108038"/>
                </a:lnTo>
                <a:lnTo>
                  <a:pt x="474014" y="130390"/>
                </a:lnTo>
                <a:lnTo>
                  <a:pt x="684174" y="130390"/>
                </a:lnTo>
                <a:lnTo>
                  <a:pt x="684174" y="108038"/>
                </a:lnTo>
                <a:close/>
              </a:path>
            </a:pathLst>
          </a:custGeom>
          <a:solidFill>
            <a:srgbClr val="595959">
              <a:alpha val="79998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89" name="object 189" descr="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6825574" y="7813986"/>
            <a:ext cx="205475" cy="212846"/>
          </a:xfrm>
          <a:prstGeom prst="rect">
            <a:avLst/>
          </a:prstGeom>
        </p:spPr>
      </p:pic>
      <p:grpSp>
        <p:nvGrpSpPr>
          <p:cNvPr id="190" name="object 190" descr=""/>
          <p:cNvGrpSpPr/>
          <p:nvPr/>
        </p:nvGrpSpPr>
        <p:grpSpPr>
          <a:xfrm>
            <a:off x="7066281" y="7810685"/>
            <a:ext cx="436245" cy="217170"/>
            <a:chOff x="7066281" y="7810685"/>
            <a:chExt cx="436245" cy="217170"/>
          </a:xfrm>
        </p:grpSpPr>
        <p:sp>
          <p:nvSpPr>
            <p:cNvPr id="191" name="object 191" descr=""/>
            <p:cNvSpPr/>
            <p:nvPr/>
          </p:nvSpPr>
          <p:spPr>
            <a:xfrm>
              <a:off x="7066280" y="7810995"/>
              <a:ext cx="210185" cy="217170"/>
            </a:xfrm>
            <a:custGeom>
              <a:avLst/>
              <a:gdLst/>
              <a:ahLst/>
              <a:cxnLst/>
              <a:rect l="l" t="t" r="r" b="b"/>
              <a:pathLst>
                <a:path w="210184" h="217170">
                  <a:moveTo>
                    <a:pt x="117017" y="7734"/>
                  </a:moveTo>
                  <a:lnTo>
                    <a:pt x="0" y="7734"/>
                  </a:lnTo>
                  <a:lnTo>
                    <a:pt x="0" y="30949"/>
                  </a:lnTo>
                  <a:lnTo>
                    <a:pt x="0" y="180505"/>
                  </a:lnTo>
                  <a:lnTo>
                    <a:pt x="0" y="203720"/>
                  </a:lnTo>
                  <a:lnTo>
                    <a:pt x="117017" y="203720"/>
                  </a:lnTo>
                  <a:lnTo>
                    <a:pt x="117017" y="180505"/>
                  </a:lnTo>
                  <a:lnTo>
                    <a:pt x="24384" y="180505"/>
                  </a:lnTo>
                  <a:lnTo>
                    <a:pt x="24384" y="30949"/>
                  </a:lnTo>
                  <a:lnTo>
                    <a:pt x="92633" y="30949"/>
                  </a:lnTo>
                  <a:lnTo>
                    <a:pt x="92633" y="180289"/>
                  </a:lnTo>
                  <a:lnTo>
                    <a:pt x="117017" y="180289"/>
                  </a:lnTo>
                  <a:lnTo>
                    <a:pt x="117017" y="30949"/>
                  </a:lnTo>
                  <a:lnTo>
                    <a:pt x="117017" y="7734"/>
                  </a:lnTo>
                  <a:close/>
                </a:path>
                <a:path w="210184" h="217170">
                  <a:moveTo>
                    <a:pt x="210146" y="87680"/>
                  </a:moveTo>
                  <a:lnTo>
                    <a:pt x="180581" y="87680"/>
                  </a:lnTo>
                  <a:lnTo>
                    <a:pt x="180581" y="0"/>
                  </a:lnTo>
                  <a:lnTo>
                    <a:pt x="156197" y="0"/>
                  </a:lnTo>
                  <a:lnTo>
                    <a:pt x="156197" y="87680"/>
                  </a:lnTo>
                  <a:lnTo>
                    <a:pt x="156197" y="112179"/>
                  </a:lnTo>
                  <a:lnTo>
                    <a:pt x="156197" y="216611"/>
                  </a:lnTo>
                  <a:lnTo>
                    <a:pt x="180581" y="216611"/>
                  </a:lnTo>
                  <a:lnTo>
                    <a:pt x="180581" y="112179"/>
                  </a:lnTo>
                  <a:lnTo>
                    <a:pt x="210146" y="112179"/>
                  </a:lnTo>
                  <a:lnTo>
                    <a:pt x="210146" y="87680"/>
                  </a:lnTo>
                  <a:close/>
                </a:path>
              </a:pathLst>
            </a:custGeom>
            <a:solidFill>
              <a:srgbClr val="595959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92" name="object 192" descr="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7297626" y="7810685"/>
              <a:ext cx="204736" cy="216656"/>
            </a:xfrm>
            <a:prstGeom prst="rect">
              <a:avLst/>
            </a:prstGeom>
          </p:spPr>
        </p:pic>
      </p:grpSp>
      <p:pic>
        <p:nvPicPr>
          <p:cNvPr id="193" name="object 193" descr=""/>
          <p:cNvPicPr/>
          <p:nvPr/>
        </p:nvPicPr>
        <p:blipFill>
          <a:blip r:embed="rId62" cstate="print"/>
          <a:stretch>
            <a:fillRect/>
          </a:stretch>
        </p:blipFill>
        <p:spPr>
          <a:xfrm>
            <a:off x="7599743" y="7810685"/>
            <a:ext cx="446675" cy="214116"/>
          </a:xfrm>
          <a:prstGeom prst="rect">
            <a:avLst/>
          </a:prstGeom>
        </p:spPr>
      </p:pic>
      <p:grpSp>
        <p:nvGrpSpPr>
          <p:cNvPr id="194" name="object 194" descr=""/>
          <p:cNvGrpSpPr/>
          <p:nvPr/>
        </p:nvGrpSpPr>
        <p:grpSpPr>
          <a:xfrm>
            <a:off x="8149694" y="7809923"/>
            <a:ext cx="1028065" cy="215900"/>
            <a:chOff x="8149694" y="7809923"/>
            <a:chExt cx="1028065" cy="215900"/>
          </a:xfrm>
        </p:grpSpPr>
        <p:pic>
          <p:nvPicPr>
            <p:cNvPr id="195" name="object 195" descr="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8149694" y="7818813"/>
              <a:ext cx="197591" cy="203448"/>
            </a:xfrm>
            <a:prstGeom prst="rect">
              <a:avLst/>
            </a:prstGeom>
          </p:spPr>
        </p:pic>
        <p:pic>
          <p:nvPicPr>
            <p:cNvPr id="196" name="object 196" descr="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8380792" y="7873421"/>
              <a:ext cx="141172" cy="152396"/>
            </a:xfrm>
            <a:prstGeom prst="rect">
              <a:avLst/>
            </a:prstGeom>
          </p:spPr>
        </p:pic>
        <p:pic>
          <p:nvPicPr>
            <p:cNvPr id="197" name="object 197" descr=""/>
            <p:cNvPicPr/>
            <p:nvPr/>
          </p:nvPicPr>
          <p:blipFill>
            <a:blip r:embed="rId76" cstate="print"/>
            <a:stretch>
              <a:fillRect/>
            </a:stretch>
          </p:blipFill>
          <p:spPr>
            <a:xfrm>
              <a:off x="8546848" y="7812463"/>
              <a:ext cx="145114" cy="213354"/>
            </a:xfrm>
            <a:prstGeom prst="rect">
              <a:avLst/>
            </a:prstGeom>
          </p:spPr>
        </p:pic>
        <p:sp>
          <p:nvSpPr>
            <p:cNvPr id="198" name="object 198" descr=""/>
            <p:cNvSpPr/>
            <p:nvPr/>
          </p:nvSpPr>
          <p:spPr>
            <a:xfrm>
              <a:off x="8727687" y="7809923"/>
              <a:ext cx="34290" cy="212725"/>
            </a:xfrm>
            <a:custGeom>
              <a:avLst/>
              <a:gdLst/>
              <a:ahLst/>
              <a:cxnLst/>
              <a:rect l="l" t="t" r="r" b="b"/>
              <a:pathLst>
                <a:path w="34290" h="212725">
                  <a:moveTo>
                    <a:pt x="26608" y="34543"/>
                  </a:moveTo>
                  <a:lnTo>
                    <a:pt x="7144" y="34543"/>
                  </a:lnTo>
                  <a:lnTo>
                    <a:pt x="0" y="27177"/>
                  </a:lnTo>
                  <a:lnTo>
                    <a:pt x="0" y="7365"/>
                  </a:lnTo>
                  <a:lnTo>
                    <a:pt x="7144" y="0"/>
                  </a:lnTo>
                  <a:lnTo>
                    <a:pt x="26608" y="0"/>
                  </a:lnTo>
                  <a:lnTo>
                    <a:pt x="33753" y="7365"/>
                  </a:lnTo>
                  <a:lnTo>
                    <a:pt x="33753" y="27177"/>
                  </a:lnTo>
                  <a:lnTo>
                    <a:pt x="26608" y="34543"/>
                  </a:lnTo>
                  <a:close/>
                </a:path>
                <a:path w="34290" h="212725">
                  <a:moveTo>
                    <a:pt x="29564" y="212592"/>
                  </a:moveTo>
                  <a:lnTo>
                    <a:pt x="4188" y="212592"/>
                  </a:lnTo>
                  <a:lnTo>
                    <a:pt x="4188" y="67054"/>
                  </a:lnTo>
                  <a:lnTo>
                    <a:pt x="29564" y="67054"/>
                  </a:lnTo>
                  <a:lnTo>
                    <a:pt x="29564" y="212592"/>
                  </a:lnTo>
                  <a:close/>
                </a:path>
              </a:pathLst>
            </a:custGeom>
            <a:solidFill>
              <a:srgbClr val="595959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99" name="object 199" descr="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8793961" y="7876977"/>
              <a:ext cx="129839" cy="148840"/>
            </a:xfrm>
            <a:prstGeom prst="rect">
              <a:avLst/>
            </a:prstGeom>
          </p:spPr>
        </p:pic>
        <p:pic>
          <p:nvPicPr>
            <p:cNvPr id="200" name="object 200" descr="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8963713" y="7873421"/>
              <a:ext cx="213606" cy="148840"/>
            </a:xfrm>
            <a:prstGeom prst="rect">
              <a:avLst/>
            </a:prstGeom>
          </p:spPr>
        </p:pic>
      </p:grpSp>
      <p:pic>
        <p:nvPicPr>
          <p:cNvPr id="201" name="object 201" descr=""/>
          <p:cNvPicPr/>
          <p:nvPr/>
        </p:nvPicPr>
        <p:blipFill>
          <a:blip r:embed="rId37" cstate="print"/>
          <a:stretch>
            <a:fillRect/>
          </a:stretch>
        </p:blipFill>
        <p:spPr>
          <a:xfrm>
            <a:off x="9284757" y="7810685"/>
            <a:ext cx="187736" cy="216910"/>
          </a:xfrm>
          <a:prstGeom prst="rect">
            <a:avLst/>
          </a:prstGeom>
        </p:spPr>
      </p:pic>
      <p:sp>
        <p:nvSpPr>
          <p:cNvPr id="202" name="object 202" descr=""/>
          <p:cNvSpPr/>
          <p:nvPr/>
        </p:nvSpPr>
        <p:spPr>
          <a:xfrm>
            <a:off x="9512897" y="7818729"/>
            <a:ext cx="269875" cy="229235"/>
          </a:xfrm>
          <a:custGeom>
            <a:avLst/>
            <a:gdLst/>
            <a:ahLst/>
            <a:cxnLst/>
            <a:rect l="l" t="t" r="r" b="b"/>
            <a:pathLst>
              <a:path w="269875" h="229234">
                <a:moveTo>
                  <a:pt x="196113" y="0"/>
                </a:moveTo>
                <a:lnTo>
                  <a:pt x="12801" y="0"/>
                </a:lnTo>
                <a:lnTo>
                  <a:pt x="12801" y="23215"/>
                </a:lnTo>
                <a:lnTo>
                  <a:pt x="170738" y="23215"/>
                </a:lnTo>
                <a:lnTo>
                  <a:pt x="170738" y="143116"/>
                </a:lnTo>
                <a:lnTo>
                  <a:pt x="196113" y="143116"/>
                </a:lnTo>
                <a:lnTo>
                  <a:pt x="196113" y="23215"/>
                </a:lnTo>
                <a:lnTo>
                  <a:pt x="196113" y="0"/>
                </a:lnTo>
                <a:close/>
              </a:path>
              <a:path w="269875" h="229234">
                <a:moveTo>
                  <a:pt x="210159" y="174840"/>
                </a:moveTo>
                <a:lnTo>
                  <a:pt x="103479" y="174840"/>
                </a:lnTo>
                <a:lnTo>
                  <a:pt x="103479" y="78066"/>
                </a:lnTo>
                <a:lnTo>
                  <a:pt x="78346" y="78066"/>
                </a:lnTo>
                <a:lnTo>
                  <a:pt x="78346" y="174840"/>
                </a:lnTo>
                <a:lnTo>
                  <a:pt x="0" y="174840"/>
                </a:lnTo>
                <a:lnTo>
                  <a:pt x="0" y="198462"/>
                </a:lnTo>
                <a:lnTo>
                  <a:pt x="210159" y="198462"/>
                </a:lnTo>
                <a:lnTo>
                  <a:pt x="210159" y="174840"/>
                </a:lnTo>
                <a:close/>
              </a:path>
              <a:path w="269875" h="229234">
                <a:moveTo>
                  <a:pt x="269532" y="171792"/>
                </a:moveTo>
                <a:lnTo>
                  <a:pt x="244894" y="171792"/>
                </a:lnTo>
                <a:lnTo>
                  <a:pt x="237007" y="229196"/>
                </a:lnTo>
                <a:lnTo>
                  <a:pt x="257213" y="229196"/>
                </a:lnTo>
                <a:lnTo>
                  <a:pt x="269532" y="171792"/>
                </a:lnTo>
                <a:close/>
              </a:path>
            </a:pathLst>
          </a:custGeom>
          <a:solidFill>
            <a:srgbClr val="595959">
              <a:alpha val="7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03" name="object 203" descr=""/>
          <p:cNvSpPr/>
          <p:nvPr/>
        </p:nvSpPr>
        <p:spPr>
          <a:xfrm>
            <a:off x="9878314" y="7813230"/>
            <a:ext cx="447675" cy="212090"/>
          </a:xfrm>
          <a:custGeom>
            <a:avLst/>
            <a:gdLst/>
            <a:ahLst/>
            <a:cxnLst/>
            <a:rect l="l" t="t" r="r" b="b"/>
            <a:pathLst>
              <a:path w="447675" h="212090">
                <a:moveTo>
                  <a:pt x="199313" y="189877"/>
                </a:moveTo>
                <a:lnTo>
                  <a:pt x="39408" y="189877"/>
                </a:lnTo>
                <a:lnTo>
                  <a:pt x="39408" y="153771"/>
                </a:lnTo>
                <a:lnTo>
                  <a:pt x="14528" y="153771"/>
                </a:lnTo>
                <a:lnTo>
                  <a:pt x="14528" y="189877"/>
                </a:lnTo>
                <a:lnTo>
                  <a:pt x="14528" y="211797"/>
                </a:lnTo>
                <a:lnTo>
                  <a:pt x="199313" y="211797"/>
                </a:lnTo>
                <a:lnTo>
                  <a:pt x="199313" y="189877"/>
                </a:lnTo>
                <a:close/>
              </a:path>
              <a:path w="447675" h="212090">
                <a:moveTo>
                  <a:pt x="210146" y="116840"/>
                </a:moveTo>
                <a:lnTo>
                  <a:pt x="117271" y="116840"/>
                </a:lnTo>
                <a:lnTo>
                  <a:pt x="117271" y="91694"/>
                </a:lnTo>
                <a:lnTo>
                  <a:pt x="197827" y="91694"/>
                </a:lnTo>
                <a:lnTo>
                  <a:pt x="197827" y="71120"/>
                </a:lnTo>
                <a:lnTo>
                  <a:pt x="160629" y="71120"/>
                </a:lnTo>
                <a:lnTo>
                  <a:pt x="160629" y="20574"/>
                </a:lnTo>
                <a:lnTo>
                  <a:pt x="195618" y="20574"/>
                </a:lnTo>
                <a:lnTo>
                  <a:pt x="195618" y="0"/>
                </a:lnTo>
                <a:lnTo>
                  <a:pt x="136232" y="0"/>
                </a:lnTo>
                <a:lnTo>
                  <a:pt x="136232" y="20574"/>
                </a:lnTo>
                <a:lnTo>
                  <a:pt x="136232" y="71120"/>
                </a:lnTo>
                <a:lnTo>
                  <a:pt x="73660" y="71120"/>
                </a:lnTo>
                <a:lnTo>
                  <a:pt x="73660" y="20574"/>
                </a:lnTo>
                <a:lnTo>
                  <a:pt x="136232" y="20574"/>
                </a:lnTo>
                <a:lnTo>
                  <a:pt x="136232" y="0"/>
                </a:lnTo>
                <a:lnTo>
                  <a:pt x="14287" y="0"/>
                </a:lnTo>
                <a:lnTo>
                  <a:pt x="14287" y="20574"/>
                </a:lnTo>
                <a:lnTo>
                  <a:pt x="49263" y="20574"/>
                </a:lnTo>
                <a:lnTo>
                  <a:pt x="49263" y="71120"/>
                </a:lnTo>
                <a:lnTo>
                  <a:pt x="12065" y="71120"/>
                </a:lnTo>
                <a:lnTo>
                  <a:pt x="12065" y="91694"/>
                </a:lnTo>
                <a:lnTo>
                  <a:pt x="92633" y="91694"/>
                </a:lnTo>
                <a:lnTo>
                  <a:pt x="92633" y="116840"/>
                </a:lnTo>
                <a:lnTo>
                  <a:pt x="0" y="116840"/>
                </a:lnTo>
                <a:lnTo>
                  <a:pt x="0" y="137922"/>
                </a:lnTo>
                <a:lnTo>
                  <a:pt x="210146" y="137922"/>
                </a:lnTo>
                <a:lnTo>
                  <a:pt x="210146" y="116840"/>
                </a:lnTo>
                <a:close/>
              </a:path>
              <a:path w="447675" h="212090">
                <a:moveTo>
                  <a:pt x="436575" y="121539"/>
                </a:moveTo>
                <a:lnTo>
                  <a:pt x="275437" y="121539"/>
                </a:lnTo>
                <a:lnTo>
                  <a:pt x="275437" y="85445"/>
                </a:lnTo>
                <a:lnTo>
                  <a:pt x="430657" y="85445"/>
                </a:lnTo>
                <a:lnTo>
                  <a:pt x="430657" y="63525"/>
                </a:lnTo>
                <a:lnTo>
                  <a:pt x="275437" y="63525"/>
                </a:lnTo>
                <a:lnTo>
                  <a:pt x="275437" y="27419"/>
                </a:lnTo>
                <a:lnTo>
                  <a:pt x="433362" y="27419"/>
                </a:lnTo>
                <a:lnTo>
                  <a:pt x="433362" y="5499"/>
                </a:lnTo>
                <a:lnTo>
                  <a:pt x="251053" y="5499"/>
                </a:lnTo>
                <a:lnTo>
                  <a:pt x="251053" y="27419"/>
                </a:lnTo>
                <a:lnTo>
                  <a:pt x="251053" y="63525"/>
                </a:lnTo>
                <a:lnTo>
                  <a:pt x="251053" y="85445"/>
                </a:lnTo>
                <a:lnTo>
                  <a:pt x="251053" y="121539"/>
                </a:lnTo>
                <a:lnTo>
                  <a:pt x="251053" y="143459"/>
                </a:lnTo>
                <a:lnTo>
                  <a:pt x="436575" y="143459"/>
                </a:lnTo>
                <a:lnTo>
                  <a:pt x="436575" y="121539"/>
                </a:lnTo>
                <a:close/>
              </a:path>
              <a:path w="447675" h="212090">
                <a:moveTo>
                  <a:pt x="447167" y="180848"/>
                </a:moveTo>
                <a:lnTo>
                  <a:pt x="237007" y="180848"/>
                </a:lnTo>
                <a:lnTo>
                  <a:pt x="237007" y="203962"/>
                </a:lnTo>
                <a:lnTo>
                  <a:pt x="447167" y="203962"/>
                </a:lnTo>
                <a:lnTo>
                  <a:pt x="447167" y="180848"/>
                </a:lnTo>
                <a:close/>
              </a:path>
            </a:pathLst>
          </a:custGeom>
          <a:solidFill>
            <a:srgbClr val="595959">
              <a:alpha val="79998"/>
            </a:srgbClr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204" name="object 204" descr=""/>
          <p:cNvGrpSpPr/>
          <p:nvPr/>
        </p:nvGrpSpPr>
        <p:grpSpPr>
          <a:xfrm>
            <a:off x="10421268" y="7810685"/>
            <a:ext cx="433705" cy="217170"/>
            <a:chOff x="10421268" y="7810685"/>
            <a:chExt cx="433705" cy="217170"/>
          </a:xfrm>
        </p:grpSpPr>
        <p:sp>
          <p:nvSpPr>
            <p:cNvPr id="205" name="object 205" descr=""/>
            <p:cNvSpPr/>
            <p:nvPr/>
          </p:nvSpPr>
          <p:spPr>
            <a:xfrm>
              <a:off x="10421264" y="7818729"/>
              <a:ext cx="210185" cy="198755"/>
            </a:xfrm>
            <a:custGeom>
              <a:avLst/>
              <a:gdLst/>
              <a:ahLst/>
              <a:cxnLst/>
              <a:rect l="l" t="t" r="r" b="b"/>
              <a:pathLst>
                <a:path w="210184" h="198754">
                  <a:moveTo>
                    <a:pt x="194627" y="0"/>
                  </a:moveTo>
                  <a:lnTo>
                    <a:pt x="13550" y="0"/>
                  </a:lnTo>
                  <a:lnTo>
                    <a:pt x="13550" y="23215"/>
                  </a:lnTo>
                  <a:lnTo>
                    <a:pt x="169989" y="23215"/>
                  </a:lnTo>
                  <a:lnTo>
                    <a:pt x="169989" y="79946"/>
                  </a:lnTo>
                  <a:lnTo>
                    <a:pt x="13550" y="79946"/>
                  </a:lnTo>
                  <a:lnTo>
                    <a:pt x="13550" y="103149"/>
                  </a:lnTo>
                  <a:lnTo>
                    <a:pt x="169989" y="103149"/>
                  </a:lnTo>
                  <a:lnTo>
                    <a:pt x="169989" y="154724"/>
                  </a:lnTo>
                  <a:lnTo>
                    <a:pt x="194627" y="154724"/>
                  </a:lnTo>
                  <a:lnTo>
                    <a:pt x="194627" y="103149"/>
                  </a:lnTo>
                  <a:lnTo>
                    <a:pt x="194627" y="79946"/>
                  </a:lnTo>
                  <a:lnTo>
                    <a:pt x="194627" y="23215"/>
                  </a:lnTo>
                  <a:lnTo>
                    <a:pt x="194627" y="0"/>
                  </a:lnTo>
                  <a:close/>
                </a:path>
                <a:path w="210184" h="198754">
                  <a:moveTo>
                    <a:pt x="210159" y="174840"/>
                  </a:moveTo>
                  <a:lnTo>
                    <a:pt x="0" y="174840"/>
                  </a:lnTo>
                  <a:lnTo>
                    <a:pt x="0" y="198462"/>
                  </a:lnTo>
                  <a:lnTo>
                    <a:pt x="210159" y="198462"/>
                  </a:lnTo>
                  <a:lnTo>
                    <a:pt x="210159" y="174840"/>
                  </a:lnTo>
                  <a:close/>
                </a:path>
              </a:pathLst>
            </a:custGeom>
            <a:solidFill>
              <a:srgbClr val="595959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06" name="object 206" descr=""/>
            <p:cNvPicPr/>
            <p:nvPr/>
          </p:nvPicPr>
          <p:blipFill>
            <a:blip r:embed="rId77" cstate="print"/>
            <a:stretch>
              <a:fillRect/>
            </a:stretch>
          </p:blipFill>
          <p:spPr>
            <a:xfrm>
              <a:off x="10668135" y="7810685"/>
              <a:ext cx="186504" cy="216910"/>
            </a:xfrm>
            <a:prstGeom prst="rect">
              <a:avLst/>
            </a:prstGeom>
          </p:spPr>
        </p:pic>
      </p:grpSp>
      <p:sp>
        <p:nvSpPr>
          <p:cNvPr id="207" name="object 207" descr=""/>
          <p:cNvSpPr/>
          <p:nvPr/>
        </p:nvSpPr>
        <p:spPr>
          <a:xfrm>
            <a:off x="10895279" y="7810995"/>
            <a:ext cx="210185" cy="214629"/>
          </a:xfrm>
          <a:custGeom>
            <a:avLst/>
            <a:gdLst/>
            <a:ahLst/>
            <a:cxnLst/>
            <a:rect l="l" t="t" r="r" b="b"/>
            <a:pathLst>
              <a:path w="210184" h="214629">
                <a:moveTo>
                  <a:pt x="197104" y="61887"/>
                </a:moveTo>
                <a:lnTo>
                  <a:pt x="39674" y="61887"/>
                </a:lnTo>
                <a:lnTo>
                  <a:pt x="39674" y="0"/>
                </a:lnTo>
                <a:lnTo>
                  <a:pt x="15036" y="0"/>
                </a:lnTo>
                <a:lnTo>
                  <a:pt x="15036" y="61887"/>
                </a:lnTo>
                <a:lnTo>
                  <a:pt x="15036" y="83807"/>
                </a:lnTo>
                <a:lnTo>
                  <a:pt x="197104" y="83807"/>
                </a:lnTo>
                <a:lnTo>
                  <a:pt x="197104" y="61887"/>
                </a:lnTo>
                <a:close/>
              </a:path>
              <a:path w="210184" h="214629">
                <a:moveTo>
                  <a:pt x="199326" y="192112"/>
                </a:moveTo>
                <a:lnTo>
                  <a:pt x="39420" y="192112"/>
                </a:lnTo>
                <a:lnTo>
                  <a:pt x="39420" y="149567"/>
                </a:lnTo>
                <a:lnTo>
                  <a:pt x="14541" y="149567"/>
                </a:lnTo>
                <a:lnTo>
                  <a:pt x="14541" y="192112"/>
                </a:lnTo>
                <a:lnTo>
                  <a:pt x="14541" y="214033"/>
                </a:lnTo>
                <a:lnTo>
                  <a:pt x="199326" y="214033"/>
                </a:lnTo>
                <a:lnTo>
                  <a:pt x="199326" y="192112"/>
                </a:lnTo>
                <a:close/>
              </a:path>
              <a:path w="210184" h="214629">
                <a:moveTo>
                  <a:pt x="210159" y="107645"/>
                </a:moveTo>
                <a:lnTo>
                  <a:pt x="0" y="107645"/>
                </a:lnTo>
                <a:lnTo>
                  <a:pt x="0" y="129997"/>
                </a:lnTo>
                <a:lnTo>
                  <a:pt x="210159" y="129997"/>
                </a:lnTo>
                <a:lnTo>
                  <a:pt x="210159" y="107645"/>
                </a:lnTo>
                <a:close/>
              </a:path>
            </a:pathLst>
          </a:custGeom>
          <a:solidFill>
            <a:srgbClr val="595959">
              <a:alpha val="79998"/>
            </a:srgbClr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208" name="object 208" descr=""/>
          <p:cNvGrpSpPr/>
          <p:nvPr/>
        </p:nvGrpSpPr>
        <p:grpSpPr>
          <a:xfrm>
            <a:off x="6823357" y="8182337"/>
            <a:ext cx="594360" cy="270510"/>
            <a:chOff x="6823357" y="8182337"/>
            <a:chExt cx="594360" cy="270510"/>
          </a:xfrm>
        </p:grpSpPr>
        <p:pic>
          <p:nvPicPr>
            <p:cNvPr id="209" name="object 209" descr="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6823357" y="8182337"/>
              <a:ext cx="139447" cy="208274"/>
            </a:xfrm>
            <a:prstGeom prst="rect">
              <a:avLst/>
            </a:prstGeom>
          </p:spPr>
        </p:pic>
        <p:pic>
          <p:nvPicPr>
            <p:cNvPr id="210" name="object 210" descr="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6987688" y="8182337"/>
              <a:ext cx="145606" cy="212846"/>
            </a:xfrm>
            <a:prstGeom prst="rect">
              <a:avLst/>
            </a:prstGeom>
          </p:spPr>
        </p:pic>
        <p:pic>
          <p:nvPicPr>
            <p:cNvPr id="211" name="object 211" descr=""/>
            <p:cNvPicPr/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7165816" y="8201661"/>
              <a:ext cx="251547" cy="250671"/>
            </a:xfrm>
            <a:prstGeom prst="rect">
              <a:avLst/>
            </a:prstGeom>
          </p:spPr>
        </p:pic>
      </p:grpSp>
      <p:pic>
        <p:nvPicPr>
          <p:cNvPr id="212" name="object 212" descr="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7508807" y="8179035"/>
            <a:ext cx="193403" cy="214116"/>
          </a:xfrm>
          <a:prstGeom prst="rect">
            <a:avLst/>
          </a:prstGeom>
        </p:spPr>
      </p:pic>
      <p:pic>
        <p:nvPicPr>
          <p:cNvPr id="213" name="object 213" descr=""/>
          <p:cNvPicPr/>
          <p:nvPr/>
        </p:nvPicPr>
        <p:blipFill>
          <a:blip r:embed="rId70" cstate="print"/>
          <a:stretch>
            <a:fillRect/>
          </a:stretch>
        </p:blipFill>
        <p:spPr>
          <a:xfrm>
            <a:off x="7754935" y="8179035"/>
            <a:ext cx="184287" cy="217164"/>
          </a:xfrm>
          <a:prstGeom prst="rect">
            <a:avLst/>
          </a:prstGeom>
        </p:spPr>
      </p:pic>
      <p:pic>
        <p:nvPicPr>
          <p:cNvPr id="214" name="object 214" descr=""/>
          <p:cNvPicPr/>
          <p:nvPr/>
        </p:nvPicPr>
        <p:blipFill>
          <a:blip r:embed="rId44" cstate="print"/>
          <a:stretch>
            <a:fillRect/>
          </a:stretch>
        </p:blipFill>
        <p:spPr>
          <a:xfrm>
            <a:off x="7989729" y="8179035"/>
            <a:ext cx="262634" cy="216910"/>
          </a:xfrm>
          <a:prstGeom prst="rect">
            <a:avLst/>
          </a:prstGeom>
        </p:spPr>
      </p:pic>
      <p:grpSp>
        <p:nvGrpSpPr>
          <p:cNvPr id="215" name="object 215" descr=""/>
          <p:cNvGrpSpPr/>
          <p:nvPr/>
        </p:nvGrpSpPr>
        <p:grpSpPr>
          <a:xfrm>
            <a:off x="8345237" y="8175987"/>
            <a:ext cx="688340" cy="220345"/>
            <a:chOff x="8345237" y="8175987"/>
            <a:chExt cx="688340" cy="220345"/>
          </a:xfrm>
        </p:grpSpPr>
        <p:pic>
          <p:nvPicPr>
            <p:cNvPr id="216" name="object 216" descr=""/>
            <p:cNvPicPr/>
            <p:nvPr/>
          </p:nvPicPr>
          <p:blipFill>
            <a:blip r:embed="rId78" cstate="print"/>
            <a:stretch>
              <a:fillRect/>
            </a:stretch>
          </p:blipFill>
          <p:spPr>
            <a:xfrm>
              <a:off x="8345237" y="8175987"/>
              <a:ext cx="208432" cy="219958"/>
            </a:xfrm>
            <a:prstGeom prst="rect">
              <a:avLst/>
            </a:prstGeom>
          </p:spPr>
        </p:pic>
        <p:pic>
          <p:nvPicPr>
            <p:cNvPr id="217" name="object 217" descr="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8591364" y="8177765"/>
              <a:ext cx="441748" cy="215640"/>
            </a:xfrm>
            <a:prstGeom prst="rect">
              <a:avLst/>
            </a:prstGeom>
          </p:spPr>
        </p:pic>
      </p:grpSp>
      <p:grpSp>
        <p:nvGrpSpPr>
          <p:cNvPr id="218" name="object 218" descr=""/>
          <p:cNvGrpSpPr/>
          <p:nvPr/>
        </p:nvGrpSpPr>
        <p:grpSpPr>
          <a:xfrm>
            <a:off x="9125824" y="8182337"/>
            <a:ext cx="368935" cy="234315"/>
            <a:chOff x="9125824" y="8182337"/>
            <a:chExt cx="368935" cy="234315"/>
          </a:xfrm>
        </p:grpSpPr>
        <p:pic>
          <p:nvPicPr>
            <p:cNvPr id="219" name="object 219" descr=""/>
            <p:cNvPicPr/>
            <p:nvPr/>
          </p:nvPicPr>
          <p:blipFill>
            <a:blip r:embed="rId79" cstate="print"/>
            <a:stretch>
              <a:fillRect/>
            </a:stretch>
          </p:blipFill>
          <p:spPr>
            <a:xfrm>
              <a:off x="9125824" y="8182337"/>
              <a:ext cx="139447" cy="212846"/>
            </a:xfrm>
            <a:prstGeom prst="rect">
              <a:avLst/>
            </a:prstGeom>
          </p:spPr>
        </p:pic>
        <p:pic>
          <p:nvPicPr>
            <p:cNvPr id="220" name="object 220" descr="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9289909" y="8182337"/>
              <a:ext cx="145606" cy="212846"/>
            </a:xfrm>
            <a:prstGeom prst="rect">
              <a:avLst/>
            </a:prstGeom>
          </p:spPr>
        </p:pic>
        <p:sp>
          <p:nvSpPr>
            <p:cNvPr id="221" name="object 221" descr=""/>
            <p:cNvSpPr/>
            <p:nvPr/>
          </p:nvSpPr>
          <p:spPr>
            <a:xfrm>
              <a:off x="9461631" y="8358863"/>
              <a:ext cx="33020" cy="57785"/>
            </a:xfrm>
            <a:custGeom>
              <a:avLst/>
              <a:gdLst/>
              <a:ahLst/>
              <a:cxnLst/>
              <a:rect l="l" t="t" r="r" b="b"/>
              <a:pathLst>
                <a:path w="33020" h="57784">
                  <a:moveTo>
                    <a:pt x="20202" y="57402"/>
                  </a:moveTo>
                  <a:lnTo>
                    <a:pt x="0" y="57402"/>
                  </a:lnTo>
                  <a:lnTo>
                    <a:pt x="7883" y="0"/>
                  </a:lnTo>
                  <a:lnTo>
                    <a:pt x="32521" y="0"/>
                  </a:lnTo>
                  <a:lnTo>
                    <a:pt x="20202" y="57402"/>
                  </a:lnTo>
                  <a:close/>
                </a:path>
              </a:pathLst>
            </a:custGeom>
            <a:solidFill>
              <a:srgbClr val="595959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22" name="object 222" descr=""/>
          <p:cNvGrpSpPr/>
          <p:nvPr/>
        </p:nvGrpSpPr>
        <p:grpSpPr>
          <a:xfrm>
            <a:off x="9593126" y="8177765"/>
            <a:ext cx="681355" cy="218440"/>
            <a:chOff x="9593126" y="8177765"/>
            <a:chExt cx="681355" cy="218440"/>
          </a:xfrm>
        </p:grpSpPr>
        <p:pic>
          <p:nvPicPr>
            <p:cNvPr id="223" name="object 223" descr="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9593126" y="8179035"/>
              <a:ext cx="433864" cy="216910"/>
            </a:xfrm>
            <a:prstGeom prst="rect">
              <a:avLst/>
            </a:prstGeom>
          </p:spPr>
        </p:pic>
        <p:pic>
          <p:nvPicPr>
            <p:cNvPr id="224" name="object 224" descr="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10064193" y="8177765"/>
              <a:ext cx="210156" cy="215640"/>
            </a:xfrm>
            <a:prstGeom prst="rect">
              <a:avLst/>
            </a:prstGeom>
          </p:spPr>
        </p:pic>
      </p:grpSp>
      <p:grpSp>
        <p:nvGrpSpPr>
          <p:cNvPr id="225" name="object 225" descr=""/>
          <p:cNvGrpSpPr/>
          <p:nvPr/>
        </p:nvGrpSpPr>
        <p:grpSpPr>
          <a:xfrm>
            <a:off x="10363858" y="8181829"/>
            <a:ext cx="534035" cy="213995"/>
            <a:chOff x="10363858" y="8181829"/>
            <a:chExt cx="534035" cy="213995"/>
          </a:xfrm>
        </p:grpSpPr>
        <p:pic>
          <p:nvPicPr>
            <p:cNvPr id="226" name="object 226" descr=""/>
            <p:cNvPicPr/>
            <p:nvPr/>
          </p:nvPicPr>
          <p:blipFill>
            <a:blip r:embed="rId80" cstate="print"/>
            <a:stretch>
              <a:fillRect/>
            </a:stretch>
          </p:blipFill>
          <p:spPr>
            <a:xfrm>
              <a:off x="10363858" y="8182337"/>
              <a:ext cx="297126" cy="208274"/>
            </a:xfrm>
            <a:prstGeom prst="rect">
              <a:avLst/>
            </a:prstGeom>
          </p:spPr>
        </p:pic>
        <p:pic>
          <p:nvPicPr>
            <p:cNvPr id="227" name="object 227" descr=""/>
            <p:cNvPicPr/>
            <p:nvPr/>
          </p:nvPicPr>
          <p:blipFill>
            <a:blip r:embed="rId74" cstate="print"/>
            <a:stretch>
              <a:fillRect/>
            </a:stretch>
          </p:blipFill>
          <p:spPr>
            <a:xfrm>
              <a:off x="10680695" y="8181829"/>
              <a:ext cx="217055" cy="213862"/>
            </a:xfrm>
            <a:prstGeom prst="rect">
              <a:avLst/>
            </a:prstGeom>
          </p:spPr>
        </p:pic>
      </p:grpSp>
      <p:pic>
        <p:nvPicPr>
          <p:cNvPr id="228" name="object 228" descr="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10994749" y="8179035"/>
            <a:ext cx="193403" cy="214116"/>
          </a:xfrm>
          <a:prstGeom prst="rect">
            <a:avLst/>
          </a:prstGeom>
        </p:spPr>
      </p:pic>
      <p:pic>
        <p:nvPicPr>
          <p:cNvPr id="229" name="object 229" descr=""/>
          <p:cNvPicPr/>
          <p:nvPr/>
        </p:nvPicPr>
        <p:blipFill>
          <a:blip r:embed="rId70" cstate="print"/>
          <a:stretch>
            <a:fillRect/>
          </a:stretch>
        </p:blipFill>
        <p:spPr>
          <a:xfrm>
            <a:off x="11240876" y="8179035"/>
            <a:ext cx="184287" cy="217164"/>
          </a:xfrm>
          <a:prstGeom prst="rect">
            <a:avLst/>
          </a:prstGeom>
        </p:spPr>
      </p:pic>
      <p:pic>
        <p:nvPicPr>
          <p:cNvPr id="230" name="object 230" descr=""/>
          <p:cNvPicPr/>
          <p:nvPr/>
        </p:nvPicPr>
        <p:blipFill>
          <a:blip r:embed="rId53" cstate="print"/>
          <a:stretch>
            <a:fillRect/>
          </a:stretch>
        </p:blipFill>
        <p:spPr>
          <a:xfrm>
            <a:off x="6836907" y="8547386"/>
            <a:ext cx="262634" cy="216910"/>
          </a:xfrm>
          <a:prstGeom prst="rect">
            <a:avLst/>
          </a:prstGeom>
        </p:spPr>
      </p:pic>
      <p:sp>
        <p:nvSpPr>
          <p:cNvPr id="231" name="object 231" descr=""/>
          <p:cNvSpPr/>
          <p:nvPr/>
        </p:nvSpPr>
        <p:spPr>
          <a:xfrm>
            <a:off x="13266945" y="7664685"/>
            <a:ext cx="66040" cy="57150"/>
          </a:xfrm>
          <a:custGeom>
            <a:avLst/>
            <a:gdLst/>
            <a:ahLst/>
            <a:cxnLst/>
            <a:rect l="l" t="t" r="r" b="b"/>
            <a:pathLst>
              <a:path w="66040" h="57150">
                <a:moveTo>
                  <a:pt x="21434" y="56640"/>
                </a:moveTo>
                <a:lnTo>
                  <a:pt x="2463" y="56640"/>
                </a:lnTo>
                <a:lnTo>
                  <a:pt x="0" y="0"/>
                </a:lnTo>
                <a:lnTo>
                  <a:pt x="23898" y="0"/>
                </a:lnTo>
                <a:lnTo>
                  <a:pt x="21434" y="56640"/>
                </a:lnTo>
                <a:close/>
              </a:path>
              <a:path w="66040" h="57150">
                <a:moveTo>
                  <a:pt x="63318" y="56640"/>
                </a:moveTo>
                <a:lnTo>
                  <a:pt x="44347" y="56640"/>
                </a:lnTo>
                <a:lnTo>
                  <a:pt x="41883" y="0"/>
                </a:lnTo>
                <a:lnTo>
                  <a:pt x="65781" y="0"/>
                </a:lnTo>
                <a:lnTo>
                  <a:pt x="63318" y="5664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32" name="object 232" descr=""/>
          <p:cNvPicPr/>
          <p:nvPr/>
        </p:nvPicPr>
        <p:blipFill>
          <a:blip r:embed="rId81" cstate="print"/>
          <a:stretch>
            <a:fillRect/>
          </a:stretch>
        </p:blipFill>
        <p:spPr>
          <a:xfrm>
            <a:off x="13437837" y="7664685"/>
            <a:ext cx="187736" cy="216910"/>
          </a:xfrm>
          <a:prstGeom prst="rect">
            <a:avLst/>
          </a:prstGeom>
        </p:spPr>
      </p:pic>
      <p:sp>
        <p:nvSpPr>
          <p:cNvPr id="233" name="object 233" descr=""/>
          <p:cNvSpPr/>
          <p:nvPr/>
        </p:nvSpPr>
        <p:spPr>
          <a:xfrm>
            <a:off x="13678041" y="7664691"/>
            <a:ext cx="184785" cy="217170"/>
          </a:xfrm>
          <a:custGeom>
            <a:avLst/>
            <a:gdLst/>
            <a:ahLst/>
            <a:cxnLst/>
            <a:rect l="l" t="t" r="r" b="b"/>
            <a:pathLst>
              <a:path w="184784" h="217170">
                <a:moveTo>
                  <a:pt x="119253" y="31496"/>
                </a:moveTo>
                <a:lnTo>
                  <a:pt x="94856" y="31496"/>
                </a:lnTo>
                <a:lnTo>
                  <a:pt x="94856" y="180340"/>
                </a:lnTo>
                <a:lnTo>
                  <a:pt x="119253" y="180340"/>
                </a:lnTo>
                <a:lnTo>
                  <a:pt x="119253" y="31496"/>
                </a:lnTo>
                <a:close/>
              </a:path>
              <a:path w="184784" h="217170">
                <a:moveTo>
                  <a:pt x="119253" y="7772"/>
                </a:moveTo>
                <a:lnTo>
                  <a:pt x="0" y="7772"/>
                </a:lnTo>
                <a:lnTo>
                  <a:pt x="0" y="30975"/>
                </a:lnTo>
                <a:lnTo>
                  <a:pt x="0" y="180543"/>
                </a:lnTo>
                <a:lnTo>
                  <a:pt x="0" y="203746"/>
                </a:lnTo>
                <a:lnTo>
                  <a:pt x="119253" y="203746"/>
                </a:lnTo>
                <a:lnTo>
                  <a:pt x="119253" y="180543"/>
                </a:lnTo>
                <a:lnTo>
                  <a:pt x="24396" y="180543"/>
                </a:lnTo>
                <a:lnTo>
                  <a:pt x="24396" y="30975"/>
                </a:lnTo>
                <a:lnTo>
                  <a:pt x="119253" y="30975"/>
                </a:lnTo>
                <a:lnTo>
                  <a:pt x="119253" y="7772"/>
                </a:lnTo>
                <a:close/>
              </a:path>
              <a:path w="184784" h="217170">
                <a:moveTo>
                  <a:pt x="184289" y="0"/>
                </a:moveTo>
                <a:lnTo>
                  <a:pt x="159905" y="0"/>
                </a:lnTo>
                <a:lnTo>
                  <a:pt x="159905" y="216916"/>
                </a:lnTo>
                <a:lnTo>
                  <a:pt x="184289" y="216916"/>
                </a:lnTo>
                <a:lnTo>
                  <a:pt x="18428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234" name="object 234" descr=""/>
          <p:cNvGrpSpPr/>
          <p:nvPr/>
        </p:nvGrpSpPr>
        <p:grpSpPr>
          <a:xfrm>
            <a:off x="13907672" y="7664685"/>
            <a:ext cx="452755" cy="217170"/>
            <a:chOff x="13907672" y="7664685"/>
            <a:chExt cx="452755" cy="217170"/>
          </a:xfrm>
        </p:grpSpPr>
        <p:pic>
          <p:nvPicPr>
            <p:cNvPr id="235" name="object 235" descr=""/>
            <p:cNvPicPr/>
            <p:nvPr/>
          </p:nvPicPr>
          <p:blipFill>
            <a:blip r:embed="rId82" cstate="print"/>
            <a:stretch>
              <a:fillRect/>
            </a:stretch>
          </p:blipFill>
          <p:spPr>
            <a:xfrm>
              <a:off x="13907672" y="7664685"/>
              <a:ext cx="191678" cy="216910"/>
            </a:xfrm>
            <a:prstGeom prst="rect">
              <a:avLst/>
            </a:prstGeom>
          </p:spPr>
        </p:pic>
        <p:pic>
          <p:nvPicPr>
            <p:cNvPr id="236" name="object 236" descr=""/>
            <p:cNvPicPr/>
            <p:nvPr/>
          </p:nvPicPr>
          <p:blipFill>
            <a:blip r:embed="rId83" cstate="print"/>
            <a:stretch>
              <a:fillRect/>
            </a:stretch>
          </p:blipFill>
          <p:spPr>
            <a:xfrm>
              <a:off x="14140002" y="7664685"/>
              <a:ext cx="220011" cy="216910"/>
            </a:xfrm>
            <a:prstGeom prst="rect">
              <a:avLst/>
            </a:prstGeom>
          </p:spPr>
        </p:pic>
      </p:grpSp>
      <p:grpSp>
        <p:nvGrpSpPr>
          <p:cNvPr id="237" name="object 237" descr=""/>
          <p:cNvGrpSpPr/>
          <p:nvPr/>
        </p:nvGrpSpPr>
        <p:grpSpPr>
          <a:xfrm>
            <a:off x="14445710" y="7664685"/>
            <a:ext cx="676910" cy="214629"/>
            <a:chOff x="14445710" y="7664685"/>
            <a:chExt cx="676910" cy="214629"/>
          </a:xfrm>
        </p:grpSpPr>
        <p:pic>
          <p:nvPicPr>
            <p:cNvPr id="238" name="object 238" descr=""/>
            <p:cNvPicPr/>
            <p:nvPr/>
          </p:nvPicPr>
          <p:blipFill>
            <a:blip r:embed="rId84" cstate="print"/>
            <a:stretch>
              <a:fillRect/>
            </a:stretch>
          </p:blipFill>
          <p:spPr>
            <a:xfrm>
              <a:off x="14445710" y="7664685"/>
              <a:ext cx="220011" cy="214116"/>
            </a:xfrm>
            <a:prstGeom prst="rect">
              <a:avLst/>
            </a:prstGeom>
          </p:spPr>
        </p:pic>
        <p:pic>
          <p:nvPicPr>
            <p:cNvPr id="239" name="object 239" descr=""/>
            <p:cNvPicPr/>
            <p:nvPr/>
          </p:nvPicPr>
          <p:blipFill>
            <a:blip r:embed="rId85" cstate="print"/>
            <a:stretch>
              <a:fillRect/>
            </a:stretch>
          </p:blipFill>
          <p:spPr>
            <a:xfrm>
              <a:off x="14690852" y="7664685"/>
              <a:ext cx="194388" cy="214116"/>
            </a:xfrm>
            <a:prstGeom prst="rect">
              <a:avLst/>
            </a:prstGeom>
          </p:spPr>
        </p:pic>
        <p:pic>
          <p:nvPicPr>
            <p:cNvPr id="240" name="object 240" descr=""/>
            <p:cNvPicPr/>
            <p:nvPr/>
          </p:nvPicPr>
          <p:blipFill>
            <a:blip r:embed="rId86" cstate="print"/>
            <a:stretch>
              <a:fillRect/>
            </a:stretch>
          </p:blipFill>
          <p:spPr>
            <a:xfrm>
              <a:off x="14919733" y="7664685"/>
              <a:ext cx="202519" cy="214116"/>
            </a:xfrm>
            <a:prstGeom prst="rect">
              <a:avLst/>
            </a:prstGeom>
          </p:spPr>
        </p:pic>
      </p:grpSp>
      <p:pic>
        <p:nvPicPr>
          <p:cNvPr id="241" name="object 241" descr=""/>
          <p:cNvPicPr/>
          <p:nvPr/>
        </p:nvPicPr>
        <p:blipFill>
          <a:blip r:embed="rId87" cstate="print"/>
          <a:stretch>
            <a:fillRect/>
          </a:stretch>
        </p:blipFill>
        <p:spPr>
          <a:xfrm>
            <a:off x="15227292" y="7664685"/>
            <a:ext cx="200548" cy="216910"/>
          </a:xfrm>
          <a:prstGeom prst="rect">
            <a:avLst/>
          </a:prstGeom>
        </p:spPr>
      </p:pic>
      <p:grpSp>
        <p:nvGrpSpPr>
          <p:cNvPr id="242" name="object 242" descr=""/>
          <p:cNvGrpSpPr/>
          <p:nvPr/>
        </p:nvGrpSpPr>
        <p:grpSpPr>
          <a:xfrm>
            <a:off x="15462578" y="7663415"/>
            <a:ext cx="684530" cy="223520"/>
            <a:chOff x="15462578" y="7663415"/>
            <a:chExt cx="684530" cy="223520"/>
          </a:xfrm>
        </p:grpSpPr>
        <p:sp>
          <p:nvSpPr>
            <p:cNvPr id="243" name="object 243" descr=""/>
            <p:cNvSpPr/>
            <p:nvPr/>
          </p:nvSpPr>
          <p:spPr>
            <a:xfrm>
              <a:off x="15462568" y="7668501"/>
              <a:ext cx="210185" cy="218440"/>
            </a:xfrm>
            <a:custGeom>
              <a:avLst/>
              <a:gdLst/>
              <a:ahLst/>
              <a:cxnLst/>
              <a:rect l="l" t="t" r="r" b="b"/>
              <a:pathLst>
                <a:path w="210184" h="218440">
                  <a:moveTo>
                    <a:pt x="195376" y="31038"/>
                  </a:moveTo>
                  <a:lnTo>
                    <a:pt x="38684" y="31038"/>
                  </a:lnTo>
                  <a:lnTo>
                    <a:pt x="38684" y="88"/>
                  </a:lnTo>
                  <a:lnTo>
                    <a:pt x="14541" y="88"/>
                  </a:lnTo>
                  <a:lnTo>
                    <a:pt x="14541" y="31038"/>
                  </a:lnTo>
                  <a:lnTo>
                    <a:pt x="14541" y="52946"/>
                  </a:lnTo>
                  <a:lnTo>
                    <a:pt x="14541" y="89052"/>
                  </a:lnTo>
                  <a:lnTo>
                    <a:pt x="14541" y="110972"/>
                  </a:lnTo>
                  <a:lnTo>
                    <a:pt x="195376" y="110972"/>
                  </a:lnTo>
                  <a:lnTo>
                    <a:pt x="195376" y="89052"/>
                  </a:lnTo>
                  <a:lnTo>
                    <a:pt x="38684" y="89052"/>
                  </a:lnTo>
                  <a:lnTo>
                    <a:pt x="38684" y="52946"/>
                  </a:lnTo>
                  <a:lnTo>
                    <a:pt x="171234" y="52946"/>
                  </a:lnTo>
                  <a:lnTo>
                    <a:pt x="171234" y="88900"/>
                  </a:lnTo>
                  <a:lnTo>
                    <a:pt x="195376" y="88900"/>
                  </a:lnTo>
                  <a:lnTo>
                    <a:pt x="195376" y="52946"/>
                  </a:lnTo>
                  <a:lnTo>
                    <a:pt x="195376" y="31038"/>
                  </a:lnTo>
                  <a:close/>
                </a:path>
                <a:path w="210184" h="218440">
                  <a:moveTo>
                    <a:pt x="195376" y="0"/>
                  </a:moveTo>
                  <a:lnTo>
                    <a:pt x="171234" y="0"/>
                  </a:lnTo>
                  <a:lnTo>
                    <a:pt x="171234" y="30480"/>
                  </a:lnTo>
                  <a:lnTo>
                    <a:pt x="195376" y="30480"/>
                  </a:lnTo>
                  <a:lnTo>
                    <a:pt x="195376" y="0"/>
                  </a:lnTo>
                  <a:close/>
                </a:path>
                <a:path w="210184" h="218440">
                  <a:moveTo>
                    <a:pt x="210159" y="134366"/>
                  </a:moveTo>
                  <a:lnTo>
                    <a:pt x="0" y="134366"/>
                  </a:lnTo>
                  <a:lnTo>
                    <a:pt x="0" y="157734"/>
                  </a:lnTo>
                  <a:lnTo>
                    <a:pt x="92392" y="157734"/>
                  </a:lnTo>
                  <a:lnTo>
                    <a:pt x="92392" y="218186"/>
                  </a:lnTo>
                  <a:lnTo>
                    <a:pt x="117525" y="218186"/>
                  </a:lnTo>
                  <a:lnTo>
                    <a:pt x="117525" y="157734"/>
                  </a:lnTo>
                  <a:lnTo>
                    <a:pt x="210159" y="157734"/>
                  </a:lnTo>
                  <a:lnTo>
                    <a:pt x="210159" y="13436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44" name="object 244" descr=""/>
            <p:cNvPicPr/>
            <p:nvPr/>
          </p:nvPicPr>
          <p:blipFill>
            <a:blip r:embed="rId88" cstate="print"/>
            <a:stretch>
              <a:fillRect/>
            </a:stretch>
          </p:blipFill>
          <p:spPr>
            <a:xfrm>
              <a:off x="15705996" y="7664685"/>
              <a:ext cx="195867" cy="216910"/>
            </a:xfrm>
            <a:prstGeom prst="rect">
              <a:avLst/>
            </a:prstGeom>
          </p:spPr>
        </p:pic>
        <p:pic>
          <p:nvPicPr>
            <p:cNvPr id="245" name="object 245" descr=""/>
            <p:cNvPicPr/>
            <p:nvPr/>
          </p:nvPicPr>
          <p:blipFill>
            <a:blip r:embed="rId89" cstate="print"/>
            <a:stretch>
              <a:fillRect/>
            </a:stretch>
          </p:blipFill>
          <p:spPr>
            <a:xfrm>
              <a:off x="15936601" y="7663415"/>
              <a:ext cx="210156" cy="218688"/>
            </a:xfrm>
            <a:prstGeom prst="rect">
              <a:avLst/>
            </a:prstGeom>
          </p:spPr>
        </p:pic>
      </p:grpSp>
      <p:sp>
        <p:nvSpPr>
          <p:cNvPr id="246" name="object 246" descr=""/>
          <p:cNvSpPr/>
          <p:nvPr/>
        </p:nvSpPr>
        <p:spPr>
          <a:xfrm>
            <a:off x="13266687" y="8033473"/>
            <a:ext cx="447675" cy="214629"/>
          </a:xfrm>
          <a:custGeom>
            <a:avLst/>
            <a:gdLst/>
            <a:ahLst/>
            <a:cxnLst/>
            <a:rect l="l" t="t" r="r" b="b"/>
            <a:pathLst>
              <a:path w="447675" h="214629">
                <a:moveTo>
                  <a:pt x="97815" y="7734"/>
                </a:moveTo>
                <a:lnTo>
                  <a:pt x="12077" y="7734"/>
                </a:lnTo>
                <a:lnTo>
                  <a:pt x="12077" y="30937"/>
                </a:lnTo>
                <a:lnTo>
                  <a:pt x="12077" y="107010"/>
                </a:lnTo>
                <a:lnTo>
                  <a:pt x="12077" y="130225"/>
                </a:lnTo>
                <a:lnTo>
                  <a:pt x="97574" y="130225"/>
                </a:lnTo>
                <a:lnTo>
                  <a:pt x="97574" y="107010"/>
                </a:lnTo>
                <a:lnTo>
                  <a:pt x="36474" y="107010"/>
                </a:lnTo>
                <a:lnTo>
                  <a:pt x="36474" y="30937"/>
                </a:lnTo>
                <a:lnTo>
                  <a:pt x="97815" y="30937"/>
                </a:lnTo>
                <a:lnTo>
                  <a:pt x="97815" y="7734"/>
                </a:lnTo>
                <a:close/>
              </a:path>
              <a:path w="447675" h="214629">
                <a:moveTo>
                  <a:pt x="198094" y="107010"/>
                </a:moveTo>
                <a:lnTo>
                  <a:pt x="134277" y="107010"/>
                </a:lnTo>
                <a:lnTo>
                  <a:pt x="134277" y="30937"/>
                </a:lnTo>
                <a:lnTo>
                  <a:pt x="196367" y="30937"/>
                </a:lnTo>
                <a:lnTo>
                  <a:pt x="196367" y="7734"/>
                </a:lnTo>
                <a:lnTo>
                  <a:pt x="110134" y="7734"/>
                </a:lnTo>
                <a:lnTo>
                  <a:pt x="110134" y="30937"/>
                </a:lnTo>
                <a:lnTo>
                  <a:pt x="110134" y="107010"/>
                </a:lnTo>
                <a:lnTo>
                  <a:pt x="110134" y="130225"/>
                </a:lnTo>
                <a:lnTo>
                  <a:pt x="198094" y="130225"/>
                </a:lnTo>
                <a:lnTo>
                  <a:pt x="198094" y="107010"/>
                </a:lnTo>
                <a:close/>
              </a:path>
              <a:path w="447675" h="214629">
                <a:moveTo>
                  <a:pt x="210159" y="182702"/>
                </a:moveTo>
                <a:lnTo>
                  <a:pt x="117284" y="182702"/>
                </a:lnTo>
                <a:lnTo>
                  <a:pt x="117284" y="141300"/>
                </a:lnTo>
                <a:lnTo>
                  <a:pt x="92887" y="141300"/>
                </a:lnTo>
                <a:lnTo>
                  <a:pt x="92887" y="182702"/>
                </a:lnTo>
                <a:lnTo>
                  <a:pt x="0" y="182702"/>
                </a:lnTo>
                <a:lnTo>
                  <a:pt x="0" y="206070"/>
                </a:lnTo>
                <a:lnTo>
                  <a:pt x="210159" y="206070"/>
                </a:lnTo>
                <a:lnTo>
                  <a:pt x="210159" y="182702"/>
                </a:lnTo>
                <a:close/>
              </a:path>
              <a:path w="447675" h="214629">
                <a:moveTo>
                  <a:pt x="434111" y="61887"/>
                </a:moveTo>
                <a:lnTo>
                  <a:pt x="276682" y="61887"/>
                </a:lnTo>
                <a:lnTo>
                  <a:pt x="276682" y="0"/>
                </a:lnTo>
                <a:lnTo>
                  <a:pt x="252044" y="0"/>
                </a:lnTo>
                <a:lnTo>
                  <a:pt x="252044" y="61887"/>
                </a:lnTo>
                <a:lnTo>
                  <a:pt x="252044" y="83807"/>
                </a:lnTo>
                <a:lnTo>
                  <a:pt x="434111" y="83807"/>
                </a:lnTo>
                <a:lnTo>
                  <a:pt x="434111" y="61887"/>
                </a:lnTo>
                <a:close/>
              </a:path>
              <a:path w="447675" h="214629">
                <a:moveTo>
                  <a:pt x="436333" y="192112"/>
                </a:moveTo>
                <a:lnTo>
                  <a:pt x="276440" y="192112"/>
                </a:lnTo>
                <a:lnTo>
                  <a:pt x="276440" y="149567"/>
                </a:lnTo>
                <a:lnTo>
                  <a:pt x="251548" y="149567"/>
                </a:lnTo>
                <a:lnTo>
                  <a:pt x="251548" y="192112"/>
                </a:lnTo>
                <a:lnTo>
                  <a:pt x="251548" y="214033"/>
                </a:lnTo>
                <a:lnTo>
                  <a:pt x="436333" y="214033"/>
                </a:lnTo>
                <a:lnTo>
                  <a:pt x="436333" y="192112"/>
                </a:lnTo>
                <a:close/>
              </a:path>
              <a:path w="447675" h="214629">
                <a:moveTo>
                  <a:pt x="447179" y="107518"/>
                </a:moveTo>
                <a:lnTo>
                  <a:pt x="237020" y="107518"/>
                </a:lnTo>
                <a:lnTo>
                  <a:pt x="237020" y="129870"/>
                </a:lnTo>
                <a:lnTo>
                  <a:pt x="447179" y="129870"/>
                </a:lnTo>
                <a:lnTo>
                  <a:pt x="447179" y="10751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247" name="object 247" descr=""/>
          <p:cNvGrpSpPr/>
          <p:nvPr/>
        </p:nvGrpSpPr>
        <p:grpSpPr>
          <a:xfrm>
            <a:off x="13814924" y="8032528"/>
            <a:ext cx="1162685" cy="217804"/>
            <a:chOff x="13814924" y="8032528"/>
            <a:chExt cx="1162685" cy="217804"/>
          </a:xfrm>
        </p:grpSpPr>
        <p:pic>
          <p:nvPicPr>
            <p:cNvPr id="248" name="object 248" descr=""/>
            <p:cNvPicPr/>
            <p:nvPr/>
          </p:nvPicPr>
          <p:blipFill>
            <a:blip r:embed="rId90" cstate="print"/>
            <a:stretch>
              <a:fillRect/>
            </a:stretch>
          </p:blipFill>
          <p:spPr>
            <a:xfrm>
              <a:off x="13814924" y="8033036"/>
              <a:ext cx="441748" cy="216910"/>
            </a:xfrm>
            <a:prstGeom prst="rect">
              <a:avLst/>
            </a:prstGeom>
          </p:spPr>
        </p:pic>
        <p:pic>
          <p:nvPicPr>
            <p:cNvPr id="249" name="object 249" descr=""/>
            <p:cNvPicPr/>
            <p:nvPr/>
          </p:nvPicPr>
          <p:blipFill>
            <a:blip r:embed="rId91" cstate="print"/>
            <a:stretch>
              <a:fillRect/>
            </a:stretch>
          </p:blipFill>
          <p:spPr>
            <a:xfrm>
              <a:off x="14288208" y="8032528"/>
              <a:ext cx="442487" cy="217418"/>
            </a:xfrm>
            <a:prstGeom prst="rect">
              <a:avLst/>
            </a:prstGeom>
          </p:spPr>
        </p:pic>
        <p:pic>
          <p:nvPicPr>
            <p:cNvPr id="250" name="object 250" descr=""/>
            <p:cNvPicPr/>
            <p:nvPr/>
          </p:nvPicPr>
          <p:blipFill>
            <a:blip r:embed="rId92" cstate="print"/>
            <a:stretch>
              <a:fillRect/>
            </a:stretch>
          </p:blipFill>
          <p:spPr>
            <a:xfrm>
              <a:off x="14760014" y="8033036"/>
              <a:ext cx="217548" cy="216910"/>
            </a:xfrm>
            <a:prstGeom prst="rect">
              <a:avLst/>
            </a:prstGeom>
          </p:spPr>
        </p:pic>
      </p:grpSp>
      <p:sp>
        <p:nvSpPr>
          <p:cNvPr id="251" name="object 251" descr=""/>
          <p:cNvSpPr/>
          <p:nvPr/>
        </p:nvSpPr>
        <p:spPr>
          <a:xfrm>
            <a:off x="15067979" y="8032533"/>
            <a:ext cx="442595" cy="217804"/>
          </a:xfrm>
          <a:custGeom>
            <a:avLst/>
            <a:gdLst/>
            <a:ahLst/>
            <a:cxnLst/>
            <a:rect l="l" t="t" r="r" b="b"/>
            <a:pathLst>
              <a:path w="442594" h="217804">
                <a:moveTo>
                  <a:pt x="126631" y="140716"/>
                </a:moveTo>
                <a:lnTo>
                  <a:pt x="122326" y="113538"/>
                </a:lnTo>
                <a:lnTo>
                  <a:pt x="112382" y="96266"/>
                </a:lnTo>
                <a:lnTo>
                  <a:pt x="110274" y="92608"/>
                </a:lnTo>
                <a:lnTo>
                  <a:pt x="102984" y="87312"/>
                </a:lnTo>
                <a:lnTo>
                  <a:pt x="102984" y="140716"/>
                </a:lnTo>
                <a:lnTo>
                  <a:pt x="100291" y="159334"/>
                </a:lnTo>
                <a:lnTo>
                  <a:pt x="92913" y="173316"/>
                </a:lnTo>
                <a:lnTo>
                  <a:pt x="81876" y="182105"/>
                </a:lnTo>
                <a:lnTo>
                  <a:pt x="68237" y="185166"/>
                </a:lnTo>
                <a:lnTo>
                  <a:pt x="54457" y="182105"/>
                </a:lnTo>
                <a:lnTo>
                  <a:pt x="43357" y="173316"/>
                </a:lnTo>
                <a:lnTo>
                  <a:pt x="35953" y="159334"/>
                </a:lnTo>
                <a:lnTo>
                  <a:pt x="33261" y="140716"/>
                </a:lnTo>
                <a:lnTo>
                  <a:pt x="35953" y="122085"/>
                </a:lnTo>
                <a:lnTo>
                  <a:pt x="43357" y="108102"/>
                </a:lnTo>
                <a:lnTo>
                  <a:pt x="54457" y="99314"/>
                </a:lnTo>
                <a:lnTo>
                  <a:pt x="68237" y="96266"/>
                </a:lnTo>
                <a:lnTo>
                  <a:pt x="81876" y="99314"/>
                </a:lnTo>
                <a:lnTo>
                  <a:pt x="92913" y="108102"/>
                </a:lnTo>
                <a:lnTo>
                  <a:pt x="100291" y="122085"/>
                </a:lnTo>
                <a:lnTo>
                  <a:pt x="102984" y="140716"/>
                </a:lnTo>
                <a:lnTo>
                  <a:pt x="102984" y="87312"/>
                </a:lnTo>
                <a:lnTo>
                  <a:pt x="91808" y="79171"/>
                </a:lnTo>
                <a:lnTo>
                  <a:pt x="68237" y="74422"/>
                </a:lnTo>
                <a:lnTo>
                  <a:pt x="44627" y="79171"/>
                </a:lnTo>
                <a:lnTo>
                  <a:pt x="26073" y="92608"/>
                </a:lnTo>
                <a:lnTo>
                  <a:pt x="13944" y="113538"/>
                </a:lnTo>
                <a:lnTo>
                  <a:pt x="9601" y="140716"/>
                </a:lnTo>
                <a:lnTo>
                  <a:pt x="13944" y="167894"/>
                </a:lnTo>
                <a:lnTo>
                  <a:pt x="26073" y="188810"/>
                </a:lnTo>
                <a:lnTo>
                  <a:pt x="44627" y="202260"/>
                </a:lnTo>
                <a:lnTo>
                  <a:pt x="68237" y="207010"/>
                </a:lnTo>
                <a:lnTo>
                  <a:pt x="91808" y="202260"/>
                </a:lnTo>
                <a:lnTo>
                  <a:pt x="110274" y="188810"/>
                </a:lnTo>
                <a:lnTo>
                  <a:pt x="112382" y="185166"/>
                </a:lnTo>
                <a:lnTo>
                  <a:pt x="122326" y="167894"/>
                </a:lnTo>
                <a:lnTo>
                  <a:pt x="126631" y="140716"/>
                </a:lnTo>
                <a:close/>
              </a:path>
              <a:path w="442594" h="217804">
                <a:moveTo>
                  <a:pt x="136486" y="34798"/>
                </a:moveTo>
                <a:lnTo>
                  <a:pt x="80556" y="34798"/>
                </a:lnTo>
                <a:lnTo>
                  <a:pt x="80556" y="0"/>
                </a:lnTo>
                <a:lnTo>
                  <a:pt x="55676" y="0"/>
                </a:lnTo>
                <a:lnTo>
                  <a:pt x="55676" y="34798"/>
                </a:lnTo>
                <a:lnTo>
                  <a:pt x="0" y="34798"/>
                </a:lnTo>
                <a:lnTo>
                  <a:pt x="0" y="57150"/>
                </a:lnTo>
                <a:lnTo>
                  <a:pt x="136486" y="57150"/>
                </a:lnTo>
                <a:lnTo>
                  <a:pt x="136486" y="34798"/>
                </a:lnTo>
                <a:close/>
              </a:path>
              <a:path w="442594" h="217804">
                <a:moveTo>
                  <a:pt x="215328" y="88392"/>
                </a:moveTo>
                <a:lnTo>
                  <a:pt x="185762" y="88392"/>
                </a:lnTo>
                <a:lnTo>
                  <a:pt x="185762" y="508"/>
                </a:lnTo>
                <a:lnTo>
                  <a:pt x="161366" y="508"/>
                </a:lnTo>
                <a:lnTo>
                  <a:pt x="161366" y="217424"/>
                </a:lnTo>
                <a:lnTo>
                  <a:pt x="185762" y="217424"/>
                </a:lnTo>
                <a:lnTo>
                  <a:pt x="185762" y="112522"/>
                </a:lnTo>
                <a:lnTo>
                  <a:pt x="215328" y="112522"/>
                </a:lnTo>
                <a:lnTo>
                  <a:pt x="215328" y="88392"/>
                </a:lnTo>
                <a:close/>
              </a:path>
              <a:path w="442594" h="217804">
                <a:moveTo>
                  <a:pt x="429425" y="62826"/>
                </a:moveTo>
                <a:lnTo>
                  <a:pt x="271995" y="62826"/>
                </a:lnTo>
                <a:lnTo>
                  <a:pt x="271995" y="939"/>
                </a:lnTo>
                <a:lnTo>
                  <a:pt x="247357" y="939"/>
                </a:lnTo>
                <a:lnTo>
                  <a:pt x="247357" y="62826"/>
                </a:lnTo>
                <a:lnTo>
                  <a:pt x="247357" y="84747"/>
                </a:lnTo>
                <a:lnTo>
                  <a:pt x="429425" y="84747"/>
                </a:lnTo>
                <a:lnTo>
                  <a:pt x="429425" y="62826"/>
                </a:lnTo>
                <a:close/>
              </a:path>
              <a:path w="442594" h="217804">
                <a:moveTo>
                  <a:pt x="431647" y="193052"/>
                </a:moveTo>
                <a:lnTo>
                  <a:pt x="271741" y="193052"/>
                </a:lnTo>
                <a:lnTo>
                  <a:pt x="271741" y="150507"/>
                </a:lnTo>
                <a:lnTo>
                  <a:pt x="246862" y="150507"/>
                </a:lnTo>
                <a:lnTo>
                  <a:pt x="246862" y="193052"/>
                </a:lnTo>
                <a:lnTo>
                  <a:pt x="246862" y="214972"/>
                </a:lnTo>
                <a:lnTo>
                  <a:pt x="431647" y="214972"/>
                </a:lnTo>
                <a:lnTo>
                  <a:pt x="431647" y="193052"/>
                </a:lnTo>
                <a:close/>
              </a:path>
              <a:path w="442594" h="217804">
                <a:moveTo>
                  <a:pt x="442480" y="108458"/>
                </a:moveTo>
                <a:lnTo>
                  <a:pt x="232321" y="108458"/>
                </a:lnTo>
                <a:lnTo>
                  <a:pt x="232321" y="130810"/>
                </a:lnTo>
                <a:lnTo>
                  <a:pt x="442480" y="130810"/>
                </a:lnTo>
                <a:lnTo>
                  <a:pt x="442480" y="10845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252" name="object 252" descr=""/>
          <p:cNvGrpSpPr/>
          <p:nvPr/>
        </p:nvGrpSpPr>
        <p:grpSpPr>
          <a:xfrm>
            <a:off x="15602408" y="8029988"/>
            <a:ext cx="437515" cy="220345"/>
            <a:chOff x="15602408" y="8029988"/>
            <a:chExt cx="437515" cy="220345"/>
          </a:xfrm>
        </p:grpSpPr>
        <p:pic>
          <p:nvPicPr>
            <p:cNvPr id="253" name="object 253" descr=""/>
            <p:cNvPicPr/>
            <p:nvPr/>
          </p:nvPicPr>
          <p:blipFill>
            <a:blip r:embed="rId93" cstate="print"/>
            <a:stretch>
              <a:fillRect/>
            </a:stretch>
          </p:blipFill>
          <p:spPr>
            <a:xfrm>
              <a:off x="15602408" y="8029988"/>
              <a:ext cx="205968" cy="219958"/>
            </a:xfrm>
            <a:prstGeom prst="rect">
              <a:avLst/>
            </a:prstGeom>
          </p:spPr>
        </p:pic>
        <p:pic>
          <p:nvPicPr>
            <p:cNvPr id="254" name="object 254" descr=""/>
            <p:cNvPicPr/>
            <p:nvPr/>
          </p:nvPicPr>
          <p:blipFill>
            <a:blip r:embed="rId94" cstate="print"/>
            <a:stretch>
              <a:fillRect/>
            </a:stretch>
          </p:blipFill>
          <p:spPr>
            <a:xfrm>
              <a:off x="15846318" y="8033036"/>
              <a:ext cx="193157" cy="214116"/>
            </a:xfrm>
            <a:prstGeom prst="rect">
              <a:avLst/>
            </a:prstGeom>
          </p:spPr>
        </p:pic>
      </p:grpSp>
      <p:pic>
        <p:nvPicPr>
          <p:cNvPr id="255" name="object 255" descr=""/>
          <p:cNvPicPr/>
          <p:nvPr/>
        </p:nvPicPr>
        <p:blipFill>
          <a:blip r:embed="rId95" cstate="print"/>
          <a:stretch>
            <a:fillRect/>
          </a:stretch>
        </p:blipFill>
        <p:spPr>
          <a:xfrm>
            <a:off x="16155463" y="8033036"/>
            <a:ext cx="195867" cy="216910"/>
          </a:xfrm>
          <a:prstGeom prst="rect">
            <a:avLst/>
          </a:prstGeom>
        </p:spPr>
      </p:pic>
      <p:grpSp>
        <p:nvGrpSpPr>
          <p:cNvPr id="256" name="object 256" descr=""/>
          <p:cNvGrpSpPr/>
          <p:nvPr/>
        </p:nvGrpSpPr>
        <p:grpSpPr>
          <a:xfrm>
            <a:off x="13266698" y="8400117"/>
            <a:ext cx="447675" cy="219075"/>
            <a:chOff x="13266698" y="8400117"/>
            <a:chExt cx="447675" cy="219075"/>
          </a:xfrm>
        </p:grpSpPr>
        <p:pic>
          <p:nvPicPr>
            <p:cNvPr id="257" name="object 257" descr=""/>
            <p:cNvPicPr/>
            <p:nvPr/>
          </p:nvPicPr>
          <p:blipFill>
            <a:blip r:embed="rId89" cstate="print"/>
            <a:stretch>
              <a:fillRect/>
            </a:stretch>
          </p:blipFill>
          <p:spPr>
            <a:xfrm>
              <a:off x="13266698" y="8400117"/>
              <a:ext cx="210156" cy="218688"/>
            </a:xfrm>
            <a:prstGeom prst="rect">
              <a:avLst/>
            </a:prstGeom>
          </p:spPr>
        </p:pic>
        <p:pic>
          <p:nvPicPr>
            <p:cNvPr id="258" name="object 258" descr=""/>
            <p:cNvPicPr/>
            <p:nvPr/>
          </p:nvPicPr>
          <p:blipFill>
            <a:blip r:embed="rId96" cstate="print"/>
            <a:stretch>
              <a:fillRect/>
            </a:stretch>
          </p:blipFill>
          <p:spPr>
            <a:xfrm>
              <a:off x="13503710" y="8400625"/>
              <a:ext cx="210156" cy="215132"/>
            </a:xfrm>
            <a:prstGeom prst="rect">
              <a:avLst/>
            </a:prstGeom>
          </p:spPr>
        </p:pic>
      </p:grpSp>
      <p:pic>
        <p:nvPicPr>
          <p:cNvPr id="259" name="object 259" descr=""/>
          <p:cNvPicPr/>
          <p:nvPr/>
        </p:nvPicPr>
        <p:blipFill>
          <a:blip r:embed="rId97" cstate="print"/>
          <a:stretch>
            <a:fillRect/>
          </a:stretch>
        </p:blipFill>
        <p:spPr>
          <a:xfrm>
            <a:off x="13812460" y="8401387"/>
            <a:ext cx="193403" cy="214116"/>
          </a:xfrm>
          <a:prstGeom prst="rect">
            <a:avLst/>
          </a:prstGeom>
        </p:spPr>
      </p:pic>
      <p:grpSp>
        <p:nvGrpSpPr>
          <p:cNvPr id="260" name="object 260" descr=""/>
          <p:cNvGrpSpPr/>
          <p:nvPr/>
        </p:nvGrpSpPr>
        <p:grpSpPr>
          <a:xfrm>
            <a:off x="14054645" y="8400879"/>
            <a:ext cx="1150620" cy="222885"/>
            <a:chOff x="14054645" y="8400879"/>
            <a:chExt cx="1150620" cy="222885"/>
          </a:xfrm>
        </p:grpSpPr>
        <p:pic>
          <p:nvPicPr>
            <p:cNvPr id="261" name="object 261" descr=""/>
            <p:cNvPicPr/>
            <p:nvPr/>
          </p:nvPicPr>
          <p:blipFill>
            <a:blip r:embed="rId98" cstate="print"/>
            <a:stretch>
              <a:fillRect/>
            </a:stretch>
          </p:blipFill>
          <p:spPr>
            <a:xfrm>
              <a:off x="14054645" y="8401387"/>
              <a:ext cx="189954" cy="216910"/>
            </a:xfrm>
            <a:prstGeom prst="rect">
              <a:avLst/>
            </a:prstGeom>
          </p:spPr>
        </p:pic>
        <p:pic>
          <p:nvPicPr>
            <p:cNvPr id="262" name="object 262" descr=""/>
            <p:cNvPicPr/>
            <p:nvPr/>
          </p:nvPicPr>
          <p:blipFill>
            <a:blip r:embed="rId99" cstate="print"/>
            <a:stretch>
              <a:fillRect/>
            </a:stretch>
          </p:blipFill>
          <p:spPr>
            <a:xfrm>
              <a:off x="14278846" y="8400879"/>
              <a:ext cx="206954" cy="217418"/>
            </a:xfrm>
            <a:prstGeom prst="rect">
              <a:avLst/>
            </a:prstGeom>
          </p:spPr>
        </p:pic>
        <p:pic>
          <p:nvPicPr>
            <p:cNvPr id="263" name="object 263" descr=""/>
            <p:cNvPicPr/>
            <p:nvPr/>
          </p:nvPicPr>
          <p:blipFill>
            <a:blip r:embed="rId100" cstate="print"/>
            <a:stretch>
              <a:fillRect/>
            </a:stretch>
          </p:blipFill>
          <p:spPr>
            <a:xfrm>
              <a:off x="14520538" y="8406975"/>
              <a:ext cx="210156" cy="216402"/>
            </a:xfrm>
            <a:prstGeom prst="rect">
              <a:avLst/>
            </a:prstGeom>
          </p:spPr>
        </p:pic>
        <p:pic>
          <p:nvPicPr>
            <p:cNvPr id="264" name="object 264" descr=""/>
            <p:cNvPicPr/>
            <p:nvPr/>
          </p:nvPicPr>
          <p:blipFill>
            <a:blip r:embed="rId87" cstate="print"/>
            <a:stretch>
              <a:fillRect/>
            </a:stretch>
          </p:blipFill>
          <p:spPr>
            <a:xfrm>
              <a:off x="14759275" y="8401387"/>
              <a:ext cx="200548" cy="216910"/>
            </a:xfrm>
            <a:prstGeom prst="rect">
              <a:avLst/>
            </a:prstGeom>
          </p:spPr>
        </p:pic>
        <p:pic>
          <p:nvPicPr>
            <p:cNvPr id="265" name="object 265" descr=""/>
            <p:cNvPicPr/>
            <p:nvPr/>
          </p:nvPicPr>
          <p:blipFill>
            <a:blip r:embed="rId101" cstate="print"/>
            <a:stretch>
              <a:fillRect/>
            </a:stretch>
          </p:blipFill>
          <p:spPr>
            <a:xfrm>
              <a:off x="14994562" y="8405197"/>
              <a:ext cx="210156" cy="202686"/>
            </a:xfrm>
            <a:prstGeom prst="rect">
              <a:avLst/>
            </a:prstGeom>
          </p:spPr>
        </p:pic>
      </p:grpSp>
      <p:sp>
        <p:nvSpPr>
          <p:cNvPr id="266" name="object 266" descr=""/>
          <p:cNvSpPr/>
          <p:nvPr/>
        </p:nvSpPr>
        <p:spPr>
          <a:xfrm>
            <a:off x="15300449" y="8401387"/>
            <a:ext cx="66040" cy="57150"/>
          </a:xfrm>
          <a:custGeom>
            <a:avLst/>
            <a:gdLst/>
            <a:ahLst/>
            <a:cxnLst/>
            <a:rect l="l" t="t" r="r" b="b"/>
            <a:pathLst>
              <a:path w="66040" h="57150">
                <a:moveTo>
                  <a:pt x="21434" y="56640"/>
                </a:moveTo>
                <a:lnTo>
                  <a:pt x="2463" y="56640"/>
                </a:lnTo>
                <a:lnTo>
                  <a:pt x="0" y="0"/>
                </a:lnTo>
                <a:lnTo>
                  <a:pt x="23898" y="0"/>
                </a:lnTo>
                <a:lnTo>
                  <a:pt x="21434" y="56640"/>
                </a:lnTo>
                <a:close/>
              </a:path>
              <a:path w="66040" h="57150">
                <a:moveTo>
                  <a:pt x="63318" y="56640"/>
                </a:moveTo>
                <a:lnTo>
                  <a:pt x="44347" y="56640"/>
                </a:lnTo>
                <a:lnTo>
                  <a:pt x="41883" y="0"/>
                </a:lnTo>
                <a:lnTo>
                  <a:pt x="65781" y="0"/>
                </a:lnTo>
                <a:lnTo>
                  <a:pt x="63318" y="5664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67034" y="1210758"/>
            <a:ext cx="300713" cy="205477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351277" y="1213833"/>
            <a:ext cx="293896" cy="212846"/>
          </a:xfrm>
          <a:prstGeom prst="rect">
            <a:avLst/>
          </a:prstGeom>
        </p:spPr>
      </p:pic>
      <p:grpSp>
        <p:nvGrpSpPr>
          <p:cNvPr id="4" name="object 4" descr=""/>
          <p:cNvGrpSpPr/>
          <p:nvPr/>
        </p:nvGrpSpPr>
        <p:grpSpPr>
          <a:xfrm>
            <a:off x="14729659" y="1209261"/>
            <a:ext cx="649605" cy="219075"/>
            <a:chOff x="14729659" y="1209261"/>
            <a:chExt cx="649605" cy="219075"/>
          </a:xfrm>
        </p:grpSpPr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29659" y="1210531"/>
              <a:ext cx="191828" cy="216910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948271" y="1209261"/>
              <a:ext cx="205823" cy="218688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173157" y="1209769"/>
              <a:ext cx="205823" cy="215132"/>
            </a:xfrm>
            <a:prstGeom prst="rect">
              <a:avLst/>
            </a:prstGeom>
          </p:spPr>
        </p:pic>
      </p:grpSp>
      <p:grpSp>
        <p:nvGrpSpPr>
          <p:cNvPr id="8" name="object 8" descr=""/>
          <p:cNvGrpSpPr/>
          <p:nvPr/>
        </p:nvGrpSpPr>
        <p:grpSpPr>
          <a:xfrm>
            <a:off x="15461211" y="1210023"/>
            <a:ext cx="1327785" cy="222885"/>
            <a:chOff x="15461211" y="1210023"/>
            <a:chExt cx="1327785" cy="222885"/>
          </a:xfrm>
        </p:grpSpPr>
        <p:pic>
          <p:nvPicPr>
            <p:cNvPr id="9" name="object 9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461211" y="1210531"/>
              <a:ext cx="189415" cy="214116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691164" y="1210531"/>
              <a:ext cx="186037" cy="216910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903503" y="1210023"/>
              <a:ext cx="202686" cy="217418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132973" y="1216119"/>
              <a:ext cx="205823" cy="216402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6359548" y="1210531"/>
              <a:ext cx="196413" cy="216910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582745" y="1214341"/>
              <a:ext cx="205823" cy="202686"/>
            </a:xfrm>
            <a:prstGeom prst="rect">
              <a:avLst/>
            </a:prstGeom>
          </p:spPr>
        </p:pic>
      </p:grpSp>
      <p:sp>
        <p:nvSpPr>
          <p:cNvPr id="15" name="object 15" descr=""/>
          <p:cNvSpPr/>
          <p:nvPr/>
        </p:nvSpPr>
        <p:spPr>
          <a:xfrm>
            <a:off x="2495550" y="1324153"/>
            <a:ext cx="11044555" cy="27305"/>
          </a:xfrm>
          <a:custGeom>
            <a:avLst/>
            <a:gdLst/>
            <a:ahLst/>
            <a:cxnLst/>
            <a:rect l="l" t="t" r="r" b="b"/>
            <a:pathLst>
              <a:path w="11044555" h="27305">
                <a:moveTo>
                  <a:pt x="11044237" y="26789"/>
                </a:moveTo>
                <a:lnTo>
                  <a:pt x="0" y="26789"/>
                </a:lnTo>
                <a:lnTo>
                  <a:pt x="0" y="0"/>
                </a:lnTo>
                <a:lnTo>
                  <a:pt x="11044237" y="0"/>
                </a:lnTo>
                <a:lnTo>
                  <a:pt x="11044237" y="26789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 descr=""/>
          <p:cNvSpPr/>
          <p:nvPr/>
        </p:nvSpPr>
        <p:spPr>
          <a:xfrm>
            <a:off x="2694979" y="4048245"/>
            <a:ext cx="4686300" cy="4686300"/>
          </a:xfrm>
          <a:custGeom>
            <a:avLst/>
            <a:gdLst/>
            <a:ahLst/>
            <a:cxnLst/>
            <a:rect l="l" t="t" r="r" b="b"/>
            <a:pathLst>
              <a:path w="4686300" h="4686300">
                <a:moveTo>
                  <a:pt x="0" y="2343029"/>
                </a:moveTo>
                <a:lnTo>
                  <a:pt x="513" y="2392196"/>
                </a:lnTo>
                <a:lnTo>
                  <a:pt x="2050" y="2441203"/>
                </a:lnTo>
                <a:lnTo>
                  <a:pt x="4601" y="2490038"/>
                </a:lnTo>
                <a:lnTo>
                  <a:pt x="8160" y="2538686"/>
                </a:lnTo>
                <a:lnTo>
                  <a:pt x="12719" y="2587134"/>
                </a:lnTo>
                <a:lnTo>
                  <a:pt x="18270" y="2635370"/>
                </a:lnTo>
                <a:lnTo>
                  <a:pt x="24805" y="2683381"/>
                </a:lnTo>
                <a:lnTo>
                  <a:pt x="32317" y="2731152"/>
                </a:lnTo>
                <a:lnTo>
                  <a:pt x="40799" y="2778671"/>
                </a:lnTo>
                <a:lnTo>
                  <a:pt x="50242" y="2825925"/>
                </a:lnTo>
                <a:lnTo>
                  <a:pt x="60640" y="2872901"/>
                </a:lnTo>
                <a:lnTo>
                  <a:pt x="71984" y="2919585"/>
                </a:lnTo>
                <a:lnTo>
                  <a:pt x="84267" y="2965963"/>
                </a:lnTo>
                <a:lnTo>
                  <a:pt x="97481" y="3012024"/>
                </a:lnTo>
                <a:lnTo>
                  <a:pt x="111619" y="3057754"/>
                </a:lnTo>
                <a:lnTo>
                  <a:pt x="126673" y="3103139"/>
                </a:lnTo>
                <a:lnTo>
                  <a:pt x="142636" y="3148167"/>
                </a:lnTo>
                <a:lnTo>
                  <a:pt x="159499" y="3192824"/>
                </a:lnTo>
                <a:lnTo>
                  <a:pt x="177256" y="3237097"/>
                </a:lnTo>
                <a:lnTo>
                  <a:pt x="195898" y="3280973"/>
                </a:lnTo>
                <a:lnTo>
                  <a:pt x="215419" y="3324439"/>
                </a:lnTo>
                <a:lnTo>
                  <a:pt x="235810" y="3367481"/>
                </a:lnTo>
                <a:lnTo>
                  <a:pt x="257063" y="3410087"/>
                </a:lnTo>
                <a:lnTo>
                  <a:pt x="279172" y="3452242"/>
                </a:lnTo>
                <a:lnTo>
                  <a:pt x="302128" y="3493935"/>
                </a:lnTo>
                <a:lnTo>
                  <a:pt x="325925" y="3535152"/>
                </a:lnTo>
                <a:lnTo>
                  <a:pt x="350554" y="3575879"/>
                </a:lnTo>
                <a:lnTo>
                  <a:pt x="376007" y="3616104"/>
                </a:lnTo>
                <a:lnTo>
                  <a:pt x="402278" y="3655813"/>
                </a:lnTo>
                <a:lnTo>
                  <a:pt x="429358" y="3694993"/>
                </a:lnTo>
                <a:lnTo>
                  <a:pt x="457240" y="3733631"/>
                </a:lnTo>
                <a:lnTo>
                  <a:pt x="485917" y="3771713"/>
                </a:lnTo>
                <a:lnTo>
                  <a:pt x="515380" y="3809228"/>
                </a:lnTo>
                <a:lnTo>
                  <a:pt x="545623" y="3846160"/>
                </a:lnTo>
                <a:lnTo>
                  <a:pt x="576636" y="3882498"/>
                </a:lnTo>
                <a:lnTo>
                  <a:pt x="608414" y="3918228"/>
                </a:lnTo>
                <a:lnTo>
                  <a:pt x="640948" y="3953337"/>
                </a:lnTo>
                <a:lnTo>
                  <a:pt x="674231" y="3987811"/>
                </a:lnTo>
                <a:lnTo>
                  <a:pt x="708255" y="4021638"/>
                </a:lnTo>
                <a:lnTo>
                  <a:pt x="743012" y="4054804"/>
                </a:lnTo>
                <a:lnTo>
                  <a:pt x="778495" y="4087296"/>
                </a:lnTo>
                <a:lnTo>
                  <a:pt x="814697" y="4119102"/>
                </a:lnTo>
                <a:lnTo>
                  <a:pt x="851609" y="4150207"/>
                </a:lnTo>
                <a:lnTo>
                  <a:pt x="889224" y="4180598"/>
                </a:lnTo>
                <a:lnTo>
                  <a:pt x="927534" y="4210263"/>
                </a:lnTo>
                <a:lnTo>
                  <a:pt x="966532" y="4239188"/>
                </a:lnTo>
                <a:lnTo>
                  <a:pt x="1006211" y="4267360"/>
                </a:lnTo>
                <a:lnTo>
                  <a:pt x="1046562" y="4294767"/>
                </a:lnTo>
                <a:lnTo>
                  <a:pt x="1087578" y="4321393"/>
                </a:lnTo>
                <a:lnTo>
                  <a:pt x="1129251" y="4347228"/>
                </a:lnTo>
                <a:lnTo>
                  <a:pt x="1171575" y="4372256"/>
                </a:lnTo>
                <a:lnTo>
                  <a:pt x="1214411" y="4396395"/>
                </a:lnTo>
                <a:lnTo>
                  <a:pt x="1257621" y="4419568"/>
                </a:lnTo>
                <a:lnTo>
                  <a:pt x="1301189" y="4441775"/>
                </a:lnTo>
                <a:lnTo>
                  <a:pt x="1345099" y="4463017"/>
                </a:lnTo>
                <a:lnTo>
                  <a:pt x="1389336" y="4483294"/>
                </a:lnTo>
                <a:lnTo>
                  <a:pt x="1433885" y="4502605"/>
                </a:lnTo>
                <a:lnTo>
                  <a:pt x="1478731" y="4520950"/>
                </a:lnTo>
                <a:lnTo>
                  <a:pt x="1523858" y="4538330"/>
                </a:lnTo>
                <a:lnTo>
                  <a:pt x="1569252" y="4554744"/>
                </a:lnTo>
                <a:lnTo>
                  <a:pt x="1614897" y="4570193"/>
                </a:lnTo>
                <a:lnTo>
                  <a:pt x="1660777" y="4584676"/>
                </a:lnTo>
                <a:lnTo>
                  <a:pt x="1706879" y="4598194"/>
                </a:lnTo>
                <a:lnTo>
                  <a:pt x="1753186" y="4610746"/>
                </a:lnTo>
                <a:lnTo>
                  <a:pt x="1799683" y="4622332"/>
                </a:lnTo>
                <a:lnTo>
                  <a:pt x="1846355" y="4632953"/>
                </a:lnTo>
                <a:lnTo>
                  <a:pt x="1893187" y="4642609"/>
                </a:lnTo>
                <a:lnTo>
                  <a:pt x="1940163" y="4651299"/>
                </a:lnTo>
                <a:lnTo>
                  <a:pt x="1987269" y="4659023"/>
                </a:lnTo>
                <a:lnTo>
                  <a:pt x="2034489" y="4665782"/>
                </a:lnTo>
                <a:lnTo>
                  <a:pt x="2081808" y="4671575"/>
                </a:lnTo>
                <a:lnTo>
                  <a:pt x="2129210" y="4676403"/>
                </a:lnTo>
                <a:lnTo>
                  <a:pt x="2176681" y="4680265"/>
                </a:lnTo>
                <a:lnTo>
                  <a:pt x="2224206" y="4683161"/>
                </a:lnTo>
                <a:lnTo>
                  <a:pt x="2271768" y="4685093"/>
                </a:lnTo>
                <a:lnTo>
                  <a:pt x="2319353" y="4686058"/>
                </a:lnTo>
                <a:lnTo>
                  <a:pt x="2366946" y="4686058"/>
                </a:lnTo>
                <a:lnTo>
                  <a:pt x="2414531" y="4685093"/>
                </a:lnTo>
                <a:lnTo>
                  <a:pt x="2462093" y="4683161"/>
                </a:lnTo>
                <a:lnTo>
                  <a:pt x="2509618" y="4680265"/>
                </a:lnTo>
                <a:lnTo>
                  <a:pt x="2557089" y="4676403"/>
                </a:lnTo>
                <a:lnTo>
                  <a:pt x="2604491" y="4671575"/>
                </a:lnTo>
                <a:lnTo>
                  <a:pt x="2651810" y="4665782"/>
                </a:lnTo>
                <a:lnTo>
                  <a:pt x="2699030" y="4659023"/>
                </a:lnTo>
                <a:lnTo>
                  <a:pt x="2746136" y="4651299"/>
                </a:lnTo>
                <a:lnTo>
                  <a:pt x="2793112" y="4642609"/>
                </a:lnTo>
                <a:lnTo>
                  <a:pt x="2839944" y="4632953"/>
                </a:lnTo>
                <a:lnTo>
                  <a:pt x="2886616" y="4622332"/>
                </a:lnTo>
                <a:lnTo>
                  <a:pt x="2933113" y="4610746"/>
                </a:lnTo>
                <a:lnTo>
                  <a:pt x="2979420" y="4598194"/>
                </a:lnTo>
                <a:lnTo>
                  <a:pt x="3025522" y="4584676"/>
                </a:lnTo>
                <a:lnTo>
                  <a:pt x="3071402" y="4570193"/>
                </a:lnTo>
                <a:lnTo>
                  <a:pt x="3117047" y="4554744"/>
                </a:lnTo>
                <a:lnTo>
                  <a:pt x="3162441" y="4538330"/>
                </a:lnTo>
                <a:lnTo>
                  <a:pt x="3207568" y="4520950"/>
                </a:lnTo>
                <a:lnTo>
                  <a:pt x="3252414" y="4502605"/>
                </a:lnTo>
                <a:lnTo>
                  <a:pt x="3296963" y="4483294"/>
                </a:lnTo>
                <a:lnTo>
                  <a:pt x="3341200" y="4463017"/>
                </a:lnTo>
                <a:lnTo>
                  <a:pt x="3385110" y="4441775"/>
                </a:lnTo>
                <a:lnTo>
                  <a:pt x="3428678" y="4419568"/>
                </a:lnTo>
                <a:lnTo>
                  <a:pt x="3471888" y="4396395"/>
                </a:lnTo>
                <a:lnTo>
                  <a:pt x="3514725" y="4372256"/>
                </a:lnTo>
                <a:lnTo>
                  <a:pt x="3557048" y="4347228"/>
                </a:lnTo>
                <a:lnTo>
                  <a:pt x="3598721" y="4321393"/>
                </a:lnTo>
                <a:lnTo>
                  <a:pt x="3639737" y="4294767"/>
                </a:lnTo>
                <a:lnTo>
                  <a:pt x="3680088" y="4267360"/>
                </a:lnTo>
                <a:lnTo>
                  <a:pt x="3719767" y="4239188"/>
                </a:lnTo>
                <a:lnTo>
                  <a:pt x="3758765" y="4210263"/>
                </a:lnTo>
                <a:lnTo>
                  <a:pt x="3797075" y="4180598"/>
                </a:lnTo>
                <a:lnTo>
                  <a:pt x="3834690" y="4150207"/>
                </a:lnTo>
                <a:lnTo>
                  <a:pt x="3871602" y="4119102"/>
                </a:lnTo>
                <a:lnTo>
                  <a:pt x="3907804" y="4087296"/>
                </a:lnTo>
                <a:lnTo>
                  <a:pt x="3943287" y="4054804"/>
                </a:lnTo>
                <a:lnTo>
                  <a:pt x="3978044" y="4021638"/>
                </a:lnTo>
                <a:lnTo>
                  <a:pt x="4012068" y="3987811"/>
                </a:lnTo>
                <a:lnTo>
                  <a:pt x="4045351" y="3953337"/>
                </a:lnTo>
                <a:lnTo>
                  <a:pt x="4077885" y="3918228"/>
                </a:lnTo>
                <a:lnTo>
                  <a:pt x="4109663" y="3882498"/>
                </a:lnTo>
                <a:lnTo>
                  <a:pt x="4140676" y="3846160"/>
                </a:lnTo>
                <a:lnTo>
                  <a:pt x="4170919" y="3809228"/>
                </a:lnTo>
                <a:lnTo>
                  <a:pt x="4200382" y="3771713"/>
                </a:lnTo>
                <a:lnTo>
                  <a:pt x="4229059" y="3733631"/>
                </a:lnTo>
                <a:lnTo>
                  <a:pt x="4256941" y="3694993"/>
                </a:lnTo>
                <a:lnTo>
                  <a:pt x="4284021" y="3655813"/>
                </a:lnTo>
                <a:lnTo>
                  <a:pt x="4310292" y="3616104"/>
                </a:lnTo>
                <a:lnTo>
                  <a:pt x="4335745" y="3575879"/>
                </a:lnTo>
                <a:lnTo>
                  <a:pt x="4360374" y="3535152"/>
                </a:lnTo>
                <a:lnTo>
                  <a:pt x="4384171" y="3493935"/>
                </a:lnTo>
                <a:lnTo>
                  <a:pt x="4407127" y="3452242"/>
                </a:lnTo>
                <a:lnTo>
                  <a:pt x="4429236" y="3410087"/>
                </a:lnTo>
                <a:lnTo>
                  <a:pt x="4450489" y="3367481"/>
                </a:lnTo>
                <a:lnTo>
                  <a:pt x="4470880" y="3324439"/>
                </a:lnTo>
                <a:lnTo>
                  <a:pt x="4490401" y="3280973"/>
                </a:lnTo>
                <a:lnTo>
                  <a:pt x="4509043" y="3237097"/>
                </a:lnTo>
                <a:lnTo>
                  <a:pt x="4526800" y="3192824"/>
                </a:lnTo>
                <a:lnTo>
                  <a:pt x="4543663" y="3148167"/>
                </a:lnTo>
                <a:lnTo>
                  <a:pt x="4559626" y="3103139"/>
                </a:lnTo>
                <a:lnTo>
                  <a:pt x="4574680" y="3057754"/>
                </a:lnTo>
                <a:lnTo>
                  <a:pt x="4588818" y="3012024"/>
                </a:lnTo>
                <a:lnTo>
                  <a:pt x="4602032" y="2965963"/>
                </a:lnTo>
                <a:lnTo>
                  <a:pt x="4614315" y="2919585"/>
                </a:lnTo>
                <a:lnTo>
                  <a:pt x="4625659" y="2872901"/>
                </a:lnTo>
                <a:lnTo>
                  <a:pt x="4636057" y="2825925"/>
                </a:lnTo>
                <a:lnTo>
                  <a:pt x="4645500" y="2778671"/>
                </a:lnTo>
                <a:lnTo>
                  <a:pt x="4653982" y="2731152"/>
                </a:lnTo>
                <a:lnTo>
                  <a:pt x="4661494" y="2683381"/>
                </a:lnTo>
                <a:lnTo>
                  <a:pt x="4668029" y="2635370"/>
                </a:lnTo>
                <a:lnTo>
                  <a:pt x="4673580" y="2587134"/>
                </a:lnTo>
                <a:lnTo>
                  <a:pt x="4678139" y="2538686"/>
                </a:lnTo>
                <a:lnTo>
                  <a:pt x="4681698" y="2490038"/>
                </a:lnTo>
                <a:lnTo>
                  <a:pt x="4684249" y="2441203"/>
                </a:lnTo>
                <a:lnTo>
                  <a:pt x="4685786" y="2392196"/>
                </a:lnTo>
                <a:lnTo>
                  <a:pt x="4686300" y="2343029"/>
                </a:lnTo>
                <a:lnTo>
                  <a:pt x="4685786" y="2293862"/>
                </a:lnTo>
                <a:lnTo>
                  <a:pt x="4684249" y="2244854"/>
                </a:lnTo>
                <a:lnTo>
                  <a:pt x="4681698" y="2196020"/>
                </a:lnTo>
                <a:lnTo>
                  <a:pt x="4678139" y="2147372"/>
                </a:lnTo>
                <a:lnTo>
                  <a:pt x="4673580" y="2098923"/>
                </a:lnTo>
                <a:lnTo>
                  <a:pt x="4668029" y="2050687"/>
                </a:lnTo>
                <a:lnTo>
                  <a:pt x="4661494" y="2002677"/>
                </a:lnTo>
                <a:lnTo>
                  <a:pt x="4653982" y="1954905"/>
                </a:lnTo>
                <a:lnTo>
                  <a:pt x="4645500" y="1907386"/>
                </a:lnTo>
                <a:lnTo>
                  <a:pt x="4636057" y="1860132"/>
                </a:lnTo>
                <a:lnTo>
                  <a:pt x="4625659" y="1813157"/>
                </a:lnTo>
                <a:lnTo>
                  <a:pt x="4614315" y="1766473"/>
                </a:lnTo>
                <a:lnTo>
                  <a:pt x="4602032" y="1720094"/>
                </a:lnTo>
                <a:lnTo>
                  <a:pt x="4588818" y="1674033"/>
                </a:lnTo>
                <a:lnTo>
                  <a:pt x="4574680" y="1628304"/>
                </a:lnTo>
                <a:lnTo>
                  <a:pt x="4559626" y="1582918"/>
                </a:lnTo>
                <a:lnTo>
                  <a:pt x="4543663" y="1537891"/>
                </a:lnTo>
                <a:lnTo>
                  <a:pt x="4526800" y="1493234"/>
                </a:lnTo>
                <a:lnTo>
                  <a:pt x="4509043" y="1448960"/>
                </a:lnTo>
                <a:lnTo>
                  <a:pt x="4490401" y="1405084"/>
                </a:lnTo>
                <a:lnTo>
                  <a:pt x="4470880" y="1361619"/>
                </a:lnTo>
                <a:lnTo>
                  <a:pt x="4450489" y="1318577"/>
                </a:lnTo>
                <a:lnTo>
                  <a:pt x="4429236" y="1275971"/>
                </a:lnTo>
                <a:lnTo>
                  <a:pt x="4407127" y="1233815"/>
                </a:lnTo>
                <a:lnTo>
                  <a:pt x="4384171" y="1192122"/>
                </a:lnTo>
                <a:lnTo>
                  <a:pt x="4360374" y="1150906"/>
                </a:lnTo>
                <a:lnTo>
                  <a:pt x="4335745" y="1110179"/>
                </a:lnTo>
                <a:lnTo>
                  <a:pt x="4310292" y="1069954"/>
                </a:lnTo>
                <a:lnTo>
                  <a:pt x="4284021" y="1030245"/>
                </a:lnTo>
                <a:lnTo>
                  <a:pt x="4256941" y="991065"/>
                </a:lnTo>
                <a:lnTo>
                  <a:pt x="4229059" y="952427"/>
                </a:lnTo>
                <a:lnTo>
                  <a:pt x="4200382" y="914344"/>
                </a:lnTo>
                <a:lnTo>
                  <a:pt x="4170919" y="876830"/>
                </a:lnTo>
                <a:lnTo>
                  <a:pt x="4140676" y="839897"/>
                </a:lnTo>
                <a:lnTo>
                  <a:pt x="4109663" y="803560"/>
                </a:lnTo>
                <a:lnTo>
                  <a:pt x="4077885" y="767830"/>
                </a:lnTo>
                <a:lnTo>
                  <a:pt x="4045351" y="732721"/>
                </a:lnTo>
                <a:lnTo>
                  <a:pt x="4012068" y="698247"/>
                </a:lnTo>
                <a:lnTo>
                  <a:pt x="3978044" y="664420"/>
                </a:lnTo>
                <a:lnTo>
                  <a:pt x="3943287" y="631254"/>
                </a:lnTo>
                <a:lnTo>
                  <a:pt x="3907804" y="598761"/>
                </a:lnTo>
                <a:lnTo>
                  <a:pt x="3871602" y="566956"/>
                </a:lnTo>
                <a:lnTo>
                  <a:pt x="3834690" y="535851"/>
                </a:lnTo>
                <a:lnTo>
                  <a:pt x="3797075" y="505460"/>
                </a:lnTo>
                <a:lnTo>
                  <a:pt x="3758765" y="475795"/>
                </a:lnTo>
                <a:lnTo>
                  <a:pt x="3719767" y="446869"/>
                </a:lnTo>
                <a:lnTo>
                  <a:pt x="3680088" y="418697"/>
                </a:lnTo>
                <a:lnTo>
                  <a:pt x="3639737" y="391291"/>
                </a:lnTo>
                <a:lnTo>
                  <a:pt x="3598721" y="364664"/>
                </a:lnTo>
                <a:lnTo>
                  <a:pt x="3557048" y="338830"/>
                </a:lnTo>
                <a:lnTo>
                  <a:pt x="3514725" y="313801"/>
                </a:lnTo>
                <a:lnTo>
                  <a:pt x="3471888" y="289663"/>
                </a:lnTo>
                <a:lnTo>
                  <a:pt x="3428678" y="266490"/>
                </a:lnTo>
                <a:lnTo>
                  <a:pt x="3385110" y="244282"/>
                </a:lnTo>
                <a:lnTo>
                  <a:pt x="3341200" y="223040"/>
                </a:lnTo>
                <a:lnTo>
                  <a:pt x="3296963" y="202764"/>
                </a:lnTo>
                <a:lnTo>
                  <a:pt x="3252414" y="183453"/>
                </a:lnTo>
                <a:lnTo>
                  <a:pt x="3207568" y="165108"/>
                </a:lnTo>
                <a:lnTo>
                  <a:pt x="3162441" y="147728"/>
                </a:lnTo>
                <a:lnTo>
                  <a:pt x="3117047" y="131314"/>
                </a:lnTo>
                <a:lnTo>
                  <a:pt x="3071402" y="115865"/>
                </a:lnTo>
                <a:lnTo>
                  <a:pt x="3025522" y="101382"/>
                </a:lnTo>
                <a:lnTo>
                  <a:pt x="2979420" y="87864"/>
                </a:lnTo>
                <a:lnTo>
                  <a:pt x="2933113" y="75312"/>
                </a:lnTo>
                <a:lnTo>
                  <a:pt x="2886616" y="63725"/>
                </a:lnTo>
                <a:lnTo>
                  <a:pt x="2839944" y="53104"/>
                </a:lnTo>
                <a:lnTo>
                  <a:pt x="2793112" y="43449"/>
                </a:lnTo>
                <a:lnTo>
                  <a:pt x="2746136" y="34759"/>
                </a:lnTo>
                <a:lnTo>
                  <a:pt x="2699030" y="27035"/>
                </a:lnTo>
                <a:lnTo>
                  <a:pt x="2651810" y="20276"/>
                </a:lnTo>
                <a:lnTo>
                  <a:pt x="2604491" y="14483"/>
                </a:lnTo>
                <a:lnTo>
                  <a:pt x="2557089" y="9655"/>
                </a:lnTo>
                <a:lnTo>
                  <a:pt x="2509618" y="5793"/>
                </a:lnTo>
                <a:lnTo>
                  <a:pt x="2462093" y="2896"/>
                </a:lnTo>
                <a:lnTo>
                  <a:pt x="2414531" y="965"/>
                </a:lnTo>
                <a:lnTo>
                  <a:pt x="2366946" y="0"/>
                </a:lnTo>
                <a:lnTo>
                  <a:pt x="2319353" y="0"/>
                </a:lnTo>
                <a:lnTo>
                  <a:pt x="2271768" y="965"/>
                </a:lnTo>
                <a:lnTo>
                  <a:pt x="2224206" y="2896"/>
                </a:lnTo>
                <a:lnTo>
                  <a:pt x="2176681" y="5793"/>
                </a:lnTo>
                <a:lnTo>
                  <a:pt x="2129210" y="9655"/>
                </a:lnTo>
                <a:lnTo>
                  <a:pt x="2081808" y="14483"/>
                </a:lnTo>
                <a:lnTo>
                  <a:pt x="2034489" y="20276"/>
                </a:lnTo>
                <a:lnTo>
                  <a:pt x="1987269" y="27035"/>
                </a:lnTo>
                <a:lnTo>
                  <a:pt x="1940163" y="34759"/>
                </a:lnTo>
                <a:lnTo>
                  <a:pt x="1893187" y="43449"/>
                </a:lnTo>
                <a:lnTo>
                  <a:pt x="1846355" y="53104"/>
                </a:lnTo>
                <a:lnTo>
                  <a:pt x="1799683" y="63725"/>
                </a:lnTo>
                <a:lnTo>
                  <a:pt x="1753186" y="75312"/>
                </a:lnTo>
                <a:lnTo>
                  <a:pt x="1706879" y="87864"/>
                </a:lnTo>
                <a:lnTo>
                  <a:pt x="1660777" y="101382"/>
                </a:lnTo>
                <a:lnTo>
                  <a:pt x="1614897" y="115865"/>
                </a:lnTo>
                <a:lnTo>
                  <a:pt x="1569252" y="131314"/>
                </a:lnTo>
                <a:lnTo>
                  <a:pt x="1523858" y="147728"/>
                </a:lnTo>
                <a:lnTo>
                  <a:pt x="1478731" y="165108"/>
                </a:lnTo>
                <a:lnTo>
                  <a:pt x="1433885" y="183453"/>
                </a:lnTo>
                <a:lnTo>
                  <a:pt x="1389336" y="202764"/>
                </a:lnTo>
                <a:lnTo>
                  <a:pt x="1345099" y="223040"/>
                </a:lnTo>
                <a:lnTo>
                  <a:pt x="1301189" y="244282"/>
                </a:lnTo>
                <a:lnTo>
                  <a:pt x="1257621" y="266490"/>
                </a:lnTo>
                <a:lnTo>
                  <a:pt x="1214411" y="289663"/>
                </a:lnTo>
                <a:lnTo>
                  <a:pt x="1171575" y="313801"/>
                </a:lnTo>
                <a:lnTo>
                  <a:pt x="1129251" y="338830"/>
                </a:lnTo>
                <a:lnTo>
                  <a:pt x="1087578" y="364664"/>
                </a:lnTo>
                <a:lnTo>
                  <a:pt x="1046562" y="391291"/>
                </a:lnTo>
                <a:lnTo>
                  <a:pt x="1006211" y="418697"/>
                </a:lnTo>
                <a:lnTo>
                  <a:pt x="966532" y="446869"/>
                </a:lnTo>
                <a:lnTo>
                  <a:pt x="927534" y="475795"/>
                </a:lnTo>
                <a:lnTo>
                  <a:pt x="889224" y="505460"/>
                </a:lnTo>
                <a:lnTo>
                  <a:pt x="851609" y="535851"/>
                </a:lnTo>
                <a:lnTo>
                  <a:pt x="814697" y="566956"/>
                </a:lnTo>
                <a:lnTo>
                  <a:pt x="778495" y="598761"/>
                </a:lnTo>
                <a:lnTo>
                  <a:pt x="743012" y="631254"/>
                </a:lnTo>
                <a:lnTo>
                  <a:pt x="708255" y="664420"/>
                </a:lnTo>
                <a:lnTo>
                  <a:pt x="674231" y="698247"/>
                </a:lnTo>
                <a:lnTo>
                  <a:pt x="640948" y="732721"/>
                </a:lnTo>
                <a:lnTo>
                  <a:pt x="608414" y="767830"/>
                </a:lnTo>
                <a:lnTo>
                  <a:pt x="576636" y="803560"/>
                </a:lnTo>
                <a:lnTo>
                  <a:pt x="545623" y="839897"/>
                </a:lnTo>
                <a:lnTo>
                  <a:pt x="515380" y="876830"/>
                </a:lnTo>
                <a:lnTo>
                  <a:pt x="485917" y="914344"/>
                </a:lnTo>
                <a:lnTo>
                  <a:pt x="457240" y="952427"/>
                </a:lnTo>
                <a:lnTo>
                  <a:pt x="429358" y="991065"/>
                </a:lnTo>
                <a:lnTo>
                  <a:pt x="402278" y="1030245"/>
                </a:lnTo>
                <a:lnTo>
                  <a:pt x="376007" y="1069954"/>
                </a:lnTo>
                <a:lnTo>
                  <a:pt x="350554" y="1110179"/>
                </a:lnTo>
                <a:lnTo>
                  <a:pt x="325925" y="1150906"/>
                </a:lnTo>
                <a:lnTo>
                  <a:pt x="302128" y="1192122"/>
                </a:lnTo>
                <a:lnTo>
                  <a:pt x="279172" y="1233815"/>
                </a:lnTo>
                <a:lnTo>
                  <a:pt x="257063" y="1275971"/>
                </a:lnTo>
                <a:lnTo>
                  <a:pt x="235810" y="1318577"/>
                </a:lnTo>
                <a:lnTo>
                  <a:pt x="215419" y="1361619"/>
                </a:lnTo>
                <a:lnTo>
                  <a:pt x="195898" y="1405084"/>
                </a:lnTo>
                <a:lnTo>
                  <a:pt x="177256" y="1448960"/>
                </a:lnTo>
                <a:lnTo>
                  <a:pt x="159499" y="1493234"/>
                </a:lnTo>
                <a:lnTo>
                  <a:pt x="142636" y="1537891"/>
                </a:lnTo>
                <a:lnTo>
                  <a:pt x="126673" y="1582918"/>
                </a:lnTo>
                <a:lnTo>
                  <a:pt x="111619" y="1628304"/>
                </a:lnTo>
                <a:lnTo>
                  <a:pt x="97481" y="1674033"/>
                </a:lnTo>
                <a:lnTo>
                  <a:pt x="84267" y="1720094"/>
                </a:lnTo>
                <a:lnTo>
                  <a:pt x="71984" y="1766473"/>
                </a:lnTo>
                <a:lnTo>
                  <a:pt x="60640" y="1813157"/>
                </a:lnTo>
                <a:lnTo>
                  <a:pt x="50242" y="1860132"/>
                </a:lnTo>
                <a:lnTo>
                  <a:pt x="40799" y="1907386"/>
                </a:lnTo>
                <a:lnTo>
                  <a:pt x="32317" y="1954905"/>
                </a:lnTo>
                <a:lnTo>
                  <a:pt x="24805" y="2002677"/>
                </a:lnTo>
                <a:lnTo>
                  <a:pt x="18270" y="2050687"/>
                </a:lnTo>
                <a:lnTo>
                  <a:pt x="12719" y="2098923"/>
                </a:lnTo>
                <a:lnTo>
                  <a:pt x="8160" y="2147372"/>
                </a:lnTo>
                <a:lnTo>
                  <a:pt x="4601" y="2196020"/>
                </a:lnTo>
                <a:lnTo>
                  <a:pt x="2050" y="2244854"/>
                </a:lnTo>
                <a:lnTo>
                  <a:pt x="513" y="2293862"/>
                </a:lnTo>
                <a:lnTo>
                  <a:pt x="0" y="2343029"/>
                </a:lnTo>
                <a:close/>
              </a:path>
            </a:pathLst>
          </a:custGeom>
          <a:ln w="93726">
            <a:solidFill>
              <a:srgbClr val="595959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17" name="object 17" descr=""/>
          <p:cNvGrpSpPr/>
          <p:nvPr/>
        </p:nvGrpSpPr>
        <p:grpSpPr>
          <a:xfrm>
            <a:off x="7063882" y="4001382"/>
            <a:ext cx="8659495" cy="4780280"/>
            <a:chOff x="7063882" y="4001382"/>
            <a:chExt cx="8659495" cy="4780280"/>
          </a:xfrm>
        </p:grpSpPr>
        <p:sp>
          <p:nvSpPr>
            <p:cNvPr id="18" name="object 18" descr=""/>
            <p:cNvSpPr/>
            <p:nvPr/>
          </p:nvSpPr>
          <p:spPr>
            <a:xfrm>
              <a:off x="10989783" y="4048245"/>
              <a:ext cx="4686300" cy="4686300"/>
            </a:xfrm>
            <a:custGeom>
              <a:avLst/>
              <a:gdLst/>
              <a:ahLst/>
              <a:cxnLst/>
              <a:rect l="l" t="t" r="r" b="b"/>
              <a:pathLst>
                <a:path w="4686300" h="4686300">
                  <a:moveTo>
                    <a:pt x="0" y="2343029"/>
                  </a:moveTo>
                  <a:lnTo>
                    <a:pt x="513" y="2392196"/>
                  </a:lnTo>
                  <a:lnTo>
                    <a:pt x="2050" y="2441203"/>
                  </a:lnTo>
                  <a:lnTo>
                    <a:pt x="4601" y="2490038"/>
                  </a:lnTo>
                  <a:lnTo>
                    <a:pt x="8160" y="2538686"/>
                  </a:lnTo>
                  <a:lnTo>
                    <a:pt x="12719" y="2587134"/>
                  </a:lnTo>
                  <a:lnTo>
                    <a:pt x="18270" y="2635370"/>
                  </a:lnTo>
                  <a:lnTo>
                    <a:pt x="24805" y="2683381"/>
                  </a:lnTo>
                  <a:lnTo>
                    <a:pt x="32317" y="2731152"/>
                  </a:lnTo>
                  <a:lnTo>
                    <a:pt x="40799" y="2778671"/>
                  </a:lnTo>
                  <a:lnTo>
                    <a:pt x="50242" y="2825925"/>
                  </a:lnTo>
                  <a:lnTo>
                    <a:pt x="60640" y="2872901"/>
                  </a:lnTo>
                  <a:lnTo>
                    <a:pt x="71984" y="2919585"/>
                  </a:lnTo>
                  <a:lnTo>
                    <a:pt x="84267" y="2965963"/>
                  </a:lnTo>
                  <a:lnTo>
                    <a:pt x="97481" y="3012024"/>
                  </a:lnTo>
                  <a:lnTo>
                    <a:pt x="111619" y="3057754"/>
                  </a:lnTo>
                  <a:lnTo>
                    <a:pt x="126673" y="3103139"/>
                  </a:lnTo>
                  <a:lnTo>
                    <a:pt x="142636" y="3148167"/>
                  </a:lnTo>
                  <a:lnTo>
                    <a:pt x="159499" y="3192824"/>
                  </a:lnTo>
                  <a:lnTo>
                    <a:pt x="177256" y="3237097"/>
                  </a:lnTo>
                  <a:lnTo>
                    <a:pt x="195898" y="3280973"/>
                  </a:lnTo>
                  <a:lnTo>
                    <a:pt x="215419" y="3324439"/>
                  </a:lnTo>
                  <a:lnTo>
                    <a:pt x="235810" y="3367481"/>
                  </a:lnTo>
                  <a:lnTo>
                    <a:pt x="257063" y="3410087"/>
                  </a:lnTo>
                  <a:lnTo>
                    <a:pt x="279172" y="3452242"/>
                  </a:lnTo>
                  <a:lnTo>
                    <a:pt x="302128" y="3493935"/>
                  </a:lnTo>
                  <a:lnTo>
                    <a:pt x="325925" y="3535152"/>
                  </a:lnTo>
                  <a:lnTo>
                    <a:pt x="350554" y="3575879"/>
                  </a:lnTo>
                  <a:lnTo>
                    <a:pt x="376007" y="3616104"/>
                  </a:lnTo>
                  <a:lnTo>
                    <a:pt x="402278" y="3655813"/>
                  </a:lnTo>
                  <a:lnTo>
                    <a:pt x="429358" y="3694993"/>
                  </a:lnTo>
                  <a:lnTo>
                    <a:pt x="457240" y="3733631"/>
                  </a:lnTo>
                  <a:lnTo>
                    <a:pt x="485917" y="3771713"/>
                  </a:lnTo>
                  <a:lnTo>
                    <a:pt x="515380" y="3809228"/>
                  </a:lnTo>
                  <a:lnTo>
                    <a:pt x="545623" y="3846160"/>
                  </a:lnTo>
                  <a:lnTo>
                    <a:pt x="576636" y="3882498"/>
                  </a:lnTo>
                  <a:lnTo>
                    <a:pt x="608414" y="3918228"/>
                  </a:lnTo>
                  <a:lnTo>
                    <a:pt x="640948" y="3953337"/>
                  </a:lnTo>
                  <a:lnTo>
                    <a:pt x="674231" y="3987811"/>
                  </a:lnTo>
                  <a:lnTo>
                    <a:pt x="708255" y="4021638"/>
                  </a:lnTo>
                  <a:lnTo>
                    <a:pt x="743012" y="4054804"/>
                  </a:lnTo>
                  <a:lnTo>
                    <a:pt x="778495" y="4087296"/>
                  </a:lnTo>
                  <a:lnTo>
                    <a:pt x="814697" y="4119102"/>
                  </a:lnTo>
                  <a:lnTo>
                    <a:pt x="851609" y="4150207"/>
                  </a:lnTo>
                  <a:lnTo>
                    <a:pt x="889224" y="4180598"/>
                  </a:lnTo>
                  <a:lnTo>
                    <a:pt x="927534" y="4210263"/>
                  </a:lnTo>
                  <a:lnTo>
                    <a:pt x="966532" y="4239188"/>
                  </a:lnTo>
                  <a:lnTo>
                    <a:pt x="1006211" y="4267360"/>
                  </a:lnTo>
                  <a:lnTo>
                    <a:pt x="1046562" y="4294767"/>
                  </a:lnTo>
                  <a:lnTo>
                    <a:pt x="1087578" y="4321393"/>
                  </a:lnTo>
                  <a:lnTo>
                    <a:pt x="1129251" y="4347228"/>
                  </a:lnTo>
                  <a:lnTo>
                    <a:pt x="1171575" y="4372256"/>
                  </a:lnTo>
                  <a:lnTo>
                    <a:pt x="1214411" y="4396395"/>
                  </a:lnTo>
                  <a:lnTo>
                    <a:pt x="1257621" y="4419568"/>
                  </a:lnTo>
                  <a:lnTo>
                    <a:pt x="1301189" y="4441775"/>
                  </a:lnTo>
                  <a:lnTo>
                    <a:pt x="1345099" y="4463017"/>
                  </a:lnTo>
                  <a:lnTo>
                    <a:pt x="1389336" y="4483294"/>
                  </a:lnTo>
                  <a:lnTo>
                    <a:pt x="1433885" y="4502605"/>
                  </a:lnTo>
                  <a:lnTo>
                    <a:pt x="1478731" y="4520950"/>
                  </a:lnTo>
                  <a:lnTo>
                    <a:pt x="1523858" y="4538330"/>
                  </a:lnTo>
                  <a:lnTo>
                    <a:pt x="1569252" y="4554744"/>
                  </a:lnTo>
                  <a:lnTo>
                    <a:pt x="1614897" y="4570193"/>
                  </a:lnTo>
                  <a:lnTo>
                    <a:pt x="1660777" y="4584676"/>
                  </a:lnTo>
                  <a:lnTo>
                    <a:pt x="1706879" y="4598194"/>
                  </a:lnTo>
                  <a:lnTo>
                    <a:pt x="1753186" y="4610746"/>
                  </a:lnTo>
                  <a:lnTo>
                    <a:pt x="1799683" y="4622332"/>
                  </a:lnTo>
                  <a:lnTo>
                    <a:pt x="1846355" y="4632953"/>
                  </a:lnTo>
                  <a:lnTo>
                    <a:pt x="1893187" y="4642609"/>
                  </a:lnTo>
                  <a:lnTo>
                    <a:pt x="1940163" y="4651299"/>
                  </a:lnTo>
                  <a:lnTo>
                    <a:pt x="1987269" y="4659023"/>
                  </a:lnTo>
                  <a:lnTo>
                    <a:pt x="2034489" y="4665782"/>
                  </a:lnTo>
                  <a:lnTo>
                    <a:pt x="2081808" y="4671575"/>
                  </a:lnTo>
                  <a:lnTo>
                    <a:pt x="2129210" y="4676403"/>
                  </a:lnTo>
                  <a:lnTo>
                    <a:pt x="2176681" y="4680265"/>
                  </a:lnTo>
                  <a:lnTo>
                    <a:pt x="2224206" y="4683161"/>
                  </a:lnTo>
                  <a:lnTo>
                    <a:pt x="2271768" y="4685093"/>
                  </a:lnTo>
                  <a:lnTo>
                    <a:pt x="2319353" y="4686058"/>
                  </a:lnTo>
                  <a:lnTo>
                    <a:pt x="2366946" y="4686058"/>
                  </a:lnTo>
                  <a:lnTo>
                    <a:pt x="2414531" y="4685093"/>
                  </a:lnTo>
                  <a:lnTo>
                    <a:pt x="2462093" y="4683161"/>
                  </a:lnTo>
                  <a:lnTo>
                    <a:pt x="2509618" y="4680265"/>
                  </a:lnTo>
                  <a:lnTo>
                    <a:pt x="2557089" y="4676403"/>
                  </a:lnTo>
                  <a:lnTo>
                    <a:pt x="2604491" y="4671575"/>
                  </a:lnTo>
                  <a:lnTo>
                    <a:pt x="2651810" y="4665782"/>
                  </a:lnTo>
                  <a:lnTo>
                    <a:pt x="2699030" y="4659023"/>
                  </a:lnTo>
                  <a:lnTo>
                    <a:pt x="2746136" y="4651299"/>
                  </a:lnTo>
                  <a:lnTo>
                    <a:pt x="2793112" y="4642609"/>
                  </a:lnTo>
                  <a:lnTo>
                    <a:pt x="2839944" y="4632953"/>
                  </a:lnTo>
                  <a:lnTo>
                    <a:pt x="2886616" y="4622332"/>
                  </a:lnTo>
                  <a:lnTo>
                    <a:pt x="2933113" y="4610746"/>
                  </a:lnTo>
                  <a:lnTo>
                    <a:pt x="2979420" y="4598194"/>
                  </a:lnTo>
                  <a:lnTo>
                    <a:pt x="3025522" y="4584676"/>
                  </a:lnTo>
                  <a:lnTo>
                    <a:pt x="3071402" y="4570193"/>
                  </a:lnTo>
                  <a:lnTo>
                    <a:pt x="3117047" y="4554744"/>
                  </a:lnTo>
                  <a:lnTo>
                    <a:pt x="3162441" y="4538330"/>
                  </a:lnTo>
                  <a:lnTo>
                    <a:pt x="3207568" y="4520950"/>
                  </a:lnTo>
                  <a:lnTo>
                    <a:pt x="3252414" y="4502605"/>
                  </a:lnTo>
                  <a:lnTo>
                    <a:pt x="3296963" y="4483294"/>
                  </a:lnTo>
                  <a:lnTo>
                    <a:pt x="3341200" y="4463017"/>
                  </a:lnTo>
                  <a:lnTo>
                    <a:pt x="3385110" y="4441775"/>
                  </a:lnTo>
                  <a:lnTo>
                    <a:pt x="3428678" y="4419568"/>
                  </a:lnTo>
                  <a:lnTo>
                    <a:pt x="3471888" y="4396395"/>
                  </a:lnTo>
                  <a:lnTo>
                    <a:pt x="3514725" y="4372256"/>
                  </a:lnTo>
                  <a:lnTo>
                    <a:pt x="3557048" y="4347228"/>
                  </a:lnTo>
                  <a:lnTo>
                    <a:pt x="3598721" y="4321393"/>
                  </a:lnTo>
                  <a:lnTo>
                    <a:pt x="3639737" y="4294767"/>
                  </a:lnTo>
                  <a:lnTo>
                    <a:pt x="3680088" y="4267360"/>
                  </a:lnTo>
                  <a:lnTo>
                    <a:pt x="3719767" y="4239188"/>
                  </a:lnTo>
                  <a:lnTo>
                    <a:pt x="3758765" y="4210263"/>
                  </a:lnTo>
                  <a:lnTo>
                    <a:pt x="3797075" y="4180598"/>
                  </a:lnTo>
                  <a:lnTo>
                    <a:pt x="3834690" y="4150207"/>
                  </a:lnTo>
                  <a:lnTo>
                    <a:pt x="3871602" y="4119102"/>
                  </a:lnTo>
                  <a:lnTo>
                    <a:pt x="3907804" y="4087296"/>
                  </a:lnTo>
                  <a:lnTo>
                    <a:pt x="3943287" y="4054804"/>
                  </a:lnTo>
                  <a:lnTo>
                    <a:pt x="3978044" y="4021638"/>
                  </a:lnTo>
                  <a:lnTo>
                    <a:pt x="4012068" y="3987811"/>
                  </a:lnTo>
                  <a:lnTo>
                    <a:pt x="4045351" y="3953337"/>
                  </a:lnTo>
                  <a:lnTo>
                    <a:pt x="4077885" y="3918228"/>
                  </a:lnTo>
                  <a:lnTo>
                    <a:pt x="4109663" y="3882498"/>
                  </a:lnTo>
                  <a:lnTo>
                    <a:pt x="4140676" y="3846160"/>
                  </a:lnTo>
                  <a:lnTo>
                    <a:pt x="4170919" y="3809228"/>
                  </a:lnTo>
                  <a:lnTo>
                    <a:pt x="4200382" y="3771713"/>
                  </a:lnTo>
                  <a:lnTo>
                    <a:pt x="4229059" y="3733631"/>
                  </a:lnTo>
                  <a:lnTo>
                    <a:pt x="4256941" y="3694993"/>
                  </a:lnTo>
                  <a:lnTo>
                    <a:pt x="4284021" y="3655813"/>
                  </a:lnTo>
                  <a:lnTo>
                    <a:pt x="4310292" y="3616104"/>
                  </a:lnTo>
                  <a:lnTo>
                    <a:pt x="4335745" y="3575879"/>
                  </a:lnTo>
                  <a:lnTo>
                    <a:pt x="4360374" y="3535152"/>
                  </a:lnTo>
                  <a:lnTo>
                    <a:pt x="4384171" y="3493935"/>
                  </a:lnTo>
                  <a:lnTo>
                    <a:pt x="4407127" y="3452242"/>
                  </a:lnTo>
                  <a:lnTo>
                    <a:pt x="4429236" y="3410087"/>
                  </a:lnTo>
                  <a:lnTo>
                    <a:pt x="4450489" y="3367481"/>
                  </a:lnTo>
                  <a:lnTo>
                    <a:pt x="4470880" y="3324439"/>
                  </a:lnTo>
                  <a:lnTo>
                    <a:pt x="4490401" y="3280973"/>
                  </a:lnTo>
                  <a:lnTo>
                    <a:pt x="4509043" y="3237097"/>
                  </a:lnTo>
                  <a:lnTo>
                    <a:pt x="4526800" y="3192824"/>
                  </a:lnTo>
                  <a:lnTo>
                    <a:pt x="4543663" y="3148167"/>
                  </a:lnTo>
                  <a:lnTo>
                    <a:pt x="4559626" y="3103139"/>
                  </a:lnTo>
                  <a:lnTo>
                    <a:pt x="4574680" y="3057754"/>
                  </a:lnTo>
                  <a:lnTo>
                    <a:pt x="4588818" y="3012024"/>
                  </a:lnTo>
                  <a:lnTo>
                    <a:pt x="4602032" y="2965963"/>
                  </a:lnTo>
                  <a:lnTo>
                    <a:pt x="4614315" y="2919585"/>
                  </a:lnTo>
                  <a:lnTo>
                    <a:pt x="4625659" y="2872901"/>
                  </a:lnTo>
                  <a:lnTo>
                    <a:pt x="4636057" y="2825925"/>
                  </a:lnTo>
                  <a:lnTo>
                    <a:pt x="4645500" y="2778671"/>
                  </a:lnTo>
                  <a:lnTo>
                    <a:pt x="4653982" y="2731152"/>
                  </a:lnTo>
                  <a:lnTo>
                    <a:pt x="4661494" y="2683381"/>
                  </a:lnTo>
                  <a:lnTo>
                    <a:pt x="4668029" y="2635370"/>
                  </a:lnTo>
                  <a:lnTo>
                    <a:pt x="4673580" y="2587134"/>
                  </a:lnTo>
                  <a:lnTo>
                    <a:pt x="4678139" y="2538686"/>
                  </a:lnTo>
                  <a:lnTo>
                    <a:pt x="4681698" y="2490038"/>
                  </a:lnTo>
                  <a:lnTo>
                    <a:pt x="4684249" y="2441203"/>
                  </a:lnTo>
                  <a:lnTo>
                    <a:pt x="4685786" y="2392196"/>
                  </a:lnTo>
                  <a:lnTo>
                    <a:pt x="4686300" y="2343029"/>
                  </a:lnTo>
                  <a:lnTo>
                    <a:pt x="4685786" y="2293862"/>
                  </a:lnTo>
                  <a:lnTo>
                    <a:pt x="4684249" y="2244854"/>
                  </a:lnTo>
                  <a:lnTo>
                    <a:pt x="4681698" y="2196020"/>
                  </a:lnTo>
                  <a:lnTo>
                    <a:pt x="4678139" y="2147372"/>
                  </a:lnTo>
                  <a:lnTo>
                    <a:pt x="4673580" y="2098923"/>
                  </a:lnTo>
                  <a:lnTo>
                    <a:pt x="4668029" y="2050687"/>
                  </a:lnTo>
                  <a:lnTo>
                    <a:pt x="4661494" y="2002677"/>
                  </a:lnTo>
                  <a:lnTo>
                    <a:pt x="4653982" y="1954905"/>
                  </a:lnTo>
                  <a:lnTo>
                    <a:pt x="4645500" y="1907386"/>
                  </a:lnTo>
                  <a:lnTo>
                    <a:pt x="4636057" y="1860132"/>
                  </a:lnTo>
                  <a:lnTo>
                    <a:pt x="4625659" y="1813157"/>
                  </a:lnTo>
                  <a:lnTo>
                    <a:pt x="4614315" y="1766473"/>
                  </a:lnTo>
                  <a:lnTo>
                    <a:pt x="4602032" y="1720094"/>
                  </a:lnTo>
                  <a:lnTo>
                    <a:pt x="4588818" y="1674033"/>
                  </a:lnTo>
                  <a:lnTo>
                    <a:pt x="4574680" y="1628304"/>
                  </a:lnTo>
                  <a:lnTo>
                    <a:pt x="4559626" y="1582918"/>
                  </a:lnTo>
                  <a:lnTo>
                    <a:pt x="4543663" y="1537891"/>
                  </a:lnTo>
                  <a:lnTo>
                    <a:pt x="4526800" y="1493234"/>
                  </a:lnTo>
                  <a:lnTo>
                    <a:pt x="4509043" y="1448960"/>
                  </a:lnTo>
                  <a:lnTo>
                    <a:pt x="4490401" y="1405084"/>
                  </a:lnTo>
                  <a:lnTo>
                    <a:pt x="4470880" y="1361619"/>
                  </a:lnTo>
                  <a:lnTo>
                    <a:pt x="4450489" y="1318577"/>
                  </a:lnTo>
                  <a:lnTo>
                    <a:pt x="4429236" y="1275971"/>
                  </a:lnTo>
                  <a:lnTo>
                    <a:pt x="4407127" y="1233815"/>
                  </a:lnTo>
                  <a:lnTo>
                    <a:pt x="4384171" y="1192122"/>
                  </a:lnTo>
                  <a:lnTo>
                    <a:pt x="4360374" y="1150906"/>
                  </a:lnTo>
                  <a:lnTo>
                    <a:pt x="4335745" y="1110179"/>
                  </a:lnTo>
                  <a:lnTo>
                    <a:pt x="4310292" y="1069954"/>
                  </a:lnTo>
                  <a:lnTo>
                    <a:pt x="4284021" y="1030245"/>
                  </a:lnTo>
                  <a:lnTo>
                    <a:pt x="4256941" y="991065"/>
                  </a:lnTo>
                  <a:lnTo>
                    <a:pt x="4229059" y="952427"/>
                  </a:lnTo>
                  <a:lnTo>
                    <a:pt x="4200382" y="914344"/>
                  </a:lnTo>
                  <a:lnTo>
                    <a:pt x="4170919" y="876830"/>
                  </a:lnTo>
                  <a:lnTo>
                    <a:pt x="4140676" y="839897"/>
                  </a:lnTo>
                  <a:lnTo>
                    <a:pt x="4109663" y="803560"/>
                  </a:lnTo>
                  <a:lnTo>
                    <a:pt x="4077885" y="767830"/>
                  </a:lnTo>
                  <a:lnTo>
                    <a:pt x="4045351" y="732721"/>
                  </a:lnTo>
                  <a:lnTo>
                    <a:pt x="4012068" y="698247"/>
                  </a:lnTo>
                  <a:lnTo>
                    <a:pt x="3978044" y="664420"/>
                  </a:lnTo>
                  <a:lnTo>
                    <a:pt x="3943287" y="631254"/>
                  </a:lnTo>
                  <a:lnTo>
                    <a:pt x="3907804" y="598761"/>
                  </a:lnTo>
                  <a:lnTo>
                    <a:pt x="3871602" y="566956"/>
                  </a:lnTo>
                  <a:lnTo>
                    <a:pt x="3834690" y="535851"/>
                  </a:lnTo>
                  <a:lnTo>
                    <a:pt x="3797075" y="505460"/>
                  </a:lnTo>
                  <a:lnTo>
                    <a:pt x="3758765" y="475795"/>
                  </a:lnTo>
                  <a:lnTo>
                    <a:pt x="3719767" y="446869"/>
                  </a:lnTo>
                  <a:lnTo>
                    <a:pt x="3680088" y="418697"/>
                  </a:lnTo>
                  <a:lnTo>
                    <a:pt x="3639737" y="391291"/>
                  </a:lnTo>
                  <a:lnTo>
                    <a:pt x="3598721" y="364664"/>
                  </a:lnTo>
                  <a:lnTo>
                    <a:pt x="3557048" y="338830"/>
                  </a:lnTo>
                  <a:lnTo>
                    <a:pt x="3514725" y="313801"/>
                  </a:lnTo>
                  <a:lnTo>
                    <a:pt x="3471888" y="289663"/>
                  </a:lnTo>
                  <a:lnTo>
                    <a:pt x="3428678" y="266490"/>
                  </a:lnTo>
                  <a:lnTo>
                    <a:pt x="3385110" y="244282"/>
                  </a:lnTo>
                  <a:lnTo>
                    <a:pt x="3341200" y="223040"/>
                  </a:lnTo>
                  <a:lnTo>
                    <a:pt x="3296963" y="202764"/>
                  </a:lnTo>
                  <a:lnTo>
                    <a:pt x="3252414" y="183453"/>
                  </a:lnTo>
                  <a:lnTo>
                    <a:pt x="3207568" y="165108"/>
                  </a:lnTo>
                  <a:lnTo>
                    <a:pt x="3162441" y="147728"/>
                  </a:lnTo>
                  <a:lnTo>
                    <a:pt x="3117047" y="131314"/>
                  </a:lnTo>
                  <a:lnTo>
                    <a:pt x="3071402" y="115865"/>
                  </a:lnTo>
                  <a:lnTo>
                    <a:pt x="3025522" y="101382"/>
                  </a:lnTo>
                  <a:lnTo>
                    <a:pt x="2979420" y="87864"/>
                  </a:lnTo>
                  <a:lnTo>
                    <a:pt x="2933113" y="75312"/>
                  </a:lnTo>
                  <a:lnTo>
                    <a:pt x="2886616" y="63725"/>
                  </a:lnTo>
                  <a:lnTo>
                    <a:pt x="2839944" y="53104"/>
                  </a:lnTo>
                  <a:lnTo>
                    <a:pt x="2793112" y="43449"/>
                  </a:lnTo>
                  <a:lnTo>
                    <a:pt x="2746136" y="34759"/>
                  </a:lnTo>
                  <a:lnTo>
                    <a:pt x="2699030" y="27035"/>
                  </a:lnTo>
                  <a:lnTo>
                    <a:pt x="2651810" y="20276"/>
                  </a:lnTo>
                  <a:lnTo>
                    <a:pt x="2604491" y="14483"/>
                  </a:lnTo>
                  <a:lnTo>
                    <a:pt x="2557089" y="9655"/>
                  </a:lnTo>
                  <a:lnTo>
                    <a:pt x="2509618" y="5793"/>
                  </a:lnTo>
                  <a:lnTo>
                    <a:pt x="2462093" y="2896"/>
                  </a:lnTo>
                  <a:lnTo>
                    <a:pt x="2414531" y="965"/>
                  </a:lnTo>
                  <a:lnTo>
                    <a:pt x="2366946" y="0"/>
                  </a:lnTo>
                  <a:lnTo>
                    <a:pt x="2319353" y="0"/>
                  </a:lnTo>
                  <a:lnTo>
                    <a:pt x="2271768" y="965"/>
                  </a:lnTo>
                  <a:lnTo>
                    <a:pt x="2224206" y="2896"/>
                  </a:lnTo>
                  <a:lnTo>
                    <a:pt x="2176681" y="5793"/>
                  </a:lnTo>
                  <a:lnTo>
                    <a:pt x="2129210" y="9655"/>
                  </a:lnTo>
                  <a:lnTo>
                    <a:pt x="2081808" y="14483"/>
                  </a:lnTo>
                  <a:lnTo>
                    <a:pt x="2034489" y="20276"/>
                  </a:lnTo>
                  <a:lnTo>
                    <a:pt x="1987269" y="27035"/>
                  </a:lnTo>
                  <a:lnTo>
                    <a:pt x="1940163" y="34759"/>
                  </a:lnTo>
                  <a:lnTo>
                    <a:pt x="1893187" y="43449"/>
                  </a:lnTo>
                  <a:lnTo>
                    <a:pt x="1846355" y="53104"/>
                  </a:lnTo>
                  <a:lnTo>
                    <a:pt x="1799683" y="63725"/>
                  </a:lnTo>
                  <a:lnTo>
                    <a:pt x="1753186" y="75312"/>
                  </a:lnTo>
                  <a:lnTo>
                    <a:pt x="1706879" y="87864"/>
                  </a:lnTo>
                  <a:lnTo>
                    <a:pt x="1660777" y="101382"/>
                  </a:lnTo>
                  <a:lnTo>
                    <a:pt x="1614897" y="115865"/>
                  </a:lnTo>
                  <a:lnTo>
                    <a:pt x="1569252" y="131314"/>
                  </a:lnTo>
                  <a:lnTo>
                    <a:pt x="1523858" y="147728"/>
                  </a:lnTo>
                  <a:lnTo>
                    <a:pt x="1478731" y="165108"/>
                  </a:lnTo>
                  <a:lnTo>
                    <a:pt x="1433885" y="183453"/>
                  </a:lnTo>
                  <a:lnTo>
                    <a:pt x="1389336" y="202764"/>
                  </a:lnTo>
                  <a:lnTo>
                    <a:pt x="1345099" y="223040"/>
                  </a:lnTo>
                  <a:lnTo>
                    <a:pt x="1301189" y="244282"/>
                  </a:lnTo>
                  <a:lnTo>
                    <a:pt x="1257621" y="266490"/>
                  </a:lnTo>
                  <a:lnTo>
                    <a:pt x="1214411" y="289663"/>
                  </a:lnTo>
                  <a:lnTo>
                    <a:pt x="1171575" y="313801"/>
                  </a:lnTo>
                  <a:lnTo>
                    <a:pt x="1129251" y="338830"/>
                  </a:lnTo>
                  <a:lnTo>
                    <a:pt x="1087578" y="364664"/>
                  </a:lnTo>
                  <a:lnTo>
                    <a:pt x="1046562" y="391291"/>
                  </a:lnTo>
                  <a:lnTo>
                    <a:pt x="1006211" y="418697"/>
                  </a:lnTo>
                  <a:lnTo>
                    <a:pt x="966532" y="446869"/>
                  </a:lnTo>
                  <a:lnTo>
                    <a:pt x="927534" y="475795"/>
                  </a:lnTo>
                  <a:lnTo>
                    <a:pt x="889224" y="505460"/>
                  </a:lnTo>
                  <a:lnTo>
                    <a:pt x="851609" y="535851"/>
                  </a:lnTo>
                  <a:lnTo>
                    <a:pt x="814697" y="566956"/>
                  </a:lnTo>
                  <a:lnTo>
                    <a:pt x="778495" y="598761"/>
                  </a:lnTo>
                  <a:lnTo>
                    <a:pt x="743012" y="631254"/>
                  </a:lnTo>
                  <a:lnTo>
                    <a:pt x="708255" y="664420"/>
                  </a:lnTo>
                  <a:lnTo>
                    <a:pt x="674231" y="698247"/>
                  </a:lnTo>
                  <a:lnTo>
                    <a:pt x="640948" y="732721"/>
                  </a:lnTo>
                  <a:lnTo>
                    <a:pt x="608414" y="767830"/>
                  </a:lnTo>
                  <a:lnTo>
                    <a:pt x="576636" y="803560"/>
                  </a:lnTo>
                  <a:lnTo>
                    <a:pt x="545623" y="839897"/>
                  </a:lnTo>
                  <a:lnTo>
                    <a:pt x="515380" y="876830"/>
                  </a:lnTo>
                  <a:lnTo>
                    <a:pt x="485917" y="914344"/>
                  </a:lnTo>
                  <a:lnTo>
                    <a:pt x="457240" y="952427"/>
                  </a:lnTo>
                  <a:lnTo>
                    <a:pt x="429358" y="991065"/>
                  </a:lnTo>
                  <a:lnTo>
                    <a:pt x="402278" y="1030245"/>
                  </a:lnTo>
                  <a:lnTo>
                    <a:pt x="376007" y="1069954"/>
                  </a:lnTo>
                  <a:lnTo>
                    <a:pt x="350554" y="1110179"/>
                  </a:lnTo>
                  <a:lnTo>
                    <a:pt x="325925" y="1150906"/>
                  </a:lnTo>
                  <a:lnTo>
                    <a:pt x="302128" y="1192122"/>
                  </a:lnTo>
                  <a:lnTo>
                    <a:pt x="279172" y="1233815"/>
                  </a:lnTo>
                  <a:lnTo>
                    <a:pt x="257063" y="1275971"/>
                  </a:lnTo>
                  <a:lnTo>
                    <a:pt x="235810" y="1318577"/>
                  </a:lnTo>
                  <a:lnTo>
                    <a:pt x="215419" y="1361619"/>
                  </a:lnTo>
                  <a:lnTo>
                    <a:pt x="195898" y="1405084"/>
                  </a:lnTo>
                  <a:lnTo>
                    <a:pt x="177256" y="1448960"/>
                  </a:lnTo>
                  <a:lnTo>
                    <a:pt x="159499" y="1493234"/>
                  </a:lnTo>
                  <a:lnTo>
                    <a:pt x="142636" y="1537891"/>
                  </a:lnTo>
                  <a:lnTo>
                    <a:pt x="126673" y="1582918"/>
                  </a:lnTo>
                  <a:lnTo>
                    <a:pt x="111619" y="1628304"/>
                  </a:lnTo>
                  <a:lnTo>
                    <a:pt x="97481" y="1674033"/>
                  </a:lnTo>
                  <a:lnTo>
                    <a:pt x="84267" y="1720094"/>
                  </a:lnTo>
                  <a:lnTo>
                    <a:pt x="71984" y="1766473"/>
                  </a:lnTo>
                  <a:lnTo>
                    <a:pt x="60640" y="1813157"/>
                  </a:lnTo>
                  <a:lnTo>
                    <a:pt x="50242" y="1860132"/>
                  </a:lnTo>
                  <a:lnTo>
                    <a:pt x="40799" y="1907386"/>
                  </a:lnTo>
                  <a:lnTo>
                    <a:pt x="32317" y="1954905"/>
                  </a:lnTo>
                  <a:lnTo>
                    <a:pt x="24805" y="2002677"/>
                  </a:lnTo>
                  <a:lnTo>
                    <a:pt x="18270" y="2050687"/>
                  </a:lnTo>
                  <a:lnTo>
                    <a:pt x="12719" y="2098923"/>
                  </a:lnTo>
                  <a:lnTo>
                    <a:pt x="8160" y="2147372"/>
                  </a:lnTo>
                  <a:lnTo>
                    <a:pt x="4601" y="2196020"/>
                  </a:lnTo>
                  <a:lnTo>
                    <a:pt x="2050" y="2244854"/>
                  </a:lnTo>
                  <a:lnTo>
                    <a:pt x="513" y="2293862"/>
                  </a:lnTo>
                  <a:lnTo>
                    <a:pt x="0" y="2343029"/>
                  </a:lnTo>
                  <a:close/>
                </a:path>
              </a:pathLst>
            </a:custGeom>
            <a:ln w="93726">
              <a:solidFill>
                <a:srgbClr val="775EE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7063882" y="4261459"/>
              <a:ext cx="4202430" cy="4202430"/>
            </a:xfrm>
            <a:custGeom>
              <a:avLst/>
              <a:gdLst/>
              <a:ahLst/>
              <a:cxnLst/>
              <a:rect l="l" t="t" r="r" b="b"/>
              <a:pathLst>
                <a:path w="4202430" h="4202430">
                  <a:moveTo>
                    <a:pt x="2125369" y="4202092"/>
                  </a:moveTo>
                  <a:lnTo>
                    <a:pt x="2077001" y="4202092"/>
                  </a:lnTo>
                  <a:lnTo>
                    <a:pt x="2028642" y="4200980"/>
                  </a:lnTo>
                  <a:lnTo>
                    <a:pt x="1980313" y="4198756"/>
                  </a:lnTo>
                  <a:lnTo>
                    <a:pt x="1932034" y="4195419"/>
                  </a:lnTo>
                  <a:lnTo>
                    <a:pt x="1883825" y="4190971"/>
                  </a:lnTo>
                  <a:lnTo>
                    <a:pt x="1835705" y="4185410"/>
                  </a:lnTo>
                  <a:lnTo>
                    <a:pt x="1787694" y="4178737"/>
                  </a:lnTo>
                  <a:lnTo>
                    <a:pt x="1739813" y="4170953"/>
                  </a:lnTo>
                  <a:lnTo>
                    <a:pt x="1692080" y="4162056"/>
                  </a:lnTo>
                  <a:lnTo>
                    <a:pt x="1644516" y="4152047"/>
                  </a:lnTo>
                  <a:lnTo>
                    <a:pt x="1597141" y="4140925"/>
                  </a:lnTo>
                  <a:lnTo>
                    <a:pt x="1549974" y="4128692"/>
                  </a:lnTo>
                  <a:lnTo>
                    <a:pt x="1503036" y="4115347"/>
                  </a:lnTo>
                  <a:lnTo>
                    <a:pt x="1456347" y="4100889"/>
                  </a:lnTo>
                  <a:lnTo>
                    <a:pt x="1409925" y="4085319"/>
                  </a:lnTo>
                  <a:lnTo>
                    <a:pt x="1363792" y="4068638"/>
                  </a:lnTo>
                  <a:lnTo>
                    <a:pt x="1317966" y="4050844"/>
                  </a:lnTo>
                  <a:lnTo>
                    <a:pt x="1272469" y="4031938"/>
                  </a:lnTo>
                  <a:lnTo>
                    <a:pt x="1227319" y="4011919"/>
                  </a:lnTo>
                  <a:lnTo>
                    <a:pt x="1182536" y="3990789"/>
                  </a:lnTo>
                  <a:lnTo>
                    <a:pt x="1138141" y="3968547"/>
                  </a:lnTo>
                  <a:lnTo>
                    <a:pt x="1094153" y="3945192"/>
                  </a:lnTo>
                  <a:lnTo>
                    <a:pt x="1050592" y="3920726"/>
                  </a:lnTo>
                  <a:lnTo>
                    <a:pt x="1007623" y="3895234"/>
                  </a:lnTo>
                  <a:lnTo>
                    <a:pt x="965403" y="3868817"/>
                  </a:lnTo>
                  <a:lnTo>
                    <a:pt x="923943" y="3841491"/>
                  </a:lnTo>
                  <a:lnTo>
                    <a:pt x="883253" y="3813273"/>
                  </a:lnTo>
                  <a:lnTo>
                    <a:pt x="843341" y="3784181"/>
                  </a:lnTo>
                  <a:lnTo>
                    <a:pt x="804219" y="3754232"/>
                  </a:lnTo>
                  <a:lnTo>
                    <a:pt x="765897" y="3723443"/>
                  </a:lnTo>
                  <a:lnTo>
                    <a:pt x="728383" y="3691831"/>
                  </a:lnTo>
                  <a:lnTo>
                    <a:pt x="691689" y="3659413"/>
                  </a:lnTo>
                  <a:lnTo>
                    <a:pt x="655823" y="3626208"/>
                  </a:lnTo>
                  <a:lnTo>
                    <a:pt x="620797" y="3592231"/>
                  </a:lnTo>
                  <a:lnTo>
                    <a:pt x="586619" y="3557500"/>
                  </a:lnTo>
                  <a:lnTo>
                    <a:pt x="553300" y="3522033"/>
                  </a:lnTo>
                  <a:lnTo>
                    <a:pt x="520850" y="3485846"/>
                  </a:lnTo>
                  <a:lnTo>
                    <a:pt x="489279" y="3448957"/>
                  </a:lnTo>
                  <a:lnTo>
                    <a:pt x="458596" y="3411382"/>
                  </a:lnTo>
                  <a:lnTo>
                    <a:pt x="428812" y="3373140"/>
                  </a:lnTo>
                  <a:lnTo>
                    <a:pt x="399936" y="3334247"/>
                  </a:lnTo>
                  <a:lnTo>
                    <a:pt x="371979" y="3294721"/>
                  </a:lnTo>
                  <a:lnTo>
                    <a:pt x="344950" y="3254578"/>
                  </a:lnTo>
                  <a:lnTo>
                    <a:pt x="318860" y="3213837"/>
                  </a:lnTo>
                  <a:lnTo>
                    <a:pt x="293717" y="3172513"/>
                  </a:lnTo>
                  <a:lnTo>
                    <a:pt x="269533" y="3130625"/>
                  </a:lnTo>
                  <a:lnTo>
                    <a:pt x="246317" y="3088189"/>
                  </a:lnTo>
                  <a:lnTo>
                    <a:pt x="224079" y="3045223"/>
                  </a:lnTo>
                  <a:lnTo>
                    <a:pt x="202829" y="3001744"/>
                  </a:lnTo>
                  <a:lnTo>
                    <a:pt x="182577" y="2957769"/>
                  </a:lnTo>
                  <a:lnTo>
                    <a:pt x="163332" y="2913316"/>
                  </a:lnTo>
                  <a:lnTo>
                    <a:pt x="145106" y="2868401"/>
                  </a:lnTo>
                  <a:lnTo>
                    <a:pt x="127907" y="2823042"/>
                  </a:lnTo>
                  <a:lnTo>
                    <a:pt x="111745" y="2777255"/>
                  </a:lnTo>
                  <a:lnTo>
                    <a:pt x="96632" y="2731059"/>
                  </a:lnTo>
                  <a:lnTo>
                    <a:pt x="82575" y="2684471"/>
                  </a:lnTo>
                  <a:lnTo>
                    <a:pt x="69586" y="2637507"/>
                  </a:lnTo>
                  <a:lnTo>
                    <a:pt x="57675" y="2590185"/>
                  </a:lnTo>
                  <a:lnTo>
                    <a:pt x="46851" y="2542521"/>
                  </a:lnTo>
                  <a:lnTo>
                    <a:pt x="37124" y="2494534"/>
                  </a:lnTo>
                  <a:lnTo>
                    <a:pt x="28504" y="2446241"/>
                  </a:lnTo>
                  <a:lnTo>
                    <a:pt x="21001" y="2397658"/>
                  </a:lnTo>
                  <a:lnTo>
                    <a:pt x="14625" y="2348802"/>
                  </a:lnTo>
                  <a:lnTo>
                    <a:pt x="9386" y="2299692"/>
                  </a:lnTo>
                  <a:lnTo>
                    <a:pt x="5295" y="2250344"/>
                  </a:lnTo>
                  <a:lnTo>
                    <a:pt x="2359" y="2200776"/>
                  </a:lnTo>
                  <a:lnTo>
                    <a:pt x="591" y="2151004"/>
                  </a:lnTo>
                  <a:lnTo>
                    <a:pt x="0" y="2101046"/>
                  </a:lnTo>
                  <a:lnTo>
                    <a:pt x="591" y="2051088"/>
                  </a:lnTo>
                  <a:lnTo>
                    <a:pt x="2359" y="2001316"/>
                  </a:lnTo>
                  <a:lnTo>
                    <a:pt x="5295" y="1951747"/>
                  </a:lnTo>
                  <a:lnTo>
                    <a:pt x="9386" y="1902399"/>
                  </a:lnTo>
                  <a:lnTo>
                    <a:pt x="14625" y="1853289"/>
                  </a:lnTo>
                  <a:lnTo>
                    <a:pt x="21001" y="1804434"/>
                  </a:lnTo>
                  <a:lnTo>
                    <a:pt x="28504" y="1755851"/>
                  </a:lnTo>
                  <a:lnTo>
                    <a:pt x="37124" y="1707557"/>
                  </a:lnTo>
                  <a:lnTo>
                    <a:pt x="46851" y="1659570"/>
                  </a:lnTo>
                  <a:lnTo>
                    <a:pt x="57675" y="1611907"/>
                  </a:lnTo>
                  <a:lnTo>
                    <a:pt x="69586" y="1564585"/>
                  </a:lnTo>
                  <a:lnTo>
                    <a:pt x="82575" y="1517621"/>
                  </a:lnTo>
                  <a:lnTo>
                    <a:pt x="96632" y="1471032"/>
                  </a:lnTo>
                  <a:lnTo>
                    <a:pt x="111745" y="1424836"/>
                  </a:lnTo>
                  <a:lnTo>
                    <a:pt x="127907" y="1379050"/>
                  </a:lnTo>
                  <a:lnTo>
                    <a:pt x="145106" y="1333691"/>
                  </a:lnTo>
                  <a:lnTo>
                    <a:pt x="163332" y="1288776"/>
                  </a:lnTo>
                  <a:lnTo>
                    <a:pt x="182577" y="1244322"/>
                  </a:lnTo>
                  <a:lnTo>
                    <a:pt x="202829" y="1200347"/>
                  </a:lnTo>
                  <a:lnTo>
                    <a:pt x="224079" y="1156868"/>
                  </a:lnTo>
                  <a:lnTo>
                    <a:pt x="246317" y="1113902"/>
                  </a:lnTo>
                  <a:lnTo>
                    <a:pt x="269533" y="1071467"/>
                  </a:lnTo>
                  <a:lnTo>
                    <a:pt x="293717" y="1029579"/>
                  </a:lnTo>
                  <a:lnTo>
                    <a:pt x="318860" y="988255"/>
                  </a:lnTo>
                  <a:lnTo>
                    <a:pt x="344950" y="947513"/>
                  </a:lnTo>
                  <a:lnTo>
                    <a:pt x="371979" y="907371"/>
                  </a:lnTo>
                  <a:lnTo>
                    <a:pt x="399936" y="867844"/>
                  </a:lnTo>
                  <a:lnTo>
                    <a:pt x="428812" y="828951"/>
                  </a:lnTo>
                  <a:lnTo>
                    <a:pt x="458596" y="790709"/>
                  </a:lnTo>
                  <a:lnTo>
                    <a:pt x="489279" y="753135"/>
                  </a:lnTo>
                  <a:lnTo>
                    <a:pt x="520850" y="716246"/>
                  </a:lnTo>
                  <a:lnTo>
                    <a:pt x="553300" y="680059"/>
                  </a:lnTo>
                  <a:lnTo>
                    <a:pt x="586619" y="644591"/>
                  </a:lnTo>
                  <a:lnTo>
                    <a:pt x="620797" y="609861"/>
                  </a:lnTo>
                  <a:lnTo>
                    <a:pt x="655823" y="575884"/>
                  </a:lnTo>
                  <a:lnTo>
                    <a:pt x="691689" y="542678"/>
                  </a:lnTo>
                  <a:lnTo>
                    <a:pt x="728383" y="510261"/>
                  </a:lnTo>
                  <a:lnTo>
                    <a:pt x="765897" y="478649"/>
                  </a:lnTo>
                  <a:lnTo>
                    <a:pt x="804219" y="447860"/>
                  </a:lnTo>
                  <a:lnTo>
                    <a:pt x="843341" y="417911"/>
                  </a:lnTo>
                  <a:lnTo>
                    <a:pt x="883253" y="388819"/>
                  </a:lnTo>
                  <a:lnTo>
                    <a:pt x="923943" y="360601"/>
                  </a:lnTo>
                  <a:lnTo>
                    <a:pt x="965403" y="333275"/>
                  </a:lnTo>
                  <a:lnTo>
                    <a:pt x="1007623" y="306857"/>
                  </a:lnTo>
                  <a:lnTo>
                    <a:pt x="1050592" y="281366"/>
                  </a:lnTo>
                  <a:lnTo>
                    <a:pt x="1094153" y="256899"/>
                  </a:lnTo>
                  <a:lnTo>
                    <a:pt x="1138141" y="233545"/>
                  </a:lnTo>
                  <a:lnTo>
                    <a:pt x="1182536" y="211302"/>
                  </a:lnTo>
                  <a:lnTo>
                    <a:pt x="1227319" y="190172"/>
                  </a:lnTo>
                  <a:lnTo>
                    <a:pt x="1272469" y="170154"/>
                  </a:lnTo>
                  <a:lnTo>
                    <a:pt x="1317966" y="151248"/>
                  </a:lnTo>
                  <a:lnTo>
                    <a:pt x="1363792" y="133454"/>
                  </a:lnTo>
                  <a:lnTo>
                    <a:pt x="1409925" y="116772"/>
                  </a:lnTo>
                  <a:lnTo>
                    <a:pt x="1456347" y="101202"/>
                  </a:lnTo>
                  <a:lnTo>
                    <a:pt x="1503036" y="86745"/>
                  </a:lnTo>
                  <a:lnTo>
                    <a:pt x="1549974" y="73399"/>
                  </a:lnTo>
                  <a:lnTo>
                    <a:pt x="1597141" y="61166"/>
                  </a:lnTo>
                  <a:lnTo>
                    <a:pt x="1644516" y="50045"/>
                  </a:lnTo>
                  <a:lnTo>
                    <a:pt x="1692080" y="40036"/>
                  </a:lnTo>
                  <a:lnTo>
                    <a:pt x="1739813" y="31139"/>
                  </a:lnTo>
                  <a:lnTo>
                    <a:pt x="1787694" y="23354"/>
                  </a:lnTo>
                  <a:lnTo>
                    <a:pt x="1835705" y="16681"/>
                  </a:lnTo>
                  <a:lnTo>
                    <a:pt x="1883825" y="11121"/>
                  </a:lnTo>
                  <a:lnTo>
                    <a:pt x="1932034" y="6672"/>
                  </a:lnTo>
                  <a:lnTo>
                    <a:pt x="1980313" y="3336"/>
                  </a:lnTo>
                  <a:lnTo>
                    <a:pt x="2028642" y="1112"/>
                  </a:lnTo>
                  <a:lnTo>
                    <a:pt x="2077001" y="0"/>
                  </a:lnTo>
                  <a:lnTo>
                    <a:pt x="2125369" y="0"/>
                  </a:lnTo>
                  <a:lnTo>
                    <a:pt x="2173727" y="1112"/>
                  </a:lnTo>
                  <a:lnTo>
                    <a:pt x="2222056" y="3336"/>
                  </a:lnTo>
                  <a:lnTo>
                    <a:pt x="2270335" y="6672"/>
                  </a:lnTo>
                  <a:lnTo>
                    <a:pt x="2318544" y="11121"/>
                  </a:lnTo>
                  <a:lnTo>
                    <a:pt x="2366665" y="16681"/>
                  </a:lnTo>
                  <a:lnTo>
                    <a:pt x="2414675" y="23354"/>
                  </a:lnTo>
                  <a:lnTo>
                    <a:pt x="2462557" y="31139"/>
                  </a:lnTo>
                  <a:lnTo>
                    <a:pt x="2510290" y="40036"/>
                  </a:lnTo>
                  <a:lnTo>
                    <a:pt x="2557853" y="50045"/>
                  </a:lnTo>
                  <a:lnTo>
                    <a:pt x="2605229" y="61166"/>
                  </a:lnTo>
                  <a:lnTo>
                    <a:pt x="2652395" y="73399"/>
                  </a:lnTo>
                  <a:lnTo>
                    <a:pt x="2699333" y="86745"/>
                  </a:lnTo>
                  <a:lnTo>
                    <a:pt x="2746023" y="101202"/>
                  </a:lnTo>
                  <a:lnTo>
                    <a:pt x="2792444" y="116772"/>
                  </a:lnTo>
                  <a:lnTo>
                    <a:pt x="2838578" y="133454"/>
                  </a:lnTo>
                  <a:lnTo>
                    <a:pt x="2884403" y="151248"/>
                  </a:lnTo>
                  <a:lnTo>
                    <a:pt x="2929901" y="170154"/>
                  </a:lnTo>
                  <a:lnTo>
                    <a:pt x="2975051" y="190172"/>
                  </a:lnTo>
                  <a:lnTo>
                    <a:pt x="3019834" y="211302"/>
                  </a:lnTo>
                  <a:lnTo>
                    <a:pt x="3064229" y="233545"/>
                  </a:lnTo>
                  <a:lnTo>
                    <a:pt x="3108217" y="256899"/>
                  </a:lnTo>
                  <a:lnTo>
                    <a:pt x="3151777" y="281366"/>
                  </a:lnTo>
                  <a:lnTo>
                    <a:pt x="3194747" y="306857"/>
                  </a:lnTo>
                  <a:lnTo>
                    <a:pt x="3236966" y="333275"/>
                  </a:lnTo>
                  <a:lnTo>
                    <a:pt x="3278426" y="360601"/>
                  </a:lnTo>
                  <a:lnTo>
                    <a:pt x="3319117" y="388819"/>
                  </a:lnTo>
                  <a:lnTo>
                    <a:pt x="3359028" y="417911"/>
                  </a:lnTo>
                  <a:lnTo>
                    <a:pt x="3398150" y="447860"/>
                  </a:lnTo>
                  <a:lnTo>
                    <a:pt x="3436473" y="478649"/>
                  </a:lnTo>
                  <a:lnTo>
                    <a:pt x="3473986" y="510261"/>
                  </a:lnTo>
                  <a:lnTo>
                    <a:pt x="3510681" y="542678"/>
                  </a:lnTo>
                  <a:lnTo>
                    <a:pt x="3546546" y="575884"/>
                  </a:lnTo>
                  <a:lnTo>
                    <a:pt x="3581573" y="609861"/>
                  </a:lnTo>
                  <a:lnTo>
                    <a:pt x="3615750" y="644591"/>
                  </a:lnTo>
                  <a:lnTo>
                    <a:pt x="3649069" y="680059"/>
                  </a:lnTo>
                  <a:lnTo>
                    <a:pt x="3681519" y="716246"/>
                  </a:lnTo>
                  <a:lnTo>
                    <a:pt x="3713091" y="753135"/>
                  </a:lnTo>
                  <a:lnTo>
                    <a:pt x="3743773" y="790709"/>
                  </a:lnTo>
                  <a:lnTo>
                    <a:pt x="3773557" y="828951"/>
                  </a:lnTo>
                  <a:lnTo>
                    <a:pt x="3802433" y="867844"/>
                  </a:lnTo>
                  <a:lnTo>
                    <a:pt x="3830390" y="907371"/>
                  </a:lnTo>
                  <a:lnTo>
                    <a:pt x="3857419" y="947513"/>
                  </a:lnTo>
                  <a:lnTo>
                    <a:pt x="3883510" y="988255"/>
                  </a:lnTo>
                  <a:lnTo>
                    <a:pt x="3908652" y="1029579"/>
                  </a:lnTo>
                  <a:lnTo>
                    <a:pt x="3932836" y="1071467"/>
                  </a:lnTo>
                  <a:lnTo>
                    <a:pt x="3956052" y="1113902"/>
                  </a:lnTo>
                  <a:lnTo>
                    <a:pt x="3978290" y="1156868"/>
                  </a:lnTo>
                  <a:lnTo>
                    <a:pt x="3999541" y="1200347"/>
                  </a:lnTo>
                  <a:lnTo>
                    <a:pt x="4019793" y="1244322"/>
                  </a:lnTo>
                  <a:lnTo>
                    <a:pt x="4039037" y="1288776"/>
                  </a:lnTo>
                  <a:lnTo>
                    <a:pt x="4057264" y="1333691"/>
                  </a:lnTo>
                  <a:lnTo>
                    <a:pt x="4074463" y="1379050"/>
                  </a:lnTo>
                  <a:lnTo>
                    <a:pt x="4090624" y="1424836"/>
                  </a:lnTo>
                  <a:lnTo>
                    <a:pt x="4105738" y="1471032"/>
                  </a:lnTo>
                  <a:lnTo>
                    <a:pt x="4119794" y="1517621"/>
                  </a:lnTo>
                  <a:lnTo>
                    <a:pt x="4132783" y="1564585"/>
                  </a:lnTo>
                  <a:lnTo>
                    <a:pt x="4144695" y="1611907"/>
                  </a:lnTo>
                  <a:lnTo>
                    <a:pt x="4155519" y="1659570"/>
                  </a:lnTo>
                  <a:lnTo>
                    <a:pt x="4165246" y="1707557"/>
                  </a:lnTo>
                  <a:lnTo>
                    <a:pt x="4173866" y="1755851"/>
                  </a:lnTo>
                  <a:lnTo>
                    <a:pt x="4181368" y="1804434"/>
                  </a:lnTo>
                  <a:lnTo>
                    <a:pt x="4187744" y="1853289"/>
                  </a:lnTo>
                  <a:lnTo>
                    <a:pt x="4192983" y="1902399"/>
                  </a:lnTo>
                  <a:lnTo>
                    <a:pt x="4197075" y="1951747"/>
                  </a:lnTo>
                  <a:lnTo>
                    <a:pt x="4200010" y="2001316"/>
                  </a:lnTo>
                  <a:lnTo>
                    <a:pt x="4201778" y="2051088"/>
                  </a:lnTo>
                  <a:lnTo>
                    <a:pt x="4202370" y="2101046"/>
                  </a:lnTo>
                  <a:lnTo>
                    <a:pt x="4201778" y="2151004"/>
                  </a:lnTo>
                  <a:lnTo>
                    <a:pt x="4200010" y="2200776"/>
                  </a:lnTo>
                  <a:lnTo>
                    <a:pt x="4197075" y="2250344"/>
                  </a:lnTo>
                  <a:lnTo>
                    <a:pt x="4192983" y="2299692"/>
                  </a:lnTo>
                  <a:lnTo>
                    <a:pt x="4187744" y="2348802"/>
                  </a:lnTo>
                  <a:lnTo>
                    <a:pt x="4181368" y="2397658"/>
                  </a:lnTo>
                  <a:lnTo>
                    <a:pt x="4173866" y="2446241"/>
                  </a:lnTo>
                  <a:lnTo>
                    <a:pt x="4165246" y="2494534"/>
                  </a:lnTo>
                  <a:lnTo>
                    <a:pt x="4155519" y="2542521"/>
                  </a:lnTo>
                  <a:lnTo>
                    <a:pt x="4144695" y="2590185"/>
                  </a:lnTo>
                  <a:lnTo>
                    <a:pt x="4132783" y="2637507"/>
                  </a:lnTo>
                  <a:lnTo>
                    <a:pt x="4119794" y="2684471"/>
                  </a:lnTo>
                  <a:lnTo>
                    <a:pt x="4105738" y="2731059"/>
                  </a:lnTo>
                  <a:lnTo>
                    <a:pt x="4090624" y="2777255"/>
                  </a:lnTo>
                  <a:lnTo>
                    <a:pt x="4074463" y="2823042"/>
                  </a:lnTo>
                  <a:lnTo>
                    <a:pt x="4057264" y="2868401"/>
                  </a:lnTo>
                  <a:lnTo>
                    <a:pt x="4039037" y="2913316"/>
                  </a:lnTo>
                  <a:lnTo>
                    <a:pt x="4019793" y="2957769"/>
                  </a:lnTo>
                  <a:lnTo>
                    <a:pt x="3999541" y="3001744"/>
                  </a:lnTo>
                  <a:lnTo>
                    <a:pt x="3978290" y="3045223"/>
                  </a:lnTo>
                  <a:lnTo>
                    <a:pt x="3956052" y="3088189"/>
                  </a:lnTo>
                  <a:lnTo>
                    <a:pt x="3932836" y="3130625"/>
                  </a:lnTo>
                  <a:lnTo>
                    <a:pt x="3908652" y="3172513"/>
                  </a:lnTo>
                  <a:lnTo>
                    <a:pt x="3883510" y="3213837"/>
                  </a:lnTo>
                  <a:lnTo>
                    <a:pt x="3857419" y="3254578"/>
                  </a:lnTo>
                  <a:lnTo>
                    <a:pt x="3830390" y="3294721"/>
                  </a:lnTo>
                  <a:lnTo>
                    <a:pt x="3802433" y="3334247"/>
                  </a:lnTo>
                  <a:lnTo>
                    <a:pt x="3773557" y="3373140"/>
                  </a:lnTo>
                  <a:lnTo>
                    <a:pt x="3743773" y="3411382"/>
                  </a:lnTo>
                  <a:lnTo>
                    <a:pt x="3713091" y="3448957"/>
                  </a:lnTo>
                  <a:lnTo>
                    <a:pt x="3681519" y="3485846"/>
                  </a:lnTo>
                  <a:lnTo>
                    <a:pt x="3649069" y="3522033"/>
                  </a:lnTo>
                  <a:lnTo>
                    <a:pt x="3615750" y="3557500"/>
                  </a:lnTo>
                  <a:lnTo>
                    <a:pt x="3581573" y="3592231"/>
                  </a:lnTo>
                  <a:lnTo>
                    <a:pt x="3546546" y="3626208"/>
                  </a:lnTo>
                  <a:lnTo>
                    <a:pt x="3510681" y="3659413"/>
                  </a:lnTo>
                  <a:lnTo>
                    <a:pt x="3473986" y="3691831"/>
                  </a:lnTo>
                  <a:lnTo>
                    <a:pt x="3436473" y="3723443"/>
                  </a:lnTo>
                  <a:lnTo>
                    <a:pt x="3398150" y="3754232"/>
                  </a:lnTo>
                  <a:lnTo>
                    <a:pt x="3359028" y="3784181"/>
                  </a:lnTo>
                  <a:lnTo>
                    <a:pt x="3319117" y="3813273"/>
                  </a:lnTo>
                  <a:lnTo>
                    <a:pt x="3278426" y="3841491"/>
                  </a:lnTo>
                  <a:lnTo>
                    <a:pt x="3236966" y="3868817"/>
                  </a:lnTo>
                  <a:lnTo>
                    <a:pt x="3194747" y="3895234"/>
                  </a:lnTo>
                  <a:lnTo>
                    <a:pt x="3151777" y="3920726"/>
                  </a:lnTo>
                  <a:lnTo>
                    <a:pt x="3108217" y="3945192"/>
                  </a:lnTo>
                  <a:lnTo>
                    <a:pt x="3064229" y="3968547"/>
                  </a:lnTo>
                  <a:lnTo>
                    <a:pt x="3019834" y="3990789"/>
                  </a:lnTo>
                  <a:lnTo>
                    <a:pt x="2975051" y="4011919"/>
                  </a:lnTo>
                  <a:lnTo>
                    <a:pt x="2929901" y="4031938"/>
                  </a:lnTo>
                  <a:lnTo>
                    <a:pt x="2884403" y="4050844"/>
                  </a:lnTo>
                  <a:lnTo>
                    <a:pt x="2838578" y="4068638"/>
                  </a:lnTo>
                  <a:lnTo>
                    <a:pt x="2792444" y="4085319"/>
                  </a:lnTo>
                  <a:lnTo>
                    <a:pt x="2746023" y="4100889"/>
                  </a:lnTo>
                  <a:lnTo>
                    <a:pt x="2699333" y="4115347"/>
                  </a:lnTo>
                  <a:lnTo>
                    <a:pt x="2652395" y="4128692"/>
                  </a:lnTo>
                  <a:lnTo>
                    <a:pt x="2605229" y="4140925"/>
                  </a:lnTo>
                  <a:lnTo>
                    <a:pt x="2557853" y="4152047"/>
                  </a:lnTo>
                  <a:lnTo>
                    <a:pt x="2510290" y="4162056"/>
                  </a:lnTo>
                  <a:lnTo>
                    <a:pt x="2462557" y="4170953"/>
                  </a:lnTo>
                  <a:lnTo>
                    <a:pt x="2414675" y="4178737"/>
                  </a:lnTo>
                  <a:lnTo>
                    <a:pt x="2366665" y="4185410"/>
                  </a:lnTo>
                  <a:lnTo>
                    <a:pt x="2318544" y="4190971"/>
                  </a:lnTo>
                  <a:lnTo>
                    <a:pt x="2270335" y="4195419"/>
                  </a:lnTo>
                  <a:lnTo>
                    <a:pt x="2222056" y="4198756"/>
                  </a:lnTo>
                  <a:lnTo>
                    <a:pt x="2173727" y="4200980"/>
                  </a:lnTo>
                  <a:lnTo>
                    <a:pt x="2125369" y="4202092"/>
                  </a:lnTo>
                  <a:close/>
                </a:path>
              </a:pathLst>
            </a:custGeom>
            <a:solidFill>
              <a:srgbClr val="775EED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0" name="object 20" descr=""/>
          <p:cNvSpPr/>
          <p:nvPr/>
        </p:nvSpPr>
        <p:spPr>
          <a:xfrm>
            <a:off x="4068798" y="5606763"/>
            <a:ext cx="311785" cy="346710"/>
          </a:xfrm>
          <a:custGeom>
            <a:avLst/>
            <a:gdLst/>
            <a:ahLst/>
            <a:cxnLst/>
            <a:rect l="l" t="t" r="r" b="b"/>
            <a:pathLst>
              <a:path w="311785" h="346710">
                <a:moveTo>
                  <a:pt x="311666" y="346458"/>
                </a:moveTo>
                <a:lnTo>
                  <a:pt x="245161" y="346458"/>
                </a:lnTo>
                <a:lnTo>
                  <a:pt x="245161" y="0"/>
                </a:lnTo>
                <a:lnTo>
                  <a:pt x="311666" y="0"/>
                </a:lnTo>
                <a:lnTo>
                  <a:pt x="311666" y="346458"/>
                </a:lnTo>
                <a:close/>
              </a:path>
              <a:path w="311785" h="346710">
                <a:moveTo>
                  <a:pt x="0" y="330230"/>
                </a:moveTo>
                <a:lnTo>
                  <a:pt x="0" y="266131"/>
                </a:lnTo>
                <a:lnTo>
                  <a:pt x="39542" y="261276"/>
                </a:lnTo>
                <a:lnTo>
                  <a:pt x="73145" y="247064"/>
                </a:lnTo>
                <a:lnTo>
                  <a:pt x="99885" y="223116"/>
                </a:lnTo>
                <a:lnTo>
                  <a:pt x="118842" y="189050"/>
                </a:lnTo>
                <a:lnTo>
                  <a:pt x="0" y="189050"/>
                </a:lnTo>
                <a:lnTo>
                  <a:pt x="0" y="126980"/>
                </a:lnTo>
                <a:lnTo>
                  <a:pt x="130254" y="126980"/>
                </a:lnTo>
                <a:lnTo>
                  <a:pt x="130254" y="70995"/>
                </a:lnTo>
                <a:lnTo>
                  <a:pt x="0" y="70995"/>
                </a:lnTo>
                <a:lnTo>
                  <a:pt x="0" y="8113"/>
                </a:lnTo>
                <a:lnTo>
                  <a:pt x="196365" y="8113"/>
                </a:lnTo>
                <a:lnTo>
                  <a:pt x="196365" y="111970"/>
                </a:lnTo>
                <a:lnTo>
                  <a:pt x="191497" y="167725"/>
                </a:lnTo>
                <a:lnTo>
                  <a:pt x="177467" y="215845"/>
                </a:lnTo>
                <a:lnTo>
                  <a:pt x="155135" y="255995"/>
                </a:lnTo>
                <a:lnTo>
                  <a:pt x="125362" y="287842"/>
                </a:lnTo>
                <a:lnTo>
                  <a:pt x="89008" y="311053"/>
                </a:lnTo>
                <a:lnTo>
                  <a:pt x="46934" y="325293"/>
                </a:lnTo>
                <a:lnTo>
                  <a:pt x="0" y="330230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 descr=""/>
          <p:cNvSpPr/>
          <p:nvPr/>
        </p:nvSpPr>
        <p:spPr>
          <a:xfrm>
            <a:off x="4434376" y="5606763"/>
            <a:ext cx="327660" cy="346710"/>
          </a:xfrm>
          <a:custGeom>
            <a:avLst/>
            <a:gdLst/>
            <a:ahLst/>
            <a:cxnLst/>
            <a:rect l="l" t="t" r="r" b="b"/>
            <a:pathLst>
              <a:path w="327660" h="346710">
                <a:moveTo>
                  <a:pt x="327407" y="346458"/>
                </a:moveTo>
                <a:lnTo>
                  <a:pt x="260902" y="346458"/>
                </a:lnTo>
                <a:lnTo>
                  <a:pt x="260902" y="324956"/>
                </a:lnTo>
                <a:lnTo>
                  <a:pt x="175115" y="324956"/>
                </a:lnTo>
                <a:lnTo>
                  <a:pt x="175115" y="266943"/>
                </a:lnTo>
                <a:lnTo>
                  <a:pt x="260902" y="266943"/>
                </a:lnTo>
                <a:lnTo>
                  <a:pt x="260902" y="0"/>
                </a:lnTo>
                <a:lnTo>
                  <a:pt x="327407" y="0"/>
                </a:lnTo>
                <a:lnTo>
                  <a:pt x="327407" y="346458"/>
                </a:lnTo>
                <a:close/>
              </a:path>
              <a:path w="327660" h="346710">
                <a:moveTo>
                  <a:pt x="118842" y="175257"/>
                </a:moveTo>
                <a:lnTo>
                  <a:pt x="76938" y="169127"/>
                </a:lnTo>
                <a:lnTo>
                  <a:pt x="44221" y="151778"/>
                </a:lnTo>
                <a:lnTo>
                  <a:pt x="22940" y="124768"/>
                </a:lnTo>
                <a:lnTo>
                  <a:pt x="15347" y="89657"/>
                </a:lnTo>
                <a:lnTo>
                  <a:pt x="22940" y="54546"/>
                </a:lnTo>
                <a:lnTo>
                  <a:pt x="44221" y="27536"/>
                </a:lnTo>
                <a:lnTo>
                  <a:pt x="76938" y="10186"/>
                </a:lnTo>
                <a:lnTo>
                  <a:pt x="118842" y="4056"/>
                </a:lnTo>
                <a:lnTo>
                  <a:pt x="160518" y="10186"/>
                </a:lnTo>
                <a:lnTo>
                  <a:pt x="193119" y="27536"/>
                </a:lnTo>
                <a:lnTo>
                  <a:pt x="214356" y="54546"/>
                </a:lnTo>
                <a:lnTo>
                  <a:pt x="215106" y="58013"/>
                </a:lnTo>
                <a:lnTo>
                  <a:pt x="118842" y="58013"/>
                </a:lnTo>
                <a:lnTo>
                  <a:pt x="102443" y="60276"/>
                </a:lnTo>
                <a:lnTo>
                  <a:pt x="89771" y="66685"/>
                </a:lnTo>
                <a:lnTo>
                  <a:pt x="81599" y="76668"/>
                </a:lnTo>
                <a:lnTo>
                  <a:pt x="78703" y="89657"/>
                </a:lnTo>
                <a:lnTo>
                  <a:pt x="81599" y="102645"/>
                </a:lnTo>
                <a:lnTo>
                  <a:pt x="89771" y="112629"/>
                </a:lnTo>
                <a:lnTo>
                  <a:pt x="102443" y="119037"/>
                </a:lnTo>
                <a:lnTo>
                  <a:pt x="118842" y="121300"/>
                </a:lnTo>
                <a:lnTo>
                  <a:pt x="215106" y="121300"/>
                </a:lnTo>
                <a:lnTo>
                  <a:pt x="214356" y="124768"/>
                </a:lnTo>
                <a:lnTo>
                  <a:pt x="193119" y="151778"/>
                </a:lnTo>
                <a:lnTo>
                  <a:pt x="160518" y="169127"/>
                </a:lnTo>
                <a:lnTo>
                  <a:pt x="118842" y="175257"/>
                </a:lnTo>
                <a:close/>
              </a:path>
              <a:path w="327660" h="346710">
                <a:moveTo>
                  <a:pt x="215106" y="121300"/>
                </a:moveTo>
                <a:lnTo>
                  <a:pt x="118842" y="121300"/>
                </a:lnTo>
                <a:lnTo>
                  <a:pt x="135179" y="119037"/>
                </a:lnTo>
                <a:lnTo>
                  <a:pt x="147716" y="112629"/>
                </a:lnTo>
                <a:lnTo>
                  <a:pt x="155753" y="102645"/>
                </a:lnTo>
                <a:lnTo>
                  <a:pt x="158587" y="89657"/>
                </a:lnTo>
                <a:lnTo>
                  <a:pt x="155753" y="76668"/>
                </a:lnTo>
                <a:lnTo>
                  <a:pt x="147716" y="66685"/>
                </a:lnTo>
                <a:lnTo>
                  <a:pt x="135179" y="60276"/>
                </a:lnTo>
                <a:lnTo>
                  <a:pt x="118842" y="58013"/>
                </a:lnTo>
                <a:lnTo>
                  <a:pt x="215106" y="58013"/>
                </a:lnTo>
                <a:lnTo>
                  <a:pt x="221944" y="89657"/>
                </a:lnTo>
                <a:lnTo>
                  <a:pt x="215106" y="121300"/>
                </a:lnTo>
                <a:close/>
              </a:path>
              <a:path w="327660" h="346710">
                <a:moveTo>
                  <a:pt x="153472" y="250309"/>
                </a:moveTo>
                <a:lnTo>
                  <a:pt x="0" y="250309"/>
                </a:lnTo>
                <a:lnTo>
                  <a:pt x="0" y="190673"/>
                </a:lnTo>
                <a:lnTo>
                  <a:pt x="154652" y="190673"/>
                </a:lnTo>
                <a:lnTo>
                  <a:pt x="178423" y="190020"/>
                </a:lnTo>
                <a:lnTo>
                  <a:pt x="201973" y="187884"/>
                </a:lnTo>
                <a:lnTo>
                  <a:pt x="223604" y="183998"/>
                </a:lnTo>
                <a:lnTo>
                  <a:pt x="241620" y="178097"/>
                </a:lnTo>
                <a:lnTo>
                  <a:pt x="241620" y="237733"/>
                </a:lnTo>
                <a:lnTo>
                  <a:pt x="223751" y="243635"/>
                </a:lnTo>
                <a:lnTo>
                  <a:pt x="202268" y="247520"/>
                </a:lnTo>
                <a:lnTo>
                  <a:pt x="178423" y="249657"/>
                </a:lnTo>
                <a:lnTo>
                  <a:pt x="153472" y="250309"/>
                </a:lnTo>
                <a:close/>
              </a:path>
              <a:path w="327660" h="346710">
                <a:moveTo>
                  <a:pt x="145995" y="346458"/>
                </a:moveTo>
                <a:lnTo>
                  <a:pt x="79490" y="346458"/>
                </a:lnTo>
                <a:lnTo>
                  <a:pt x="79490" y="250309"/>
                </a:lnTo>
                <a:lnTo>
                  <a:pt x="145995" y="250309"/>
                </a:lnTo>
                <a:lnTo>
                  <a:pt x="145995" y="346458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 descr=""/>
          <p:cNvSpPr/>
          <p:nvPr/>
        </p:nvSpPr>
        <p:spPr>
          <a:xfrm>
            <a:off x="4831435" y="5615342"/>
            <a:ext cx="307340" cy="214629"/>
          </a:xfrm>
          <a:custGeom>
            <a:avLst/>
            <a:gdLst/>
            <a:ahLst/>
            <a:cxnLst/>
            <a:rect l="l" t="t" r="r" b="b"/>
            <a:pathLst>
              <a:path w="307339" h="214629">
                <a:moveTo>
                  <a:pt x="306933" y="150850"/>
                </a:moveTo>
                <a:lnTo>
                  <a:pt x="68072" y="150850"/>
                </a:lnTo>
                <a:lnTo>
                  <a:pt x="68072" y="63169"/>
                </a:lnTo>
                <a:lnTo>
                  <a:pt x="303009" y="63169"/>
                </a:lnTo>
                <a:lnTo>
                  <a:pt x="303009" y="0"/>
                </a:lnTo>
                <a:lnTo>
                  <a:pt x="0" y="0"/>
                </a:lnTo>
                <a:lnTo>
                  <a:pt x="0" y="63169"/>
                </a:lnTo>
                <a:lnTo>
                  <a:pt x="0" y="150850"/>
                </a:lnTo>
                <a:lnTo>
                  <a:pt x="0" y="214020"/>
                </a:lnTo>
                <a:lnTo>
                  <a:pt x="306933" y="214020"/>
                </a:lnTo>
                <a:lnTo>
                  <a:pt x="306933" y="150850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 descr=""/>
          <p:cNvSpPr/>
          <p:nvPr/>
        </p:nvSpPr>
        <p:spPr>
          <a:xfrm>
            <a:off x="4812940" y="5876952"/>
            <a:ext cx="340360" cy="64135"/>
          </a:xfrm>
          <a:custGeom>
            <a:avLst/>
            <a:gdLst/>
            <a:ahLst/>
            <a:cxnLst/>
            <a:rect l="l" t="t" r="r" b="b"/>
            <a:pathLst>
              <a:path w="340360" h="64135">
                <a:moveTo>
                  <a:pt x="339999" y="64098"/>
                </a:moveTo>
                <a:lnTo>
                  <a:pt x="0" y="64098"/>
                </a:lnTo>
                <a:lnTo>
                  <a:pt x="0" y="0"/>
                </a:lnTo>
                <a:lnTo>
                  <a:pt x="339999" y="0"/>
                </a:lnTo>
                <a:lnTo>
                  <a:pt x="339999" y="64098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 descr=""/>
          <p:cNvSpPr/>
          <p:nvPr/>
        </p:nvSpPr>
        <p:spPr>
          <a:xfrm>
            <a:off x="5301915" y="5606763"/>
            <a:ext cx="325120" cy="346710"/>
          </a:xfrm>
          <a:custGeom>
            <a:avLst/>
            <a:gdLst/>
            <a:ahLst/>
            <a:cxnLst/>
            <a:rect l="l" t="t" r="r" b="b"/>
            <a:pathLst>
              <a:path w="325120" h="346710">
                <a:moveTo>
                  <a:pt x="324652" y="179314"/>
                </a:moveTo>
                <a:lnTo>
                  <a:pt x="258147" y="179314"/>
                </a:lnTo>
                <a:lnTo>
                  <a:pt x="258147" y="0"/>
                </a:lnTo>
                <a:lnTo>
                  <a:pt x="324652" y="0"/>
                </a:lnTo>
                <a:lnTo>
                  <a:pt x="324652" y="179314"/>
                </a:lnTo>
                <a:close/>
              </a:path>
              <a:path w="325120" h="346710">
                <a:moveTo>
                  <a:pt x="109398" y="178908"/>
                </a:moveTo>
                <a:lnTo>
                  <a:pt x="64746" y="172607"/>
                </a:lnTo>
                <a:lnTo>
                  <a:pt x="30202" y="154668"/>
                </a:lnTo>
                <a:lnTo>
                  <a:pt x="7907" y="126536"/>
                </a:lnTo>
                <a:lnTo>
                  <a:pt x="0" y="89657"/>
                </a:lnTo>
                <a:lnTo>
                  <a:pt x="7907" y="52948"/>
                </a:lnTo>
                <a:lnTo>
                  <a:pt x="30202" y="24797"/>
                </a:lnTo>
                <a:lnTo>
                  <a:pt x="64746" y="6763"/>
                </a:lnTo>
                <a:lnTo>
                  <a:pt x="109398" y="405"/>
                </a:lnTo>
                <a:lnTo>
                  <a:pt x="154050" y="6763"/>
                </a:lnTo>
                <a:lnTo>
                  <a:pt x="188593" y="24797"/>
                </a:lnTo>
                <a:lnTo>
                  <a:pt x="210888" y="52948"/>
                </a:lnTo>
                <a:lnTo>
                  <a:pt x="211455" y="55579"/>
                </a:lnTo>
                <a:lnTo>
                  <a:pt x="109398" y="55579"/>
                </a:lnTo>
                <a:lnTo>
                  <a:pt x="91511" y="57994"/>
                </a:lnTo>
                <a:lnTo>
                  <a:pt x="77867" y="64859"/>
                </a:lnTo>
                <a:lnTo>
                  <a:pt x="69166" y="75603"/>
                </a:lnTo>
                <a:lnTo>
                  <a:pt x="66111" y="89657"/>
                </a:lnTo>
                <a:lnTo>
                  <a:pt x="69166" y="103710"/>
                </a:lnTo>
                <a:lnTo>
                  <a:pt x="77867" y="114454"/>
                </a:lnTo>
                <a:lnTo>
                  <a:pt x="91511" y="121319"/>
                </a:lnTo>
                <a:lnTo>
                  <a:pt x="109398" y="123735"/>
                </a:lnTo>
                <a:lnTo>
                  <a:pt x="211489" y="123735"/>
                </a:lnTo>
                <a:lnTo>
                  <a:pt x="210888" y="126536"/>
                </a:lnTo>
                <a:lnTo>
                  <a:pt x="188593" y="154668"/>
                </a:lnTo>
                <a:lnTo>
                  <a:pt x="154050" y="172607"/>
                </a:lnTo>
                <a:lnTo>
                  <a:pt x="109398" y="178908"/>
                </a:lnTo>
                <a:close/>
              </a:path>
              <a:path w="325120" h="346710">
                <a:moveTo>
                  <a:pt x="211489" y="123735"/>
                </a:moveTo>
                <a:lnTo>
                  <a:pt x="109398" y="123735"/>
                </a:lnTo>
                <a:lnTo>
                  <a:pt x="127284" y="121319"/>
                </a:lnTo>
                <a:lnTo>
                  <a:pt x="140928" y="114454"/>
                </a:lnTo>
                <a:lnTo>
                  <a:pt x="149629" y="103710"/>
                </a:lnTo>
                <a:lnTo>
                  <a:pt x="152685" y="89657"/>
                </a:lnTo>
                <a:lnTo>
                  <a:pt x="149629" y="75603"/>
                </a:lnTo>
                <a:lnTo>
                  <a:pt x="140928" y="64859"/>
                </a:lnTo>
                <a:lnTo>
                  <a:pt x="127284" y="57994"/>
                </a:lnTo>
                <a:lnTo>
                  <a:pt x="109398" y="55579"/>
                </a:lnTo>
                <a:lnTo>
                  <a:pt x="211455" y="55579"/>
                </a:lnTo>
                <a:lnTo>
                  <a:pt x="218796" y="89657"/>
                </a:lnTo>
                <a:lnTo>
                  <a:pt x="211489" y="123735"/>
                </a:lnTo>
                <a:close/>
              </a:path>
              <a:path w="325120" h="346710">
                <a:moveTo>
                  <a:pt x="324652" y="346458"/>
                </a:moveTo>
                <a:lnTo>
                  <a:pt x="27939" y="346458"/>
                </a:lnTo>
                <a:lnTo>
                  <a:pt x="27939" y="191485"/>
                </a:lnTo>
                <a:lnTo>
                  <a:pt x="93263" y="191485"/>
                </a:lnTo>
                <a:lnTo>
                  <a:pt x="93263" y="214203"/>
                </a:lnTo>
                <a:lnTo>
                  <a:pt x="324652" y="214203"/>
                </a:lnTo>
                <a:lnTo>
                  <a:pt x="324652" y="267348"/>
                </a:lnTo>
                <a:lnTo>
                  <a:pt x="93263" y="267348"/>
                </a:lnTo>
                <a:lnTo>
                  <a:pt x="93263" y="292095"/>
                </a:lnTo>
                <a:lnTo>
                  <a:pt x="324652" y="292095"/>
                </a:lnTo>
                <a:lnTo>
                  <a:pt x="324652" y="346458"/>
                </a:lnTo>
                <a:close/>
              </a:path>
              <a:path w="325120" h="346710">
                <a:moveTo>
                  <a:pt x="324652" y="214203"/>
                </a:moveTo>
                <a:lnTo>
                  <a:pt x="259328" y="214203"/>
                </a:lnTo>
                <a:lnTo>
                  <a:pt x="259328" y="191485"/>
                </a:lnTo>
                <a:lnTo>
                  <a:pt x="324652" y="191485"/>
                </a:lnTo>
                <a:lnTo>
                  <a:pt x="324652" y="214203"/>
                </a:lnTo>
                <a:close/>
              </a:path>
              <a:path w="325120" h="346710">
                <a:moveTo>
                  <a:pt x="324652" y="292095"/>
                </a:moveTo>
                <a:lnTo>
                  <a:pt x="259328" y="292095"/>
                </a:lnTo>
                <a:lnTo>
                  <a:pt x="259328" y="267348"/>
                </a:lnTo>
                <a:lnTo>
                  <a:pt x="324652" y="267348"/>
                </a:lnTo>
                <a:lnTo>
                  <a:pt x="324652" y="292095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 descr=""/>
          <p:cNvSpPr/>
          <p:nvPr/>
        </p:nvSpPr>
        <p:spPr>
          <a:xfrm>
            <a:off x="5688743" y="5606763"/>
            <a:ext cx="318135" cy="350520"/>
          </a:xfrm>
          <a:custGeom>
            <a:avLst/>
            <a:gdLst/>
            <a:ahLst/>
            <a:cxnLst/>
            <a:rect l="l" t="t" r="r" b="b"/>
            <a:pathLst>
              <a:path w="318135" h="350520">
                <a:moveTo>
                  <a:pt x="317962" y="154567"/>
                </a:moveTo>
                <a:lnTo>
                  <a:pt x="140092" y="154567"/>
                </a:lnTo>
                <a:lnTo>
                  <a:pt x="159319" y="154117"/>
                </a:lnTo>
                <a:lnTo>
                  <a:pt x="177624" y="152792"/>
                </a:lnTo>
                <a:lnTo>
                  <a:pt x="194379" y="150630"/>
                </a:lnTo>
                <a:lnTo>
                  <a:pt x="208958" y="147670"/>
                </a:lnTo>
                <a:lnTo>
                  <a:pt x="208958" y="109941"/>
                </a:lnTo>
                <a:lnTo>
                  <a:pt x="252638" y="109941"/>
                </a:lnTo>
                <a:lnTo>
                  <a:pt x="252638" y="87628"/>
                </a:lnTo>
                <a:lnTo>
                  <a:pt x="208958" y="87628"/>
                </a:lnTo>
                <a:lnTo>
                  <a:pt x="208958" y="30426"/>
                </a:lnTo>
                <a:lnTo>
                  <a:pt x="252638" y="30426"/>
                </a:lnTo>
                <a:lnTo>
                  <a:pt x="252638" y="0"/>
                </a:lnTo>
                <a:lnTo>
                  <a:pt x="317962" y="0"/>
                </a:lnTo>
                <a:lnTo>
                  <a:pt x="317962" y="154567"/>
                </a:lnTo>
                <a:close/>
              </a:path>
              <a:path w="318135" h="350520">
                <a:moveTo>
                  <a:pt x="136550" y="207306"/>
                </a:moveTo>
                <a:lnTo>
                  <a:pt x="787" y="207306"/>
                </a:lnTo>
                <a:lnTo>
                  <a:pt x="787" y="80732"/>
                </a:lnTo>
                <a:lnTo>
                  <a:pt x="125138" y="80732"/>
                </a:lnTo>
                <a:lnTo>
                  <a:pt x="125138" y="56796"/>
                </a:lnTo>
                <a:lnTo>
                  <a:pt x="0" y="56796"/>
                </a:lnTo>
                <a:lnTo>
                  <a:pt x="0" y="4056"/>
                </a:lnTo>
                <a:lnTo>
                  <a:pt x="190462" y="4056"/>
                </a:lnTo>
                <a:lnTo>
                  <a:pt x="190462" y="130226"/>
                </a:lnTo>
                <a:lnTo>
                  <a:pt x="66504" y="130226"/>
                </a:lnTo>
                <a:lnTo>
                  <a:pt x="66504" y="154567"/>
                </a:lnTo>
                <a:lnTo>
                  <a:pt x="317962" y="154567"/>
                </a:lnTo>
                <a:lnTo>
                  <a:pt x="317962" y="167143"/>
                </a:lnTo>
                <a:lnTo>
                  <a:pt x="217615" y="167143"/>
                </a:lnTo>
                <a:lnTo>
                  <a:pt x="217615" y="197164"/>
                </a:lnTo>
                <a:lnTo>
                  <a:pt x="202071" y="201316"/>
                </a:lnTo>
                <a:lnTo>
                  <a:pt x="182395" y="204517"/>
                </a:lnTo>
                <a:lnTo>
                  <a:pt x="160063" y="206578"/>
                </a:lnTo>
                <a:lnTo>
                  <a:pt x="136550" y="207306"/>
                </a:lnTo>
                <a:close/>
              </a:path>
              <a:path w="318135" h="350520">
                <a:moveTo>
                  <a:pt x="317962" y="215826"/>
                </a:moveTo>
                <a:lnTo>
                  <a:pt x="252638" y="215826"/>
                </a:lnTo>
                <a:lnTo>
                  <a:pt x="252638" y="167143"/>
                </a:lnTo>
                <a:lnTo>
                  <a:pt x="317962" y="167143"/>
                </a:lnTo>
                <a:lnTo>
                  <a:pt x="317962" y="215826"/>
                </a:lnTo>
                <a:close/>
              </a:path>
              <a:path w="318135" h="350520">
                <a:moveTo>
                  <a:pt x="317962" y="350515"/>
                </a:moveTo>
                <a:lnTo>
                  <a:pt x="250277" y="350515"/>
                </a:lnTo>
                <a:lnTo>
                  <a:pt x="250277" y="285199"/>
                </a:lnTo>
                <a:lnTo>
                  <a:pt x="15740" y="285199"/>
                </a:lnTo>
                <a:lnTo>
                  <a:pt x="15740" y="227997"/>
                </a:lnTo>
                <a:lnTo>
                  <a:pt x="317962" y="227997"/>
                </a:lnTo>
                <a:lnTo>
                  <a:pt x="317962" y="350515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6" name="object 26" descr="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3530510" y="6546494"/>
            <a:ext cx="184366" cy="223271"/>
          </a:xfrm>
          <a:prstGeom prst="rect">
            <a:avLst/>
          </a:prstGeom>
        </p:spPr>
      </p:pic>
      <p:pic>
        <p:nvPicPr>
          <p:cNvPr id="27" name="object 27" descr="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3762807" y="6546494"/>
            <a:ext cx="198060" cy="223271"/>
          </a:xfrm>
          <a:prstGeom prst="rect">
            <a:avLst/>
          </a:prstGeom>
        </p:spPr>
      </p:pic>
      <p:sp>
        <p:nvSpPr>
          <p:cNvPr id="28" name="object 28" descr=""/>
          <p:cNvSpPr/>
          <p:nvPr/>
        </p:nvSpPr>
        <p:spPr>
          <a:xfrm>
            <a:off x="4022992" y="6557416"/>
            <a:ext cx="184150" cy="126364"/>
          </a:xfrm>
          <a:custGeom>
            <a:avLst/>
            <a:gdLst/>
            <a:ahLst/>
            <a:cxnLst/>
            <a:rect l="l" t="t" r="r" b="b"/>
            <a:pathLst>
              <a:path w="184150" h="126365">
                <a:moveTo>
                  <a:pt x="184111" y="116039"/>
                </a:moveTo>
                <a:lnTo>
                  <a:pt x="10655" y="116039"/>
                </a:lnTo>
                <a:lnTo>
                  <a:pt x="10655" y="10312"/>
                </a:lnTo>
                <a:lnTo>
                  <a:pt x="181584" y="10312"/>
                </a:lnTo>
                <a:lnTo>
                  <a:pt x="181584" y="0"/>
                </a:lnTo>
                <a:lnTo>
                  <a:pt x="0" y="0"/>
                </a:lnTo>
                <a:lnTo>
                  <a:pt x="0" y="10312"/>
                </a:lnTo>
                <a:lnTo>
                  <a:pt x="0" y="116039"/>
                </a:lnTo>
                <a:lnTo>
                  <a:pt x="0" y="126352"/>
                </a:lnTo>
                <a:lnTo>
                  <a:pt x="184111" y="126352"/>
                </a:lnTo>
                <a:lnTo>
                  <a:pt x="184111" y="116039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29" name="object 29" descr=""/>
          <p:cNvGrpSpPr/>
          <p:nvPr/>
        </p:nvGrpSpPr>
        <p:grpSpPr>
          <a:xfrm>
            <a:off x="4006515" y="6546494"/>
            <a:ext cx="469265" cy="223520"/>
            <a:chOff x="4006515" y="6546494"/>
            <a:chExt cx="469265" cy="223520"/>
          </a:xfrm>
        </p:grpSpPr>
        <p:sp>
          <p:nvSpPr>
            <p:cNvPr id="30" name="object 30" descr=""/>
            <p:cNvSpPr/>
            <p:nvPr/>
          </p:nvSpPr>
          <p:spPr>
            <a:xfrm>
              <a:off x="4006515" y="6746497"/>
              <a:ext cx="214629" cy="10795"/>
            </a:xfrm>
            <a:custGeom>
              <a:avLst/>
              <a:gdLst/>
              <a:ahLst/>
              <a:cxnLst/>
              <a:rect l="l" t="t" r="r" b="b"/>
              <a:pathLst>
                <a:path w="214629" h="10795">
                  <a:moveTo>
                    <a:pt x="214037" y="10196"/>
                  </a:moveTo>
                  <a:lnTo>
                    <a:pt x="0" y="10196"/>
                  </a:lnTo>
                  <a:lnTo>
                    <a:pt x="0" y="0"/>
                  </a:lnTo>
                  <a:lnTo>
                    <a:pt x="214037" y="0"/>
                  </a:lnTo>
                  <a:lnTo>
                    <a:pt x="214037" y="10196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1" name="object 31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250477" y="6546494"/>
              <a:ext cx="224688" cy="223271"/>
            </a:xfrm>
            <a:prstGeom prst="rect">
              <a:avLst/>
            </a:prstGeom>
          </p:spPr>
        </p:pic>
      </p:grpSp>
      <p:grpSp>
        <p:nvGrpSpPr>
          <p:cNvPr id="32" name="object 32" descr=""/>
          <p:cNvGrpSpPr/>
          <p:nvPr/>
        </p:nvGrpSpPr>
        <p:grpSpPr>
          <a:xfrm>
            <a:off x="4565074" y="6546494"/>
            <a:ext cx="693420" cy="218440"/>
            <a:chOff x="4565074" y="6546494"/>
            <a:chExt cx="693420" cy="218440"/>
          </a:xfrm>
        </p:grpSpPr>
        <p:pic>
          <p:nvPicPr>
            <p:cNvPr id="33" name="object 33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565074" y="6546494"/>
              <a:ext cx="224688" cy="218042"/>
            </a:xfrm>
            <a:prstGeom prst="rect">
              <a:avLst/>
            </a:prstGeom>
          </p:spPr>
        </p:pic>
        <p:pic>
          <p:nvPicPr>
            <p:cNvPr id="34" name="object 34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819941" y="6546494"/>
              <a:ext cx="193749" cy="218042"/>
            </a:xfrm>
            <a:prstGeom prst="rect">
              <a:avLst/>
            </a:prstGeom>
          </p:spPr>
        </p:pic>
        <p:pic>
          <p:nvPicPr>
            <p:cNvPr id="35" name="object 35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052999" y="6546494"/>
              <a:ext cx="205161" cy="218042"/>
            </a:xfrm>
            <a:prstGeom prst="rect">
              <a:avLst/>
            </a:prstGeom>
          </p:spPr>
        </p:pic>
      </p:grpSp>
      <p:pic>
        <p:nvPicPr>
          <p:cNvPr id="36" name="object 36" descr="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5371284" y="6546494"/>
            <a:ext cx="199075" cy="223271"/>
          </a:xfrm>
          <a:prstGeom prst="rect">
            <a:avLst/>
          </a:prstGeom>
        </p:spPr>
      </p:pic>
      <p:grpSp>
        <p:nvGrpSpPr>
          <p:cNvPr id="37" name="object 37" descr=""/>
          <p:cNvGrpSpPr/>
          <p:nvPr/>
        </p:nvGrpSpPr>
        <p:grpSpPr>
          <a:xfrm>
            <a:off x="5611697" y="6546494"/>
            <a:ext cx="946150" cy="228600"/>
            <a:chOff x="5611697" y="6546494"/>
            <a:chExt cx="946150" cy="228600"/>
          </a:xfrm>
        </p:grpSpPr>
        <p:sp>
          <p:nvSpPr>
            <p:cNvPr id="38" name="object 38" descr=""/>
            <p:cNvSpPr/>
            <p:nvPr/>
          </p:nvSpPr>
          <p:spPr>
            <a:xfrm>
              <a:off x="5611685" y="6551726"/>
              <a:ext cx="214629" cy="223520"/>
            </a:xfrm>
            <a:custGeom>
              <a:avLst/>
              <a:gdLst/>
              <a:ahLst/>
              <a:cxnLst/>
              <a:rect l="l" t="t" r="r" b="b"/>
              <a:pathLst>
                <a:path w="214629" h="223520">
                  <a:moveTo>
                    <a:pt x="196799" y="0"/>
                  </a:moveTo>
                  <a:lnTo>
                    <a:pt x="186143" y="0"/>
                  </a:lnTo>
                  <a:lnTo>
                    <a:pt x="186143" y="40500"/>
                  </a:lnTo>
                  <a:lnTo>
                    <a:pt x="186143" y="50812"/>
                  </a:lnTo>
                  <a:lnTo>
                    <a:pt x="186143" y="101104"/>
                  </a:lnTo>
                  <a:lnTo>
                    <a:pt x="27901" y="101104"/>
                  </a:lnTo>
                  <a:lnTo>
                    <a:pt x="27901" y="50812"/>
                  </a:lnTo>
                  <a:lnTo>
                    <a:pt x="186143" y="50812"/>
                  </a:lnTo>
                  <a:lnTo>
                    <a:pt x="186143" y="40500"/>
                  </a:lnTo>
                  <a:lnTo>
                    <a:pt x="27901" y="40500"/>
                  </a:lnTo>
                  <a:lnTo>
                    <a:pt x="27901" y="533"/>
                  </a:lnTo>
                  <a:lnTo>
                    <a:pt x="17246" y="533"/>
                  </a:lnTo>
                  <a:lnTo>
                    <a:pt x="17246" y="40500"/>
                  </a:lnTo>
                  <a:lnTo>
                    <a:pt x="17246" y="50812"/>
                  </a:lnTo>
                  <a:lnTo>
                    <a:pt x="17246" y="101104"/>
                  </a:lnTo>
                  <a:lnTo>
                    <a:pt x="17246" y="111417"/>
                  </a:lnTo>
                  <a:lnTo>
                    <a:pt x="196799" y="111417"/>
                  </a:lnTo>
                  <a:lnTo>
                    <a:pt x="196799" y="40500"/>
                  </a:lnTo>
                  <a:lnTo>
                    <a:pt x="196799" y="0"/>
                  </a:lnTo>
                  <a:close/>
                </a:path>
                <a:path w="214629" h="223520">
                  <a:moveTo>
                    <a:pt x="214045" y="140652"/>
                  </a:moveTo>
                  <a:lnTo>
                    <a:pt x="0" y="140652"/>
                  </a:lnTo>
                  <a:lnTo>
                    <a:pt x="0" y="150850"/>
                  </a:lnTo>
                  <a:lnTo>
                    <a:pt x="101701" y="150850"/>
                  </a:lnTo>
                  <a:lnTo>
                    <a:pt x="101701" y="223278"/>
                  </a:lnTo>
                  <a:lnTo>
                    <a:pt x="112344" y="223278"/>
                  </a:lnTo>
                  <a:lnTo>
                    <a:pt x="112344" y="150850"/>
                  </a:lnTo>
                  <a:lnTo>
                    <a:pt x="214045" y="150850"/>
                  </a:lnTo>
                  <a:lnTo>
                    <a:pt x="214045" y="140652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9" name="object 39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864788" y="6546494"/>
              <a:ext cx="193495" cy="223271"/>
            </a:xfrm>
            <a:prstGeom prst="rect">
              <a:avLst/>
            </a:prstGeom>
          </p:spPr>
        </p:pic>
        <p:pic>
          <p:nvPicPr>
            <p:cNvPr id="40" name="object 40" descr="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099621" y="6547017"/>
              <a:ext cx="214037" cy="221441"/>
            </a:xfrm>
            <a:prstGeom prst="rect">
              <a:avLst/>
            </a:prstGeom>
          </p:spPr>
        </p:pic>
        <p:pic>
          <p:nvPicPr>
            <p:cNvPr id="41" name="object 41" descr="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343583" y="6548062"/>
              <a:ext cx="214037" cy="216735"/>
            </a:xfrm>
            <a:prstGeom prst="rect">
              <a:avLst/>
            </a:prstGeom>
          </p:spPr>
        </p:pic>
      </p:grpSp>
      <p:pic>
        <p:nvPicPr>
          <p:cNvPr id="42" name="object 42" descr="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3547989" y="6925550"/>
            <a:ext cx="190959" cy="218042"/>
          </a:xfrm>
          <a:prstGeom prst="rect">
            <a:avLst/>
          </a:prstGeom>
        </p:spPr>
      </p:pic>
      <p:grpSp>
        <p:nvGrpSpPr>
          <p:cNvPr id="43" name="object 43" descr=""/>
          <p:cNvGrpSpPr/>
          <p:nvPr/>
        </p:nvGrpSpPr>
        <p:grpSpPr>
          <a:xfrm>
            <a:off x="3797276" y="6925289"/>
            <a:ext cx="1233170" cy="229235"/>
            <a:chOff x="3797276" y="6925289"/>
            <a:chExt cx="1233170" cy="229235"/>
          </a:xfrm>
        </p:grpSpPr>
        <p:pic>
          <p:nvPicPr>
            <p:cNvPr id="44" name="object 44" descr="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3797276" y="6925551"/>
              <a:ext cx="187663" cy="221180"/>
            </a:xfrm>
            <a:prstGeom prst="rect">
              <a:avLst/>
            </a:prstGeom>
          </p:spPr>
        </p:pic>
        <p:pic>
          <p:nvPicPr>
            <p:cNvPr id="45" name="object 45" descr="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4026022" y="6925289"/>
              <a:ext cx="206936" cy="223533"/>
            </a:xfrm>
            <a:prstGeom prst="rect">
              <a:avLst/>
            </a:prstGeom>
          </p:spPr>
        </p:pic>
        <p:pic>
          <p:nvPicPr>
            <p:cNvPr id="46" name="object 46" descr="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4274296" y="6933917"/>
              <a:ext cx="214037" cy="220134"/>
            </a:xfrm>
            <a:prstGeom prst="rect">
              <a:avLst/>
            </a:prstGeom>
          </p:spPr>
        </p:pic>
        <p:pic>
          <p:nvPicPr>
            <p:cNvPr id="47" name="object 47" descr="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4521808" y="6925551"/>
              <a:ext cx="199075" cy="223271"/>
            </a:xfrm>
            <a:prstGeom prst="rect">
              <a:avLst/>
            </a:prstGeom>
          </p:spPr>
        </p:pic>
        <p:pic>
          <p:nvPicPr>
            <p:cNvPr id="48" name="object 48" descr="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4762220" y="6932610"/>
              <a:ext cx="214037" cy="203140"/>
            </a:xfrm>
            <a:prstGeom prst="rect">
              <a:avLst/>
            </a:prstGeom>
          </p:spPr>
        </p:pic>
        <p:sp>
          <p:nvSpPr>
            <p:cNvPr id="49" name="object 49" descr=""/>
            <p:cNvSpPr/>
            <p:nvPr/>
          </p:nvSpPr>
          <p:spPr>
            <a:xfrm>
              <a:off x="5006436" y="7121632"/>
              <a:ext cx="24130" cy="24765"/>
            </a:xfrm>
            <a:custGeom>
              <a:avLst/>
              <a:gdLst/>
              <a:ahLst/>
              <a:cxnLst/>
              <a:rect l="l" t="t" r="r" b="b"/>
              <a:pathLst>
                <a:path w="24129" h="24765">
                  <a:moveTo>
                    <a:pt x="18512" y="24575"/>
                  </a:moveTo>
                  <a:lnTo>
                    <a:pt x="5325" y="24575"/>
                  </a:lnTo>
                  <a:lnTo>
                    <a:pt x="0" y="19085"/>
                  </a:lnTo>
                  <a:lnTo>
                    <a:pt x="0" y="5490"/>
                  </a:lnTo>
                  <a:lnTo>
                    <a:pt x="5325" y="0"/>
                  </a:lnTo>
                  <a:lnTo>
                    <a:pt x="11919" y="0"/>
                  </a:lnTo>
                  <a:lnTo>
                    <a:pt x="18512" y="0"/>
                  </a:lnTo>
                  <a:lnTo>
                    <a:pt x="23838" y="5490"/>
                  </a:lnTo>
                  <a:lnTo>
                    <a:pt x="23838" y="19085"/>
                  </a:lnTo>
                  <a:lnTo>
                    <a:pt x="18512" y="24575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50" name="object 50" descr="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5134529" y="6925550"/>
            <a:ext cx="199075" cy="223271"/>
          </a:xfrm>
          <a:prstGeom prst="rect">
            <a:avLst/>
          </a:prstGeom>
        </p:spPr>
      </p:pic>
      <p:pic>
        <p:nvPicPr>
          <p:cNvPr id="51" name="object 51" descr="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5445834" y="6930518"/>
            <a:ext cx="214037" cy="213336"/>
          </a:xfrm>
          <a:prstGeom prst="rect">
            <a:avLst/>
          </a:prstGeom>
        </p:spPr>
      </p:pic>
      <p:pic>
        <p:nvPicPr>
          <p:cNvPr id="52" name="object 52" descr="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5765516" y="6925550"/>
            <a:ext cx="195524" cy="221180"/>
          </a:xfrm>
          <a:prstGeom prst="rect">
            <a:avLst/>
          </a:prstGeom>
        </p:spPr>
      </p:pic>
      <p:sp>
        <p:nvSpPr>
          <p:cNvPr id="53" name="object 53" descr=""/>
          <p:cNvSpPr/>
          <p:nvPr/>
        </p:nvSpPr>
        <p:spPr>
          <a:xfrm>
            <a:off x="6004649" y="6936485"/>
            <a:ext cx="214629" cy="200025"/>
          </a:xfrm>
          <a:custGeom>
            <a:avLst/>
            <a:gdLst/>
            <a:ahLst/>
            <a:cxnLst/>
            <a:rect l="l" t="t" r="r" b="b"/>
            <a:pathLst>
              <a:path w="214629" h="200025">
                <a:moveTo>
                  <a:pt x="214045" y="189534"/>
                </a:moveTo>
                <a:lnTo>
                  <a:pt x="111836" y="189534"/>
                </a:lnTo>
                <a:lnTo>
                  <a:pt x="111836" y="121196"/>
                </a:lnTo>
                <a:lnTo>
                  <a:pt x="200596" y="121196"/>
                </a:lnTo>
                <a:lnTo>
                  <a:pt x="200596" y="110883"/>
                </a:lnTo>
                <a:lnTo>
                  <a:pt x="27139" y="110883"/>
                </a:lnTo>
                <a:lnTo>
                  <a:pt x="27139" y="10312"/>
                </a:lnTo>
                <a:lnTo>
                  <a:pt x="198069" y="10312"/>
                </a:lnTo>
                <a:lnTo>
                  <a:pt x="198069" y="0"/>
                </a:lnTo>
                <a:lnTo>
                  <a:pt x="16484" y="0"/>
                </a:lnTo>
                <a:lnTo>
                  <a:pt x="16484" y="10312"/>
                </a:lnTo>
                <a:lnTo>
                  <a:pt x="16484" y="110883"/>
                </a:lnTo>
                <a:lnTo>
                  <a:pt x="16484" y="121196"/>
                </a:lnTo>
                <a:lnTo>
                  <a:pt x="101193" y="121196"/>
                </a:lnTo>
                <a:lnTo>
                  <a:pt x="101193" y="189534"/>
                </a:lnTo>
                <a:lnTo>
                  <a:pt x="0" y="189534"/>
                </a:lnTo>
                <a:lnTo>
                  <a:pt x="0" y="199847"/>
                </a:lnTo>
                <a:lnTo>
                  <a:pt x="214045" y="199847"/>
                </a:lnTo>
                <a:lnTo>
                  <a:pt x="214045" y="189534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54" name="object 54" descr="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6324956" y="6925550"/>
            <a:ext cx="190959" cy="218042"/>
          </a:xfrm>
          <a:prstGeom prst="rect">
            <a:avLst/>
          </a:prstGeom>
        </p:spPr>
      </p:pic>
      <p:grpSp>
        <p:nvGrpSpPr>
          <p:cNvPr id="55" name="object 55" descr=""/>
          <p:cNvGrpSpPr/>
          <p:nvPr/>
        </p:nvGrpSpPr>
        <p:grpSpPr>
          <a:xfrm>
            <a:off x="3624336" y="7304355"/>
            <a:ext cx="917575" cy="229235"/>
            <a:chOff x="3624336" y="7304355"/>
            <a:chExt cx="917575" cy="229235"/>
          </a:xfrm>
        </p:grpSpPr>
        <p:pic>
          <p:nvPicPr>
            <p:cNvPr id="56" name="object 56" descr="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3624336" y="7304617"/>
              <a:ext cx="187663" cy="221180"/>
            </a:xfrm>
            <a:prstGeom prst="rect">
              <a:avLst/>
            </a:prstGeom>
          </p:spPr>
        </p:pic>
        <p:pic>
          <p:nvPicPr>
            <p:cNvPr id="57" name="object 57" descr="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3853083" y="7304355"/>
              <a:ext cx="206936" cy="223533"/>
            </a:xfrm>
            <a:prstGeom prst="rect">
              <a:avLst/>
            </a:prstGeom>
          </p:spPr>
        </p:pic>
        <p:pic>
          <p:nvPicPr>
            <p:cNvPr id="58" name="object 58" descr="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4101356" y="7312983"/>
              <a:ext cx="214037" cy="220134"/>
            </a:xfrm>
            <a:prstGeom prst="rect">
              <a:avLst/>
            </a:prstGeom>
          </p:spPr>
        </p:pic>
        <p:pic>
          <p:nvPicPr>
            <p:cNvPr id="59" name="object 59" descr="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4350897" y="7304617"/>
              <a:ext cx="190959" cy="223271"/>
            </a:xfrm>
            <a:prstGeom prst="rect">
              <a:avLst/>
            </a:prstGeom>
          </p:spPr>
        </p:pic>
      </p:grpSp>
      <p:sp>
        <p:nvSpPr>
          <p:cNvPr id="60" name="object 60" descr=""/>
          <p:cNvSpPr/>
          <p:nvPr/>
        </p:nvSpPr>
        <p:spPr>
          <a:xfrm>
            <a:off x="4600943" y="7305230"/>
            <a:ext cx="193040" cy="218440"/>
          </a:xfrm>
          <a:custGeom>
            <a:avLst/>
            <a:gdLst/>
            <a:ahLst/>
            <a:cxnLst/>
            <a:rect l="l" t="t" r="r" b="b"/>
            <a:pathLst>
              <a:path w="193039" h="218440">
                <a:moveTo>
                  <a:pt x="115887" y="7734"/>
                </a:moveTo>
                <a:lnTo>
                  <a:pt x="105244" y="7734"/>
                </a:lnTo>
                <a:lnTo>
                  <a:pt x="105244" y="18059"/>
                </a:lnTo>
                <a:lnTo>
                  <a:pt x="105244" y="112179"/>
                </a:lnTo>
                <a:lnTo>
                  <a:pt x="10642" y="112179"/>
                </a:lnTo>
                <a:lnTo>
                  <a:pt x="10642" y="18059"/>
                </a:lnTo>
                <a:lnTo>
                  <a:pt x="105244" y="18059"/>
                </a:lnTo>
                <a:lnTo>
                  <a:pt x="105244" y="7734"/>
                </a:lnTo>
                <a:lnTo>
                  <a:pt x="0" y="7734"/>
                </a:lnTo>
                <a:lnTo>
                  <a:pt x="0" y="18059"/>
                </a:lnTo>
                <a:lnTo>
                  <a:pt x="0" y="112179"/>
                </a:lnTo>
                <a:lnTo>
                  <a:pt x="0" y="122491"/>
                </a:lnTo>
                <a:lnTo>
                  <a:pt x="115887" y="122491"/>
                </a:lnTo>
                <a:lnTo>
                  <a:pt x="115887" y="112598"/>
                </a:lnTo>
                <a:lnTo>
                  <a:pt x="115887" y="112179"/>
                </a:lnTo>
                <a:lnTo>
                  <a:pt x="115887" y="18059"/>
                </a:lnTo>
                <a:lnTo>
                  <a:pt x="115887" y="17437"/>
                </a:lnTo>
                <a:lnTo>
                  <a:pt x="115887" y="7734"/>
                </a:lnTo>
                <a:close/>
              </a:path>
              <a:path w="193039" h="218440">
                <a:moveTo>
                  <a:pt x="186893" y="0"/>
                </a:moveTo>
                <a:lnTo>
                  <a:pt x="176250" y="0"/>
                </a:lnTo>
                <a:lnTo>
                  <a:pt x="176250" y="30949"/>
                </a:lnTo>
                <a:lnTo>
                  <a:pt x="130594" y="30949"/>
                </a:lnTo>
                <a:lnTo>
                  <a:pt x="130594" y="41262"/>
                </a:lnTo>
                <a:lnTo>
                  <a:pt x="176250" y="41262"/>
                </a:lnTo>
                <a:lnTo>
                  <a:pt x="176250" y="87680"/>
                </a:lnTo>
                <a:lnTo>
                  <a:pt x="130594" y="87680"/>
                </a:lnTo>
                <a:lnTo>
                  <a:pt x="130594" y="97993"/>
                </a:lnTo>
                <a:lnTo>
                  <a:pt x="176250" y="97993"/>
                </a:lnTo>
                <a:lnTo>
                  <a:pt x="176250" y="166331"/>
                </a:lnTo>
                <a:lnTo>
                  <a:pt x="186893" y="166331"/>
                </a:lnTo>
                <a:lnTo>
                  <a:pt x="186893" y="97993"/>
                </a:lnTo>
                <a:lnTo>
                  <a:pt x="186893" y="87680"/>
                </a:lnTo>
                <a:lnTo>
                  <a:pt x="186893" y="41262"/>
                </a:lnTo>
                <a:lnTo>
                  <a:pt x="186893" y="30949"/>
                </a:lnTo>
                <a:lnTo>
                  <a:pt x="186893" y="0"/>
                </a:lnTo>
                <a:close/>
              </a:path>
              <a:path w="193039" h="218440">
                <a:moveTo>
                  <a:pt x="192989" y="207581"/>
                </a:moveTo>
                <a:lnTo>
                  <a:pt x="21043" y="207581"/>
                </a:lnTo>
                <a:lnTo>
                  <a:pt x="21043" y="149567"/>
                </a:lnTo>
                <a:lnTo>
                  <a:pt x="10388" y="149567"/>
                </a:lnTo>
                <a:lnTo>
                  <a:pt x="10388" y="207581"/>
                </a:lnTo>
                <a:lnTo>
                  <a:pt x="10388" y="217906"/>
                </a:lnTo>
                <a:lnTo>
                  <a:pt x="192989" y="217906"/>
                </a:lnTo>
                <a:lnTo>
                  <a:pt x="192989" y="207581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61" name="object 61" descr=""/>
          <p:cNvGrpSpPr/>
          <p:nvPr/>
        </p:nvGrpSpPr>
        <p:grpSpPr>
          <a:xfrm>
            <a:off x="4903758" y="7304617"/>
            <a:ext cx="440690" cy="223520"/>
            <a:chOff x="4903758" y="7304617"/>
            <a:chExt cx="440690" cy="223520"/>
          </a:xfrm>
        </p:grpSpPr>
        <p:sp>
          <p:nvSpPr>
            <p:cNvPr id="62" name="object 62" descr=""/>
            <p:cNvSpPr/>
            <p:nvPr/>
          </p:nvSpPr>
          <p:spPr>
            <a:xfrm>
              <a:off x="4903749" y="7312469"/>
              <a:ext cx="214629" cy="202565"/>
            </a:xfrm>
            <a:custGeom>
              <a:avLst/>
              <a:gdLst/>
              <a:ahLst/>
              <a:cxnLst/>
              <a:rect l="l" t="t" r="r" b="b"/>
              <a:pathLst>
                <a:path w="214629" h="202565">
                  <a:moveTo>
                    <a:pt x="197561" y="49491"/>
                  </a:moveTo>
                  <a:lnTo>
                    <a:pt x="186905" y="49491"/>
                  </a:lnTo>
                  <a:lnTo>
                    <a:pt x="186905" y="59804"/>
                  </a:lnTo>
                  <a:lnTo>
                    <a:pt x="186905" y="117830"/>
                  </a:lnTo>
                  <a:lnTo>
                    <a:pt x="27139" y="117830"/>
                  </a:lnTo>
                  <a:lnTo>
                    <a:pt x="27139" y="59804"/>
                  </a:lnTo>
                  <a:lnTo>
                    <a:pt x="186905" y="59804"/>
                  </a:lnTo>
                  <a:lnTo>
                    <a:pt x="186905" y="49491"/>
                  </a:lnTo>
                  <a:lnTo>
                    <a:pt x="27139" y="49491"/>
                  </a:lnTo>
                  <a:lnTo>
                    <a:pt x="27139" y="495"/>
                  </a:lnTo>
                  <a:lnTo>
                    <a:pt x="16484" y="495"/>
                  </a:lnTo>
                  <a:lnTo>
                    <a:pt x="16484" y="49491"/>
                  </a:lnTo>
                  <a:lnTo>
                    <a:pt x="16484" y="59804"/>
                  </a:lnTo>
                  <a:lnTo>
                    <a:pt x="16484" y="117830"/>
                  </a:lnTo>
                  <a:lnTo>
                    <a:pt x="16484" y="128143"/>
                  </a:lnTo>
                  <a:lnTo>
                    <a:pt x="197561" y="128143"/>
                  </a:lnTo>
                  <a:lnTo>
                    <a:pt x="197561" y="118427"/>
                  </a:lnTo>
                  <a:lnTo>
                    <a:pt x="197561" y="117830"/>
                  </a:lnTo>
                  <a:lnTo>
                    <a:pt x="197561" y="59804"/>
                  </a:lnTo>
                  <a:lnTo>
                    <a:pt x="197561" y="59601"/>
                  </a:lnTo>
                  <a:lnTo>
                    <a:pt x="197561" y="49491"/>
                  </a:lnTo>
                  <a:close/>
                </a:path>
                <a:path w="214629" h="202565">
                  <a:moveTo>
                    <a:pt x="197561" y="0"/>
                  </a:moveTo>
                  <a:lnTo>
                    <a:pt x="186905" y="0"/>
                  </a:lnTo>
                  <a:lnTo>
                    <a:pt x="186905" y="49415"/>
                  </a:lnTo>
                  <a:lnTo>
                    <a:pt x="197561" y="49415"/>
                  </a:lnTo>
                  <a:lnTo>
                    <a:pt x="197561" y="0"/>
                  </a:lnTo>
                  <a:close/>
                </a:path>
                <a:path w="214629" h="202565">
                  <a:moveTo>
                    <a:pt x="214045" y="192163"/>
                  </a:moveTo>
                  <a:lnTo>
                    <a:pt x="112090" y="192163"/>
                  </a:lnTo>
                  <a:lnTo>
                    <a:pt x="112090" y="128625"/>
                  </a:lnTo>
                  <a:lnTo>
                    <a:pt x="101447" y="128625"/>
                  </a:lnTo>
                  <a:lnTo>
                    <a:pt x="101447" y="192163"/>
                  </a:lnTo>
                  <a:lnTo>
                    <a:pt x="0" y="192163"/>
                  </a:lnTo>
                  <a:lnTo>
                    <a:pt x="0" y="202349"/>
                  </a:lnTo>
                  <a:lnTo>
                    <a:pt x="214045" y="202349"/>
                  </a:lnTo>
                  <a:lnTo>
                    <a:pt x="214045" y="192163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3" name="object 63" descr="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5159639" y="7304617"/>
              <a:ext cx="184620" cy="223271"/>
            </a:xfrm>
            <a:prstGeom prst="rect">
              <a:avLst/>
            </a:prstGeom>
          </p:spPr>
        </p:pic>
      </p:grpSp>
      <p:grpSp>
        <p:nvGrpSpPr>
          <p:cNvPr id="64" name="object 64" descr=""/>
          <p:cNvGrpSpPr/>
          <p:nvPr/>
        </p:nvGrpSpPr>
        <p:grpSpPr>
          <a:xfrm>
            <a:off x="5462584" y="7300173"/>
            <a:ext cx="458470" cy="227965"/>
            <a:chOff x="5462584" y="7300173"/>
            <a:chExt cx="458470" cy="227965"/>
          </a:xfrm>
        </p:grpSpPr>
        <p:pic>
          <p:nvPicPr>
            <p:cNvPr id="65" name="object 65" descr="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5462584" y="7309584"/>
              <a:ext cx="214037" cy="218304"/>
            </a:xfrm>
            <a:prstGeom prst="rect">
              <a:avLst/>
            </a:prstGeom>
          </p:spPr>
        </p:pic>
        <p:pic>
          <p:nvPicPr>
            <p:cNvPr id="66" name="object 66" descr="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5706546" y="7300173"/>
              <a:ext cx="214037" cy="222748"/>
            </a:xfrm>
            <a:prstGeom prst="rect">
              <a:avLst/>
            </a:prstGeom>
          </p:spPr>
        </p:pic>
      </p:grpSp>
      <p:pic>
        <p:nvPicPr>
          <p:cNvPr id="67" name="object 67" descr=""/>
          <p:cNvPicPr/>
          <p:nvPr/>
        </p:nvPicPr>
        <p:blipFill>
          <a:blip r:embed="rId37" cstate="print"/>
          <a:stretch>
            <a:fillRect/>
          </a:stretch>
        </p:blipFill>
        <p:spPr>
          <a:xfrm>
            <a:off x="5965471" y="7304617"/>
            <a:ext cx="181576" cy="223533"/>
          </a:xfrm>
          <a:prstGeom prst="rect">
            <a:avLst/>
          </a:prstGeom>
        </p:spPr>
      </p:pic>
      <p:grpSp>
        <p:nvGrpSpPr>
          <p:cNvPr id="68" name="object 68" descr=""/>
          <p:cNvGrpSpPr/>
          <p:nvPr/>
        </p:nvGrpSpPr>
        <p:grpSpPr>
          <a:xfrm>
            <a:off x="6207151" y="7304617"/>
            <a:ext cx="255904" cy="223520"/>
            <a:chOff x="6207151" y="7304617"/>
            <a:chExt cx="255904" cy="223520"/>
          </a:xfrm>
        </p:grpSpPr>
        <p:pic>
          <p:nvPicPr>
            <p:cNvPr id="69" name="object 69" descr="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6207151" y="7304617"/>
              <a:ext cx="212008" cy="223271"/>
            </a:xfrm>
            <a:prstGeom prst="rect">
              <a:avLst/>
            </a:prstGeom>
          </p:spPr>
        </p:pic>
        <p:sp>
          <p:nvSpPr>
            <p:cNvPr id="70" name="object 70" descr=""/>
            <p:cNvSpPr/>
            <p:nvPr/>
          </p:nvSpPr>
          <p:spPr>
            <a:xfrm>
              <a:off x="6438687" y="7500699"/>
              <a:ext cx="24130" cy="24765"/>
            </a:xfrm>
            <a:custGeom>
              <a:avLst/>
              <a:gdLst/>
              <a:ahLst/>
              <a:cxnLst/>
              <a:rect l="l" t="t" r="r" b="b"/>
              <a:pathLst>
                <a:path w="24129" h="24765">
                  <a:moveTo>
                    <a:pt x="18512" y="24575"/>
                  </a:moveTo>
                  <a:lnTo>
                    <a:pt x="5325" y="24575"/>
                  </a:lnTo>
                  <a:lnTo>
                    <a:pt x="0" y="19085"/>
                  </a:lnTo>
                  <a:lnTo>
                    <a:pt x="0" y="5490"/>
                  </a:lnTo>
                  <a:lnTo>
                    <a:pt x="5325" y="0"/>
                  </a:lnTo>
                  <a:lnTo>
                    <a:pt x="11919" y="0"/>
                  </a:lnTo>
                  <a:lnTo>
                    <a:pt x="18512" y="0"/>
                  </a:lnTo>
                  <a:lnTo>
                    <a:pt x="23838" y="5490"/>
                  </a:lnTo>
                  <a:lnTo>
                    <a:pt x="23838" y="19085"/>
                  </a:lnTo>
                  <a:lnTo>
                    <a:pt x="18512" y="24575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1" name="object 71" descr=""/>
          <p:cNvSpPr/>
          <p:nvPr/>
        </p:nvSpPr>
        <p:spPr>
          <a:xfrm>
            <a:off x="8389848" y="5459866"/>
            <a:ext cx="451484" cy="501650"/>
          </a:xfrm>
          <a:custGeom>
            <a:avLst/>
            <a:gdLst/>
            <a:ahLst/>
            <a:cxnLst/>
            <a:rect l="l" t="t" r="r" b="b"/>
            <a:pathLst>
              <a:path w="451484" h="501650">
                <a:moveTo>
                  <a:pt x="451093" y="501450"/>
                </a:moveTo>
                <a:lnTo>
                  <a:pt x="354837" y="501450"/>
                </a:lnTo>
                <a:lnTo>
                  <a:pt x="354837" y="0"/>
                </a:lnTo>
                <a:lnTo>
                  <a:pt x="451093" y="0"/>
                </a:lnTo>
                <a:lnTo>
                  <a:pt x="451093" y="501450"/>
                </a:lnTo>
                <a:close/>
              </a:path>
              <a:path w="451484" h="501650">
                <a:moveTo>
                  <a:pt x="0" y="477963"/>
                </a:moveTo>
                <a:lnTo>
                  <a:pt x="0" y="385188"/>
                </a:lnTo>
                <a:lnTo>
                  <a:pt x="46430" y="380632"/>
                </a:lnTo>
                <a:lnTo>
                  <a:pt x="87530" y="367479"/>
                </a:lnTo>
                <a:lnTo>
                  <a:pt x="122615" y="345448"/>
                </a:lnTo>
                <a:lnTo>
                  <a:pt x="151002" y="314257"/>
                </a:lnTo>
                <a:lnTo>
                  <a:pt x="172007" y="273625"/>
                </a:lnTo>
                <a:lnTo>
                  <a:pt x="0" y="273625"/>
                </a:lnTo>
                <a:lnTo>
                  <a:pt x="0" y="183786"/>
                </a:lnTo>
                <a:lnTo>
                  <a:pt x="188525" y="183786"/>
                </a:lnTo>
                <a:lnTo>
                  <a:pt x="188525" y="102756"/>
                </a:lnTo>
                <a:lnTo>
                  <a:pt x="0" y="102756"/>
                </a:lnTo>
                <a:lnTo>
                  <a:pt x="0" y="11743"/>
                </a:lnTo>
                <a:lnTo>
                  <a:pt x="284211" y="11743"/>
                </a:lnTo>
                <a:lnTo>
                  <a:pt x="284211" y="162061"/>
                </a:lnTo>
                <a:lnTo>
                  <a:pt x="280728" y="219688"/>
                </a:lnTo>
                <a:lnTo>
                  <a:pt x="270565" y="271971"/>
                </a:lnTo>
                <a:lnTo>
                  <a:pt x="254147" y="318744"/>
                </a:lnTo>
                <a:lnTo>
                  <a:pt x="231903" y="359841"/>
                </a:lnTo>
                <a:lnTo>
                  <a:pt x="204259" y="395097"/>
                </a:lnTo>
                <a:lnTo>
                  <a:pt x="171643" y="424346"/>
                </a:lnTo>
                <a:lnTo>
                  <a:pt x="134482" y="447423"/>
                </a:lnTo>
                <a:lnTo>
                  <a:pt x="93203" y="464161"/>
                </a:lnTo>
                <a:lnTo>
                  <a:pt x="48233" y="474397"/>
                </a:lnTo>
                <a:lnTo>
                  <a:pt x="0" y="47796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2" name="object 72" descr=""/>
          <p:cNvSpPr/>
          <p:nvPr/>
        </p:nvSpPr>
        <p:spPr>
          <a:xfrm>
            <a:off x="8918971" y="5459866"/>
            <a:ext cx="474345" cy="501650"/>
          </a:xfrm>
          <a:custGeom>
            <a:avLst/>
            <a:gdLst/>
            <a:ahLst/>
            <a:cxnLst/>
            <a:rect l="l" t="t" r="r" b="b"/>
            <a:pathLst>
              <a:path w="474345" h="501650">
                <a:moveTo>
                  <a:pt x="473876" y="501450"/>
                </a:moveTo>
                <a:lnTo>
                  <a:pt x="377620" y="501450"/>
                </a:lnTo>
                <a:lnTo>
                  <a:pt x="377620" y="470329"/>
                </a:lnTo>
                <a:lnTo>
                  <a:pt x="253455" y="470329"/>
                </a:lnTo>
                <a:lnTo>
                  <a:pt x="253455" y="386363"/>
                </a:lnTo>
                <a:lnTo>
                  <a:pt x="377620" y="386363"/>
                </a:lnTo>
                <a:lnTo>
                  <a:pt x="377620" y="0"/>
                </a:lnTo>
                <a:lnTo>
                  <a:pt x="473876" y="0"/>
                </a:lnTo>
                <a:lnTo>
                  <a:pt x="473876" y="501450"/>
                </a:lnTo>
                <a:close/>
              </a:path>
              <a:path w="474345" h="501650">
                <a:moveTo>
                  <a:pt x="172007" y="253660"/>
                </a:moveTo>
                <a:lnTo>
                  <a:pt x="122528" y="247934"/>
                </a:lnTo>
                <a:lnTo>
                  <a:pt x="81142" y="231526"/>
                </a:lnTo>
                <a:lnTo>
                  <a:pt x="49515" y="205592"/>
                </a:lnTo>
                <a:lnTo>
                  <a:pt x="29316" y="171286"/>
                </a:lnTo>
                <a:lnTo>
                  <a:pt x="22212" y="129766"/>
                </a:lnTo>
                <a:lnTo>
                  <a:pt x="29316" y="88245"/>
                </a:lnTo>
                <a:lnTo>
                  <a:pt x="49515" y="53940"/>
                </a:lnTo>
                <a:lnTo>
                  <a:pt x="81142" y="28006"/>
                </a:lnTo>
                <a:lnTo>
                  <a:pt x="122528" y="11597"/>
                </a:lnTo>
                <a:lnTo>
                  <a:pt x="172007" y="5871"/>
                </a:lnTo>
                <a:lnTo>
                  <a:pt x="221209" y="11597"/>
                </a:lnTo>
                <a:lnTo>
                  <a:pt x="262427" y="28006"/>
                </a:lnTo>
                <a:lnTo>
                  <a:pt x="293967" y="53940"/>
                </a:lnTo>
                <a:lnTo>
                  <a:pt x="311618" y="83966"/>
                </a:lnTo>
                <a:lnTo>
                  <a:pt x="172007" y="83966"/>
                </a:lnTo>
                <a:lnTo>
                  <a:pt x="148273" y="87241"/>
                </a:lnTo>
                <a:lnTo>
                  <a:pt x="129931" y="96517"/>
                </a:lnTo>
                <a:lnTo>
                  <a:pt x="118104" y="110967"/>
                </a:lnTo>
                <a:lnTo>
                  <a:pt x="113912" y="129766"/>
                </a:lnTo>
                <a:lnTo>
                  <a:pt x="118104" y="148565"/>
                </a:lnTo>
                <a:lnTo>
                  <a:pt x="129931" y="163015"/>
                </a:lnTo>
                <a:lnTo>
                  <a:pt x="148273" y="172290"/>
                </a:lnTo>
                <a:lnTo>
                  <a:pt x="172007" y="175566"/>
                </a:lnTo>
                <a:lnTo>
                  <a:pt x="311618" y="175566"/>
                </a:lnTo>
                <a:lnTo>
                  <a:pt x="293967" y="205592"/>
                </a:lnTo>
                <a:lnTo>
                  <a:pt x="262427" y="231526"/>
                </a:lnTo>
                <a:lnTo>
                  <a:pt x="221209" y="247934"/>
                </a:lnTo>
                <a:lnTo>
                  <a:pt x="172007" y="253660"/>
                </a:lnTo>
                <a:close/>
              </a:path>
              <a:path w="474345" h="501650">
                <a:moveTo>
                  <a:pt x="311618" y="175566"/>
                </a:moveTo>
                <a:lnTo>
                  <a:pt x="172007" y="175566"/>
                </a:lnTo>
                <a:lnTo>
                  <a:pt x="195653" y="172290"/>
                </a:lnTo>
                <a:lnTo>
                  <a:pt x="213799" y="163015"/>
                </a:lnTo>
                <a:lnTo>
                  <a:pt x="225431" y="148565"/>
                </a:lnTo>
                <a:lnTo>
                  <a:pt x="229533" y="129766"/>
                </a:lnTo>
                <a:lnTo>
                  <a:pt x="225431" y="110967"/>
                </a:lnTo>
                <a:lnTo>
                  <a:pt x="213799" y="96517"/>
                </a:lnTo>
                <a:lnTo>
                  <a:pt x="195653" y="87241"/>
                </a:lnTo>
                <a:lnTo>
                  <a:pt x="172007" y="83966"/>
                </a:lnTo>
                <a:lnTo>
                  <a:pt x="311618" y="83966"/>
                </a:lnTo>
                <a:lnTo>
                  <a:pt x="314134" y="88245"/>
                </a:lnTo>
                <a:lnTo>
                  <a:pt x="321233" y="129766"/>
                </a:lnTo>
                <a:lnTo>
                  <a:pt x="314134" y="171286"/>
                </a:lnTo>
                <a:lnTo>
                  <a:pt x="311618" y="175566"/>
                </a:lnTo>
                <a:close/>
              </a:path>
              <a:path w="474345" h="501650">
                <a:moveTo>
                  <a:pt x="222129" y="362288"/>
                </a:moveTo>
                <a:lnTo>
                  <a:pt x="0" y="362288"/>
                </a:lnTo>
                <a:lnTo>
                  <a:pt x="0" y="275973"/>
                </a:lnTo>
                <a:lnTo>
                  <a:pt x="223838" y="275973"/>
                </a:lnTo>
                <a:lnTo>
                  <a:pt x="258243" y="275028"/>
                </a:lnTo>
                <a:lnTo>
                  <a:pt x="292328" y="271936"/>
                </a:lnTo>
                <a:lnTo>
                  <a:pt x="323636" y="266312"/>
                </a:lnTo>
                <a:lnTo>
                  <a:pt x="349711" y="257771"/>
                </a:lnTo>
                <a:lnTo>
                  <a:pt x="349711" y="344086"/>
                </a:lnTo>
                <a:lnTo>
                  <a:pt x="323849" y="352628"/>
                </a:lnTo>
                <a:lnTo>
                  <a:pt x="292755" y="358252"/>
                </a:lnTo>
                <a:lnTo>
                  <a:pt x="258243" y="361343"/>
                </a:lnTo>
                <a:lnTo>
                  <a:pt x="222129" y="362288"/>
                </a:lnTo>
                <a:close/>
              </a:path>
              <a:path w="474345" h="501650">
                <a:moveTo>
                  <a:pt x="211307" y="501450"/>
                </a:moveTo>
                <a:lnTo>
                  <a:pt x="115051" y="501450"/>
                </a:lnTo>
                <a:lnTo>
                  <a:pt x="115051" y="362288"/>
                </a:lnTo>
                <a:lnTo>
                  <a:pt x="211307" y="362288"/>
                </a:lnTo>
                <a:lnTo>
                  <a:pt x="211307" y="50145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3" name="object 73" descr=""/>
          <p:cNvSpPr/>
          <p:nvPr/>
        </p:nvSpPr>
        <p:spPr>
          <a:xfrm>
            <a:off x="9493656" y="5471197"/>
            <a:ext cx="444500" cy="311150"/>
          </a:xfrm>
          <a:custGeom>
            <a:avLst/>
            <a:gdLst/>
            <a:ahLst/>
            <a:cxnLst/>
            <a:rect l="l" t="t" r="r" b="b"/>
            <a:pathLst>
              <a:path w="444500" h="311150">
                <a:moveTo>
                  <a:pt x="444258" y="219189"/>
                </a:moveTo>
                <a:lnTo>
                  <a:pt x="98526" y="219189"/>
                </a:lnTo>
                <a:lnTo>
                  <a:pt x="98526" y="92824"/>
                </a:lnTo>
                <a:lnTo>
                  <a:pt x="438556" y="92824"/>
                </a:lnTo>
                <a:lnTo>
                  <a:pt x="438556" y="0"/>
                </a:lnTo>
                <a:lnTo>
                  <a:pt x="0" y="0"/>
                </a:lnTo>
                <a:lnTo>
                  <a:pt x="0" y="92824"/>
                </a:lnTo>
                <a:lnTo>
                  <a:pt x="0" y="219189"/>
                </a:lnTo>
                <a:lnTo>
                  <a:pt x="0" y="310730"/>
                </a:lnTo>
                <a:lnTo>
                  <a:pt x="444258" y="310730"/>
                </a:lnTo>
                <a:lnTo>
                  <a:pt x="444258" y="21918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4" name="object 74" descr=""/>
          <p:cNvSpPr/>
          <p:nvPr/>
        </p:nvSpPr>
        <p:spPr>
          <a:xfrm>
            <a:off x="9466891" y="5850927"/>
            <a:ext cx="492125" cy="93345"/>
          </a:xfrm>
          <a:custGeom>
            <a:avLst/>
            <a:gdLst/>
            <a:ahLst/>
            <a:cxnLst/>
            <a:rect l="l" t="t" r="r" b="b"/>
            <a:pathLst>
              <a:path w="492125" h="93345">
                <a:moveTo>
                  <a:pt x="492102" y="92774"/>
                </a:moveTo>
                <a:lnTo>
                  <a:pt x="0" y="92774"/>
                </a:lnTo>
                <a:lnTo>
                  <a:pt x="0" y="0"/>
                </a:lnTo>
                <a:lnTo>
                  <a:pt x="492102" y="0"/>
                </a:lnTo>
                <a:lnTo>
                  <a:pt x="492102" y="9277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5" name="object 75" descr=""/>
          <p:cNvSpPr/>
          <p:nvPr/>
        </p:nvSpPr>
        <p:spPr>
          <a:xfrm>
            <a:off x="8645473" y="6093879"/>
            <a:ext cx="469900" cy="501650"/>
          </a:xfrm>
          <a:custGeom>
            <a:avLst/>
            <a:gdLst/>
            <a:ahLst/>
            <a:cxnLst/>
            <a:rect l="l" t="t" r="r" b="b"/>
            <a:pathLst>
              <a:path w="469900" h="501650">
                <a:moveTo>
                  <a:pt x="469889" y="259532"/>
                </a:moveTo>
                <a:lnTo>
                  <a:pt x="373633" y="259532"/>
                </a:lnTo>
                <a:lnTo>
                  <a:pt x="373633" y="0"/>
                </a:lnTo>
                <a:lnTo>
                  <a:pt x="469889" y="0"/>
                </a:lnTo>
                <a:lnTo>
                  <a:pt x="469889" y="259532"/>
                </a:lnTo>
                <a:close/>
              </a:path>
              <a:path w="469900" h="501650">
                <a:moveTo>
                  <a:pt x="158338" y="258945"/>
                </a:moveTo>
                <a:lnTo>
                  <a:pt x="105565" y="253064"/>
                </a:lnTo>
                <a:lnTo>
                  <a:pt x="61758" y="236134"/>
                </a:lnTo>
                <a:lnTo>
                  <a:pt x="28505" y="209228"/>
                </a:lnTo>
                <a:lnTo>
                  <a:pt x="7390" y="173414"/>
                </a:lnTo>
                <a:lnTo>
                  <a:pt x="0" y="129766"/>
                </a:lnTo>
                <a:lnTo>
                  <a:pt x="7390" y="86343"/>
                </a:lnTo>
                <a:lnTo>
                  <a:pt x="28505" y="50558"/>
                </a:lnTo>
                <a:lnTo>
                  <a:pt x="61758" y="23566"/>
                </a:lnTo>
                <a:lnTo>
                  <a:pt x="105565" y="6524"/>
                </a:lnTo>
                <a:lnTo>
                  <a:pt x="158338" y="587"/>
                </a:lnTo>
                <a:lnTo>
                  <a:pt x="211111" y="6524"/>
                </a:lnTo>
                <a:lnTo>
                  <a:pt x="254918" y="23566"/>
                </a:lnTo>
                <a:lnTo>
                  <a:pt x="288171" y="50558"/>
                </a:lnTo>
                <a:lnTo>
                  <a:pt x="305805" y="80443"/>
                </a:lnTo>
                <a:lnTo>
                  <a:pt x="158338" y="80443"/>
                </a:lnTo>
                <a:lnTo>
                  <a:pt x="132450" y="83938"/>
                </a:lnTo>
                <a:lnTo>
                  <a:pt x="112702" y="93875"/>
                </a:lnTo>
                <a:lnTo>
                  <a:pt x="100109" y="109426"/>
                </a:lnTo>
                <a:lnTo>
                  <a:pt x="95686" y="129766"/>
                </a:lnTo>
                <a:lnTo>
                  <a:pt x="100109" y="150106"/>
                </a:lnTo>
                <a:lnTo>
                  <a:pt x="112702" y="165657"/>
                </a:lnTo>
                <a:lnTo>
                  <a:pt x="132450" y="175593"/>
                </a:lnTo>
                <a:lnTo>
                  <a:pt x="158338" y="179089"/>
                </a:lnTo>
                <a:lnTo>
                  <a:pt x="305940" y="179089"/>
                </a:lnTo>
                <a:lnTo>
                  <a:pt x="288171" y="209228"/>
                </a:lnTo>
                <a:lnTo>
                  <a:pt x="254918" y="236134"/>
                </a:lnTo>
                <a:lnTo>
                  <a:pt x="211111" y="253064"/>
                </a:lnTo>
                <a:lnTo>
                  <a:pt x="158338" y="258945"/>
                </a:lnTo>
                <a:close/>
              </a:path>
              <a:path w="469900" h="501650">
                <a:moveTo>
                  <a:pt x="305940" y="179089"/>
                </a:moveTo>
                <a:lnTo>
                  <a:pt x="158338" y="179089"/>
                </a:lnTo>
                <a:lnTo>
                  <a:pt x="184226" y="175593"/>
                </a:lnTo>
                <a:lnTo>
                  <a:pt x="203974" y="165657"/>
                </a:lnTo>
                <a:lnTo>
                  <a:pt x="216567" y="150106"/>
                </a:lnTo>
                <a:lnTo>
                  <a:pt x="220990" y="129766"/>
                </a:lnTo>
                <a:lnTo>
                  <a:pt x="216567" y="109426"/>
                </a:lnTo>
                <a:lnTo>
                  <a:pt x="203974" y="93875"/>
                </a:lnTo>
                <a:lnTo>
                  <a:pt x="184226" y="83938"/>
                </a:lnTo>
                <a:lnTo>
                  <a:pt x="158338" y="80443"/>
                </a:lnTo>
                <a:lnTo>
                  <a:pt x="305805" y="80443"/>
                </a:lnTo>
                <a:lnTo>
                  <a:pt x="309286" y="86343"/>
                </a:lnTo>
                <a:lnTo>
                  <a:pt x="316676" y="129766"/>
                </a:lnTo>
                <a:lnTo>
                  <a:pt x="309286" y="173414"/>
                </a:lnTo>
                <a:lnTo>
                  <a:pt x="305940" y="179089"/>
                </a:lnTo>
                <a:close/>
              </a:path>
              <a:path w="469900" h="501650">
                <a:moveTo>
                  <a:pt x="469889" y="501450"/>
                </a:moveTo>
                <a:lnTo>
                  <a:pt x="40438" y="501450"/>
                </a:lnTo>
                <a:lnTo>
                  <a:pt x="40438" y="277148"/>
                </a:lnTo>
                <a:lnTo>
                  <a:pt x="134986" y="277148"/>
                </a:lnTo>
                <a:lnTo>
                  <a:pt x="134986" y="310030"/>
                </a:lnTo>
                <a:lnTo>
                  <a:pt x="469889" y="310030"/>
                </a:lnTo>
                <a:lnTo>
                  <a:pt x="469889" y="386950"/>
                </a:lnTo>
                <a:lnTo>
                  <a:pt x="134986" y="386950"/>
                </a:lnTo>
                <a:lnTo>
                  <a:pt x="134986" y="422768"/>
                </a:lnTo>
                <a:lnTo>
                  <a:pt x="469889" y="422768"/>
                </a:lnTo>
                <a:lnTo>
                  <a:pt x="469889" y="501450"/>
                </a:lnTo>
                <a:close/>
              </a:path>
              <a:path w="469900" h="501650">
                <a:moveTo>
                  <a:pt x="469889" y="310030"/>
                </a:moveTo>
                <a:lnTo>
                  <a:pt x="375341" y="310030"/>
                </a:lnTo>
                <a:lnTo>
                  <a:pt x="375341" y="277148"/>
                </a:lnTo>
                <a:lnTo>
                  <a:pt x="469889" y="277148"/>
                </a:lnTo>
                <a:lnTo>
                  <a:pt x="469889" y="310030"/>
                </a:lnTo>
                <a:close/>
              </a:path>
              <a:path w="469900" h="501650">
                <a:moveTo>
                  <a:pt x="469889" y="422768"/>
                </a:moveTo>
                <a:lnTo>
                  <a:pt x="375341" y="422768"/>
                </a:lnTo>
                <a:lnTo>
                  <a:pt x="375341" y="386950"/>
                </a:lnTo>
                <a:lnTo>
                  <a:pt x="469889" y="386950"/>
                </a:lnTo>
                <a:lnTo>
                  <a:pt x="469889" y="42276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6" name="object 76" descr=""/>
          <p:cNvSpPr/>
          <p:nvPr/>
        </p:nvSpPr>
        <p:spPr>
          <a:xfrm>
            <a:off x="9205353" y="6093879"/>
            <a:ext cx="460375" cy="507365"/>
          </a:xfrm>
          <a:custGeom>
            <a:avLst/>
            <a:gdLst/>
            <a:ahLst/>
            <a:cxnLst/>
            <a:rect l="l" t="t" r="r" b="b"/>
            <a:pathLst>
              <a:path w="460375" h="507365">
                <a:moveTo>
                  <a:pt x="460206" y="223714"/>
                </a:moveTo>
                <a:lnTo>
                  <a:pt x="202764" y="223714"/>
                </a:lnTo>
                <a:lnTo>
                  <a:pt x="230592" y="223063"/>
                </a:lnTo>
                <a:lnTo>
                  <a:pt x="257086" y="221145"/>
                </a:lnTo>
                <a:lnTo>
                  <a:pt x="281337" y="218017"/>
                </a:lnTo>
                <a:lnTo>
                  <a:pt x="302437" y="213732"/>
                </a:lnTo>
                <a:lnTo>
                  <a:pt x="302437" y="159125"/>
                </a:lnTo>
                <a:lnTo>
                  <a:pt x="365659" y="159125"/>
                </a:lnTo>
                <a:lnTo>
                  <a:pt x="365659" y="126830"/>
                </a:lnTo>
                <a:lnTo>
                  <a:pt x="302437" y="126830"/>
                </a:lnTo>
                <a:lnTo>
                  <a:pt x="302437" y="44038"/>
                </a:lnTo>
                <a:lnTo>
                  <a:pt x="365659" y="44038"/>
                </a:lnTo>
                <a:lnTo>
                  <a:pt x="365659" y="0"/>
                </a:lnTo>
                <a:lnTo>
                  <a:pt x="460206" y="0"/>
                </a:lnTo>
                <a:lnTo>
                  <a:pt x="460206" y="223714"/>
                </a:lnTo>
                <a:close/>
              </a:path>
              <a:path w="460375" h="507365">
                <a:moveTo>
                  <a:pt x="197638" y="300048"/>
                </a:moveTo>
                <a:lnTo>
                  <a:pt x="1139" y="300048"/>
                </a:lnTo>
                <a:lnTo>
                  <a:pt x="1139" y="116848"/>
                </a:lnTo>
                <a:lnTo>
                  <a:pt x="181120" y="116848"/>
                </a:lnTo>
                <a:lnTo>
                  <a:pt x="181120" y="82204"/>
                </a:lnTo>
                <a:lnTo>
                  <a:pt x="0" y="82204"/>
                </a:lnTo>
                <a:lnTo>
                  <a:pt x="0" y="5871"/>
                </a:lnTo>
                <a:lnTo>
                  <a:pt x="275668" y="5871"/>
                </a:lnTo>
                <a:lnTo>
                  <a:pt x="275668" y="188484"/>
                </a:lnTo>
                <a:lnTo>
                  <a:pt x="96256" y="188484"/>
                </a:lnTo>
                <a:lnTo>
                  <a:pt x="96256" y="223714"/>
                </a:lnTo>
                <a:lnTo>
                  <a:pt x="460206" y="223714"/>
                </a:lnTo>
                <a:lnTo>
                  <a:pt x="460206" y="241917"/>
                </a:lnTo>
                <a:lnTo>
                  <a:pt x="314968" y="241917"/>
                </a:lnTo>
                <a:lnTo>
                  <a:pt x="314968" y="285368"/>
                </a:lnTo>
                <a:lnTo>
                  <a:pt x="292470" y="291377"/>
                </a:lnTo>
                <a:lnTo>
                  <a:pt x="263992" y="296011"/>
                </a:lnTo>
                <a:lnTo>
                  <a:pt x="231669" y="298992"/>
                </a:lnTo>
                <a:lnTo>
                  <a:pt x="197638" y="300048"/>
                </a:lnTo>
                <a:close/>
              </a:path>
              <a:path w="460375" h="507365">
                <a:moveTo>
                  <a:pt x="460206" y="312378"/>
                </a:moveTo>
                <a:lnTo>
                  <a:pt x="365659" y="312378"/>
                </a:lnTo>
                <a:lnTo>
                  <a:pt x="365659" y="241917"/>
                </a:lnTo>
                <a:lnTo>
                  <a:pt x="460206" y="241917"/>
                </a:lnTo>
                <a:lnTo>
                  <a:pt x="460206" y="312378"/>
                </a:lnTo>
                <a:close/>
              </a:path>
              <a:path w="460375" h="507365">
                <a:moveTo>
                  <a:pt x="460206" y="507321"/>
                </a:moveTo>
                <a:lnTo>
                  <a:pt x="362241" y="507321"/>
                </a:lnTo>
                <a:lnTo>
                  <a:pt x="362241" y="412786"/>
                </a:lnTo>
                <a:lnTo>
                  <a:pt x="22782" y="412786"/>
                </a:lnTo>
                <a:lnTo>
                  <a:pt x="22782" y="329994"/>
                </a:lnTo>
                <a:lnTo>
                  <a:pt x="460206" y="329994"/>
                </a:lnTo>
                <a:lnTo>
                  <a:pt x="460206" y="50732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77" name="object 77" descr=""/>
          <p:cNvGrpSpPr/>
          <p:nvPr/>
        </p:nvGrpSpPr>
        <p:grpSpPr>
          <a:xfrm>
            <a:off x="8550079" y="6938205"/>
            <a:ext cx="430530" cy="218440"/>
            <a:chOff x="8550079" y="6938205"/>
            <a:chExt cx="430530" cy="218440"/>
          </a:xfrm>
        </p:grpSpPr>
        <p:pic>
          <p:nvPicPr>
            <p:cNvPr id="78" name="object 78" descr="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8550079" y="6938205"/>
              <a:ext cx="199316" cy="217926"/>
            </a:xfrm>
            <a:prstGeom prst="rect">
              <a:avLst/>
            </a:prstGeom>
          </p:spPr>
        </p:pic>
        <p:pic>
          <p:nvPicPr>
            <p:cNvPr id="79" name="object 79" descr="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8793250" y="6941253"/>
              <a:ext cx="187244" cy="211830"/>
            </a:xfrm>
            <a:prstGeom prst="rect">
              <a:avLst/>
            </a:prstGeom>
          </p:spPr>
        </p:pic>
      </p:grpSp>
      <p:grpSp>
        <p:nvGrpSpPr>
          <p:cNvPr id="80" name="object 80" descr=""/>
          <p:cNvGrpSpPr/>
          <p:nvPr/>
        </p:nvGrpSpPr>
        <p:grpSpPr>
          <a:xfrm>
            <a:off x="9095349" y="6941253"/>
            <a:ext cx="681990" cy="215265"/>
            <a:chOff x="9095349" y="6941253"/>
            <a:chExt cx="681990" cy="215265"/>
          </a:xfrm>
        </p:grpSpPr>
        <p:sp>
          <p:nvSpPr>
            <p:cNvPr id="81" name="object 81" descr=""/>
            <p:cNvSpPr/>
            <p:nvPr/>
          </p:nvSpPr>
          <p:spPr>
            <a:xfrm>
              <a:off x="9095346" y="6946595"/>
              <a:ext cx="208279" cy="206375"/>
            </a:xfrm>
            <a:custGeom>
              <a:avLst/>
              <a:gdLst/>
              <a:ahLst/>
              <a:cxnLst/>
              <a:rect l="l" t="t" r="r" b="b"/>
              <a:pathLst>
                <a:path w="208279" h="206375">
                  <a:moveTo>
                    <a:pt x="190931" y="9398"/>
                  </a:moveTo>
                  <a:lnTo>
                    <a:pt x="180594" y="9398"/>
                  </a:lnTo>
                  <a:lnTo>
                    <a:pt x="180594" y="71882"/>
                  </a:lnTo>
                  <a:lnTo>
                    <a:pt x="190931" y="71882"/>
                  </a:lnTo>
                  <a:lnTo>
                    <a:pt x="190931" y="9398"/>
                  </a:lnTo>
                  <a:close/>
                </a:path>
                <a:path w="208279" h="206375">
                  <a:moveTo>
                    <a:pt x="190931" y="0"/>
                  </a:moveTo>
                  <a:lnTo>
                    <a:pt x="17246" y="0"/>
                  </a:lnTo>
                  <a:lnTo>
                    <a:pt x="17246" y="9017"/>
                  </a:lnTo>
                  <a:lnTo>
                    <a:pt x="17246" y="72199"/>
                  </a:lnTo>
                  <a:lnTo>
                    <a:pt x="17246" y="81229"/>
                  </a:lnTo>
                  <a:lnTo>
                    <a:pt x="190931" y="81229"/>
                  </a:lnTo>
                  <a:lnTo>
                    <a:pt x="190931" y="72199"/>
                  </a:lnTo>
                  <a:lnTo>
                    <a:pt x="27584" y="72199"/>
                  </a:lnTo>
                  <a:lnTo>
                    <a:pt x="27584" y="9017"/>
                  </a:lnTo>
                  <a:lnTo>
                    <a:pt x="190931" y="9017"/>
                  </a:lnTo>
                  <a:lnTo>
                    <a:pt x="190931" y="0"/>
                  </a:lnTo>
                  <a:close/>
                </a:path>
                <a:path w="208279" h="206375">
                  <a:moveTo>
                    <a:pt x="196850" y="197269"/>
                  </a:moveTo>
                  <a:lnTo>
                    <a:pt x="27343" y="197269"/>
                  </a:lnTo>
                  <a:lnTo>
                    <a:pt x="27343" y="144399"/>
                  </a:lnTo>
                  <a:lnTo>
                    <a:pt x="16992" y="144399"/>
                  </a:lnTo>
                  <a:lnTo>
                    <a:pt x="16992" y="197269"/>
                  </a:lnTo>
                  <a:lnTo>
                    <a:pt x="16992" y="206286"/>
                  </a:lnTo>
                  <a:lnTo>
                    <a:pt x="196850" y="206286"/>
                  </a:lnTo>
                  <a:lnTo>
                    <a:pt x="196850" y="197269"/>
                  </a:lnTo>
                  <a:close/>
                </a:path>
                <a:path w="208279" h="206375">
                  <a:moveTo>
                    <a:pt x="207937" y="111252"/>
                  </a:moveTo>
                  <a:lnTo>
                    <a:pt x="0" y="111252"/>
                  </a:lnTo>
                  <a:lnTo>
                    <a:pt x="0" y="121158"/>
                  </a:lnTo>
                  <a:lnTo>
                    <a:pt x="98793" y="121158"/>
                  </a:lnTo>
                  <a:lnTo>
                    <a:pt x="98793" y="165100"/>
                  </a:lnTo>
                  <a:lnTo>
                    <a:pt x="109143" y="165100"/>
                  </a:lnTo>
                  <a:lnTo>
                    <a:pt x="109143" y="121158"/>
                  </a:lnTo>
                  <a:lnTo>
                    <a:pt x="207937" y="121158"/>
                  </a:lnTo>
                  <a:lnTo>
                    <a:pt x="207937" y="11125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2" name="object 82" descr="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9335810" y="6941253"/>
              <a:ext cx="441501" cy="214878"/>
            </a:xfrm>
            <a:prstGeom prst="rect">
              <a:avLst/>
            </a:prstGeom>
          </p:spPr>
        </p:pic>
      </p:grpSp>
      <p:pic>
        <p:nvPicPr>
          <p:cNvPr id="83" name="object 83" descr=""/>
          <p:cNvPicPr/>
          <p:nvPr/>
        </p:nvPicPr>
        <p:blipFill>
          <a:blip r:embed="rId42" cstate="print"/>
          <a:stretch>
            <a:fillRect/>
          </a:stretch>
        </p:blipFill>
        <p:spPr>
          <a:xfrm>
            <a:off x="8473942" y="7271494"/>
            <a:ext cx="185519" cy="211830"/>
          </a:xfrm>
          <a:prstGeom prst="rect">
            <a:avLst/>
          </a:prstGeom>
        </p:spPr>
      </p:pic>
      <p:grpSp>
        <p:nvGrpSpPr>
          <p:cNvPr id="84" name="object 84" descr=""/>
          <p:cNvGrpSpPr/>
          <p:nvPr/>
        </p:nvGrpSpPr>
        <p:grpSpPr>
          <a:xfrm>
            <a:off x="8716127" y="7271240"/>
            <a:ext cx="1145540" cy="222250"/>
            <a:chOff x="8716127" y="7271240"/>
            <a:chExt cx="1145540" cy="222250"/>
          </a:xfrm>
        </p:grpSpPr>
        <p:pic>
          <p:nvPicPr>
            <p:cNvPr id="85" name="object 85" descr="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8716127" y="7271494"/>
              <a:ext cx="182316" cy="214878"/>
            </a:xfrm>
            <a:prstGeom prst="rect">
              <a:avLst/>
            </a:prstGeom>
          </p:spPr>
        </p:pic>
        <p:pic>
          <p:nvPicPr>
            <p:cNvPr id="86" name="object 86" descr="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8938356" y="7271240"/>
              <a:ext cx="201041" cy="217164"/>
            </a:xfrm>
            <a:prstGeom prst="rect">
              <a:avLst/>
            </a:prstGeom>
          </p:spPr>
        </p:pic>
        <p:pic>
          <p:nvPicPr>
            <p:cNvPr id="87" name="object 87" descr="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9179556" y="7279622"/>
              <a:ext cx="207939" cy="213862"/>
            </a:xfrm>
            <a:prstGeom prst="rect">
              <a:avLst/>
            </a:prstGeom>
          </p:spPr>
        </p:pic>
        <p:pic>
          <p:nvPicPr>
            <p:cNvPr id="88" name="object 88" descr="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9420017" y="7271494"/>
              <a:ext cx="193403" cy="216910"/>
            </a:xfrm>
            <a:prstGeom prst="rect">
              <a:avLst/>
            </a:prstGeom>
          </p:spPr>
        </p:pic>
        <p:pic>
          <p:nvPicPr>
            <p:cNvPr id="89" name="object 89" descr="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9653580" y="7278352"/>
              <a:ext cx="207939" cy="197353"/>
            </a:xfrm>
            <a:prstGeom prst="rect">
              <a:avLst/>
            </a:prstGeom>
          </p:spPr>
        </p:pic>
      </p:grpSp>
      <p:sp>
        <p:nvSpPr>
          <p:cNvPr id="90" name="object 90" descr=""/>
          <p:cNvSpPr/>
          <p:nvPr/>
        </p:nvSpPr>
        <p:spPr>
          <a:xfrm>
            <a:off x="12363601" y="5606763"/>
            <a:ext cx="311785" cy="346710"/>
          </a:xfrm>
          <a:custGeom>
            <a:avLst/>
            <a:gdLst/>
            <a:ahLst/>
            <a:cxnLst/>
            <a:rect l="l" t="t" r="r" b="b"/>
            <a:pathLst>
              <a:path w="311784" h="346710">
                <a:moveTo>
                  <a:pt x="311666" y="346458"/>
                </a:moveTo>
                <a:lnTo>
                  <a:pt x="245161" y="346458"/>
                </a:lnTo>
                <a:lnTo>
                  <a:pt x="245161" y="0"/>
                </a:lnTo>
                <a:lnTo>
                  <a:pt x="311666" y="0"/>
                </a:lnTo>
                <a:lnTo>
                  <a:pt x="311666" y="346458"/>
                </a:lnTo>
                <a:close/>
              </a:path>
              <a:path w="311784" h="346710">
                <a:moveTo>
                  <a:pt x="0" y="330230"/>
                </a:moveTo>
                <a:lnTo>
                  <a:pt x="0" y="266131"/>
                </a:lnTo>
                <a:lnTo>
                  <a:pt x="39542" y="261276"/>
                </a:lnTo>
                <a:lnTo>
                  <a:pt x="73145" y="247064"/>
                </a:lnTo>
                <a:lnTo>
                  <a:pt x="99885" y="223116"/>
                </a:lnTo>
                <a:lnTo>
                  <a:pt x="118842" y="189050"/>
                </a:lnTo>
                <a:lnTo>
                  <a:pt x="0" y="189050"/>
                </a:lnTo>
                <a:lnTo>
                  <a:pt x="0" y="126980"/>
                </a:lnTo>
                <a:lnTo>
                  <a:pt x="130254" y="126980"/>
                </a:lnTo>
                <a:lnTo>
                  <a:pt x="130254" y="70995"/>
                </a:lnTo>
                <a:lnTo>
                  <a:pt x="0" y="70995"/>
                </a:lnTo>
                <a:lnTo>
                  <a:pt x="0" y="8113"/>
                </a:lnTo>
                <a:lnTo>
                  <a:pt x="196365" y="8113"/>
                </a:lnTo>
                <a:lnTo>
                  <a:pt x="196365" y="111970"/>
                </a:lnTo>
                <a:lnTo>
                  <a:pt x="191497" y="167725"/>
                </a:lnTo>
                <a:lnTo>
                  <a:pt x="177467" y="215845"/>
                </a:lnTo>
                <a:lnTo>
                  <a:pt x="155135" y="255995"/>
                </a:lnTo>
                <a:lnTo>
                  <a:pt x="125362" y="287842"/>
                </a:lnTo>
                <a:lnTo>
                  <a:pt x="89008" y="311053"/>
                </a:lnTo>
                <a:lnTo>
                  <a:pt x="46934" y="325293"/>
                </a:lnTo>
                <a:lnTo>
                  <a:pt x="0" y="330230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1" name="object 91" descr=""/>
          <p:cNvSpPr/>
          <p:nvPr/>
        </p:nvSpPr>
        <p:spPr>
          <a:xfrm>
            <a:off x="12729180" y="5606763"/>
            <a:ext cx="327660" cy="346710"/>
          </a:xfrm>
          <a:custGeom>
            <a:avLst/>
            <a:gdLst/>
            <a:ahLst/>
            <a:cxnLst/>
            <a:rect l="l" t="t" r="r" b="b"/>
            <a:pathLst>
              <a:path w="327659" h="346710">
                <a:moveTo>
                  <a:pt x="327407" y="346458"/>
                </a:moveTo>
                <a:lnTo>
                  <a:pt x="260902" y="346458"/>
                </a:lnTo>
                <a:lnTo>
                  <a:pt x="260902" y="324956"/>
                </a:lnTo>
                <a:lnTo>
                  <a:pt x="175115" y="324956"/>
                </a:lnTo>
                <a:lnTo>
                  <a:pt x="175115" y="266943"/>
                </a:lnTo>
                <a:lnTo>
                  <a:pt x="260902" y="266943"/>
                </a:lnTo>
                <a:lnTo>
                  <a:pt x="260902" y="0"/>
                </a:lnTo>
                <a:lnTo>
                  <a:pt x="327407" y="0"/>
                </a:lnTo>
                <a:lnTo>
                  <a:pt x="327407" y="346458"/>
                </a:lnTo>
                <a:close/>
              </a:path>
              <a:path w="327659" h="346710">
                <a:moveTo>
                  <a:pt x="118842" y="175257"/>
                </a:moveTo>
                <a:lnTo>
                  <a:pt x="76938" y="169127"/>
                </a:lnTo>
                <a:lnTo>
                  <a:pt x="44221" y="151778"/>
                </a:lnTo>
                <a:lnTo>
                  <a:pt x="22940" y="124768"/>
                </a:lnTo>
                <a:lnTo>
                  <a:pt x="15347" y="89657"/>
                </a:lnTo>
                <a:lnTo>
                  <a:pt x="22940" y="54546"/>
                </a:lnTo>
                <a:lnTo>
                  <a:pt x="44221" y="27536"/>
                </a:lnTo>
                <a:lnTo>
                  <a:pt x="76938" y="10186"/>
                </a:lnTo>
                <a:lnTo>
                  <a:pt x="118842" y="4056"/>
                </a:lnTo>
                <a:lnTo>
                  <a:pt x="160518" y="10186"/>
                </a:lnTo>
                <a:lnTo>
                  <a:pt x="193119" y="27536"/>
                </a:lnTo>
                <a:lnTo>
                  <a:pt x="214356" y="54546"/>
                </a:lnTo>
                <a:lnTo>
                  <a:pt x="215106" y="58013"/>
                </a:lnTo>
                <a:lnTo>
                  <a:pt x="118842" y="58013"/>
                </a:lnTo>
                <a:lnTo>
                  <a:pt x="102443" y="60276"/>
                </a:lnTo>
                <a:lnTo>
                  <a:pt x="89771" y="66685"/>
                </a:lnTo>
                <a:lnTo>
                  <a:pt x="81599" y="76668"/>
                </a:lnTo>
                <a:lnTo>
                  <a:pt x="78703" y="89657"/>
                </a:lnTo>
                <a:lnTo>
                  <a:pt x="81599" y="102645"/>
                </a:lnTo>
                <a:lnTo>
                  <a:pt x="89771" y="112629"/>
                </a:lnTo>
                <a:lnTo>
                  <a:pt x="102443" y="119037"/>
                </a:lnTo>
                <a:lnTo>
                  <a:pt x="118842" y="121300"/>
                </a:lnTo>
                <a:lnTo>
                  <a:pt x="215106" y="121300"/>
                </a:lnTo>
                <a:lnTo>
                  <a:pt x="214356" y="124768"/>
                </a:lnTo>
                <a:lnTo>
                  <a:pt x="193119" y="151778"/>
                </a:lnTo>
                <a:lnTo>
                  <a:pt x="160518" y="169127"/>
                </a:lnTo>
                <a:lnTo>
                  <a:pt x="118842" y="175257"/>
                </a:lnTo>
                <a:close/>
              </a:path>
              <a:path w="327659" h="346710">
                <a:moveTo>
                  <a:pt x="215106" y="121300"/>
                </a:moveTo>
                <a:lnTo>
                  <a:pt x="118842" y="121300"/>
                </a:lnTo>
                <a:lnTo>
                  <a:pt x="135179" y="119037"/>
                </a:lnTo>
                <a:lnTo>
                  <a:pt x="147716" y="112629"/>
                </a:lnTo>
                <a:lnTo>
                  <a:pt x="155753" y="102645"/>
                </a:lnTo>
                <a:lnTo>
                  <a:pt x="158587" y="89657"/>
                </a:lnTo>
                <a:lnTo>
                  <a:pt x="155753" y="76668"/>
                </a:lnTo>
                <a:lnTo>
                  <a:pt x="147716" y="66685"/>
                </a:lnTo>
                <a:lnTo>
                  <a:pt x="135179" y="60276"/>
                </a:lnTo>
                <a:lnTo>
                  <a:pt x="118842" y="58013"/>
                </a:lnTo>
                <a:lnTo>
                  <a:pt x="215106" y="58013"/>
                </a:lnTo>
                <a:lnTo>
                  <a:pt x="221944" y="89657"/>
                </a:lnTo>
                <a:lnTo>
                  <a:pt x="215106" y="121300"/>
                </a:lnTo>
                <a:close/>
              </a:path>
              <a:path w="327659" h="346710">
                <a:moveTo>
                  <a:pt x="153472" y="250309"/>
                </a:moveTo>
                <a:lnTo>
                  <a:pt x="0" y="250309"/>
                </a:lnTo>
                <a:lnTo>
                  <a:pt x="0" y="190673"/>
                </a:lnTo>
                <a:lnTo>
                  <a:pt x="154652" y="190673"/>
                </a:lnTo>
                <a:lnTo>
                  <a:pt x="178423" y="190020"/>
                </a:lnTo>
                <a:lnTo>
                  <a:pt x="201973" y="187884"/>
                </a:lnTo>
                <a:lnTo>
                  <a:pt x="223604" y="183998"/>
                </a:lnTo>
                <a:lnTo>
                  <a:pt x="241620" y="178097"/>
                </a:lnTo>
                <a:lnTo>
                  <a:pt x="241620" y="237733"/>
                </a:lnTo>
                <a:lnTo>
                  <a:pt x="223751" y="243635"/>
                </a:lnTo>
                <a:lnTo>
                  <a:pt x="202268" y="247520"/>
                </a:lnTo>
                <a:lnTo>
                  <a:pt x="178423" y="249657"/>
                </a:lnTo>
                <a:lnTo>
                  <a:pt x="153472" y="250309"/>
                </a:lnTo>
                <a:close/>
              </a:path>
              <a:path w="327659" h="346710">
                <a:moveTo>
                  <a:pt x="145995" y="346458"/>
                </a:moveTo>
                <a:lnTo>
                  <a:pt x="79490" y="346458"/>
                </a:lnTo>
                <a:lnTo>
                  <a:pt x="79490" y="250309"/>
                </a:lnTo>
                <a:lnTo>
                  <a:pt x="145995" y="250309"/>
                </a:lnTo>
                <a:lnTo>
                  <a:pt x="145995" y="346458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2" name="object 92" descr=""/>
          <p:cNvSpPr/>
          <p:nvPr/>
        </p:nvSpPr>
        <p:spPr>
          <a:xfrm>
            <a:off x="13126237" y="5615342"/>
            <a:ext cx="307340" cy="214629"/>
          </a:xfrm>
          <a:custGeom>
            <a:avLst/>
            <a:gdLst/>
            <a:ahLst/>
            <a:cxnLst/>
            <a:rect l="l" t="t" r="r" b="b"/>
            <a:pathLst>
              <a:path w="307340" h="214629">
                <a:moveTo>
                  <a:pt x="306946" y="150850"/>
                </a:moveTo>
                <a:lnTo>
                  <a:pt x="68072" y="150850"/>
                </a:lnTo>
                <a:lnTo>
                  <a:pt x="68072" y="63169"/>
                </a:lnTo>
                <a:lnTo>
                  <a:pt x="303009" y="63169"/>
                </a:lnTo>
                <a:lnTo>
                  <a:pt x="303009" y="0"/>
                </a:lnTo>
                <a:lnTo>
                  <a:pt x="0" y="0"/>
                </a:lnTo>
                <a:lnTo>
                  <a:pt x="0" y="63169"/>
                </a:lnTo>
                <a:lnTo>
                  <a:pt x="0" y="150850"/>
                </a:lnTo>
                <a:lnTo>
                  <a:pt x="0" y="214020"/>
                </a:lnTo>
                <a:lnTo>
                  <a:pt x="306946" y="214020"/>
                </a:lnTo>
                <a:lnTo>
                  <a:pt x="306946" y="150850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3" name="object 93" descr=""/>
          <p:cNvSpPr/>
          <p:nvPr/>
        </p:nvSpPr>
        <p:spPr>
          <a:xfrm>
            <a:off x="13107744" y="5876952"/>
            <a:ext cx="340360" cy="64135"/>
          </a:xfrm>
          <a:custGeom>
            <a:avLst/>
            <a:gdLst/>
            <a:ahLst/>
            <a:cxnLst/>
            <a:rect l="l" t="t" r="r" b="b"/>
            <a:pathLst>
              <a:path w="340359" h="64135">
                <a:moveTo>
                  <a:pt x="339999" y="64098"/>
                </a:moveTo>
                <a:lnTo>
                  <a:pt x="0" y="64098"/>
                </a:lnTo>
                <a:lnTo>
                  <a:pt x="0" y="0"/>
                </a:lnTo>
                <a:lnTo>
                  <a:pt x="339999" y="0"/>
                </a:lnTo>
                <a:lnTo>
                  <a:pt x="339999" y="64098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4" name="object 94" descr=""/>
          <p:cNvSpPr/>
          <p:nvPr/>
        </p:nvSpPr>
        <p:spPr>
          <a:xfrm>
            <a:off x="13596718" y="5606763"/>
            <a:ext cx="325120" cy="346710"/>
          </a:xfrm>
          <a:custGeom>
            <a:avLst/>
            <a:gdLst/>
            <a:ahLst/>
            <a:cxnLst/>
            <a:rect l="l" t="t" r="r" b="b"/>
            <a:pathLst>
              <a:path w="325119" h="346710">
                <a:moveTo>
                  <a:pt x="324652" y="179314"/>
                </a:moveTo>
                <a:lnTo>
                  <a:pt x="258147" y="179314"/>
                </a:lnTo>
                <a:lnTo>
                  <a:pt x="258147" y="0"/>
                </a:lnTo>
                <a:lnTo>
                  <a:pt x="324652" y="0"/>
                </a:lnTo>
                <a:lnTo>
                  <a:pt x="324652" y="179314"/>
                </a:lnTo>
                <a:close/>
              </a:path>
              <a:path w="325119" h="346710">
                <a:moveTo>
                  <a:pt x="109398" y="178908"/>
                </a:moveTo>
                <a:lnTo>
                  <a:pt x="64746" y="172607"/>
                </a:lnTo>
                <a:lnTo>
                  <a:pt x="30202" y="154668"/>
                </a:lnTo>
                <a:lnTo>
                  <a:pt x="7907" y="126536"/>
                </a:lnTo>
                <a:lnTo>
                  <a:pt x="0" y="89657"/>
                </a:lnTo>
                <a:lnTo>
                  <a:pt x="7907" y="52948"/>
                </a:lnTo>
                <a:lnTo>
                  <a:pt x="30202" y="24797"/>
                </a:lnTo>
                <a:lnTo>
                  <a:pt x="64746" y="6763"/>
                </a:lnTo>
                <a:lnTo>
                  <a:pt x="109398" y="405"/>
                </a:lnTo>
                <a:lnTo>
                  <a:pt x="154050" y="6763"/>
                </a:lnTo>
                <a:lnTo>
                  <a:pt x="188593" y="24797"/>
                </a:lnTo>
                <a:lnTo>
                  <a:pt x="210888" y="52948"/>
                </a:lnTo>
                <a:lnTo>
                  <a:pt x="211455" y="55579"/>
                </a:lnTo>
                <a:lnTo>
                  <a:pt x="109398" y="55579"/>
                </a:lnTo>
                <a:lnTo>
                  <a:pt x="91511" y="57994"/>
                </a:lnTo>
                <a:lnTo>
                  <a:pt x="77867" y="64859"/>
                </a:lnTo>
                <a:lnTo>
                  <a:pt x="69166" y="75603"/>
                </a:lnTo>
                <a:lnTo>
                  <a:pt x="66111" y="89657"/>
                </a:lnTo>
                <a:lnTo>
                  <a:pt x="69166" y="103710"/>
                </a:lnTo>
                <a:lnTo>
                  <a:pt x="77867" y="114454"/>
                </a:lnTo>
                <a:lnTo>
                  <a:pt x="91511" y="121319"/>
                </a:lnTo>
                <a:lnTo>
                  <a:pt x="109398" y="123735"/>
                </a:lnTo>
                <a:lnTo>
                  <a:pt x="211489" y="123735"/>
                </a:lnTo>
                <a:lnTo>
                  <a:pt x="210888" y="126536"/>
                </a:lnTo>
                <a:lnTo>
                  <a:pt x="188593" y="154668"/>
                </a:lnTo>
                <a:lnTo>
                  <a:pt x="154050" y="172607"/>
                </a:lnTo>
                <a:lnTo>
                  <a:pt x="109398" y="178908"/>
                </a:lnTo>
                <a:close/>
              </a:path>
              <a:path w="325119" h="346710">
                <a:moveTo>
                  <a:pt x="211489" y="123735"/>
                </a:moveTo>
                <a:lnTo>
                  <a:pt x="109398" y="123735"/>
                </a:lnTo>
                <a:lnTo>
                  <a:pt x="127284" y="121319"/>
                </a:lnTo>
                <a:lnTo>
                  <a:pt x="140928" y="114454"/>
                </a:lnTo>
                <a:lnTo>
                  <a:pt x="149629" y="103710"/>
                </a:lnTo>
                <a:lnTo>
                  <a:pt x="152685" y="89657"/>
                </a:lnTo>
                <a:lnTo>
                  <a:pt x="149629" y="75603"/>
                </a:lnTo>
                <a:lnTo>
                  <a:pt x="140928" y="64859"/>
                </a:lnTo>
                <a:lnTo>
                  <a:pt x="127284" y="57994"/>
                </a:lnTo>
                <a:lnTo>
                  <a:pt x="109398" y="55579"/>
                </a:lnTo>
                <a:lnTo>
                  <a:pt x="211455" y="55579"/>
                </a:lnTo>
                <a:lnTo>
                  <a:pt x="218796" y="89657"/>
                </a:lnTo>
                <a:lnTo>
                  <a:pt x="211489" y="123735"/>
                </a:lnTo>
                <a:close/>
              </a:path>
              <a:path w="325119" h="346710">
                <a:moveTo>
                  <a:pt x="324652" y="346458"/>
                </a:moveTo>
                <a:lnTo>
                  <a:pt x="27939" y="346458"/>
                </a:lnTo>
                <a:lnTo>
                  <a:pt x="27939" y="191485"/>
                </a:lnTo>
                <a:lnTo>
                  <a:pt x="93263" y="191485"/>
                </a:lnTo>
                <a:lnTo>
                  <a:pt x="93263" y="214203"/>
                </a:lnTo>
                <a:lnTo>
                  <a:pt x="324652" y="214203"/>
                </a:lnTo>
                <a:lnTo>
                  <a:pt x="324652" y="267348"/>
                </a:lnTo>
                <a:lnTo>
                  <a:pt x="93263" y="267348"/>
                </a:lnTo>
                <a:lnTo>
                  <a:pt x="93263" y="292095"/>
                </a:lnTo>
                <a:lnTo>
                  <a:pt x="324652" y="292095"/>
                </a:lnTo>
                <a:lnTo>
                  <a:pt x="324652" y="346458"/>
                </a:lnTo>
                <a:close/>
              </a:path>
              <a:path w="325119" h="346710">
                <a:moveTo>
                  <a:pt x="324652" y="214203"/>
                </a:moveTo>
                <a:lnTo>
                  <a:pt x="259328" y="214203"/>
                </a:lnTo>
                <a:lnTo>
                  <a:pt x="259328" y="191485"/>
                </a:lnTo>
                <a:lnTo>
                  <a:pt x="324652" y="191485"/>
                </a:lnTo>
                <a:lnTo>
                  <a:pt x="324652" y="214203"/>
                </a:lnTo>
                <a:close/>
              </a:path>
              <a:path w="325119" h="346710">
                <a:moveTo>
                  <a:pt x="324652" y="292095"/>
                </a:moveTo>
                <a:lnTo>
                  <a:pt x="259328" y="292095"/>
                </a:lnTo>
                <a:lnTo>
                  <a:pt x="259328" y="267348"/>
                </a:lnTo>
                <a:lnTo>
                  <a:pt x="324652" y="267348"/>
                </a:lnTo>
                <a:lnTo>
                  <a:pt x="324652" y="292095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5" name="object 95" descr=""/>
          <p:cNvSpPr/>
          <p:nvPr/>
        </p:nvSpPr>
        <p:spPr>
          <a:xfrm>
            <a:off x="13983548" y="5606763"/>
            <a:ext cx="318135" cy="350520"/>
          </a:xfrm>
          <a:custGeom>
            <a:avLst/>
            <a:gdLst/>
            <a:ahLst/>
            <a:cxnLst/>
            <a:rect l="l" t="t" r="r" b="b"/>
            <a:pathLst>
              <a:path w="318134" h="350520">
                <a:moveTo>
                  <a:pt x="317962" y="154567"/>
                </a:moveTo>
                <a:lnTo>
                  <a:pt x="140092" y="154567"/>
                </a:lnTo>
                <a:lnTo>
                  <a:pt x="159319" y="154117"/>
                </a:lnTo>
                <a:lnTo>
                  <a:pt x="177624" y="152792"/>
                </a:lnTo>
                <a:lnTo>
                  <a:pt x="194379" y="150630"/>
                </a:lnTo>
                <a:lnTo>
                  <a:pt x="208958" y="147670"/>
                </a:lnTo>
                <a:lnTo>
                  <a:pt x="208958" y="109941"/>
                </a:lnTo>
                <a:lnTo>
                  <a:pt x="252638" y="109941"/>
                </a:lnTo>
                <a:lnTo>
                  <a:pt x="252638" y="87628"/>
                </a:lnTo>
                <a:lnTo>
                  <a:pt x="208958" y="87628"/>
                </a:lnTo>
                <a:lnTo>
                  <a:pt x="208958" y="30426"/>
                </a:lnTo>
                <a:lnTo>
                  <a:pt x="252638" y="30426"/>
                </a:lnTo>
                <a:lnTo>
                  <a:pt x="252638" y="0"/>
                </a:lnTo>
                <a:lnTo>
                  <a:pt x="317962" y="0"/>
                </a:lnTo>
                <a:lnTo>
                  <a:pt x="317962" y="154567"/>
                </a:lnTo>
                <a:close/>
              </a:path>
              <a:path w="318134" h="350520">
                <a:moveTo>
                  <a:pt x="136550" y="207306"/>
                </a:moveTo>
                <a:lnTo>
                  <a:pt x="787" y="207306"/>
                </a:lnTo>
                <a:lnTo>
                  <a:pt x="787" y="80732"/>
                </a:lnTo>
                <a:lnTo>
                  <a:pt x="125138" y="80732"/>
                </a:lnTo>
                <a:lnTo>
                  <a:pt x="125138" y="56796"/>
                </a:lnTo>
                <a:lnTo>
                  <a:pt x="0" y="56796"/>
                </a:lnTo>
                <a:lnTo>
                  <a:pt x="0" y="4056"/>
                </a:lnTo>
                <a:lnTo>
                  <a:pt x="190462" y="4056"/>
                </a:lnTo>
                <a:lnTo>
                  <a:pt x="190462" y="130226"/>
                </a:lnTo>
                <a:lnTo>
                  <a:pt x="66504" y="130226"/>
                </a:lnTo>
                <a:lnTo>
                  <a:pt x="66504" y="154567"/>
                </a:lnTo>
                <a:lnTo>
                  <a:pt x="317962" y="154567"/>
                </a:lnTo>
                <a:lnTo>
                  <a:pt x="317962" y="167143"/>
                </a:lnTo>
                <a:lnTo>
                  <a:pt x="217615" y="167143"/>
                </a:lnTo>
                <a:lnTo>
                  <a:pt x="217615" y="197164"/>
                </a:lnTo>
                <a:lnTo>
                  <a:pt x="202071" y="201316"/>
                </a:lnTo>
                <a:lnTo>
                  <a:pt x="182395" y="204517"/>
                </a:lnTo>
                <a:lnTo>
                  <a:pt x="160063" y="206578"/>
                </a:lnTo>
                <a:lnTo>
                  <a:pt x="136550" y="207306"/>
                </a:lnTo>
                <a:close/>
              </a:path>
              <a:path w="318134" h="350520">
                <a:moveTo>
                  <a:pt x="317962" y="215826"/>
                </a:moveTo>
                <a:lnTo>
                  <a:pt x="252638" y="215826"/>
                </a:lnTo>
                <a:lnTo>
                  <a:pt x="252638" y="167143"/>
                </a:lnTo>
                <a:lnTo>
                  <a:pt x="317962" y="167143"/>
                </a:lnTo>
                <a:lnTo>
                  <a:pt x="317962" y="215826"/>
                </a:lnTo>
                <a:close/>
              </a:path>
              <a:path w="318134" h="350520">
                <a:moveTo>
                  <a:pt x="317962" y="350515"/>
                </a:moveTo>
                <a:lnTo>
                  <a:pt x="250277" y="350515"/>
                </a:lnTo>
                <a:lnTo>
                  <a:pt x="250277" y="285199"/>
                </a:lnTo>
                <a:lnTo>
                  <a:pt x="15740" y="285199"/>
                </a:lnTo>
                <a:lnTo>
                  <a:pt x="15740" y="227997"/>
                </a:lnTo>
                <a:lnTo>
                  <a:pt x="317962" y="227997"/>
                </a:lnTo>
                <a:lnTo>
                  <a:pt x="317962" y="350515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96" name="object 96" descr=""/>
          <p:cNvPicPr/>
          <p:nvPr/>
        </p:nvPicPr>
        <p:blipFill>
          <a:blip r:embed="rId48" cstate="print"/>
          <a:stretch>
            <a:fillRect/>
          </a:stretch>
        </p:blipFill>
        <p:spPr>
          <a:xfrm>
            <a:off x="11825314" y="6546494"/>
            <a:ext cx="184366" cy="223271"/>
          </a:xfrm>
          <a:prstGeom prst="rect">
            <a:avLst/>
          </a:prstGeom>
        </p:spPr>
      </p:pic>
      <p:pic>
        <p:nvPicPr>
          <p:cNvPr id="97" name="object 97" descr=""/>
          <p:cNvPicPr/>
          <p:nvPr/>
        </p:nvPicPr>
        <p:blipFill>
          <a:blip r:embed="rId49" cstate="print"/>
          <a:stretch>
            <a:fillRect/>
          </a:stretch>
        </p:blipFill>
        <p:spPr>
          <a:xfrm>
            <a:off x="12057611" y="6546494"/>
            <a:ext cx="198060" cy="223271"/>
          </a:xfrm>
          <a:prstGeom prst="rect">
            <a:avLst/>
          </a:prstGeom>
        </p:spPr>
      </p:pic>
      <p:sp>
        <p:nvSpPr>
          <p:cNvPr id="98" name="object 98" descr=""/>
          <p:cNvSpPr/>
          <p:nvPr/>
        </p:nvSpPr>
        <p:spPr>
          <a:xfrm>
            <a:off x="12317793" y="6557416"/>
            <a:ext cx="184150" cy="126364"/>
          </a:xfrm>
          <a:custGeom>
            <a:avLst/>
            <a:gdLst/>
            <a:ahLst/>
            <a:cxnLst/>
            <a:rect l="l" t="t" r="r" b="b"/>
            <a:pathLst>
              <a:path w="184150" h="126365">
                <a:moveTo>
                  <a:pt x="184111" y="116039"/>
                </a:moveTo>
                <a:lnTo>
                  <a:pt x="10655" y="116039"/>
                </a:lnTo>
                <a:lnTo>
                  <a:pt x="10655" y="10312"/>
                </a:lnTo>
                <a:lnTo>
                  <a:pt x="181584" y="10312"/>
                </a:lnTo>
                <a:lnTo>
                  <a:pt x="181584" y="0"/>
                </a:lnTo>
                <a:lnTo>
                  <a:pt x="0" y="0"/>
                </a:lnTo>
                <a:lnTo>
                  <a:pt x="0" y="10312"/>
                </a:lnTo>
                <a:lnTo>
                  <a:pt x="0" y="116039"/>
                </a:lnTo>
                <a:lnTo>
                  <a:pt x="0" y="126352"/>
                </a:lnTo>
                <a:lnTo>
                  <a:pt x="184111" y="126352"/>
                </a:lnTo>
                <a:lnTo>
                  <a:pt x="184111" y="116039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99" name="object 99" descr=""/>
          <p:cNvGrpSpPr/>
          <p:nvPr/>
        </p:nvGrpSpPr>
        <p:grpSpPr>
          <a:xfrm>
            <a:off x="12301319" y="6546494"/>
            <a:ext cx="469265" cy="223520"/>
            <a:chOff x="12301319" y="6546494"/>
            <a:chExt cx="469265" cy="223520"/>
          </a:xfrm>
        </p:grpSpPr>
        <p:sp>
          <p:nvSpPr>
            <p:cNvPr id="100" name="object 100" descr=""/>
            <p:cNvSpPr/>
            <p:nvPr/>
          </p:nvSpPr>
          <p:spPr>
            <a:xfrm>
              <a:off x="12301319" y="6746497"/>
              <a:ext cx="214629" cy="10795"/>
            </a:xfrm>
            <a:custGeom>
              <a:avLst/>
              <a:gdLst/>
              <a:ahLst/>
              <a:cxnLst/>
              <a:rect l="l" t="t" r="r" b="b"/>
              <a:pathLst>
                <a:path w="214629" h="10795">
                  <a:moveTo>
                    <a:pt x="214037" y="10196"/>
                  </a:moveTo>
                  <a:lnTo>
                    <a:pt x="0" y="10196"/>
                  </a:lnTo>
                  <a:lnTo>
                    <a:pt x="0" y="0"/>
                  </a:lnTo>
                  <a:lnTo>
                    <a:pt x="214037" y="0"/>
                  </a:lnTo>
                  <a:lnTo>
                    <a:pt x="214037" y="10196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1" name="object 101" descr="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12545281" y="6546494"/>
              <a:ext cx="224688" cy="223271"/>
            </a:xfrm>
            <a:prstGeom prst="rect">
              <a:avLst/>
            </a:prstGeom>
          </p:spPr>
        </p:pic>
      </p:grpSp>
      <p:grpSp>
        <p:nvGrpSpPr>
          <p:cNvPr id="102" name="object 102" descr=""/>
          <p:cNvGrpSpPr/>
          <p:nvPr/>
        </p:nvGrpSpPr>
        <p:grpSpPr>
          <a:xfrm>
            <a:off x="12859878" y="6546494"/>
            <a:ext cx="693420" cy="218440"/>
            <a:chOff x="12859878" y="6546494"/>
            <a:chExt cx="693420" cy="218440"/>
          </a:xfrm>
        </p:grpSpPr>
        <p:pic>
          <p:nvPicPr>
            <p:cNvPr id="103" name="object 103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2859878" y="6546494"/>
              <a:ext cx="224688" cy="218042"/>
            </a:xfrm>
            <a:prstGeom prst="rect">
              <a:avLst/>
            </a:prstGeom>
          </p:spPr>
        </p:pic>
        <p:pic>
          <p:nvPicPr>
            <p:cNvPr id="104" name="object 104" descr="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13114745" y="6546494"/>
              <a:ext cx="193749" cy="218042"/>
            </a:xfrm>
            <a:prstGeom prst="rect">
              <a:avLst/>
            </a:prstGeom>
          </p:spPr>
        </p:pic>
        <p:pic>
          <p:nvPicPr>
            <p:cNvPr id="105" name="object 105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3347802" y="6546494"/>
              <a:ext cx="205161" cy="218042"/>
            </a:xfrm>
            <a:prstGeom prst="rect">
              <a:avLst/>
            </a:prstGeom>
          </p:spPr>
        </p:pic>
      </p:grpSp>
      <p:pic>
        <p:nvPicPr>
          <p:cNvPr id="106" name="object 106" descr=""/>
          <p:cNvPicPr/>
          <p:nvPr/>
        </p:nvPicPr>
        <p:blipFill>
          <a:blip r:embed="rId52" cstate="print"/>
          <a:stretch>
            <a:fillRect/>
          </a:stretch>
        </p:blipFill>
        <p:spPr>
          <a:xfrm>
            <a:off x="13666089" y="6546494"/>
            <a:ext cx="199075" cy="223271"/>
          </a:xfrm>
          <a:prstGeom prst="rect">
            <a:avLst/>
          </a:prstGeom>
        </p:spPr>
      </p:pic>
      <p:grpSp>
        <p:nvGrpSpPr>
          <p:cNvPr id="107" name="object 107" descr=""/>
          <p:cNvGrpSpPr/>
          <p:nvPr/>
        </p:nvGrpSpPr>
        <p:grpSpPr>
          <a:xfrm>
            <a:off x="13906501" y="6546494"/>
            <a:ext cx="946150" cy="228600"/>
            <a:chOff x="13906501" y="6546494"/>
            <a:chExt cx="946150" cy="228600"/>
          </a:xfrm>
        </p:grpSpPr>
        <p:sp>
          <p:nvSpPr>
            <p:cNvPr id="108" name="object 108" descr=""/>
            <p:cNvSpPr/>
            <p:nvPr/>
          </p:nvSpPr>
          <p:spPr>
            <a:xfrm>
              <a:off x="13906501" y="6551726"/>
              <a:ext cx="214629" cy="223520"/>
            </a:xfrm>
            <a:custGeom>
              <a:avLst/>
              <a:gdLst/>
              <a:ahLst/>
              <a:cxnLst/>
              <a:rect l="l" t="t" r="r" b="b"/>
              <a:pathLst>
                <a:path w="214630" h="223520">
                  <a:moveTo>
                    <a:pt x="196786" y="0"/>
                  </a:moveTo>
                  <a:lnTo>
                    <a:pt x="186131" y="0"/>
                  </a:lnTo>
                  <a:lnTo>
                    <a:pt x="186131" y="40500"/>
                  </a:lnTo>
                  <a:lnTo>
                    <a:pt x="186131" y="50812"/>
                  </a:lnTo>
                  <a:lnTo>
                    <a:pt x="186131" y="101104"/>
                  </a:lnTo>
                  <a:lnTo>
                    <a:pt x="27889" y="101104"/>
                  </a:lnTo>
                  <a:lnTo>
                    <a:pt x="27889" y="50812"/>
                  </a:lnTo>
                  <a:lnTo>
                    <a:pt x="186131" y="50812"/>
                  </a:lnTo>
                  <a:lnTo>
                    <a:pt x="186131" y="40500"/>
                  </a:lnTo>
                  <a:lnTo>
                    <a:pt x="27889" y="40500"/>
                  </a:lnTo>
                  <a:lnTo>
                    <a:pt x="27889" y="533"/>
                  </a:lnTo>
                  <a:lnTo>
                    <a:pt x="17233" y="533"/>
                  </a:lnTo>
                  <a:lnTo>
                    <a:pt x="17233" y="40500"/>
                  </a:lnTo>
                  <a:lnTo>
                    <a:pt x="17233" y="50812"/>
                  </a:lnTo>
                  <a:lnTo>
                    <a:pt x="17233" y="101104"/>
                  </a:lnTo>
                  <a:lnTo>
                    <a:pt x="17233" y="111417"/>
                  </a:lnTo>
                  <a:lnTo>
                    <a:pt x="196786" y="111417"/>
                  </a:lnTo>
                  <a:lnTo>
                    <a:pt x="196786" y="40500"/>
                  </a:lnTo>
                  <a:lnTo>
                    <a:pt x="196786" y="0"/>
                  </a:lnTo>
                  <a:close/>
                </a:path>
                <a:path w="214630" h="223520">
                  <a:moveTo>
                    <a:pt x="214033" y="140652"/>
                  </a:moveTo>
                  <a:lnTo>
                    <a:pt x="0" y="140652"/>
                  </a:lnTo>
                  <a:lnTo>
                    <a:pt x="0" y="150850"/>
                  </a:lnTo>
                  <a:lnTo>
                    <a:pt x="101688" y="150850"/>
                  </a:lnTo>
                  <a:lnTo>
                    <a:pt x="101688" y="223278"/>
                  </a:lnTo>
                  <a:lnTo>
                    <a:pt x="112344" y="223278"/>
                  </a:lnTo>
                  <a:lnTo>
                    <a:pt x="112344" y="150850"/>
                  </a:lnTo>
                  <a:lnTo>
                    <a:pt x="214033" y="150850"/>
                  </a:lnTo>
                  <a:lnTo>
                    <a:pt x="214033" y="140652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9" name="object 109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4159593" y="6546494"/>
              <a:ext cx="193495" cy="223271"/>
            </a:xfrm>
            <a:prstGeom prst="rect">
              <a:avLst/>
            </a:prstGeom>
          </p:spPr>
        </p:pic>
        <p:pic>
          <p:nvPicPr>
            <p:cNvPr id="110" name="object 110" descr="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4394425" y="6547017"/>
              <a:ext cx="214037" cy="221441"/>
            </a:xfrm>
            <a:prstGeom prst="rect">
              <a:avLst/>
            </a:prstGeom>
          </p:spPr>
        </p:pic>
        <p:pic>
          <p:nvPicPr>
            <p:cNvPr id="111" name="object 111" descr="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4638388" y="6548062"/>
              <a:ext cx="214037" cy="216735"/>
            </a:xfrm>
            <a:prstGeom prst="rect">
              <a:avLst/>
            </a:prstGeom>
          </p:spPr>
        </p:pic>
      </p:grpSp>
      <p:pic>
        <p:nvPicPr>
          <p:cNvPr id="112" name="object 112" descr="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11842793" y="6925550"/>
            <a:ext cx="190959" cy="218042"/>
          </a:xfrm>
          <a:prstGeom prst="rect">
            <a:avLst/>
          </a:prstGeom>
        </p:spPr>
      </p:pic>
      <p:grpSp>
        <p:nvGrpSpPr>
          <p:cNvPr id="113" name="object 113" descr=""/>
          <p:cNvGrpSpPr/>
          <p:nvPr/>
        </p:nvGrpSpPr>
        <p:grpSpPr>
          <a:xfrm>
            <a:off x="12092081" y="6925289"/>
            <a:ext cx="1233170" cy="229235"/>
            <a:chOff x="12092081" y="6925289"/>
            <a:chExt cx="1233170" cy="229235"/>
          </a:xfrm>
        </p:grpSpPr>
        <p:pic>
          <p:nvPicPr>
            <p:cNvPr id="114" name="object 114" descr="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12092081" y="6925551"/>
              <a:ext cx="187663" cy="221180"/>
            </a:xfrm>
            <a:prstGeom prst="rect">
              <a:avLst/>
            </a:prstGeom>
          </p:spPr>
        </p:pic>
        <p:pic>
          <p:nvPicPr>
            <p:cNvPr id="115" name="object 115" descr="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12320827" y="6925289"/>
              <a:ext cx="206936" cy="223533"/>
            </a:xfrm>
            <a:prstGeom prst="rect">
              <a:avLst/>
            </a:prstGeom>
          </p:spPr>
        </p:pic>
        <p:pic>
          <p:nvPicPr>
            <p:cNvPr id="116" name="object 116" descr="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2569100" y="6933917"/>
              <a:ext cx="214037" cy="220134"/>
            </a:xfrm>
            <a:prstGeom prst="rect">
              <a:avLst/>
            </a:prstGeom>
          </p:spPr>
        </p:pic>
        <p:pic>
          <p:nvPicPr>
            <p:cNvPr id="117" name="object 117" descr="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12816613" y="6925551"/>
              <a:ext cx="199075" cy="223271"/>
            </a:xfrm>
            <a:prstGeom prst="rect">
              <a:avLst/>
            </a:prstGeom>
          </p:spPr>
        </p:pic>
        <p:pic>
          <p:nvPicPr>
            <p:cNvPr id="118" name="object 118" descr="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13057025" y="6932610"/>
              <a:ext cx="214037" cy="203140"/>
            </a:xfrm>
            <a:prstGeom prst="rect">
              <a:avLst/>
            </a:prstGeom>
          </p:spPr>
        </p:pic>
        <p:sp>
          <p:nvSpPr>
            <p:cNvPr id="119" name="object 119" descr=""/>
            <p:cNvSpPr/>
            <p:nvPr/>
          </p:nvSpPr>
          <p:spPr>
            <a:xfrm>
              <a:off x="13301241" y="7121632"/>
              <a:ext cx="24130" cy="24765"/>
            </a:xfrm>
            <a:custGeom>
              <a:avLst/>
              <a:gdLst/>
              <a:ahLst/>
              <a:cxnLst/>
              <a:rect l="l" t="t" r="r" b="b"/>
              <a:pathLst>
                <a:path w="24130" h="24765">
                  <a:moveTo>
                    <a:pt x="18512" y="24575"/>
                  </a:moveTo>
                  <a:lnTo>
                    <a:pt x="5325" y="24575"/>
                  </a:lnTo>
                  <a:lnTo>
                    <a:pt x="0" y="19085"/>
                  </a:lnTo>
                  <a:lnTo>
                    <a:pt x="0" y="5490"/>
                  </a:lnTo>
                  <a:lnTo>
                    <a:pt x="5325" y="0"/>
                  </a:lnTo>
                  <a:lnTo>
                    <a:pt x="11919" y="0"/>
                  </a:lnTo>
                  <a:lnTo>
                    <a:pt x="18512" y="0"/>
                  </a:lnTo>
                  <a:lnTo>
                    <a:pt x="23838" y="5490"/>
                  </a:lnTo>
                  <a:lnTo>
                    <a:pt x="23838" y="19085"/>
                  </a:lnTo>
                  <a:lnTo>
                    <a:pt x="18512" y="24575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20" name="object 120" descr=""/>
          <p:cNvPicPr/>
          <p:nvPr/>
        </p:nvPicPr>
        <p:blipFill>
          <a:blip r:embed="rId55" cstate="print"/>
          <a:stretch>
            <a:fillRect/>
          </a:stretch>
        </p:blipFill>
        <p:spPr>
          <a:xfrm>
            <a:off x="13429333" y="6925550"/>
            <a:ext cx="199075" cy="223271"/>
          </a:xfrm>
          <a:prstGeom prst="rect">
            <a:avLst/>
          </a:prstGeom>
        </p:spPr>
      </p:pic>
      <p:pic>
        <p:nvPicPr>
          <p:cNvPr id="121" name="object 121" descr=""/>
          <p:cNvPicPr/>
          <p:nvPr/>
        </p:nvPicPr>
        <p:blipFill>
          <a:blip r:embed="rId57" cstate="print"/>
          <a:stretch>
            <a:fillRect/>
          </a:stretch>
        </p:blipFill>
        <p:spPr>
          <a:xfrm>
            <a:off x="13740638" y="6930518"/>
            <a:ext cx="214037" cy="213336"/>
          </a:xfrm>
          <a:prstGeom prst="rect">
            <a:avLst/>
          </a:prstGeom>
        </p:spPr>
      </p:pic>
      <p:pic>
        <p:nvPicPr>
          <p:cNvPr id="122" name="object 122" descr="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14060321" y="6925550"/>
            <a:ext cx="195524" cy="221180"/>
          </a:xfrm>
          <a:prstGeom prst="rect">
            <a:avLst/>
          </a:prstGeom>
        </p:spPr>
      </p:pic>
      <p:sp>
        <p:nvSpPr>
          <p:cNvPr id="123" name="object 123" descr=""/>
          <p:cNvSpPr/>
          <p:nvPr/>
        </p:nvSpPr>
        <p:spPr>
          <a:xfrm>
            <a:off x="14299463" y="6936485"/>
            <a:ext cx="214629" cy="200025"/>
          </a:xfrm>
          <a:custGeom>
            <a:avLst/>
            <a:gdLst/>
            <a:ahLst/>
            <a:cxnLst/>
            <a:rect l="l" t="t" r="r" b="b"/>
            <a:pathLst>
              <a:path w="214630" h="200025">
                <a:moveTo>
                  <a:pt x="214033" y="189534"/>
                </a:moveTo>
                <a:lnTo>
                  <a:pt x="111836" y="189534"/>
                </a:lnTo>
                <a:lnTo>
                  <a:pt x="111836" y="121196"/>
                </a:lnTo>
                <a:lnTo>
                  <a:pt x="200596" y="121196"/>
                </a:lnTo>
                <a:lnTo>
                  <a:pt x="200596" y="110883"/>
                </a:lnTo>
                <a:lnTo>
                  <a:pt x="27127" y="110883"/>
                </a:lnTo>
                <a:lnTo>
                  <a:pt x="27127" y="10312"/>
                </a:lnTo>
                <a:lnTo>
                  <a:pt x="198056" y="10312"/>
                </a:lnTo>
                <a:lnTo>
                  <a:pt x="198056" y="0"/>
                </a:lnTo>
                <a:lnTo>
                  <a:pt x="16484" y="0"/>
                </a:lnTo>
                <a:lnTo>
                  <a:pt x="16484" y="10312"/>
                </a:lnTo>
                <a:lnTo>
                  <a:pt x="16484" y="110883"/>
                </a:lnTo>
                <a:lnTo>
                  <a:pt x="16484" y="121196"/>
                </a:lnTo>
                <a:lnTo>
                  <a:pt x="101180" y="121196"/>
                </a:lnTo>
                <a:lnTo>
                  <a:pt x="101180" y="189534"/>
                </a:lnTo>
                <a:lnTo>
                  <a:pt x="0" y="189534"/>
                </a:lnTo>
                <a:lnTo>
                  <a:pt x="0" y="199847"/>
                </a:lnTo>
                <a:lnTo>
                  <a:pt x="214033" y="199847"/>
                </a:lnTo>
                <a:lnTo>
                  <a:pt x="214033" y="189534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24" name="object 124" descr="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14619760" y="6925550"/>
            <a:ext cx="190959" cy="218042"/>
          </a:xfrm>
          <a:prstGeom prst="rect">
            <a:avLst/>
          </a:prstGeom>
        </p:spPr>
      </p:pic>
      <p:grpSp>
        <p:nvGrpSpPr>
          <p:cNvPr id="125" name="object 125" descr=""/>
          <p:cNvGrpSpPr/>
          <p:nvPr/>
        </p:nvGrpSpPr>
        <p:grpSpPr>
          <a:xfrm>
            <a:off x="11919140" y="7304355"/>
            <a:ext cx="917575" cy="229235"/>
            <a:chOff x="11919140" y="7304355"/>
            <a:chExt cx="917575" cy="229235"/>
          </a:xfrm>
        </p:grpSpPr>
        <p:pic>
          <p:nvPicPr>
            <p:cNvPr id="126" name="object 126" descr="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1919140" y="7304617"/>
              <a:ext cx="187663" cy="221180"/>
            </a:xfrm>
            <a:prstGeom prst="rect">
              <a:avLst/>
            </a:prstGeom>
          </p:spPr>
        </p:pic>
        <p:pic>
          <p:nvPicPr>
            <p:cNvPr id="127" name="object 127" descr="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12147886" y="7304355"/>
              <a:ext cx="206936" cy="223533"/>
            </a:xfrm>
            <a:prstGeom prst="rect">
              <a:avLst/>
            </a:prstGeom>
          </p:spPr>
        </p:pic>
        <p:pic>
          <p:nvPicPr>
            <p:cNvPr id="128" name="object 128" descr="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2396160" y="7312983"/>
              <a:ext cx="214037" cy="220134"/>
            </a:xfrm>
            <a:prstGeom prst="rect">
              <a:avLst/>
            </a:prstGeom>
          </p:spPr>
        </p:pic>
        <p:pic>
          <p:nvPicPr>
            <p:cNvPr id="129" name="object 129" descr="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2645701" y="7304617"/>
              <a:ext cx="190959" cy="223271"/>
            </a:xfrm>
            <a:prstGeom prst="rect">
              <a:avLst/>
            </a:prstGeom>
          </p:spPr>
        </p:pic>
      </p:grpSp>
      <p:sp>
        <p:nvSpPr>
          <p:cNvPr id="130" name="object 130" descr=""/>
          <p:cNvSpPr/>
          <p:nvPr/>
        </p:nvSpPr>
        <p:spPr>
          <a:xfrm>
            <a:off x="12895745" y="7305230"/>
            <a:ext cx="193040" cy="218440"/>
          </a:xfrm>
          <a:custGeom>
            <a:avLst/>
            <a:gdLst/>
            <a:ahLst/>
            <a:cxnLst/>
            <a:rect l="l" t="t" r="r" b="b"/>
            <a:pathLst>
              <a:path w="193040" h="218440">
                <a:moveTo>
                  <a:pt x="115887" y="7734"/>
                </a:moveTo>
                <a:lnTo>
                  <a:pt x="105244" y="7734"/>
                </a:lnTo>
                <a:lnTo>
                  <a:pt x="105244" y="18059"/>
                </a:lnTo>
                <a:lnTo>
                  <a:pt x="105244" y="112179"/>
                </a:lnTo>
                <a:lnTo>
                  <a:pt x="10655" y="112179"/>
                </a:lnTo>
                <a:lnTo>
                  <a:pt x="10655" y="18059"/>
                </a:lnTo>
                <a:lnTo>
                  <a:pt x="105244" y="18059"/>
                </a:lnTo>
                <a:lnTo>
                  <a:pt x="105244" y="7734"/>
                </a:lnTo>
                <a:lnTo>
                  <a:pt x="0" y="7734"/>
                </a:lnTo>
                <a:lnTo>
                  <a:pt x="0" y="18059"/>
                </a:lnTo>
                <a:lnTo>
                  <a:pt x="0" y="112179"/>
                </a:lnTo>
                <a:lnTo>
                  <a:pt x="0" y="122491"/>
                </a:lnTo>
                <a:lnTo>
                  <a:pt x="115887" y="122491"/>
                </a:lnTo>
                <a:lnTo>
                  <a:pt x="115887" y="112598"/>
                </a:lnTo>
                <a:lnTo>
                  <a:pt x="115887" y="112179"/>
                </a:lnTo>
                <a:lnTo>
                  <a:pt x="115887" y="18059"/>
                </a:lnTo>
                <a:lnTo>
                  <a:pt x="115887" y="17437"/>
                </a:lnTo>
                <a:lnTo>
                  <a:pt x="115887" y="7734"/>
                </a:lnTo>
                <a:close/>
              </a:path>
              <a:path w="193040" h="218440">
                <a:moveTo>
                  <a:pt x="186905" y="0"/>
                </a:moveTo>
                <a:lnTo>
                  <a:pt x="176250" y="0"/>
                </a:lnTo>
                <a:lnTo>
                  <a:pt x="176250" y="30949"/>
                </a:lnTo>
                <a:lnTo>
                  <a:pt x="130606" y="30949"/>
                </a:lnTo>
                <a:lnTo>
                  <a:pt x="130606" y="41262"/>
                </a:lnTo>
                <a:lnTo>
                  <a:pt x="176250" y="41262"/>
                </a:lnTo>
                <a:lnTo>
                  <a:pt x="176250" y="87680"/>
                </a:lnTo>
                <a:lnTo>
                  <a:pt x="130606" y="87680"/>
                </a:lnTo>
                <a:lnTo>
                  <a:pt x="130606" y="97993"/>
                </a:lnTo>
                <a:lnTo>
                  <a:pt x="176250" y="97993"/>
                </a:lnTo>
                <a:lnTo>
                  <a:pt x="176250" y="166331"/>
                </a:lnTo>
                <a:lnTo>
                  <a:pt x="186905" y="166331"/>
                </a:lnTo>
                <a:lnTo>
                  <a:pt x="186905" y="97993"/>
                </a:lnTo>
                <a:lnTo>
                  <a:pt x="186905" y="87680"/>
                </a:lnTo>
                <a:lnTo>
                  <a:pt x="186905" y="41262"/>
                </a:lnTo>
                <a:lnTo>
                  <a:pt x="186905" y="30949"/>
                </a:lnTo>
                <a:lnTo>
                  <a:pt x="186905" y="0"/>
                </a:lnTo>
                <a:close/>
              </a:path>
              <a:path w="193040" h="218440">
                <a:moveTo>
                  <a:pt x="192989" y="207581"/>
                </a:moveTo>
                <a:lnTo>
                  <a:pt x="21043" y="207581"/>
                </a:lnTo>
                <a:lnTo>
                  <a:pt x="21043" y="149567"/>
                </a:lnTo>
                <a:lnTo>
                  <a:pt x="10401" y="149567"/>
                </a:lnTo>
                <a:lnTo>
                  <a:pt x="10401" y="207581"/>
                </a:lnTo>
                <a:lnTo>
                  <a:pt x="10401" y="217906"/>
                </a:lnTo>
                <a:lnTo>
                  <a:pt x="192989" y="217906"/>
                </a:lnTo>
                <a:lnTo>
                  <a:pt x="192989" y="207581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31" name="object 131" descr=""/>
          <p:cNvGrpSpPr/>
          <p:nvPr/>
        </p:nvGrpSpPr>
        <p:grpSpPr>
          <a:xfrm>
            <a:off x="13198561" y="7304617"/>
            <a:ext cx="440690" cy="223520"/>
            <a:chOff x="13198561" y="7304617"/>
            <a:chExt cx="440690" cy="223520"/>
          </a:xfrm>
        </p:grpSpPr>
        <p:sp>
          <p:nvSpPr>
            <p:cNvPr id="132" name="object 132" descr=""/>
            <p:cNvSpPr/>
            <p:nvPr/>
          </p:nvSpPr>
          <p:spPr>
            <a:xfrm>
              <a:off x="13198551" y="7312469"/>
              <a:ext cx="214629" cy="202565"/>
            </a:xfrm>
            <a:custGeom>
              <a:avLst/>
              <a:gdLst/>
              <a:ahLst/>
              <a:cxnLst/>
              <a:rect l="l" t="t" r="r" b="b"/>
              <a:pathLst>
                <a:path w="214630" h="202565">
                  <a:moveTo>
                    <a:pt x="197561" y="49491"/>
                  </a:moveTo>
                  <a:lnTo>
                    <a:pt x="186905" y="49491"/>
                  </a:lnTo>
                  <a:lnTo>
                    <a:pt x="186905" y="59804"/>
                  </a:lnTo>
                  <a:lnTo>
                    <a:pt x="186905" y="117830"/>
                  </a:lnTo>
                  <a:lnTo>
                    <a:pt x="27139" y="117830"/>
                  </a:lnTo>
                  <a:lnTo>
                    <a:pt x="27139" y="59804"/>
                  </a:lnTo>
                  <a:lnTo>
                    <a:pt x="186905" y="59804"/>
                  </a:lnTo>
                  <a:lnTo>
                    <a:pt x="186905" y="49491"/>
                  </a:lnTo>
                  <a:lnTo>
                    <a:pt x="27139" y="49491"/>
                  </a:lnTo>
                  <a:lnTo>
                    <a:pt x="27139" y="495"/>
                  </a:lnTo>
                  <a:lnTo>
                    <a:pt x="16484" y="495"/>
                  </a:lnTo>
                  <a:lnTo>
                    <a:pt x="16484" y="49491"/>
                  </a:lnTo>
                  <a:lnTo>
                    <a:pt x="16484" y="59804"/>
                  </a:lnTo>
                  <a:lnTo>
                    <a:pt x="16484" y="117830"/>
                  </a:lnTo>
                  <a:lnTo>
                    <a:pt x="16484" y="128143"/>
                  </a:lnTo>
                  <a:lnTo>
                    <a:pt x="197561" y="128143"/>
                  </a:lnTo>
                  <a:lnTo>
                    <a:pt x="197561" y="118427"/>
                  </a:lnTo>
                  <a:lnTo>
                    <a:pt x="197561" y="117830"/>
                  </a:lnTo>
                  <a:lnTo>
                    <a:pt x="197561" y="59804"/>
                  </a:lnTo>
                  <a:lnTo>
                    <a:pt x="197561" y="59601"/>
                  </a:lnTo>
                  <a:lnTo>
                    <a:pt x="197561" y="49491"/>
                  </a:lnTo>
                  <a:close/>
                </a:path>
                <a:path w="214630" h="202565">
                  <a:moveTo>
                    <a:pt x="197561" y="0"/>
                  </a:moveTo>
                  <a:lnTo>
                    <a:pt x="186905" y="0"/>
                  </a:lnTo>
                  <a:lnTo>
                    <a:pt x="186905" y="49415"/>
                  </a:lnTo>
                  <a:lnTo>
                    <a:pt x="197561" y="49415"/>
                  </a:lnTo>
                  <a:lnTo>
                    <a:pt x="197561" y="0"/>
                  </a:lnTo>
                  <a:close/>
                </a:path>
                <a:path w="214630" h="202565">
                  <a:moveTo>
                    <a:pt x="214045" y="192163"/>
                  </a:moveTo>
                  <a:lnTo>
                    <a:pt x="112090" y="192163"/>
                  </a:lnTo>
                  <a:lnTo>
                    <a:pt x="112090" y="128625"/>
                  </a:lnTo>
                  <a:lnTo>
                    <a:pt x="101447" y="128625"/>
                  </a:lnTo>
                  <a:lnTo>
                    <a:pt x="101447" y="192163"/>
                  </a:lnTo>
                  <a:lnTo>
                    <a:pt x="0" y="192163"/>
                  </a:lnTo>
                  <a:lnTo>
                    <a:pt x="0" y="202349"/>
                  </a:lnTo>
                  <a:lnTo>
                    <a:pt x="214045" y="202349"/>
                  </a:lnTo>
                  <a:lnTo>
                    <a:pt x="214045" y="192163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3" name="object 133" descr="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3454443" y="7304617"/>
              <a:ext cx="184620" cy="223271"/>
            </a:xfrm>
            <a:prstGeom prst="rect">
              <a:avLst/>
            </a:prstGeom>
          </p:spPr>
        </p:pic>
      </p:grpSp>
      <p:grpSp>
        <p:nvGrpSpPr>
          <p:cNvPr id="134" name="object 134" descr=""/>
          <p:cNvGrpSpPr/>
          <p:nvPr/>
        </p:nvGrpSpPr>
        <p:grpSpPr>
          <a:xfrm>
            <a:off x="13757388" y="7300173"/>
            <a:ext cx="458470" cy="227965"/>
            <a:chOff x="13757388" y="7300173"/>
            <a:chExt cx="458470" cy="227965"/>
          </a:xfrm>
        </p:grpSpPr>
        <p:pic>
          <p:nvPicPr>
            <p:cNvPr id="135" name="object 135" descr="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13757388" y="7309584"/>
              <a:ext cx="214037" cy="218304"/>
            </a:xfrm>
            <a:prstGeom prst="rect">
              <a:avLst/>
            </a:prstGeom>
          </p:spPr>
        </p:pic>
        <p:pic>
          <p:nvPicPr>
            <p:cNvPr id="136" name="object 136" descr="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14001350" y="7300173"/>
              <a:ext cx="214037" cy="222748"/>
            </a:xfrm>
            <a:prstGeom prst="rect">
              <a:avLst/>
            </a:prstGeom>
          </p:spPr>
        </p:pic>
      </p:grpSp>
      <p:pic>
        <p:nvPicPr>
          <p:cNvPr id="137" name="object 137" descr=""/>
          <p:cNvPicPr/>
          <p:nvPr/>
        </p:nvPicPr>
        <p:blipFill>
          <a:blip r:embed="rId37" cstate="print"/>
          <a:stretch>
            <a:fillRect/>
          </a:stretch>
        </p:blipFill>
        <p:spPr>
          <a:xfrm>
            <a:off x="14260275" y="7304617"/>
            <a:ext cx="181576" cy="223533"/>
          </a:xfrm>
          <a:prstGeom prst="rect">
            <a:avLst/>
          </a:prstGeom>
        </p:spPr>
      </p:pic>
      <p:grpSp>
        <p:nvGrpSpPr>
          <p:cNvPr id="138" name="object 138" descr=""/>
          <p:cNvGrpSpPr/>
          <p:nvPr/>
        </p:nvGrpSpPr>
        <p:grpSpPr>
          <a:xfrm>
            <a:off x="14501955" y="7304617"/>
            <a:ext cx="255904" cy="223520"/>
            <a:chOff x="14501955" y="7304617"/>
            <a:chExt cx="255904" cy="223520"/>
          </a:xfrm>
        </p:grpSpPr>
        <p:pic>
          <p:nvPicPr>
            <p:cNvPr id="139" name="object 139" descr="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14501955" y="7304617"/>
              <a:ext cx="212008" cy="223271"/>
            </a:xfrm>
            <a:prstGeom prst="rect">
              <a:avLst/>
            </a:prstGeom>
          </p:spPr>
        </p:pic>
        <p:sp>
          <p:nvSpPr>
            <p:cNvPr id="140" name="object 140" descr=""/>
            <p:cNvSpPr/>
            <p:nvPr/>
          </p:nvSpPr>
          <p:spPr>
            <a:xfrm>
              <a:off x="14733491" y="7500699"/>
              <a:ext cx="24130" cy="24765"/>
            </a:xfrm>
            <a:custGeom>
              <a:avLst/>
              <a:gdLst/>
              <a:ahLst/>
              <a:cxnLst/>
              <a:rect l="l" t="t" r="r" b="b"/>
              <a:pathLst>
                <a:path w="24130" h="24765">
                  <a:moveTo>
                    <a:pt x="18512" y="24575"/>
                  </a:moveTo>
                  <a:lnTo>
                    <a:pt x="5325" y="24575"/>
                  </a:lnTo>
                  <a:lnTo>
                    <a:pt x="0" y="19085"/>
                  </a:lnTo>
                  <a:lnTo>
                    <a:pt x="0" y="5490"/>
                  </a:lnTo>
                  <a:lnTo>
                    <a:pt x="5325" y="0"/>
                  </a:lnTo>
                  <a:lnTo>
                    <a:pt x="11919" y="0"/>
                  </a:lnTo>
                  <a:lnTo>
                    <a:pt x="18512" y="0"/>
                  </a:lnTo>
                  <a:lnTo>
                    <a:pt x="23838" y="5490"/>
                  </a:lnTo>
                  <a:lnTo>
                    <a:pt x="23838" y="19085"/>
                  </a:lnTo>
                  <a:lnTo>
                    <a:pt x="18512" y="24575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1" name="object 141" descr=""/>
          <p:cNvSpPr/>
          <p:nvPr/>
        </p:nvSpPr>
        <p:spPr>
          <a:xfrm>
            <a:off x="1498453" y="2649634"/>
            <a:ext cx="531495" cy="560705"/>
          </a:xfrm>
          <a:custGeom>
            <a:avLst/>
            <a:gdLst/>
            <a:ahLst/>
            <a:cxnLst/>
            <a:rect l="l" t="t" r="r" b="b"/>
            <a:pathLst>
              <a:path w="531494" h="560705">
                <a:moveTo>
                  <a:pt x="531301" y="205973"/>
                </a:moveTo>
                <a:lnTo>
                  <a:pt x="430767" y="205973"/>
                </a:lnTo>
                <a:lnTo>
                  <a:pt x="430767" y="0"/>
                </a:lnTo>
                <a:lnTo>
                  <a:pt x="531301" y="0"/>
                </a:lnTo>
                <a:lnTo>
                  <a:pt x="531301" y="205973"/>
                </a:lnTo>
                <a:close/>
              </a:path>
              <a:path w="531494" h="560705">
                <a:moveTo>
                  <a:pt x="385590" y="550356"/>
                </a:moveTo>
                <a:lnTo>
                  <a:pt x="286329" y="550356"/>
                </a:lnTo>
                <a:lnTo>
                  <a:pt x="286329" y="2623"/>
                </a:lnTo>
                <a:lnTo>
                  <a:pt x="385590" y="2623"/>
                </a:lnTo>
                <a:lnTo>
                  <a:pt x="385590" y="205973"/>
                </a:lnTo>
                <a:lnTo>
                  <a:pt x="531301" y="205973"/>
                </a:lnTo>
                <a:lnTo>
                  <a:pt x="531301" y="310928"/>
                </a:lnTo>
                <a:lnTo>
                  <a:pt x="385590" y="310928"/>
                </a:lnTo>
                <a:lnTo>
                  <a:pt x="385590" y="550356"/>
                </a:lnTo>
                <a:close/>
              </a:path>
              <a:path w="531494" h="560705">
                <a:moveTo>
                  <a:pt x="531301" y="560196"/>
                </a:moveTo>
                <a:lnTo>
                  <a:pt x="430767" y="560196"/>
                </a:lnTo>
                <a:lnTo>
                  <a:pt x="430767" y="310928"/>
                </a:lnTo>
                <a:lnTo>
                  <a:pt x="531301" y="310928"/>
                </a:lnTo>
                <a:lnTo>
                  <a:pt x="531301" y="560196"/>
                </a:lnTo>
                <a:close/>
              </a:path>
              <a:path w="531494" h="560705">
                <a:moveTo>
                  <a:pt x="124712" y="533957"/>
                </a:moveTo>
                <a:lnTo>
                  <a:pt x="0" y="533957"/>
                </a:lnTo>
                <a:lnTo>
                  <a:pt x="0" y="11807"/>
                </a:lnTo>
                <a:lnTo>
                  <a:pt x="104987" y="11807"/>
                </a:lnTo>
                <a:lnTo>
                  <a:pt x="104987" y="436218"/>
                </a:lnTo>
                <a:lnTo>
                  <a:pt x="260878" y="436218"/>
                </a:lnTo>
                <a:lnTo>
                  <a:pt x="260878" y="514278"/>
                </a:lnTo>
                <a:lnTo>
                  <a:pt x="232354" y="523165"/>
                </a:lnTo>
                <a:lnTo>
                  <a:pt x="197806" y="529283"/>
                </a:lnTo>
                <a:lnTo>
                  <a:pt x="160752" y="532820"/>
                </a:lnTo>
                <a:lnTo>
                  <a:pt x="124712" y="533957"/>
                </a:lnTo>
                <a:close/>
              </a:path>
              <a:path w="531494" h="560705">
                <a:moveTo>
                  <a:pt x="260878" y="436218"/>
                </a:moveTo>
                <a:lnTo>
                  <a:pt x="134256" y="436218"/>
                </a:lnTo>
                <a:lnTo>
                  <a:pt x="167373" y="434998"/>
                </a:lnTo>
                <a:lnTo>
                  <a:pt x="201146" y="431380"/>
                </a:lnTo>
                <a:lnTo>
                  <a:pt x="233130" y="425425"/>
                </a:lnTo>
                <a:lnTo>
                  <a:pt x="260878" y="417195"/>
                </a:lnTo>
                <a:lnTo>
                  <a:pt x="260878" y="436218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2" name="object 142" descr=""/>
          <p:cNvSpPr/>
          <p:nvPr/>
        </p:nvSpPr>
        <p:spPr>
          <a:xfrm>
            <a:off x="2101019" y="2640450"/>
            <a:ext cx="549910" cy="575945"/>
          </a:xfrm>
          <a:custGeom>
            <a:avLst/>
            <a:gdLst/>
            <a:ahLst/>
            <a:cxnLst/>
            <a:rect l="l" t="t" r="r" b="b"/>
            <a:pathLst>
              <a:path w="549910" h="575944">
                <a:moveTo>
                  <a:pt x="207430" y="253859"/>
                </a:moveTo>
                <a:lnTo>
                  <a:pt x="101169" y="253859"/>
                </a:lnTo>
                <a:lnTo>
                  <a:pt x="101169" y="202038"/>
                </a:lnTo>
                <a:lnTo>
                  <a:pt x="69942" y="186264"/>
                </a:lnTo>
                <a:lnTo>
                  <a:pt x="46528" y="166369"/>
                </a:lnTo>
                <a:lnTo>
                  <a:pt x="31824" y="142170"/>
                </a:lnTo>
                <a:lnTo>
                  <a:pt x="26724" y="113482"/>
                </a:lnTo>
                <a:lnTo>
                  <a:pt x="32957" y="81791"/>
                </a:lnTo>
                <a:lnTo>
                  <a:pt x="79315" y="34944"/>
                </a:lnTo>
                <a:lnTo>
                  <a:pt x="117103" y="19260"/>
                </a:lnTo>
                <a:lnTo>
                  <a:pt x="163071" y="8384"/>
                </a:lnTo>
                <a:lnTo>
                  <a:pt x="216052" y="2052"/>
                </a:lnTo>
                <a:lnTo>
                  <a:pt x="274876" y="0"/>
                </a:lnTo>
                <a:lnTo>
                  <a:pt x="333700" y="2052"/>
                </a:lnTo>
                <a:lnTo>
                  <a:pt x="386681" y="8384"/>
                </a:lnTo>
                <a:lnTo>
                  <a:pt x="432650" y="19260"/>
                </a:lnTo>
                <a:lnTo>
                  <a:pt x="470438" y="34944"/>
                </a:lnTo>
                <a:lnTo>
                  <a:pt x="516796" y="81791"/>
                </a:lnTo>
                <a:lnTo>
                  <a:pt x="516965" y="82651"/>
                </a:lnTo>
                <a:lnTo>
                  <a:pt x="274876" y="82651"/>
                </a:lnTo>
                <a:lnTo>
                  <a:pt x="219638" y="84517"/>
                </a:lnTo>
                <a:lnTo>
                  <a:pt x="177524" y="90195"/>
                </a:lnTo>
                <a:lnTo>
                  <a:pt x="150681" y="99809"/>
                </a:lnTo>
                <a:lnTo>
                  <a:pt x="141256" y="113482"/>
                </a:lnTo>
                <a:lnTo>
                  <a:pt x="150681" y="127431"/>
                </a:lnTo>
                <a:lnTo>
                  <a:pt x="177524" y="137015"/>
                </a:lnTo>
                <a:lnTo>
                  <a:pt x="219638" y="142539"/>
                </a:lnTo>
                <a:lnTo>
                  <a:pt x="274876" y="144312"/>
                </a:lnTo>
                <a:lnTo>
                  <a:pt x="516627" y="144312"/>
                </a:lnTo>
                <a:lnTo>
                  <a:pt x="503224" y="166369"/>
                </a:lnTo>
                <a:lnTo>
                  <a:pt x="479811" y="186264"/>
                </a:lnTo>
                <a:lnTo>
                  <a:pt x="448583" y="202038"/>
                </a:lnTo>
                <a:lnTo>
                  <a:pt x="448583" y="224340"/>
                </a:lnTo>
                <a:lnTo>
                  <a:pt x="207430" y="224340"/>
                </a:lnTo>
                <a:lnTo>
                  <a:pt x="207430" y="253859"/>
                </a:lnTo>
                <a:close/>
              </a:path>
              <a:path w="549910" h="575944">
                <a:moveTo>
                  <a:pt x="516627" y="144312"/>
                </a:moveTo>
                <a:lnTo>
                  <a:pt x="274876" y="144312"/>
                </a:lnTo>
                <a:lnTo>
                  <a:pt x="330114" y="142539"/>
                </a:lnTo>
                <a:lnTo>
                  <a:pt x="372228" y="137015"/>
                </a:lnTo>
                <a:lnTo>
                  <a:pt x="399072" y="127431"/>
                </a:lnTo>
                <a:lnTo>
                  <a:pt x="408497" y="113482"/>
                </a:lnTo>
                <a:lnTo>
                  <a:pt x="399072" y="99809"/>
                </a:lnTo>
                <a:lnTo>
                  <a:pt x="372228" y="90195"/>
                </a:lnTo>
                <a:lnTo>
                  <a:pt x="330114" y="84517"/>
                </a:lnTo>
                <a:lnTo>
                  <a:pt x="274876" y="82651"/>
                </a:lnTo>
                <a:lnTo>
                  <a:pt x="516965" y="82651"/>
                </a:lnTo>
                <a:lnTo>
                  <a:pt x="523029" y="113482"/>
                </a:lnTo>
                <a:lnTo>
                  <a:pt x="517929" y="142170"/>
                </a:lnTo>
                <a:lnTo>
                  <a:pt x="516627" y="144312"/>
                </a:lnTo>
                <a:close/>
              </a:path>
              <a:path w="549910" h="575944">
                <a:moveTo>
                  <a:pt x="274876" y="226964"/>
                </a:moveTo>
                <a:lnTo>
                  <a:pt x="257358" y="226831"/>
                </a:lnTo>
                <a:lnTo>
                  <a:pt x="240198" y="226390"/>
                </a:lnTo>
                <a:lnTo>
                  <a:pt x="223516" y="225581"/>
                </a:lnTo>
                <a:lnTo>
                  <a:pt x="207430" y="224340"/>
                </a:lnTo>
                <a:lnTo>
                  <a:pt x="342323" y="224340"/>
                </a:lnTo>
                <a:lnTo>
                  <a:pt x="326237" y="225581"/>
                </a:lnTo>
                <a:lnTo>
                  <a:pt x="309554" y="226390"/>
                </a:lnTo>
                <a:lnTo>
                  <a:pt x="292394" y="226831"/>
                </a:lnTo>
                <a:lnTo>
                  <a:pt x="274876" y="226964"/>
                </a:lnTo>
                <a:close/>
              </a:path>
              <a:path w="549910" h="575944">
                <a:moveTo>
                  <a:pt x="448583" y="253859"/>
                </a:moveTo>
                <a:lnTo>
                  <a:pt x="342323" y="253859"/>
                </a:lnTo>
                <a:lnTo>
                  <a:pt x="342323" y="224340"/>
                </a:lnTo>
                <a:lnTo>
                  <a:pt x="448583" y="224340"/>
                </a:lnTo>
                <a:lnTo>
                  <a:pt x="448583" y="253859"/>
                </a:lnTo>
                <a:close/>
              </a:path>
              <a:path w="549910" h="575944">
                <a:moveTo>
                  <a:pt x="549753" y="337823"/>
                </a:moveTo>
                <a:lnTo>
                  <a:pt x="0" y="337823"/>
                </a:lnTo>
                <a:lnTo>
                  <a:pt x="0" y="253859"/>
                </a:lnTo>
                <a:lnTo>
                  <a:pt x="549753" y="253859"/>
                </a:lnTo>
                <a:lnTo>
                  <a:pt x="549753" y="337823"/>
                </a:lnTo>
                <a:close/>
              </a:path>
              <a:path w="549910" h="575944">
                <a:moveTo>
                  <a:pt x="274876" y="575939"/>
                </a:moveTo>
                <a:lnTo>
                  <a:pt x="215050" y="574105"/>
                </a:lnTo>
                <a:lnTo>
                  <a:pt x="161680" y="568335"/>
                </a:lnTo>
                <a:lnTo>
                  <a:pt x="115767" y="558228"/>
                </a:lnTo>
                <a:lnTo>
                  <a:pt x="78313" y="543382"/>
                </a:lnTo>
                <a:lnTo>
                  <a:pt x="32790" y="497866"/>
                </a:lnTo>
                <a:lnTo>
                  <a:pt x="26724" y="466393"/>
                </a:lnTo>
                <a:lnTo>
                  <a:pt x="32790" y="434919"/>
                </a:lnTo>
                <a:lnTo>
                  <a:pt x="78313" y="389403"/>
                </a:lnTo>
                <a:lnTo>
                  <a:pt x="115767" y="374557"/>
                </a:lnTo>
                <a:lnTo>
                  <a:pt x="161680" y="364450"/>
                </a:lnTo>
                <a:lnTo>
                  <a:pt x="215050" y="358680"/>
                </a:lnTo>
                <a:lnTo>
                  <a:pt x="274876" y="356846"/>
                </a:lnTo>
                <a:lnTo>
                  <a:pt x="334702" y="358680"/>
                </a:lnTo>
                <a:lnTo>
                  <a:pt x="388073" y="364450"/>
                </a:lnTo>
                <a:lnTo>
                  <a:pt x="433985" y="374557"/>
                </a:lnTo>
                <a:lnTo>
                  <a:pt x="471439" y="389403"/>
                </a:lnTo>
                <a:lnTo>
                  <a:pt x="516963" y="434919"/>
                </a:lnTo>
                <a:lnTo>
                  <a:pt x="517845" y="439498"/>
                </a:lnTo>
                <a:lnTo>
                  <a:pt x="274876" y="439498"/>
                </a:lnTo>
                <a:lnTo>
                  <a:pt x="220712" y="440933"/>
                </a:lnTo>
                <a:lnTo>
                  <a:pt x="178478" y="445566"/>
                </a:lnTo>
                <a:lnTo>
                  <a:pt x="151039" y="453888"/>
                </a:lnTo>
                <a:lnTo>
                  <a:pt x="141256" y="466393"/>
                </a:lnTo>
                <a:lnTo>
                  <a:pt x="151039" y="479174"/>
                </a:lnTo>
                <a:lnTo>
                  <a:pt x="178478" y="487466"/>
                </a:lnTo>
                <a:lnTo>
                  <a:pt x="220712" y="491945"/>
                </a:lnTo>
                <a:lnTo>
                  <a:pt x="274876" y="493287"/>
                </a:lnTo>
                <a:lnTo>
                  <a:pt x="517845" y="493287"/>
                </a:lnTo>
                <a:lnTo>
                  <a:pt x="516963" y="497866"/>
                </a:lnTo>
                <a:lnTo>
                  <a:pt x="471439" y="543382"/>
                </a:lnTo>
                <a:lnTo>
                  <a:pt x="433985" y="558228"/>
                </a:lnTo>
                <a:lnTo>
                  <a:pt x="388073" y="568335"/>
                </a:lnTo>
                <a:lnTo>
                  <a:pt x="334702" y="574105"/>
                </a:lnTo>
                <a:lnTo>
                  <a:pt x="274876" y="575939"/>
                </a:lnTo>
                <a:close/>
              </a:path>
              <a:path w="549910" h="575944">
                <a:moveTo>
                  <a:pt x="517845" y="493287"/>
                </a:moveTo>
                <a:lnTo>
                  <a:pt x="274876" y="493287"/>
                </a:lnTo>
                <a:lnTo>
                  <a:pt x="329040" y="491945"/>
                </a:lnTo>
                <a:lnTo>
                  <a:pt x="371274" y="487466"/>
                </a:lnTo>
                <a:lnTo>
                  <a:pt x="398714" y="479174"/>
                </a:lnTo>
                <a:lnTo>
                  <a:pt x="408497" y="466393"/>
                </a:lnTo>
                <a:lnTo>
                  <a:pt x="398714" y="453888"/>
                </a:lnTo>
                <a:lnTo>
                  <a:pt x="371274" y="445566"/>
                </a:lnTo>
                <a:lnTo>
                  <a:pt x="329040" y="440933"/>
                </a:lnTo>
                <a:lnTo>
                  <a:pt x="274876" y="439498"/>
                </a:lnTo>
                <a:lnTo>
                  <a:pt x="517845" y="439498"/>
                </a:lnTo>
                <a:lnTo>
                  <a:pt x="523029" y="466393"/>
                </a:lnTo>
                <a:lnTo>
                  <a:pt x="517845" y="493287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3" name="object 143" descr=""/>
          <p:cNvSpPr/>
          <p:nvPr/>
        </p:nvSpPr>
        <p:spPr>
          <a:xfrm>
            <a:off x="2713128" y="2640450"/>
            <a:ext cx="549910" cy="569595"/>
          </a:xfrm>
          <a:custGeom>
            <a:avLst/>
            <a:gdLst/>
            <a:ahLst/>
            <a:cxnLst/>
            <a:rect l="l" t="t" r="r" b="b"/>
            <a:pathLst>
              <a:path w="549910" h="569594">
                <a:moveTo>
                  <a:pt x="274876" y="211221"/>
                </a:moveTo>
                <a:lnTo>
                  <a:pt x="207100" y="208819"/>
                </a:lnTo>
                <a:lnTo>
                  <a:pt x="147524" y="201187"/>
                </a:lnTo>
                <a:lnTo>
                  <a:pt x="97988" y="187688"/>
                </a:lnTo>
                <a:lnTo>
                  <a:pt x="60329" y="167684"/>
                </a:lnTo>
                <a:lnTo>
                  <a:pt x="27996" y="105610"/>
                </a:lnTo>
                <a:lnTo>
                  <a:pt x="36386" y="70683"/>
                </a:lnTo>
                <a:lnTo>
                  <a:pt x="97988" y="23532"/>
                </a:lnTo>
                <a:lnTo>
                  <a:pt x="147524" y="10033"/>
                </a:lnTo>
                <a:lnTo>
                  <a:pt x="207100" y="2402"/>
                </a:lnTo>
                <a:lnTo>
                  <a:pt x="274876" y="0"/>
                </a:lnTo>
                <a:lnTo>
                  <a:pt x="342653" y="2402"/>
                </a:lnTo>
                <a:lnTo>
                  <a:pt x="402228" y="10033"/>
                </a:lnTo>
                <a:lnTo>
                  <a:pt x="451764" y="23532"/>
                </a:lnTo>
                <a:lnTo>
                  <a:pt x="489423" y="43536"/>
                </a:lnTo>
                <a:lnTo>
                  <a:pt x="515454" y="79372"/>
                </a:lnTo>
                <a:lnTo>
                  <a:pt x="274876" y="79372"/>
                </a:lnTo>
                <a:lnTo>
                  <a:pt x="220006" y="80889"/>
                </a:lnTo>
                <a:lnTo>
                  <a:pt x="178081" y="85603"/>
                </a:lnTo>
                <a:lnTo>
                  <a:pt x="151307" y="93762"/>
                </a:lnTo>
                <a:lnTo>
                  <a:pt x="141892" y="105610"/>
                </a:lnTo>
                <a:lnTo>
                  <a:pt x="151307" y="117735"/>
                </a:lnTo>
                <a:lnTo>
                  <a:pt x="178081" y="125863"/>
                </a:lnTo>
                <a:lnTo>
                  <a:pt x="220006" y="130424"/>
                </a:lnTo>
                <a:lnTo>
                  <a:pt x="274876" y="131849"/>
                </a:lnTo>
                <a:lnTo>
                  <a:pt x="515454" y="131849"/>
                </a:lnTo>
                <a:lnTo>
                  <a:pt x="513367" y="140538"/>
                </a:lnTo>
                <a:lnTo>
                  <a:pt x="489423" y="167684"/>
                </a:lnTo>
                <a:lnTo>
                  <a:pt x="451764" y="187688"/>
                </a:lnTo>
                <a:lnTo>
                  <a:pt x="402228" y="201187"/>
                </a:lnTo>
                <a:lnTo>
                  <a:pt x="342653" y="208819"/>
                </a:lnTo>
                <a:lnTo>
                  <a:pt x="274876" y="211221"/>
                </a:lnTo>
                <a:close/>
              </a:path>
              <a:path w="549910" h="569594">
                <a:moveTo>
                  <a:pt x="515454" y="131849"/>
                </a:moveTo>
                <a:lnTo>
                  <a:pt x="274876" y="131849"/>
                </a:lnTo>
                <a:lnTo>
                  <a:pt x="329746" y="130424"/>
                </a:lnTo>
                <a:lnTo>
                  <a:pt x="371672" y="125863"/>
                </a:lnTo>
                <a:lnTo>
                  <a:pt x="398445" y="117735"/>
                </a:lnTo>
                <a:lnTo>
                  <a:pt x="407861" y="105610"/>
                </a:lnTo>
                <a:lnTo>
                  <a:pt x="398445" y="93762"/>
                </a:lnTo>
                <a:lnTo>
                  <a:pt x="371672" y="85603"/>
                </a:lnTo>
                <a:lnTo>
                  <a:pt x="329746" y="80889"/>
                </a:lnTo>
                <a:lnTo>
                  <a:pt x="274876" y="79372"/>
                </a:lnTo>
                <a:lnTo>
                  <a:pt x="515454" y="79372"/>
                </a:lnTo>
                <a:lnTo>
                  <a:pt x="521756" y="105610"/>
                </a:lnTo>
                <a:lnTo>
                  <a:pt x="515454" y="131849"/>
                </a:lnTo>
                <a:close/>
              </a:path>
              <a:path w="549910" h="569594">
                <a:moveTo>
                  <a:pt x="549753" y="310272"/>
                </a:moveTo>
                <a:lnTo>
                  <a:pt x="0" y="310272"/>
                </a:lnTo>
                <a:lnTo>
                  <a:pt x="0" y="229588"/>
                </a:lnTo>
                <a:lnTo>
                  <a:pt x="549753" y="229588"/>
                </a:lnTo>
                <a:lnTo>
                  <a:pt x="549753" y="310272"/>
                </a:lnTo>
                <a:close/>
              </a:path>
              <a:path w="549910" h="569594">
                <a:moveTo>
                  <a:pt x="523665" y="569379"/>
                </a:moveTo>
                <a:lnTo>
                  <a:pt x="32450" y="569379"/>
                </a:lnTo>
                <a:lnTo>
                  <a:pt x="32450" y="420475"/>
                </a:lnTo>
                <a:lnTo>
                  <a:pt x="412951" y="420475"/>
                </a:lnTo>
                <a:lnTo>
                  <a:pt x="412951" y="401452"/>
                </a:lnTo>
                <a:lnTo>
                  <a:pt x="31178" y="401452"/>
                </a:lnTo>
                <a:lnTo>
                  <a:pt x="31178" y="331919"/>
                </a:lnTo>
                <a:lnTo>
                  <a:pt x="517938" y="331919"/>
                </a:lnTo>
                <a:lnTo>
                  <a:pt x="517938" y="478200"/>
                </a:lnTo>
                <a:lnTo>
                  <a:pt x="137438" y="478200"/>
                </a:lnTo>
                <a:lnTo>
                  <a:pt x="137438" y="497223"/>
                </a:lnTo>
                <a:lnTo>
                  <a:pt x="523665" y="497223"/>
                </a:lnTo>
                <a:lnTo>
                  <a:pt x="523665" y="569379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4" name="object 144" descr=""/>
          <p:cNvSpPr/>
          <p:nvPr/>
        </p:nvSpPr>
        <p:spPr>
          <a:xfrm>
            <a:off x="3503702" y="2649634"/>
            <a:ext cx="525145" cy="560705"/>
          </a:xfrm>
          <a:custGeom>
            <a:avLst/>
            <a:gdLst/>
            <a:ahLst/>
            <a:cxnLst/>
            <a:rect l="l" t="t" r="r" b="b"/>
            <a:pathLst>
              <a:path w="525145" h="560705">
                <a:moveTo>
                  <a:pt x="524938" y="289937"/>
                </a:moveTo>
                <a:lnTo>
                  <a:pt x="417405" y="289937"/>
                </a:lnTo>
                <a:lnTo>
                  <a:pt x="417405" y="0"/>
                </a:lnTo>
                <a:lnTo>
                  <a:pt x="524938" y="0"/>
                </a:lnTo>
                <a:lnTo>
                  <a:pt x="524938" y="289937"/>
                </a:lnTo>
                <a:close/>
              </a:path>
              <a:path w="525145" h="560705">
                <a:moveTo>
                  <a:pt x="176888" y="289281"/>
                </a:moveTo>
                <a:lnTo>
                  <a:pt x="127110" y="284696"/>
                </a:lnTo>
                <a:lnTo>
                  <a:pt x="84084" y="271400"/>
                </a:lnTo>
                <a:lnTo>
                  <a:pt x="48835" y="250087"/>
                </a:lnTo>
                <a:lnTo>
                  <a:pt x="22387" y="221449"/>
                </a:lnTo>
                <a:lnTo>
                  <a:pt x="5767" y="186179"/>
                </a:lnTo>
                <a:lnTo>
                  <a:pt x="0" y="144968"/>
                </a:lnTo>
                <a:lnTo>
                  <a:pt x="5643" y="104872"/>
                </a:lnTo>
                <a:lnTo>
                  <a:pt x="22387" y="68779"/>
                </a:lnTo>
                <a:lnTo>
                  <a:pt x="48835" y="40096"/>
                </a:lnTo>
                <a:lnTo>
                  <a:pt x="84084" y="18682"/>
                </a:lnTo>
                <a:lnTo>
                  <a:pt x="127110" y="5287"/>
                </a:lnTo>
                <a:lnTo>
                  <a:pt x="176888" y="655"/>
                </a:lnTo>
                <a:lnTo>
                  <a:pt x="226666" y="5287"/>
                </a:lnTo>
                <a:lnTo>
                  <a:pt x="269692" y="18682"/>
                </a:lnTo>
                <a:lnTo>
                  <a:pt x="304941" y="40096"/>
                </a:lnTo>
                <a:lnTo>
                  <a:pt x="331388" y="68779"/>
                </a:lnTo>
                <a:lnTo>
                  <a:pt x="341343" y="89867"/>
                </a:lnTo>
                <a:lnTo>
                  <a:pt x="176888" y="89867"/>
                </a:lnTo>
                <a:lnTo>
                  <a:pt x="147966" y="93772"/>
                </a:lnTo>
                <a:lnTo>
                  <a:pt x="125905" y="104872"/>
                </a:lnTo>
                <a:lnTo>
                  <a:pt x="111837" y="122245"/>
                </a:lnTo>
                <a:lnTo>
                  <a:pt x="106896" y="144968"/>
                </a:lnTo>
                <a:lnTo>
                  <a:pt x="111837" y="167691"/>
                </a:lnTo>
                <a:lnTo>
                  <a:pt x="125905" y="185064"/>
                </a:lnTo>
                <a:lnTo>
                  <a:pt x="147966" y="196165"/>
                </a:lnTo>
                <a:lnTo>
                  <a:pt x="176888" y="200070"/>
                </a:lnTo>
                <a:lnTo>
                  <a:pt x="341463" y="200070"/>
                </a:lnTo>
                <a:lnTo>
                  <a:pt x="331388" y="221449"/>
                </a:lnTo>
                <a:lnTo>
                  <a:pt x="304941" y="250087"/>
                </a:lnTo>
                <a:lnTo>
                  <a:pt x="269692" y="271400"/>
                </a:lnTo>
                <a:lnTo>
                  <a:pt x="226666" y="284696"/>
                </a:lnTo>
                <a:lnTo>
                  <a:pt x="176888" y="289281"/>
                </a:lnTo>
                <a:close/>
              </a:path>
              <a:path w="525145" h="560705">
                <a:moveTo>
                  <a:pt x="341463" y="200070"/>
                </a:moveTo>
                <a:lnTo>
                  <a:pt x="176888" y="200070"/>
                </a:lnTo>
                <a:lnTo>
                  <a:pt x="205809" y="196165"/>
                </a:lnTo>
                <a:lnTo>
                  <a:pt x="227870" y="185064"/>
                </a:lnTo>
                <a:lnTo>
                  <a:pt x="241938" y="167691"/>
                </a:lnTo>
                <a:lnTo>
                  <a:pt x="246880" y="144968"/>
                </a:lnTo>
                <a:lnTo>
                  <a:pt x="241938" y="122245"/>
                </a:lnTo>
                <a:lnTo>
                  <a:pt x="227870" y="104872"/>
                </a:lnTo>
                <a:lnTo>
                  <a:pt x="205809" y="93772"/>
                </a:lnTo>
                <a:lnTo>
                  <a:pt x="176888" y="89867"/>
                </a:lnTo>
                <a:lnTo>
                  <a:pt x="341343" y="89867"/>
                </a:lnTo>
                <a:lnTo>
                  <a:pt x="348008" y="103986"/>
                </a:lnTo>
                <a:lnTo>
                  <a:pt x="353776" y="144968"/>
                </a:lnTo>
                <a:lnTo>
                  <a:pt x="348008" y="186179"/>
                </a:lnTo>
                <a:lnTo>
                  <a:pt x="341463" y="200070"/>
                </a:lnTo>
                <a:close/>
              </a:path>
              <a:path w="525145" h="560705">
                <a:moveTo>
                  <a:pt x="524938" y="560196"/>
                </a:moveTo>
                <a:lnTo>
                  <a:pt x="45176" y="560196"/>
                </a:lnTo>
                <a:lnTo>
                  <a:pt x="45176" y="309616"/>
                </a:lnTo>
                <a:lnTo>
                  <a:pt x="150800" y="309616"/>
                </a:lnTo>
                <a:lnTo>
                  <a:pt x="150800" y="346350"/>
                </a:lnTo>
                <a:lnTo>
                  <a:pt x="524938" y="346350"/>
                </a:lnTo>
                <a:lnTo>
                  <a:pt x="524938" y="432282"/>
                </a:lnTo>
                <a:lnTo>
                  <a:pt x="150800" y="432282"/>
                </a:lnTo>
                <a:lnTo>
                  <a:pt x="150800" y="472296"/>
                </a:lnTo>
                <a:lnTo>
                  <a:pt x="524938" y="472296"/>
                </a:lnTo>
                <a:lnTo>
                  <a:pt x="524938" y="560196"/>
                </a:lnTo>
                <a:close/>
              </a:path>
              <a:path w="525145" h="560705">
                <a:moveTo>
                  <a:pt x="524938" y="346350"/>
                </a:moveTo>
                <a:lnTo>
                  <a:pt x="419314" y="346350"/>
                </a:lnTo>
                <a:lnTo>
                  <a:pt x="419314" y="309616"/>
                </a:lnTo>
                <a:lnTo>
                  <a:pt x="524938" y="309616"/>
                </a:lnTo>
                <a:lnTo>
                  <a:pt x="524938" y="346350"/>
                </a:lnTo>
                <a:close/>
              </a:path>
              <a:path w="525145" h="560705">
                <a:moveTo>
                  <a:pt x="524938" y="472296"/>
                </a:moveTo>
                <a:lnTo>
                  <a:pt x="419314" y="472296"/>
                </a:lnTo>
                <a:lnTo>
                  <a:pt x="419314" y="432282"/>
                </a:lnTo>
                <a:lnTo>
                  <a:pt x="524938" y="432282"/>
                </a:lnTo>
                <a:lnTo>
                  <a:pt x="524938" y="472296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5" name="object 145" descr=""/>
          <p:cNvSpPr/>
          <p:nvPr/>
        </p:nvSpPr>
        <p:spPr>
          <a:xfrm>
            <a:off x="4129173" y="2649634"/>
            <a:ext cx="514350" cy="567055"/>
          </a:xfrm>
          <a:custGeom>
            <a:avLst/>
            <a:gdLst/>
            <a:ahLst/>
            <a:cxnLst/>
            <a:rect l="l" t="t" r="r" b="b"/>
            <a:pathLst>
              <a:path w="514350" h="567055">
                <a:moveTo>
                  <a:pt x="514121" y="249923"/>
                </a:moveTo>
                <a:lnTo>
                  <a:pt x="226518" y="249923"/>
                </a:lnTo>
                <a:lnTo>
                  <a:pt x="257607" y="249195"/>
                </a:lnTo>
                <a:lnTo>
                  <a:pt x="287204" y="247053"/>
                </a:lnTo>
                <a:lnTo>
                  <a:pt x="314296" y="243558"/>
                </a:lnTo>
                <a:lnTo>
                  <a:pt x="337869" y="238772"/>
                </a:lnTo>
                <a:lnTo>
                  <a:pt x="337869" y="177767"/>
                </a:lnTo>
                <a:lnTo>
                  <a:pt x="408497" y="177767"/>
                </a:lnTo>
                <a:lnTo>
                  <a:pt x="408497" y="141689"/>
                </a:lnTo>
                <a:lnTo>
                  <a:pt x="337869" y="141689"/>
                </a:lnTo>
                <a:lnTo>
                  <a:pt x="337869" y="49197"/>
                </a:lnTo>
                <a:lnTo>
                  <a:pt x="408497" y="49197"/>
                </a:lnTo>
                <a:lnTo>
                  <a:pt x="408497" y="0"/>
                </a:lnTo>
                <a:lnTo>
                  <a:pt x="514121" y="0"/>
                </a:lnTo>
                <a:lnTo>
                  <a:pt x="514121" y="249923"/>
                </a:lnTo>
                <a:close/>
              </a:path>
              <a:path w="514350" h="567055">
                <a:moveTo>
                  <a:pt x="220792" y="335199"/>
                </a:moveTo>
                <a:lnTo>
                  <a:pt x="1272" y="335199"/>
                </a:lnTo>
                <a:lnTo>
                  <a:pt x="1272" y="130537"/>
                </a:lnTo>
                <a:lnTo>
                  <a:pt x="202339" y="130537"/>
                </a:lnTo>
                <a:lnTo>
                  <a:pt x="202339" y="91835"/>
                </a:lnTo>
                <a:lnTo>
                  <a:pt x="0" y="91835"/>
                </a:lnTo>
                <a:lnTo>
                  <a:pt x="0" y="6559"/>
                </a:lnTo>
                <a:lnTo>
                  <a:pt x="307963" y="6559"/>
                </a:lnTo>
                <a:lnTo>
                  <a:pt x="307963" y="210565"/>
                </a:lnTo>
                <a:lnTo>
                  <a:pt x="107532" y="210565"/>
                </a:lnTo>
                <a:lnTo>
                  <a:pt x="107532" y="249923"/>
                </a:lnTo>
                <a:lnTo>
                  <a:pt x="514121" y="249923"/>
                </a:lnTo>
                <a:lnTo>
                  <a:pt x="514121" y="270258"/>
                </a:lnTo>
                <a:lnTo>
                  <a:pt x="351867" y="270258"/>
                </a:lnTo>
                <a:lnTo>
                  <a:pt x="351867" y="318800"/>
                </a:lnTo>
                <a:lnTo>
                  <a:pt x="326734" y="325513"/>
                </a:lnTo>
                <a:lnTo>
                  <a:pt x="294919" y="330689"/>
                </a:lnTo>
                <a:lnTo>
                  <a:pt x="258810" y="334020"/>
                </a:lnTo>
                <a:lnTo>
                  <a:pt x="220792" y="335199"/>
                </a:lnTo>
                <a:close/>
              </a:path>
              <a:path w="514350" h="567055">
                <a:moveTo>
                  <a:pt x="514121" y="348974"/>
                </a:moveTo>
                <a:lnTo>
                  <a:pt x="408497" y="348974"/>
                </a:lnTo>
                <a:lnTo>
                  <a:pt x="408497" y="270258"/>
                </a:lnTo>
                <a:lnTo>
                  <a:pt x="514121" y="270258"/>
                </a:lnTo>
                <a:lnTo>
                  <a:pt x="514121" y="348974"/>
                </a:lnTo>
                <a:close/>
              </a:path>
              <a:path w="514350" h="567055">
                <a:moveTo>
                  <a:pt x="514121" y="566756"/>
                </a:moveTo>
                <a:lnTo>
                  <a:pt x="404679" y="566756"/>
                </a:lnTo>
                <a:lnTo>
                  <a:pt x="404679" y="461145"/>
                </a:lnTo>
                <a:lnTo>
                  <a:pt x="25451" y="461145"/>
                </a:lnTo>
                <a:lnTo>
                  <a:pt x="25451" y="368653"/>
                </a:lnTo>
                <a:lnTo>
                  <a:pt x="514121" y="368653"/>
                </a:lnTo>
                <a:lnTo>
                  <a:pt x="514121" y="566756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6" name="object 146" descr=""/>
          <p:cNvSpPr/>
          <p:nvPr/>
        </p:nvSpPr>
        <p:spPr>
          <a:xfrm>
            <a:off x="4714559" y="2647666"/>
            <a:ext cx="553720" cy="562610"/>
          </a:xfrm>
          <a:custGeom>
            <a:avLst/>
            <a:gdLst/>
            <a:ahLst/>
            <a:cxnLst/>
            <a:rect l="l" t="t" r="r" b="b"/>
            <a:pathLst>
              <a:path w="553720" h="562610">
                <a:moveTo>
                  <a:pt x="199158" y="70844"/>
                </a:moveTo>
                <a:lnTo>
                  <a:pt x="92261" y="70844"/>
                </a:lnTo>
                <a:lnTo>
                  <a:pt x="92261" y="0"/>
                </a:lnTo>
                <a:lnTo>
                  <a:pt x="199158" y="0"/>
                </a:lnTo>
                <a:lnTo>
                  <a:pt x="199158" y="70844"/>
                </a:lnTo>
                <a:close/>
              </a:path>
              <a:path w="553720" h="562610">
                <a:moveTo>
                  <a:pt x="290147" y="169895"/>
                </a:moveTo>
                <a:lnTo>
                  <a:pt x="0" y="169895"/>
                </a:lnTo>
                <a:lnTo>
                  <a:pt x="0" y="70844"/>
                </a:lnTo>
                <a:lnTo>
                  <a:pt x="290147" y="70844"/>
                </a:lnTo>
                <a:lnTo>
                  <a:pt x="290147" y="169895"/>
                </a:lnTo>
                <a:close/>
              </a:path>
              <a:path w="553720" h="562610">
                <a:moveTo>
                  <a:pt x="553571" y="207941"/>
                </a:moveTo>
                <a:lnTo>
                  <a:pt x="454946" y="207941"/>
                </a:lnTo>
                <a:lnTo>
                  <a:pt x="454946" y="1967"/>
                </a:lnTo>
                <a:lnTo>
                  <a:pt x="553571" y="1967"/>
                </a:lnTo>
                <a:lnTo>
                  <a:pt x="553571" y="207941"/>
                </a:lnTo>
                <a:close/>
              </a:path>
              <a:path w="553720" h="562610">
                <a:moveTo>
                  <a:pt x="411042" y="552324"/>
                </a:moveTo>
                <a:lnTo>
                  <a:pt x="313690" y="552324"/>
                </a:lnTo>
                <a:lnTo>
                  <a:pt x="313690" y="4591"/>
                </a:lnTo>
                <a:lnTo>
                  <a:pt x="411042" y="4591"/>
                </a:lnTo>
                <a:lnTo>
                  <a:pt x="411042" y="207941"/>
                </a:lnTo>
                <a:lnTo>
                  <a:pt x="553571" y="207941"/>
                </a:lnTo>
                <a:lnTo>
                  <a:pt x="553571" y="312896"/>
                </a:lnTo>
                <a:lnTo>
                  <a:pt x="411042" y="312896"/>
                </a:lnTo>
                <a:lnTo>
                  <a:pt x="411042" y="552324"/>
                </a:lnTo>
                <a:close/>
              </a:path>
              <a:path w="553720" h="562610">
                <a:moveTo>
                  <a:pt x="553571" y="562164"/>
                </a:moveTo>
                <a:lnTo>
                  <a:pt x="454946" y="562164"/>
                </a:lnTo>
                <a:lnTo>
                  <a:pt x="454946" y="312896"/>
                </a:lnTo>
                <a:lnTo>
                  <a:pt x="553571" y="312896"/>
                </a:lnTo>
                <a:lnTo>
                  <a:pt x="553571" y="562164"/>
                </a:lnTo>
                <a:close/>
              </a:path>
              <a:path w="553720" h="562610">
                <a:moveTo>
                  <a:pt x="147618" y="542485"/>
                </a:moveTo>
                <a:lnTo>
                  <a:pt x="104778" y="535542"/>
                </a:lnTo>
                <a:lnTo>
                  <a:pt x="68322" y="514651"/>
                </a:lnTo>
                <a:lnTo>
                  <a:pt x="40050" y="479717"/>
                </a:lnTo>
                <a:lnTo>
                  <a:pt x="21766" y="430645"/>
                </a:lnTo>
                <a:lnTo>
                  <a:pt x="15270" y="367341"/>
                </a:lnTo>
                <a:lnTo>
                  <a:pt x="21766" y="304038"/>
                </a:lnTo>
                <a:lnTo>
                  <a:pt x="40050" y="254966"/>
                </a:lnTo>
                <a:lnTo>
                  <a:pt x="68322" y="220032"/>
                </a:lnTo>
                <a:lnTo>
                  <a:pt x="104778" y="199141"/>
                </a:lnTo>
                <a:lnTo>
                  <a:pt x="147618" y="192198"/>
                </a:lnTo>
                <a:lnTo>
                  <a:pt x="190591" y="199141"/>
                </a:lnTo>
                <a:lnTo>
                  <a:pt x="227363" y="220032"/>
                </a:lnTo>
                <a:lnTo>
                  <a:pt x="256012" y="254966"/>
                </a:lnTo>
                <a:lnTo>
                  <a:pt x="268272" y="287313"/>
                </a:lnTo>
                <a:lnTo>
                  <a:pt x="147618" y="287313"/>
                </a:lnTo>
                <a:lnTo>
                  <a:pt x="133093" y="292530"/>
                </a:lnTo>
                <a:lnTo>
                  <a:pt x="121610" y="307894"/>
                </a:lnTo>
                <a:lnTo>
                  <a:pt x="114064" y="332975"/>
                </a:lnTo>
                <a:lnTo>
                  <a:pt x="111350" y="367341"/>
                </a:lnTo>
                <a:lnTo>
                  <a:pt x="114064" y="401708"/>
                </a:lnTo>
                <a:lnTo>
                  <a:pt x="121610" y="426788"/>
                </a:lnTo>
                <a:lnTo>
                  <a:pt x="133093" y="442152"/>
                </a:lnTo>
                <a:lnTo>
                  <a:pt x="147618" y="447369"/>
                </a:lnTo>
                <a:lnTo>
                  <a:pt x="268272" y="447369"/>
                </a:lnTo>
                <a:lnTo>
                  <a:pt x="256012" y="479717"/>
                </a:lnTo>
                <a:lnTo>
                  <a:pt x="227363" y="514651"/>
                </a:lnTo>
                <a:lnTo>
                  <a:pt x="190591" y="535542"/>
                </a:lnTo>
                <a:lnTo>
                  <a:pt x="147618" y="542485"/>
                </a:lnTo>
                <a:close/>
              </a:path>
              <a:path w="553720" h="562610">
                <a:moveTo>
                  <a:pt x="268272" y="447369"/>
                </a:moveTo>
                <a:lnTo>
                  <a:pt x="147618" y="447369"/>
                </a:lnTo>
                <a:lnTo>
                  <a:pt x="162343" y="442152"/>
                </a:lnTo>
                <a:lnTo>
                  <a:pt x="174263" y="426788"/>
                </a:lnTo>
                <a:lnTo>
                  <a:pt x="182246" y="401708"/>
                </a:lnTo>
                <a:lnTo>
                  <a:pt x="185160" y="367341"/>
                </a:lnTo>
                <a:lnTo>
                  <a:pt x="182246" y="332975"/>
                </a:lnTo>
                <a:lnTo>
                  <a:pt x="174263" y="307894"/>
                </a:lnTo>
                <a:lnTo>
                  <a:pt x="162343" y="292530"/>
                </a:lnTo>
                <a:lnTo>
                  <a:pt x="147618" y="287313"/>
                </a:lnTo>
                <a:lnTo>
                  <a:pt x="268272" y="287313"/>
                </a:lnTo>
                <a:lnTo>
                  <a:pt x="274612" y="304038"/>
                </a:lnTo>
                <a:lnTo>
                  <a:pt x="281239" y="367341"/>
                </a:lnTo>
                <a:lnTo>
                  <a:pt x="274612" y="430645"/>
                </a:lnTo>
                <a:lnTo>
                  <a:pt x="268272" y="447369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7" name="object 147" descr=""/>
          <p:cNvSpPr/>
          <p:nvPr/>
        </p:nvSpPr>
        <p:spPr>
          <a:xfrm>
            <a:off x="5339395" y="2656193"/>
            <a:ext cx="549910" cy="567055"/>
          </a:xfrm>
          <a:custGeom>
            <a:avLst/>
            <a:gdLst/>
            <a:ahLst/>
            <a:cxnLst/>
            <a:rect l="l" t="t" r="r" b="b"/>
            <a:pathLst>
              <a:path w="549910" h="567055">
                <a:moveTo>
                  <a:pt x="519847" y="100363"/>
                </a:moveTo>
                <a:lnTo>
                  <a:pt x="29905" y="100363"/>
                </a:lnTo>
                <a:lnTo>
                  <a:pt x="29905" y="0"/>
                </a:lnTo>
                <a:lnTo>
                  <a:pt x="519847" y="0"/>
                </a:lnTo>
                <a:lnTo>
                  <a:pt x="519847" y="100363"/>
                </a:lnTo>
                <a:close/>
              </a:path>
              <a:path w="549910" h="567055">
                <a:moveTo>
                  <a:pt x="20361" y="297809"/>
                </a:moveTo>
                <a:lnTo>
                  <a:pt x="20361" y="196790"/>
                </a:lnTo>
                <a:lnTo>
                  <a:pt x="69767" y="191925"/>
                </a:lnTo>
                <a:lnTo>
                  <a:pt x="116456" y="179283"/>
                </a:lnTo>
                <a:lnTo>
                  <a:pt x="158166" y="159431"/>
                </a:lnTo>
                <a:lnTo>
                  <a:pt x="192637" y="132935"/>
                </a:lnTo>
                <a:lnTo>
                  <a:pt x="217610" y="100363"/>
                </a:lnTo>
                <a:lnTo>
                  <a:pt x="336596" y="100363"/>
                </a:lnTo>
                <a:lnTo>
                  <a:pt x="334687" y="108234"/>
                </a:lnTo>
                <a:lnTo>
                  <a:pt x="331506" y="116106"/>
                </a:lnTo>
                <a:lnTo>
                  <a:pt x="328324" y="123321"/>
                </a:lnTo>
                <a:lnTo>
                  <a:pt x="540434" y="205973"/>
                </a:lnTo>
                <a:lnTo>
                  <a:pt x="269150" y="205973"/>
                </a:lnTo>
                <a:lnTo>
                  <a:pt x="229104" y="237376"/>
                </a:lnTo>
                <a:lnTo>
                  <a:pt x="183042" y="262764"/>
                </a:lnTo>
                <a:lnTo>
                  <a:pt x="132124" y="281635"/>
                </a:lnTo>
                <a:lnTo>
                  <a:pt x="77510" y="293485"/>
                </a:lnTo>
                <a:lnTo>
                  <a:pt x="20361" y="297809"/>
                </a:lnTo>
                <a:close/>
              </a:path>
              <a:path w="549910" h="567055">
                <a:moveTo>
                  <a:pt x="501395" y="298465"/>
                </a:moveTo>
                <a:lnTo>
                  <a:pt x="269150" y="205973"/>
                </a:lnTo>
                <a:lnTo>
                  <a:pt x="540434" y="205973"/>
                </a:lnTo>
                <a:lnTo>
                  <a:pt x="542117" y="206629"/>
                </a:lnTo>
                <a:lnTo>
                  <a:pt x="501395" y="298465"/>
                </a:lnTo>
                <a:close/>
              </a:path>
              <a:path w="549910" h="567055">
                <a:moveTo>
                  <a:pt x="549753" y="440810"/>
                </a:moveTo>
                <a:lnTo>
                  <a:pt x="0" y="440810"/>
                </a:lnTo>
                <a:lnTo>
                  <a:pt x="0" y="338479"/>
                </a:lnTo>
                <a:lnTo>
                  <a:pt x="549753" y="338479"/>
                </a:lnTo>
                <a:lnTo>
                  <a:pt x="549753" y="440810"/>
                </a:lnTo>
                <a:close/>
              </a:path>
              <a:path w="549910" h="567055">
                <a:moveTo>
                  <a:pt x="329597" y="566756"/>
                </a:moveTo>
                <a:lnTo>
                  <a:pt x="220155" y="566756"/>
                </a:lnTo>
                <a:lnTo>
                  <a:pt x="220155" y="440810"/>
                </a:lnTo>
                <a:lnTo>
                  <a:pt x="329597" y="440810"/>
                </a:lnTo>
                <a:lnTo>
                  <a:pt x="329597" y="566756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8" name="object 148" descr=""/>
          <p:cNvSpPr/>
          <p:nvPr/>
        </p:nvSpPr>
        <p:spPr>
          <a:xfrm>
            <a:off x="5951504" y="2649634"/>
            <a:ext cx="541020" cy="560705"/>
          </a:xfrm>
          <a:custGeom>
            <a:avLst/>
            <a:gdLst/>
            <a:ahLst/>
            <a:cxnLst/>
            <a:rect l="l" t="t" r="r" b="b"/>
            <a:pathLst>
              <a:path w="541020" h="560705">
                <a:moveTo>
                  <a:pt x="540845" y="560196"/>
                </a:moveTo>
                <a:lnTo>
                  <a:pt x="439675" y="560196"/>
                </a:lnTo>
                <a:lnTo>
                  <a:pt x="439675" y="0"/>
                </a:lnTo>
                <a:lnTo>
                  <a:pt x="540845" y="0"/>
                </a:lnTo>
                <a:lnTo>
                  <a:pt x="540845" y="560196"/>
                </a:lnTo>
                <a:close/>
              </a:path>
              <a:path w="541020" h="560705">
                <a:moveTo>
                  <a:pt x="397680" y="459833"/>
                </a:moveTo>
                <a:lnTo>
                  <a:pt x="297783" y="459833"/>
                </a:lnTo>
                <a:lnTo>
                  <a:pt x="297783" y="276818"/>
                </a:lnTo>
                <a:lnTo>
                  <a:pt x="237971" y="276818"/>
                </a:lnTo>
                <a:lnTo>
                  <a:pt x="237971" y="171863"/>
                </a:lnTo>
                <a:lnTo>
                  <a:pt x="297783" y="171863"/>
                </a:lnTo>
                <a:lnTo>
                  <a:pt x="297783" y="2623"/>
                </a:lnTo>
                <a:lnTo>
                  <a:pt x="397680" y="2623"/>
                </a:lnTo>
                <a:lnTo>
                  <a:pt x="397680" y="459833"/>
                </a:lnTo>
                <a:close/>
              </a:path>
              <a:path w="541020" h="560705">
                <a:moveTo>
                  <a:pt x="0" y="533957"/>
                </a:moveTo>
                <a:lnTo>
                  <a:pt x="0" y="421131"/>
                </a:lnTo>
                <a:lnTo>
                  <a:pt x="19215" y="412535"/>
                </a:lnTo>
                <a:lnTo>
                  <a:pt x="36503" y="393616"/>
                </a:lnTo>
                <a:lnTo>
                  <a:pt x="64941" y="326668"/>
                </a:lnTo>
                <a:lnTo>
                  <a:pt x="75913" y="279567"/>
                </a:lnTo>
                <a:lnTo>
                  <a:pt x="84602" y="224000"/>
                </a:lnTo>
                <a:lnTo>
                  <a:pt x="90919" y="160433"/>
                </a:lnTo>
                <a:lnTo>
                  <a:pt x="94774" y="89328"/>
                </a:lnTo>
                <a:lnTo>
                  <a:pt x="96013" y="15087"/>
                </a:lnTo>
                <a:lnTo>
                  <a:pt x="96079" y="11151"/>
                </a:lnTo>
                <a:lnTo>
                  <a:pt x="197885" y="15087"/>
                </a:lnTo>
                <a:lnTo>
                  <a:pt x="197060" y="76215"/>
                </a:lnTo>
                <a:lnTo>
                  <a:pt x="194624" y="133653"/>
                </a:lnTo>
                <a:lnTo>
                  <a:pt x="190638" y="187401"/>
                </a:lnTo>
                <a:lnTo>
                  <a:pt x="185160" y="237460"/>
                </a:lnTo>
                <a:lnTo>
                  <a:pt x="260906" y="387020"/>
                </a:lnTo>
                <a:lnTo>
                  <a:pt x="152072" y="387020"/>
                </a:lnTo>
                <a:lnTo>
                  <a:pt x="130087" y="438008"/>
                </a:lnTo>
                <a:lnTo>
                  <a:pt x="103857" y="478321"/>
                </a:lnTo>
                <a:lnTo>
                  <a:pt x="73412" y="507834"/>
                </a:lnTo>
                <a:lnTo>
                  <a:pt x="38783" y="526421"/>
                </a:lnTo>
                <a:lnTo>
                  <a:pt x="0" y="533957"/>
                </a:lnTo>
                <a:close/>
              </a:path>
              <a:path w="541020" h="560705">
                <a:moveTo>
                  <a:pt x="219519" y="528709"/>
                </a:moveTo>
                <a:lnTo>
                  <a:pt x="152072" y="387020"/>
                </a:lnTo>
                <a:lnTo>
                  <a:pt x="260906" y="387020"/>
                </a:lnTo>
                <a:lnTo>
                  <a:pt x="297783" y="459833"/>
                </a:lnTo>
                <a:lnTo>
                  <a:pt x="397680" y="459833"/>
                </a:lnTo>
                <a:lnTo>
                  <a:pt x="397680" y="489351"/>
                </a:lnTo>
                <a:lnTo>
                  <a:pt x="297783" y="489351"/>
                </a:lnTo>
                <a:lnTo>
                  <a:pt x="219519" y="528709"/>
                </a:lnTo>
                <a:close/>
              </a:path>
              <a:path w="541020" h="560705">
                <a:moveTo>
                  <a:pt x="397680" y="550356"/>
                </a:moveTo>
                <a:lnTo>
                  <a:pt x="297783" y="550356"/>
                </a:lnTo>
                <a:lnTo>
                  <a:pt x="297783" y="489351"/>
                </a:lnTo>
                <a:lnTo>
                  <a:pt x="397680" y="489351"/>
                </a:lnTo>
                <a:lnTo>
                  <a:pt x="397680" y="550356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9" name="object 149" descr=""/>
          <p:cNvSpPr/>
          <p:nvPr/>
        </p:nvSpPr>
        <p:spPr>
          <a:xfrm>
            <a:off x="6563614" y="2650289"/>
            <a:ext cx="549910" cy="540385"/>
          </a:xfrm>
          <a:custGeom>
            <a:avLst/>
            <a:gdLst/>
            <a:ahLst/>
            <a:cxnLst/>
            <a:rect l="l" t="t" r="r" b="b"/>
            <a:pathLst>
              <a:path w="549909" h="540385">
                <a:moveTo>
                  <a:pt x="213792" y="438186"/>
                </a:moveTo>
                <a:lnTo>
                  <a:pt x="106260" y="438186"/>
                </a:lnTo>
                <a:lnTo>
                  <a:pt x="106260" y="316832"/>
                </a:lnTo>
                <a:lnTo>
                  <a:pt x="70120" y="290132"/>
                </a:lnTo>
                <a:lnTo>
                  <a:pt x="43347" y="257713"/>
                </a:lnTo>
                <a:lnTo>
                  <a:pt x="26714" y="220251"/>
                </a:lnTo>
                <a:lnTo>
                  <a:pt x="20997" y="178423"/>
                </a:lnTo>
                <a:lnTo>
                  <a:pt x="25642" y="140434"/>
                </a:lnTo>
                <a:lnTo>
                  <a:pt x="61061" y="75558"/>
                </a:lnTo>
                <a:lnTo>
                  <a:pt x="90671" y="49607"/>
                </a:lnTo>
                <a:lnTo>
                  <a:pt x="127439" y="28607"/>
                </a:lnTo>
                <a:lnTo>
                  <a:pt x="170783" y="13027"/>
                </a:lnTo>
                <a:lnTo>
                  <a:pt x="220123" y="3334"/>
                </a:lnTo>
                <a:lnTo>
                  <a:pt x="274876" y="0"/>
                </a:lnTo>
                <a:lnTo>
                  <a:pt x="329629" y="3334"/>
                </a:lnTo>
                <a:lnTo>
                  <a:pt x="378969" y="13027"/>
                </a:lnTo>
                <a:lnTo>
                  <a:pt x="422314" y="28607"/>
                </a:lnTo>
                <a:lnTo>
                  <a:pt x="459082" y="49607"/>
                </a:lnTo>
                <a:lnTo>
                  <a:pt x="488692" y="75558"/>
                </a:lnTo>
                <a:lnTo>
                  <a:pt x="506046" y="99707"/>
                </a:lnTo>
                <a:lnTo>
                  <a:pt x="274876" y="99707"/>
                </a:lnTo>
                <a:lnTo>
                  <a:pt x="218376" y="105272"/>
                </a:lnTo>
                <a:lnTo>
                  <a:pt x="174104" y="121108"/>
                </a:lnTo>
                <a:lnTo>
                  <a:pt x="145222" y="145922"/>
                </a:lnTo>
                <a:lnTo>
                  <a:pt x="134893" y="178423"/>
                </a:lnTo>
                <a:lnTo>
                  <a:pt x="145222" y="210647"/>
                </a:lnTo>
                <a:lnTo>
                  <a:pt x="174104" y="235492"/>
                </a:lnTo>
                <a:lnTo>
                  <a:pt x="218376" y="251481"/>
                </a:lnTo>
                <a:lnTo>
                  <a:pt x="274876" y="257139"/>
                </a:lnTo>
                <a:lnTo>
                  <a:pt x="506661" y="257139"/>
                </a:lnTo>
                <a:lnTo>
                  <a:pt x="506406" y="257713"/>
                </a:lnTo>
                <a:lnTo>
                  <a:pt x="479632" y="290132"/>
                </a:lnTo>
                <a:lnTo>
                  <a:pt x="443493" y="316832"/>
                </a:lnTo>
                <a:lnTo>
                  <a:pt x="443493" y="352254"/>
                </a:lnTo>
                <a:lnTo>
                  <a:pt x="213792" y="352254"/>
                </a:lnTo>
                <a:lnTo>
                  <a:pt x="213792" y="438186"/>
                </a:lnTo>
                <a:close/>
              </a:path>
              <a:path w="549909" h="540385">
                <a:moveTo>
                  <a:pt x="506661" y="257139"/>
                </a:moveTo>
                <a:lnTo>
                  <a:pt x="274876" y="257139"/>
                </a:lnTo>
                <a:lnTo>
                  <a:pt x="331377" y="251481"/>
                </a:lnTo>
                <a:lnTo>
                  <a:pt x="375648" y="235492"/>
                </a:lnTo>
                <a:lnTo>
                  <a:pt x="404530" y="210647"/>
                </a:lnTo>
                <a:lnTo>
                  <a:pt x="414860" y="178423"/>
                </a:lnTo>
                <a:lnTo>
                  <a:pt x="404530" y="145922"/>
                </a:lnTo>
                <a:lnTo>
                  <a:pt x="375648" y="121108"/>
                </a:lnTo>
                <a:lnTo>
                  <a:pt x="331377" y="105272"/>
                </a:lnTo>
                <a:lnTo>
                  <a:pt x="274876" y="99707"/>
                </a:lnTo>
                <a:lnTo>
                  <a:pt x="506046" y="99707"/>
                </a:lnTo>
                <a:lnTo>
                  <a:pt x="510562" y="105990"/>
                </a:lnTo>
                <a:lnTo>
                  <a:pt x="524110" y="140434"/>
                </a:lnTo>
                <a:lnTo>
                  <a:pt x="528755" y="178423"/>
                </a:lnTo>
                <a:lnTo>
                  <a:pt x="523039" y="220251"/>
                </a:lnTo>
                <a:lnTo>
                  <a:pt x="506661" y="257139"/>
                </a:lnTo>
                <a:close/>
              </a:path>
              <a:path w="549909" h="540385">
                <a:moveTo>
                  <a:pt x="274876" y="356190"/>
                </a:moveTo>
                <a:lnTo>
                  <a:pt x="258889" y="355944"/>
                </a:lnTo>
                <a:lnTo>
                  <a:pt x="243380" y="355206"/>
                </a:lnTo>
                <a:lnTo>
                  <a:pt x="228348" y="353976"/>
                </a:lnTo>
                <a:lnTo>
                  <a:pt x="213792" y="352254"/>
                </a:lnTo>
                <a:lnTo>
                  <a:pt x="335960" y="352254"/>
                </a:lnTo>
                <a:lnTo>
                  <a:pt x="321405" y="353976"/>
                </a:lnTo>
                <a:lnTo>
                  <a:pt x="306372" y="355206"/>
                </a:lnTo>
                <a:lnTo>
                  <a:pt x="290863" y="355944"/>
                </a:lnTo>
                <a:lnTo>
                  <a:pt x="274876" y="356190"/>
                </a:lnTo>
                <a:close/>
              </a:path>
              <a:path w="549909" h="540385">
                <a:moveTo>
                  <a:pt x="443493" y="438186"/>
                </a:moveTo>
                <a:lnTo>
                  <a:pt x="335960" y="438186"/>
                </a:lnTo>
                <a:lnTo>
                  <a:pt x="335960" y="352254"/>
                </a:lnTo>
                <a:lnTo>
                  <a:pt x="443493" y="352254"/>
                </a:lnTo>
                <a:lnTo>
                  <a:pt x="443493" y="438186"/>
                </a:lnTo>
                <a:close/>
              </a:path>
              <a:path w="549909" h="540385">
                <a:moveTo>
                  <a:pt x="549753" y="539861"/>
                </a:moveTo>
                <a:lnTo>
                  <a:pt x="0" y="539861"/>
                </a:lnTo>
                <a:lnTo>
                  <a:pt x="0" y="438186"/>
                </a:lnTo>
                <a:lnTo>
                  <a:pt x="549753" y="438186"/>
                </a:lnTo>
                <a:lnTo>
                  <a:pt x="549753" y="539861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50" name="object 150" descr=""/>
          <p:cNvGrpSpPr/>
          <p:nvPr/>
        </p:nvGrpSpPr>
        <p:grpSpPr>
          <a:xfrm>
            <a:off x="8030521" y="2649736"/>
            <a:ext cx="439420" cy="220979"/>
            <a:chOff x="8030521" y="2649736"/>
            <a:chExt cx="439420" cy="220979"/>
          </a:xfrm>
        </p:grpSpPr>
        <p:pic>
          <p:nvPicPr>
            <p:cNvPr id="151" name="object 151" descr="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8030521" y="2649736"/>
              <a:ext cx="202519" cy="217926"/>
            </a:xfrm>
            <a:prstGeom prst="rect">
              <a:avLst/>
            </a:prstGeom>
          </p:spPr>
        </p:pic>
        <p:pic>
          <p:nvPicPr>
            <p:cNvPr id="152" name="object 152" descr="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8268764" y="2653546"/>
              <a:ext cx="200548" cy="216910"/>
            </a:xfrm>
            <a:prstGeom prst="rect">
              <a:avLst/>
            </a:prstGeom>
          </p:spPr>
        </p:pic>
      </p:grpSp>
      <p:grpSp>
        <p:nvGrpSpPr>
          <p:cNvPr id="153" name="object 153" descr=""/>
          <p:cNvGrpSpPr/>
          <p:nvPr/>
        </p:nvGrpSpPr>
        <p:grpSpPr>
          <a:xfrm>
            <a:off x="8571602" y="2653546"/>
            <a:ext cx="434975" cy="217170"/>
            <a:chOff x="8571602" y="2653546"/>
            <a:chExt cx="434975" cy="217170"/>
          </a:xfrm>
        </p:grpSpPr>
        <p:pic>
          <p:nvPicPr>
            <p:cNvPr id="154" name="object 154" descr="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8571602" y="2653546"/>
              <a:ext cx="203504" cy="216910"/>
            </a:xfrm>
            <a:prstGeom prst="rect">
              <a:avLst/>
            </a:prstGeom>
          </p:spPr>
        </p:pic>
        <p:pic>
          <p:nvPicPr>
            <p:cNvPr id="155" name="object 155" descr="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8818715" y="2653546"/>
              <a:ext cx="187736" cy="216910"/>
            </a:xfrm>
            <a:prstGeom prst="rect">
              <a:avLst/>
            </a:prstGeom>
          </p:spPr>
        </p:pic>
      </p:grpSp>
      <p:grpSp>
        <p:nvGrpSpPr>
          <p:cNvPr id="156" name="object 156" descr=""/>
          <p:cNvGrpSpPr/>
          <p:nvPr/>
        </p:nvGrpSpPr>
        <p:grpSpPr>
          <a:xfrm>
            <a:off x="9051538" y="2653546"/>
            <a:ext cx="452755" cy="217170"/>
            <a:chOff x="9051538" y="2653546"/>
            <a:chExt cx="452755" cy="217170"/>
          </a:xfrm>
        </p:grpSpPr>
        <p:pic>
          <p:nvPicPr>
            <p:cNvPr id="157" name="object 157" descr="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9051538" y="2653546"/>
              <a:ext cx="191678" cy="216910"/>
            </a:xfrm>
            <a:prstGeom prst="rect">
              <a:avLst/>
            </a:prstGeom>
          </p:spPr>
        </p:pic>
        <p:pic>
          <p:nvPicPr>
            <p:cNvPr id="158" name="object 158" descr="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9283869" y="2653546"/>
              <a:ext cx="220011" cy="216910"/>
            </a:xfrm>
            <a:prstGeom prst="rect">
              <a:avLst/>
            </a:prstGeom>
          </p:spPr>
        </p:pic>
      </p:grpSp>
      <p:grpSp>
        <p:nvGrpSpPr>
          <p:cNvPr id="159" name="object 159" descr=""/>
          <p:cNvGrpSpPr/>
          <p:nvPr/>
        </p:nvGrpSpPr>
        <p:grpSpPr>
          <a:xfrm>
            <a:off x="9589586" y="2653546"/>
            <a:ext cx="676910" cy="214629"/>
            <a:chOff x="9589586" y="2653546"/>
            <a:chExt cx="676910" cy="214629"/>
          </a:xfrm>
        </p:grpSpPr>
        <p:pic>
          <p:nvPicPr>
            <p:cNvPr id="160" name="object 160" descr="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9589586" y="2653546"/>
              <a:ext cx="220011" cy="214116"/>
            </a:xfrm>
            <a:prstGeom prst="rect">
              <a:avLst/>
            </a:prstGeom>
          </p:spPr>
        </p:pic>
        <p:pic>
          <p:nvPicPr>
            <p:cNvPr id="161" name="object 161" descr="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9834728" y="2653546"/>
              <a:ext cx="194388" cy="214116"/>
            </a:xfrm>
            <a:prstGeom prst="rect">
              <a:avLst/>
            </a:prstGeom>
          </p:spPr>
        </p:pic>
        <p:pic>
          <p:nvPicPr>
            <p:cNvPr id="162" name="object 162" descr=""/>
            <p:cNvPicPr/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10063610" y="2653546"/>
              <a:ext cx="202519" cy="214116"/>
            </a:xfrm>
            <a:prstGeom prst="rect">
              <a:avLst/>
            </a:prstGeom>
          </p:spPr>
        </p:pic>
      </p:grpSp>
      <p:pic>
        <p:nvPicPr>
          <p:cNvPr id="163" name="object 163" descr=""/>
          <p:cNvPicPr/>
          <p:nvPr/>
        </p:nvPicPr>
        <p:blipFill>
          <a:blip r:embed="rId69" cstate="print"/>
          <a:stretch>
            <a:fillRect/>
          </a:stretch>
        </p:blipFill>
        <p:spPr>
          <a:xfrm>
            <a:off x="10371159" y="2653546"/>
            <a:ext cx="200548" cy="216910"/>
          </a:xfrm>
          <a:prstGeom prst="rect">
            <a:avLst/>
          </a:prstGeom>
        </p:spPr>
      </p:pic>
      <p:grpSp>
        <p:nvGrpSpPr>
          <p:cNvPr id="164" name="object 164" descr=""/>
          <p:cNvGrpSpPr/>
          <p:nvPr/>
        </p:nvGrpSpPr>
        <p:grpSpPr>
          <a:xfrm>
            <a:off x="10606446" y="2652276"/>
            <a:ext cx="921385" cy="223520"/>
            <a:chOff x="10606446" y="2652276"/>
            <a:chExt cx="921385" cy="223520"/>
          </a:xfrm>
        </p:grpSpPr>
        <p:sp>
          <p:nvSpPr>
            <p:cNvPr id="165" name="object 165" descr=""/>
            <p:cNvSpPr/>
            <p:nvPr/>
          </p:nvSpPr>
          <p:spPr>
            <a:xfrm>
              <a:off x="10606443" y="2657360"/>
              <a:ext cx="210185" cy="218440"/>
            </a:xfrm>
            <a:custGeom>
              <a:avLst/>
              <a:gdLst/>
              <a:ahLst/>
              <a:cxnLst/>
              <a:rect l="l" t="t" r="r" b="b"/>
              <a:pathLst>
                <a:path w="210184" h="218439">
                  <a:moveTo>
                    <a:pt x="195376" y="31038"/>
                  </a:moveTo>
                  <a:lnTo>
                    <a:pt x="38671" y="31038"/>
                  </a:lnTo>
                  <a:lnTo>
                    <a:pt x="38671" y="88"/>
                  </a:lnTo>
                  <a:lnTo>
                    <a:pt x="14528" y="88"/>
                  </a:lnTo>
                  <a:lnTo>
                    <a:pt x="14528" y="31038"/>
                  </a:lnTo>
                  <a:lnTo>
                    <a:pt x="14528" y="52959"/>
                  </a:lnTo>
                  <a:lnTo>
                    <a:pt x="14528" y="89052"/>
                  </a:lnTo>
                  <a:lnTo>
                    <a:pt x="14528" y="110972"/>
                  </a:lnTo>
                  <a:lnTo>
                    <a:pt x="195376" y="110972"/>
                  </a:lnTo>
                  <a:lnTo>
                    <a:pt x="195376" y="89052"/>
                  </a:lnTo>
                  <a:lnTo>
                    <a:pt x="38671" y="89052"/>
                  </a:lnTo>
                  <a:lnTo>
                    <a:pt x="38671" y="52959"/>
                  </a:lnTo>
                  <a:lnTo>
                    <a:pt x="171221" y="52959"/>
                  </a:lnTo>
                  <a:lnTo>
                    <a:pt x="171221" y="88900"/>
                  </a:lnTo>
                  <a:lnTo>
                    <a:pt x="195376" y="88900"/>
                  </a:lnTo>
                  <a:lnTo>
                    <a:pt x="195376" y="52959"/>
                  </a:lnTo>
                  <a:lnTo>
                    <a:pt x="195376" y="52832"/>
                  </a:lnTo>
                  <a:lnTo>
                    <a:pt x="195376" y="31038"/>
                  </a:lnTo>
                  <a:close/>
                </a:path>
                <a:path w="210184" h="218439">
                  <a:moveTo>
                    <a:pt x="195376" y="0"/>
                  </a:moveTo>
                  <a:lnTo>
                    <a:pt x="171221" y="0"/>
                  </a:lnTo>
                  <a:lnTo>
                    <a:pt x="171221" y="30480"/>
                  </a:lnTo>
                  <a:lnTo>
                    <a:pt x="195376" y="30480"/>
                  </a:lnTo>
                  <a:lnTo>
                    <a:pt x="195376" y="0"/>
                  </a:lnTo>
                  <a:close/>
                </a:path>
                <a:path w="210184" h="218439">
                  <a:moveTo>
                    <a:pt x="210159" y="134366"/>
                  </a:moveTo>
                  <a:lnTo>
                    <a:pt x="0" y="134366"/>
                  </a:lnTo>
                  <a:lnTo>
                    <a:pt x="0" y="157734"/>
                  </a:lnTo>
                  <a:lnTo>
                    <a:pt x="92392" y="157734"/>
                  </a:lnTo>
                  <a:lnTo>
                    <a:pt x="92392" y="218186"/>
                  </a:lnTo>
                  <a:lnTo>
                    <a:pt x="117513" y="218186"/>
                  </a:lnTo>
                  <a:lnTo>
                    <a:pt x="117513" y="157734"/>
                  </a:lnTo>
                  <a:lnTo>
                    <a:pt x="210159" y="157734"/>
                  </a:lnTo>
                  <a:lnTo>
                    <a:pt x="210159" y="134366"/>
                  </a:lnTo>
                  <a:close/>
                </a:path>
              </a:pathLst>
            </a:custGeom>
            <a:solidFill>
              <a:srgbClr val="595959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66" name="object 166" descr=""/>
            <p:cNvPicPr/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10849863" y="2653546"/>
              <a:ext cx="195867" cy="216910"/>
            </a:xfrm>
            <a:prstGeom prst="rect">
              <a:avLst/>
            </a:prstGeom>
          </p:spPr>
        </p:pic>
        <p:pic>
          <p:nvPicPr>
            <p:cNvPr id="167" name="object 167" descr=""/>
            <p:cNvPicPr/>
            <p:nvPr/>
          </p:nvPicPr>
          <p:blipFill>
            <a:blip r:embed="rId71" cstate="print"/>
            <a:stretch>
              <a:fillRect/>
            </a:stretch>
          </p:blipFill>
          <p:spPr>
            <a:xfrm>
              <a:off x="11080469" y="2652276"/>
              <a:ext cx="210156" cy="218688"/>
            </a:xfrm>
            <a:prstGeom prst="rect">
              <a:avLst/>
            </a:prstGeom>
          </p:spPr>
        </p:pic>
        <p:pic>
          <p:nvPicPr>
            <p:cNvPr id="168" name="object 168" descr=""/>
            <p:cNvPicPr/>
            <p:nvPr/>
          </p:nvPicPr>
          <p:blipFill>
            <a:blip r:embed="rId72" cstate="print"/>
            <a:stretch>
              <a:fillRect/>
            </a:stretch>
          </p:blipFill>
          <p:spPr>
            <a:xfrm>
              <a:off x="11317481" y="2652784"/>
              <a:ext cx="210156" cy="215132"/>
            </a:xfrm>
            <a:prstGeom prst="rect">
              <a:avLst/>
            </a:prstGeom>
          </p:spPr>
        </p:pic>
      </p:grpSp>
      <p:pic>
        <p:nvPicPr>
          <p:cNvPr id="169" name="object 169" descr=""/>
          <p:cNvPicPr/>
          <p:nvPr/>
        </p:nvPicPr>
        <p:blipFill>
          <a:blip r:embed="rId73" cstate="print"/>
          <a:stretch>
            <a:fillRect/>
          </a:stretch>
        </p:blipFill>
        <p:spPr>
          <a:xfrm>
            <a:off x="11626184" y="2653546"/>
            <a:ext cx="193403" cy="214116"/>
          </a:xfrm>
          <a:prstGeom prst="rect">
            <a:avLst/>
          </a:prstGeom>
        </p:spPr>
      </p:pic>
      <p:grpSp>
        <p:nvGrpSpPr>
          <p:cNvPr id="170" name="object 170" descr=""/>
          <p:cNvGrpSpPr/>
          <p:nvPr/>
        </p:nvGrpSpPr>
        <p:grpSpPr>
          <a:xfrm>
            <a:off x="11868370" y="2653038"/>
            <a:ext cx="1212850" cy="222885"/>
            <a:chOff x="11868370" y="2653038"/>
            <a:chExt cx="1212850" cy="222885"/>
          </a:xfrm>
        </p:grpSpPr>
        <p:pic>
          <p:nvPicPr>
            <p:cNvPr id="171" name="object 171" descr=""/>
            <p:cNvPicPr/>
            <p:nvPr/>
          </p:nvPicPr>
          <p:blipFill>
            <a:blip r:embed="rId74" cstate="print"/>
            <a:stretch>
              <a:fillRect/>
            </a:stretch>
          </p:blipFill>
          <p:spPr>
            <a:xfrm>
              <a:off x="11868370" y="2653546"/>
              <a:ext cx="189954" cy="216910"/>
            </a:xfrm>
            <a:prstGeom prst="rect">
              <a:avLst/>
            </a:prstGeom>
          </p:spPr>
        </p:pic>
        <p:pic>
          <p:nvPicPr>
            <p:cNvPr id="172" name="object 172" descr=""/>
            <p:cNvPicPr/>
            <p:nvPr/>
          </p:nvPicPr>
          <p:blipFill>
            <a:blip r:embed="rId75" cstate="print"/>
            <a:stretch>
              <a:fillRect/>
            </a:stretch>
          </p:blipFill>
          <p:spPr>
            <a:xfrm>
              <a:off x="12092570" y="2653038"/>
              <a:ext cx="206954" cy="217418"/>
            </a:xfrm>
            <a:prstGeom prst="rect">
              <a:avLst/>
            </a:prstGeom>
          </p:spPr>
        </p:pic>
        <p:pic>
          <p:nvPicPr>
            <p:cNvPr id="173" name="object 173" descr=""/>
            <p:cNvPicPr/>
            <p:nvPr/>
          </p:nvPicPr>
          <p:blipFill>
            <a:blip r:embed="rId76" cstate="print"/>
            <a:stretch>
              <a:fillRect/>
            </a:stretch>
          </p:blipFill>
          <p:spPr>
            <a:xfrm>
              <a:off x="12334263" y="2659134"/>
              <a:ext cx="210156" cy="216402"/>
            </a:xfrm>
            <a:prstGeom prst="rect">
              <a:avLst/>
            </a:prstGeom>
          </p:spPr>
        </p:pic>
        <p:pic>
          <p:nvPicPr>
            <p:cNvPr id="174" name="object 174" descr=""/>
            <p:cNvPicPr/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12572999" y="2653546"/>
              <a:ext cx="200548" cy="216910"/>
            </a:xfrm>
            <a:prstGeom prst="rect">
              <a:avLst/>
            </a:prstGeom>
          </p:spPr>
        </p:pic>
        <p:pic>
          <p:nvPicPr>
            <p:cNvPr id="175" name="object 175" descr=""/>
            <p:cNvPicPr/>
            <p:nvPr/>
          </p:nvPicPr>
          <p:blipFill>
            <a:blip r:embed="rId77" cstate="print"/>
            <a:stretch>
              <a:fillRect/>
            </a:stretch>
          </p:blipFill>
          <p:spPr>
            <a:xfrm>
              <a:off x="12808286" y="2657356"/>
              <a:ext cx="210156" cy="202686"/>
            </a:xfrm>
            <a:prstGeom prst="rect">
              <a:avLst/>
            </a:prstGeom>
          </p:spPr>
        </p:pic>
        <p:sp>
          <p:nvSpPr>
            <p:cNvPr id="176" name="object 176" descr=""/>
            <p:cNvSpPr/>
            <p:nvPr/>
          </p:nvSpPr>
          <p:spPr>
            <a:xfrm>
              <a:off x="13046037" y="2832357"/>
              <a:ext cx="34925" cy="36195"/>
            </a:xfrm>
            <a:custGeom>
              <a:avLst/>
              <a:gdLst/>
              <a:ahLst/>
              <a:cxnLst/>
              <a:rect l="l" t="t" r="r" b="b"/>
              <a:pathLst>
                <a:path w="34925" h="36194">
                  <a:moveTo>
                    <a:pt x="27347" y="36067"/>
                  </a:moveTo>
                  <a:lnTo>
                    <a:pt x="17492" y="36067"/>
                  </a:lnTo>
                  <a:lnTo>
                    <a:pt x="7637" y="36067"/>
                  </a:lnTo>
                  <a:lnTo>
                    <a:pt x="0" y="28193"/>
                  </a:lnTo>
                  <a:lnTo>
                    <a:pt x="0" y="7873"/>
                  </a:lnTo>
                  <a:lnTo>
                    <a:pt x="7637" y="0"/>
                  </a:lnTo>
                  <a:lnTo>
                    <a:pt x="27347" y="0"/>
                  </a:lnTo>
                  <a:lnTo>
                    <a:pt x="34738" y="7873"/>
                  </a:lnTo>
                  <a:lnTo>
                    <a:pt x="34738" y="28193"/>
                  </a:lnTo>
                  <a:lnTo>
                    <a:pt x="27347" y="36067"/>
                  </a:lnTo>
                  <a:close/>
                </a:path>
              </a:pathLst>
            </a:custGeom>
            <a:solidFill>
              <a:srgbClr val="595959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77" name="object 177" descr=""/>
          <p:cNvGrpSpPr/>
          <p:nvPr/>
        </p:nvGrpSpPr>
        <p:grpSpPr>
          <a:xfrm>
            <a:off x="13176065" y="2653546"/>
            <a:ext cx="434975" cy="217170"/>
            <a:chOff x="13176065" y="2653546"/>
            <a:chExt cx="434975" cy="217170"/>
          </a:xfrm>
        </p:grpSpPr>
        <p:pic>
          <p:nvPicPr>
            <p:cNvPr id="178" name="object 178" descr=""/>
            <p:cNvPicPr/>
            <p:nvPr/>
          </p:nvPicPr>
          <p:blipFill>
            <a:blip r:embed="rId78" cstate="print"/>
            <a:stretch>
              <a:fillRect/>
            </a:stretch>
          </p:blipFill>
          <p:spPr>
            <a:xfrm>
              <a:off x="13176065" y="2653546"/>
              <a:ext cx="203504" cy="216910"/>
            </a:xfrm>
            <a:prstGeom prst="rect">
              <a:avLst/>
            </a:prstGeom>
          </p:spPr>
        </p:pic>
        <p:pic>
          <p:nvPicPr>
            <p:cNvPr id="179" name="object 179" descr="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13423178" y="2653546"/>
              <a:ext cx="187736" cy="216910"/>
            </a:xfrm>
            <a:prstGeom prst="rect">
              <a:avLst/>
            </a:prstGeom>
          </p:spPr>
        </p:pic>
      </p:grpSp>
      <p:grpSp>
        <p:nvGrpSpPr>
          <p:cNvPr id="180" name="object 180" descr=""/>
          <p:cNvGrpSpPr/>
          <p:nvPr/>
        </p:nvGrpSpPr>
        <p:grpSpPr>
          <a:xfrm>
            <a:off x="13656002" y="2653546"/>
            <a:ext cx="429895" cy="217170"/>
            <a:chOff x="13656002" y="2653546"/>
            <a:chExt cx="429895" cy="217170"/>
          </a:xfrm>
        </p:grpSpPr>
        <p:pic>
          <p:nvPicPr>
            <p:cNvPr id="181" name="object 181" descr=""/>
            <p:cNvPicPr/>
            <p:nvPr/>
          </p:nvPicPr>
          <p:blipFill>
            <a:blip r:embed="rId79" cstate="print"/>
            <a:stretch>
              <a:fillRect/>
            </a:stretch>
          </p:blipFill>
          <p:spPr>
            <a:xfrm>
              <a:off x="13656002" y="2653546"/>
              <a:ext cx="191678" cy="216910"/>
            </a:xfrm>
            <a:prstGeom prst="rect">
              <a:avLst/>
            </a:prstGeom>
          </p:spPr>
        </p:pic>
        <p:pic>
          <p:nvPicPr>
            <p:cNvPr id="182" name="object 182" descr=""/>
            <p:cNvPicPr/>
            <p:nvPr/>
          </p:nvPicPr>
          <p:blipFill>
            <a:blip r:embed="rId80" cstate="print"/>
            <a:stretch>
              <a:fillRect/>
            </a:stretch>
          </p:blipFill>
          <p:spPr>
            <a:xfrm>
              <a:off x="13888332" y="2653546"/>
              <a:ext cx="197099" cy="216910"/>
            </a:xfrm>
            <a:prstGeom prst="rect">
              <a:avLst/>
            </a:prstGeom>
          </p:spPr>
        </p:pic>
      </p:grpSp>
      <p:pic>
        <p:nvPicPr>
          <p:cNvPr id="183" name="object 183" descr=""/>
          <p:cNvPicPr/>
          <p:nvPr/>
        </p:nvPicPr>
        <p:blipFill>
          <a:blip r:embed="rId70" cstate="print"/>
          <a:stretch>
            <a:fillRect/>
          </a:stretch>
        </p:blipFill>
        <p:spPr>
          <a:xfrm>
            <a:off x="14200455" y="2653546"/>
            <a:ext cx="195867" cy="216910"/>
          </a:xfrm>
          <a:prstGeom prst="rect">
            <a:avLst/>
          </a:prstGeom>
        </p:spPr>
      </p:pic>
      <p:grpSp>
        <p:nvGrpSpPr>
          <p:cNvPr id="184" name="object 184" descr=""/>
          <p:cNvGrpSpPr/>
          <p:nvPr/>
        </p:nvGrpSpPr>
        <p:grpSpPr>
          <a:xfrm>
            <a:off x="14431061" y="2652276"/>
            <a:ext cx="447675" cy="219075"/>
            <a:chOff x="14431061" y="2652276"/>
            <a:chExt cx="447675" cy="219075"/>
          </a:xfrm>
        </p:grpSpPr>
        <p:pic>
          <p:nvPicPr>
            <p:cNvPr id="185" name="object 185" descr=""/>
            <p:cNvPicPr/>
            <p:nvPr/>
          </p:nvPicPr>
          <p:blipFill>
            <a:blip r:embed="rId81" cstate="print"/>
            <a:stretch>
              <a:fillRect/>
            </a:stretch>
          </p:blipFill>
          <p:spPr>
            <a:xfrm>
              <a:off x="14668073" y="2652784"/>
              <a:ext cx="210156" cy="215132"/>
            </a:xfrm>
            <a:prstGeom prst="rect">
              <a:avLst/>
            </a:prstGeom>
          </p:spPr>
        </p:pic>
        <p:pic>
          <p:nvPicPr>
            <p:cNvPr id="186" name="object 186" descr=""/>
            <p:cNvPicPr/>
            <p:nvPr/>
          </p:nvPicPr>
          <p:blipFill>
            <a:blip r:embed="rId71" cstate="print"/>
            <a:stretch>
              <a:fillRect/>
            </a:stretch>
          </p:blipFill>
          <p:spPr>
            <a:xfrm>
              <a:off x="14431061" y="2652276"/>
              <a:ext cx="210156" cy="218688"/>
            </a:xfrm>
            <a:prstGeom prst="rect">
              <a:avLst/>
            </a:prstGeom>
          </p:spPr>
        </p:pic>
      </p:grpSp>
      <p:grpSp>
        <p:nvGrpSpPr>
          <p:cNvPr id="187" name="object 187" descr=""/>
          <p:cNvGrpSpPr/>
          <p:nvPr/>
        </p:nvGrpSpPr>
        <p:grpSpPr>
          <a:xfrm>
            <a:off x="14973907" y="2653038"/>
            <a:ext cx="909319" cy="217804"/>
            <a:chOff x="14973907" y="2653038"/>
            <a:chExt cx="909319" cy="217804"/>
          </a:xfrm>
        </p:grpSpPr>
        <p:pic>
          <p:nvPicPr>
            <p:cNvPr id="188" name="object 188" descr=""/>
            <p:cNvPicPr/>
            <p:nvPr/>
          </p:nvPicPr>
          <p:blipFill>
            <a:blip r:embed="rId82" cstate="print"/>
            <a:stretch>
              <a:fillRect/>
            </a:stretch>
          </p:blipFill>
          <p:spPr>
            <a:xfrm>
              <a:off x="14973907" y="2657356"/>
              <a:ext cx="210156" cy="202686"/>
            </a:xfrm>
            <a:prstGeom prst="rect">
              <a:avLst/>
            </a:prstGeom>
          </p:spPr>
        </p:pic>
        <p:pic>
          <p:nvPicPr>
            <p:cNvPr id="189" name="object 189" descr=""/>
            <p:cNvPicPr/>
            <p:nvPr/>
          </p:nvPicPr>
          <p:blipFill>
            <a:blip r:embed="rId83" cstate="print"/>
            <a:stretch>
              <a:fillRect/>
            </a:stretch>
          </p:blipFill>
          <p:spPr>
            <a:xfrm>
              <a:off x="15211165" y="2653038"/>
              <a:ext cx="439038" cy="217418"/>
            </a:xfrm>
            <a:prstGeom prst="rect">
              <a:avLst/>
            </a:prstGeom>
          </p:spPr>
        </p:pic>
        <p:pic>
          <p:nvPicPr>
            <p:cNvPr id="190" name="object 190" descr=""/>
            <p:cNvPicPr/>
            <p:nvPr/>
          </p:nvPicPr>
          <p:blipFill>
            <a:blip r:embed="rId84" cstate="print"/>
            <a:stretch>
              <a:fillRect/>
            </a:stretch>
          </p:blipFill>
          <p:spPr>
            <a:xfrm>
              <a:off x="15686667" y="2653546"/>
              <a:ext cx="196359" cy="216910"/>
            </a:xfrm>
            <a:prstGeom prst="rect">
              <a:avLst/>
            </a:prstGeom>
          </p:spPr>
        </p:pic>
      </p:grpSp>
      <p:grpSp>
        <p:nvGrpSpPr>
          <p:cNvPr id="191" name="object 191" descr=""/>
          <p:cNvGrpSpPr/>
          <p:nvPr/>
        </p:nvGrpSpPr>
        <p:grpSpPr>
          <a:xfrm>
            <a:off x="15990650" y="2653546"/>
            <a:ext cx="694055" cy="222250"/>
            <a:chOff x="15990650" y="2653546"/>
            <a:chExt cx="694055" cy="222250"/>
          </a:xfrm>
        </p:grpSpPr>
        <p:sp>
          <p:nvSpPr>
            <p:cNvPr id="192" name="object 192" descr=""/>
            <p:cNvSpPr/>
            <p:nvPr/>
          </p:nvSpPr>
          <p:spPr>
            <a:xfrm>
              <a:off x="15990647" y="2656166"/>
              <a:ext cx="447675" cy="219710"/>
            </a:xfrm>
            <a:custGeom>
              <a:avLst/>
              <a:gdLst/>
              <a:ahLst/>
              <a:cxnLst/>
              <a:rect l="l" t="t" r="r" b="b"/>
              <a:pathLst>
                <a:path w="447675" h="219710">
                  <a:moveTo>
                    <a:pt x="199072" y="85090"/>
                  </a:moveTo>
                  <a:lnTo>
                    <a:pt x="39420" y="85090"/>
                  </a:lnTo>
                  <a:lnTo>
                    <a:pt x="39420" y="25781"/>
                  </a:lnTo>
                  <a:lnTo>
                    <a:pt x="196608" y="25781"/>
                  </a:lnTo>
                  <a:lnTo>
                    <a:pt x="196608" y="2578"/>
                  </a:lnTo>
                  <a:lnTo>
                    <a:pt x="14528" y="2578"/>
                  </a:lnTo>
                  <a:lnTo>
                    <a:pt x="14528" y="25781"/>
                  </a:lnTo>
                  <a:lnTo>
                    <a:pt x="14528" y="85090"/>
                  </a:lnTo>
                  <a:lnTo>
                    <a:pt x="14528" y="108292"/>
                  </a:lnTo>
                  <a:lnTo>
                    <a:pt x="199072" y="108292"/>
                  </a:lnTo>
                  <a:lnTo>
                    <a:pt x="199072" y="85090"/>
                  </a:lnTo>
                  <a:close/>
                </a:path>
                <a:path w="447675" h="219710">
                  <a:moveTo>
                    <a:pt x="210159" y="133781"/>
                  </a:moveTo>
                  <a:lnTo>
                    <a:pt x="0" y="133781"/>
                  </a:lnTo>
                  <a:lnTo>
                    <a:pt x="0" y="157657"/>
                  </a:lnTo>
                  <a:lnTo>
                    <a:pt x="92392" y="157657"/>
                  </a:lnTo>
                  <a:lnTo>
                    <a:pt x="92392" y="219379"/>
                  </a:lnTo>
                  <a:lnTo>
                    <a:pt x="117271" y="219379"/>
                  </a:lnTo>
                  <a:lnTo>
                    <a:pt x="117271" y="157657"/>
                  </a:lnTo>
                  <a:lnTo>
                    <a:pt x="210159" y="157657"/>
                  </a:lnTo>
                  <a:lnTo>
                    <a:pt x="210159" y="133781"/>
                  </a:lnTo>
                  <a:close/>
                </a:path>
                <a:path w="447675" h="219710">
                  <a:moveTo>
                    <a:pt x="431888" y="0"/>
                  </a:moveTo>
                  <a:lnTo>
                    <a:pt x="252031" y="0"/>
                  </a:lnTo>
                  <a:lnTo>
                    <a:pt x="252031" y="20624"/>
                  </a:lnTo>
                  <a:lnTo>
                    <a:pt x="252031" y="65747"/>
                  </a:lnTo>
                  <a:lnTo>
                    <a:pt x="252031" y="86385"/>
                  </a:lnTo>
                  <a:lnTo>
                    <a:pt x="431888" y="86385"/>
                  </a:lnTo>
                  <a:lnTo>
                    <a:pt x="431888" y="65963"/>
                  </a:lnTo>
                  <a:lnTo>
                    <a:pt x="431888" y="65747"/>
                  </a:lnTo>
                  <a:lnTo>
                    <a:pt x="431888" y="20751"/>
                  </a:lnTo>
                  <a:lnTo>
                    <a:pt x="407504" y="20751"/>
                  </a:lnTo>
                  <a:lnTo>
                    <a:pt x="407504" y="65747"/>
                  </a:lnTo>
                  <a:lnTo>
                    <a:pt x="276428" y="65747"/>
                  </a:lnTo>
                  <a:lnTo>
                    <a:pt x="276428" y="20624"/>
                  </a:lnTo>
                  <a:lnTo>
                    <a:pt x="431888" y="20624"/>
                  </a:lnTo>
                  <a:lnTo>
                    <a:pt x="431888" y="0"/>
                  </a:lnTo>
                  <a:close/>
                </a:path>
                <a:path w="447675" h="219710">
                  <a:moveTo>
                    <a:pt x="436575" y="189522"/>
                  </a:moveTo>
                  <a:lnTo>
                    <a:pt x="276428" y="189522"/>
                  </a:lnTo>
                  <a:lnTo>
                    <a:pt x="276428" y="148272"/>
                  </a:lnTo>
                  <a:lnTo>
                    <a:pt x="251790" y="148272"/>
                  </a:lnTo>
                  <a:lnTo>
                    <a:pt x="251790" y="189522"/>
                  </a:lnTo>
                  <a:lnTo>
                    <a:pt x="251790" y="211442"/>
                  </a:lnTo>
                  <a:lnTo>
                    <a:pt x="436575" y="211442"/>
                  </a:lnTo>
                  <a:lnTo>
                    <a:pt x="436575" y="189522"/>
                  </a:lnTo>
                  <a:close/>
                </a:path>
                <a:path w="447675" h="219710">
                  <a:moveTo>
                    <a:pt x="447167" y="108635"/>
                  </a:moveTo>
                  <a:lnTo>
                    <a:pt x="237007" y="108635"/>
                  </a:lnTo>
                  <a:lnTo>
                    <a:pt x="237007" y="129971"/>
                  </a:lnTo>
                  <a:lnTo>
                    <a:pt x="329641" y="129971"/>
                  </a:lnTo>
                  <a:lnTo>
                    <a:pt x="329641" y="167309"/>
                  </a:lnTo>
                  <a:lnTo>
                    <a:pt x="354279" y="167309"/>
                  </a:lnTo>
                  <a:lnTo>
                    <a:pt x="354279" y="129971"/>
                  </a:lnTo>
                  <a:lnTo>
                    <a:pt x="447167" y="129971"/>
                  </a:lnTo>
                  <a:lnTo>
                    <a:pt x="447167" y="108635"/>
                  </a:lnTo>
                  <a:close/>
                </a:path>
              </a:pathLst>
            </a:custGeom>
            <a:solidFill>
              <a:srgbClr val="595959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93" name="object 193" descr=""/>
            <p:cNvPicPr/>
            <p:nvPr/>
          </p:nvPicPr>
          <p:blipFill>
            <a:blip r:embed="rId85" cstate="print"/>
            <a:stretch>
              <a:fillRect/>
            </a:stretch>
          </p:blipFill>
          <p:spPr>
            <a:xfrm>
              <a:off x="16467630" y="2653546"/>
              <a:ext cx="217055" cy="216910"/>
            </a:xfrm>
            <a:prstGeom prst="rect">
              <a:avLst/>
            </a:prstGeom>
          </p:spPr>
        </p:pic>
      </p:grpSp>
      <p:pic>
        <p:nvPicPr>
          <p:cNvPr id="194" name="object 194" descr=""/>
          <p:cNvPicPr/>
          <p:nvPr/>
        </p:nvPicPr>
        <p:blipFill>
          <a:blip r:embed="rId86" cstate="print"/>
          <a:stretch>
            <a:fillRect/>
          </a:stretch>
        </p:blipFill>
        <p:spPr>
          <a:xfrm>
            <a:off x="8034217" y="3021897"/>
            <a:ext cx="195620" cy="216910"/>
          </a:xfrm>
          <a:prstGeom prst="rect">
            <a:avLst/>
          </a:prstGeom>
        </p:spPr>
      </p:pic>
      <p:sp>
        <p:nvSpPr>
          <p:cNvPr id="195" name="object 195" descr=""/>
          <p:cNvSpPr/>
          <p:nvPr/>
        </p:nvSpPr>
        <p:spPr>
          <a:xfrm>
            <a:off x="8267040" y="3030067"/>
            <a:ext cx="447675" cy="198755"/>
          </a:xfrm>
          <a:custGeom>
            <a:avLst/>
            <a:gdLst/>
            <a:ahLst/>
            <a:cxnLst/>
            <a:rect l="l" t="t" r="r" b="b"/>
            <a:pathLst>
              <a:path w="447675" h="198755">
                <a:moveTo>
                  <a:pt x="210146" y="175348"/>
                </a:moveTo>
                <a:lnTo>
                  <a:pt x="117271" y="175348"/>
                </a:lnTo>
                <a:lnTo>
                  <a:pt x="117271" y="122491"/>
                </a:lnTo>
                <a:lnTo>
                  <a:pt x="198818" y="122491"/>
                </a:lnTo>
                <a:lnTo>
                  <a:pt x="198818" y="99275"/>
                </a:lnTo>
                <a:lnTo>
                  <a:pt x="38671" y="99275"/>
                </a:lnTo>
                <a:lnTo>
                  <a:pt x="38671" y="23215"/>
                </a:lnTo>
                <a:lnTo>
                  <a:pt x="196354" y="23215"/>
                </a:lnTo>
                <a:lnTo>
                  <a:pt x="196354" y="0"/>
                </a:lnTo>
                <a:lnTo>
                  <a:pt x="13792" y="0"/>
                </a:lnTo>
                <a:lnTo>
                  <a:pt x="13792" y="23215"/>
                </a:lnTo>
                <a:lnTo>
                  <a:pt x="13792" y="99275"/>
                </a:lnTo>
                <a:lnTo>
                  <a:pt x="13792" y="122491"/>
                </a:lnTo>
                <a:lnTo>
                  <a:pt x="92379" y="122491"/>
                </a:lnTo>
                <a:lnTo>
                  <a:pt x="92379" y="175348"/>
                </a:lnTo>
                <a:lnTo>
                  <a:pt x="0" y="175348"/>
                </a:lnTo>
                <a:lnTo>
                  <a:pt x="0" y="198564"/>
                </a:lnTo>
                <a:lnTo>
                  <a:pt x="210146" y="198564"/>
                </a:lnTo>
                <a:lnTo>
                  <a:pt x="210146" y="175348"/>
                </a:lnTo>
                <a:close/>
              </a:path>
              <a:path w="447675" h="198755">
                <a:moveTo>
                  <a:pt x="447167" y="175348"/>
                </a:moveTo>
                <a:lnTo>
                  <a:pt x="354037" y="175348"/>
                </a:lnTo>
                <a:lnTo>
                  <a:pt x="354037" y="134099"/>
                </a:lnTo>
                <a:lnTo>
                  <a:pt x="436562" y="134099"/>
                </a:lnTo>
                <a:lnTo>
                  <a:pt x="436562" y="112179"/>
                </a:lnTo>
                <a:lnTo>
                  <a:pt x="275437" y="112179"/>
                </a:lnTo>
                <a:lnTo>
                  <a:pt x="275437" y="77368"/>
                </a:lnTo>
                <a:lnTo>
                  <a:pt x="433362" y="77368"/>
                </a:lnTo>
                <a:lnTo>
                  <a:pt x="433362" y="56730"/>
                </a:lnTo>
                <a:lnTo>
                  <a:pt x="433362" y="21920"/>
                </a:lnTo>
                <a:lnTo>
                  <a:pt x="433362" y="0"/>
                </a:lnTo>
                <a:lnTo>
                  <a:pt x="251053" y="0"/>
                </a:lnTo>
                <a:lnTo>
                  <a:pt x="251053" y="21920"/>
                </a:lnTo>
                <a:lnTo>
                  <a:pt x="409219" y="21920"/>
                </a:lnTo>
                <a:lnTo>
                  <a:pt x="409219" y="56730"/>
                </a:lnTo>
                <a:lnTo>
                  <a:pt x="251053" y="56730"/>
                </a:lnTo>
                <a:lnTo>
                  <a:pt x="251053" y="77368"/>
                </a:lnTo>
                <a:lnTo>
                  <a:pt x="251053" y="112179"/>
                </a:lnTo>
                <a:lnTo>
                  <a:pt x="251053" y="134099"/>
                </a:lnTo>
                <a:lnTo>
                  <a:pt x="329145" y="134099"/>
                </a:lnTo>
                <a:lnTo>
                  <a:pt x="329145" y="175348"/>
                </a:lnTo>
                <a:lnTo>
                  <a:pt x="237007" y="175348"/>
                </a:lnTo>
                <a:lnTo>
                  <a:pt x="237007" y="198564"/>
                </a:lnTo>
                <a:lnTo>
                  <a:pt x="447167" y="198564"/>
                </a:lnTo>
                <a:lnTo>
                  <a:pt x="447167" y="175348"/>
                </a:lnTo>
                <a:close/>
              </a:path>
            </a:pathLst>
          </a:custGeom>
          <a:solidFill>
            <a:srgbClr val="595959">
              <a:alpha val="79998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96" name="object 196" descr=""/>
          <p:cNvPicPr/>
          <p:nvPr/>
        </p:nvPicPr>
        <p:blipFill>
          <a:blip r:embed="rId87" cstate="print"/>
          <a:stretch>
            <a:fillRect/>
          </a:stretch>
        </p:blipFill>
        <p:spPr>
          <a:xfrm>
            <a:off x="8812694" y="3021897"/>
            <a:ext cx="193403" cy="214116"/>
          </a:xfrm>
          <a:prstGeom prst="rect">
            <a:avLst/>
          </a:prstGeom>
        </p:spPr>
      </p:pic>
      <p:grpSp>
        <p:nvGrpSpPr>
          <p:cNvPr id="197" name="object 197" descr=""/>
          <p:cNvGrpSpPr/>
          <p:nvPr/>
        </p:nvGrpSpPr>
        <p:grpSpPr>
          <a:xfrm>
            <a:off x="9054879" y="3021389"/>
            <a:ext cx="901065" cy="222885"/>
            <a:chOff x="9054879" y="3021389"/>
            <a:chExt cx="901065" cy="222885"/>
          </a:xfrm>
        </p:grpSpPr>
        <p:pic>
          <p:nvPicPr>
            <p:cNvPr id="198" name="object 198" descr=""/>
            <p:cNvPicPr/>
            <p:nvPr/>
          </p:nvPicPr>
          <p:blipFill>
            <a:blip r:embed="rId88" cstate="print"/>
            <a:stretch>
              <a:fillRect/>
            </a:stretch>
          </p:blipFill>
          <p:spPr>
            <a:xfrm>
              <a:off x="9054879" y="3021897"/>
              <a:ext cx="189954" cy="216910"/>
            </a:xfrm>
            <a:prstGeom prst="rect">
              <a:avLst/>
            </a:prstGeom>
          </p:spPr>
        </p:pic>
        <p:pic>
          <p:nvPicPr>
            <p:cNvPr id="199" name="object 199" descr=""/>
            <p:cNvPicPr/>
            <p:nvPr/>
          </p:nvPicPr>
          <p:blipFill>
            <a:blip r:embed="rId75" cstate="print"/>
            <a:stretch>
              <a:fillRect/>
            </a:stretch>
          </p:blipFill>
          <p:spPr>
            <a:xfrm>
              <a:off x="9279080" y="3021389"/>
              <a:ext cx="206954" cy="217418"/>
            </a:xfrm>
            <a:prstGeom prst="rect">
              <a:avLst/>
            </a:prstGeom>
          </p:spPr>
        </p:pic>
        <p:pic>
          <p:nvPicPr>
            <p:cNvPr id="200" name="object 200" descr=""/>
            <p:cNvPicPr/>
            <p:nvPr/>
          </p:nvPicPr>
          <p:blipFill>
            <a:blip r:embed="rId89" cstate="print"/>
            <a:stretch>
              <a:fillRect/>
            </a:stretch>
          </p:blipFill>
          <p:spPr>
            <a:xfrm>
              <a:off x="9520772" y="3027485"/>
              <a:ext cx="210156" cy="216402"/>
            </a:xfrm>
            <a:prstGeom prst="rect">
              <a:avLst/>
            </a:prstGeom>
          </p:spPr>
        </p:pic>
        <p:pic>
          <p:nvPicPr>
            <p:cNvPr id="201" name="object 201" descr=""/>
            <p:cNvPicPr/>
            <p:nvPr/>
          </p:nvPicPr>
          <p:blipFill>
            <a:blip r:embed="rId90" cstate="print"/>
            <a:stretch>
              <a:fillRect/>
            </a:stretch>
          </p:blipFill>
          <p:spPr>
            <a:xfrm>
              <a:off x="9759509" y="3021897"/>
              <a:ext cx="196359" cy="216910"/>
            </a:xfrm>
            <a:prstGeom prst="rect">
              <a:avLst/>
            </a:prstGeom>
          </p:spPr>
        </p:pic>
      </p:grpSp>
      <p:sp>
        <p:nvSpPr>
          <p:cNvPr id="202" name="object 202" descr=""/>
          <p:cNvSpPr/>
          <p:nvPr/>
        </p:nvSpPr>
        <p:spPr>
          <a:xfrm>
            <a:off x="9994786" y="3030067"/>
            <a:ext cx="210185" cy="198755"/>
          </a:xfrm>
          <a:custGeom>
            <a:avLst/>
            <a:gdLst/>
            <a:ahLst/>
            <a:cxnLst/>
            <a:rect l="l" t="t" r="r" b="b"/>
            <a:pathLst>
              <a:path w="210184" h="198755">
                <a:moveTo>
                  <a:pt x="210159" y="175348"/>
                </a:moveTo>
                <a:lnTo>
                  <a:pt x="117284" y="175348"/>
                </a:lnTo>
                <a:lnTo>
                  <a:pt x="117284" y="122491"/>
                </a:lnTo>
                <a:lnTo>
                  <a:pt x="198831" y="122491"/>
                </a:lnTo>
                <a:lnTo>
                  <a:pt x="198831" y="99275"/>
                </a:lnTo>
                <a:lnTo>
                  <a:pt x="38684" y="99275"/>
                </a:lnTo>
                <a:lnTo>
                  <a:pt x="38684" y="23215"/>
                </a:lnTo>
                <a:lnTo>
                  <a:pt x="196367" y="23215"/>
                </a:lnTo>
                <a:lnTo>
                  <a:pt x="196367" y="0"/>
                </a:lnTo>
                <a:lnTo>
                  <a:pt x="13804" y="0"/>
                </a:lnTo>
                <a:lnTo>
                  <a:pt x="13804" y="23215"/>
                </a:lnTo>
                <a:lnTo>
                  <a:pt x="13804" y="99275"/>
                </a:lnTo>
                <a:lnTo>
                  <a:pt x="13804" y="122491"/>
                </a:lnTo>
                <a:lnTo>
                  <a:pt x="92392" y="122491"/>
                </a:lnTo>
                <a:lnTo>
                  <a:pt x="92392" y="175348"/>
                </a:lnTo>
                <a:lnTo>
                  <a:pt x="0" y="175348"/>
                </a:lnTo>
                <a:lnTo>
                  <a:pt x="0" y="198564"/>
                </a:lnTo>
                <a:lnTo>
                  <a:pt x="210159" y="198564"/>
                </a:lnTo>
                <a:lnTo>
                  <a:pt x="210159" y="175348"/>
                </a:lnTo>
                <a:close/>
              </a:path>
            </a:pathLst>
          </a:custGeom>
          <a:solidFill>
            <a:srgbClr val="595959">
              <a:alpha val="79998"/>
            </a:srgbClr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203" name="object 203" descr=""/>
          <p:cNvGrpSpPr/>
          <p:nvPr/>
        </p:nvGrpSpPr>
        <p:grpSpPr>
          <a:xfrm>
            <a:off x="10300574" y="3016817"/>
            <a:ext cx="670560" cy="223520"/>
            <a:chOff x="10300574" y="3016817"/>
            <a:chExt cx="670560" cy="223520"/>
          </a:xfrm>
        </p:grpSpPr>
        <p:pic>
          <p:nvPicPr>
            <p:cNvPr id="204" name="object 204" descr=""/>
            <p:cNvPicPr/>
            <p:nvPr/>
          </p:nvPicPr>
          <p:blipFill>
            <a:blip r:embed="rId91" cstate="print"/>
            <a:stretch>
              <a:fillRect/>
            </a:stretch>
          </p:blipFill>
          <p:spPr>
            <a:xfrm>
              <a:off x="10300574" y="3024437"/>
              <a:ext cx="210156" cy="215640"/>
            </a:xfrm>
            <a:prstGeom prst="rect">
              <a:avLst/>
            </a:prstGeom>
          </p:spPr>
        </p:pic>
        <p:pic>
          <p:nvPicPr>
            <p:cNvPr id="205" name="object 205" descr=""/>
            <p:cNvPicPr/>
            <p:nvPr/>
          </p:nvPicPr>
          <p:blipFill>
            <a:blip r:embed="rId92" cstate="print"/>
            <a:stretch>
              <a:fillRect/>
            </a:stretch>
          </p:blipFill>
          <p:spPr>
            <a:xfrm>
              <a:off x="10537585" y="3016817"/>
              <a:ext cx="210156" cy="219450"/>
            </a:xfrm>
            <a:prstGeom prst="rect">
              <a:avLst/>
            </a:prstGeom>
          </p:spPr>
        </p:pic>
        <p:pic>
          <p:nvPicPr>
            <p:cNvPr id="206" name="object 206" descr=""/>
            <p:cNvPicPr/>
            <p:nvPr/>
          </p:nvPicPr>
          <p:blipFill>
            <a:blip r:embed="rId93" cstate="print"/>
            <a:stretch>
              <a:fillRect/>
            </a:stretch>
          </p:blipFill>
          <p:spPr>
            <a:xfrm>
              <a:off x="10786669" y="3021897"/>
              <a:ext cx="184287" cy="217164"/>
            </a:xfrm>
            <a:prstGeom prst="rect">
              <a:avLst/>
            </a:prstGeom>
          </p:spPr>
        </p:pic>
      </p:grpSp>
      <p:pic>
        <p:nvPicPr>
          <p:cNvPr id="207" name="object 207" descr=""/>
          <p:cNvPicPr/>
          <p:nvPr/>
        </p:nvPicPr>
        <p:blipFill>
          <a:blip r:embed="rId94" cstate="print"/>
          <a:stretch>
            <a:fillRect/>
          </a:stretch>
        </p:blipFill>
        <p:spPr>
          <a:xfrm>
            <a:off x="11021464" y="3021897"/>
            <a:ext cx="262634" cy="216910"/>
          </a:xfrm>
          <a:prstGeom prst="rect">
            <a:avLst/>
          </a:prstGeom>
        </p:spPr>
      </p:pic>
      <p:sp>
        <p:nvSpPr>
          <p:cNvPr id="208" name="object 208" descr=""/>
          <p:cNvSpPr/>
          <p:nvPr/>
        </p:nvSpPr>
        <p:spPr>
          <a:xfrm>
            <a:off x="4780622" y="5296078"/>
            <a:ext cx="521970" cy="27305"/>
          </a:xfrm>
          <a:custGeom>
            <a:avLst/>
            <a:gdLst/>
            <a:ahLst/>
            <a:cxnLst/>
            <a:rect l="l" t="t" r="r" b="b"/>
            <a:pathLst>
              <a:path w="521970" h="27304">
                <a:moveTo>
                  <a:pt x="521493" y="26789"/>
                </a:moveTo>
                <a:lnTo>
                  <a:pt x="0" y="26789"/>
                </a:lnTo>
                <a:lnTo>
                  <a:pt x="0" y="0"/>
                </a:lnTo>
                <a:lnTo>
                  <a:pt x="521493" y="0"/>
                </a:lnTo>
                <a:lnTo>
                  <a:pt x="521493" y="26789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9" name="object 209" descr=""/>
          <p:cNvSpPr/>
          <p:nvPr/>
        </p:nvSpPr>
        <p:spPr>
          <a:xfrm>
            <a:off x="13075426" y="5296078"/>
            <a:ext cx="521970" cy="27305"/>
          </a:xfrm>
          <a:custGeom>
            <a:avLst/>
            <a:gdLst/>
            <a:ahLst/>
            <a:cxnLst/>
            <a:rect l="l" t="t" r="r" b="b"/>
            <a:pathLst>
              <a:path w="521969" h="27304">
                <a:moveTo>
                  <a:pt x="521493" y="26789"/>
                </a:moveTo>
                <a:lnTo>
                  <a:pt x="0" y="26789"/>
                </a:lnTo>
                <a:lnTo>
                  <a:pt x="0" y="0"/>
                </a:lnTo>
                <a:lnTo>
                  <a:pt x="521493" y="0"/>
                </a:lnTo>
                <a:lnTo>
                  <a:pt x="521493" y="26789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210" name="object 210" descr=""/>
          <p:cNvGrpSpPr/>
          <p:nvPr/>
        </p:nvGrpSpPr>
        <p:grpSpPr>
          <a:xfrm>
            <a:off x="527393" y="9625349"/>
            <a:ext cx="262890" cy="180975"/>
            <a:chOff x="527393" y="9625349"/>
            <a:chExt cx="262890" cy="180975"/>
          </a:xfrm>
        </p:grpSpPr>
        <p:pic>
          <p:nvPicPr>
            <p:cNvPr id="211" name="object 211" descr=""/>
            <p:cNvPicPr/>
            <p:nvPr/>
          </p:nvPicPr>
          <p:blipFill>
            <a:blip r:embed="rId95" cstate="print"/>
            <a:stretch>
              <a:fillRect/>
            </a:stretch>
          </p:blipFill>
          <p:spPr>
            <a:xfrm>
              <a:off x="527393" y="9625349"/>
              <a:ext cx="123765" cy="180918"/>
            </a:xfrm>
            <a:prstGeom prst="rect">
              <a:avLst/>
            </a:prstGeom>
          </p:spPr>
        </p:pic>
        <p:pic>
          <p:nvPicPr>
            <p:cNvPr id="212" name="object 212" descr=""/>
            <p:cNvPicPr/>
            <p:nvPr/>
          </p:nvPicPr>
          <p:blipFill>
            <a:blip r:embed="rId96" cstate="print"/>
            <a:stretch>
              <a:fillRect/>
            </a:stretch>
          </p:blipFill>
          <p:spPr>
            <a:xfrm>
              <a:off x="671262" y="9625349"/>
              <a:ext cx="118739" cy="180918"/>
            </a:xfrm>
            <a:prstGeom prst="rect">
              <a:avLst/>
            </a:prstGeom>
          </p:spPr>
        </p:pic>
      </p:grpSp>
      <p:grpSp>
        <p:nvGrpSpPr>
          <p:cNvPr id="213" name="object 213" descr=""/>
          <p:cNvGrpSpPr/>
          <p:nvPr/>
        </p:nvGrpSpPr>
        <p:grpSpPr>
          <a:xfrm>
            <a:off x="17482635" y="9625349"/>
            <a:ext cx="262890" cy="180975"/>
            <a:chOff x="17482635" y="9625349"/>
            <a:chExt cx="262890" cy="180975"/>
          </a:xfrm>
        </p:grpSpPr>
        <p:pic>
          <p:nvPicPr>
            <p:cNvPr id="214" name="object 214" descr=""/>
            <p:cNvPicPr/>
            <p:nvPr/>
          </p:nvPicPr>
          <p:blipFill>
            <a:blip r:embed="rId97" cstate="print"/>
            <a:stretch>
              <a:fillRect/>
            </a:stretch>
          </p:blipFill>
          <p:spPr>
            <a:xfrm>
              <a:off x="17482635" y="9625349"/>
              <a:ext cx="123765" cy="180918"/>
            </a:xfrm>
            <a:prstGeom prst="rect">
              <a:avLst/>
            </a:prstGeom>
          </p:spPr>
        </p:pic>
        <p:pic>
          <p:nvPicPr>
            <p:cNvPr id="215" name="object 215" descr=""/>
            <p:cNvPicPr/>
            <p:nvPr/>
          </p:nvPicPr>
          <p:blipFill>
            <a:blip r:embed="rId96" cstate="print"/>
            <a:stretch>
              <a:fillRect/>
            </a:stretch>
          </p:blipFill>
          <p:spPr>
            <a:xfrm>
              <a:off x="17626504" y="9625349"/>
              <a:ext cx="118739" cy="18091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69249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/>
          <p:nvPr/>
        </p:nvSpPr>
        <p:spPr>
          <a:xfrm>
            <a:off x="1810861" y="4922207"/>
            <a:ext cx="1108075" cy="1236345"/>
          </a:xfrm>
          <a:custGeom>
            <a:avLst/>
            <a:gdLst/>
            <a:ahLst/>
            <a:cxnLst/>
            <a:rect l="l" t="t" r="r" b="b"/>
            <a:pathLst>
              <a:path w="1108075" h="1236345">
                <a:moveTo>
                  <a:pt x="464975" y="1236315"/>
                </a:moveTo>
                <a:lnTo>
                  <a:pt x="0" y="1236315"/>
                </a:lnTo>
                <a:lnTo>
                  <a:pt x="0" y="0"/>
                </a:lnTo>
                <a:lnTo>
                  <a:pt x="464975" y="0"/>
                </a:lnTo>
                <a:lnTo>
                  <a:pt x="518203" y="1556"/>
                </a:lnTo>
                <a:lnTo>
                  <a:pt x="569499" y="6174"/>
                </a:lnTo>
                <a:lnTo>
                  <a:pt x="618810" y="13774"/>
                </a:lnTo>
                <a:lnTo>
                  <a:pt x="666082" y="24275"/>
                </a:lnTo>
                <a:lnTo>
                  <a:pt x="711264" y="37599"/>
                </a:lnTo>
                <a:lnTo>
                  <a:pt x="754301" y="53666"/>
                </a:lnTo>
                <a:lnTo>
                  <a:pt x="795142" y="72396"/>
                </a:lnTo>
                <a:lnTo>
                  <a:pt x="833732" y="93711"/>
                </a:lnTo>
                <a:lnTo>
                  <a:pt x="870018" y="117530"/>
                </a:lnTo>
                <a:lnTo>
                  <a:pt x="903949" y="143774"/>
                </a:lnTo>
                <a:lnTo>
                  <a:pt x="935469" y="172363"/>
                </a:lnTo>
                <a:lnTo>
                  <a:pt x="964528" y="203219"/>
                </a:lnTo>
                <a:lnTo>
                  <a:pt x="991070" y="236261"/>
                </a:lnTo>
                <a:lnTo>
                  <a:pt x="996505" y="244229"/>
                </a:lnTo>
                <a:lnTo>
                  <a:pt x="267802" y="244229"/>
                </a:lnTo>
                <a:lnTo>
                  <a:pt x="267802" y="992086"/>
                </a:lnTo>
                <a:lnTo>
                  <a:pt x="997179" y="992086"/>
                </a:lnTo>
                <a:lnTo>
                  <a:pt x="991070" y="1001017"/>
                </a:lnTo>
                <a:lnTo>
                  <a:pt x="964528" y="1033958"/>
                </a:lnTo>
                <a:lnTo>
                  <a:pt x="935469" y="1064710"/>
                </a:lnTo>
                <a:lnTo>
                  <a:pt x="903949" y="1093196"/>
                </a:lnTo>
                <a:lnTo>
                  <a:pt x="870018" y="1119339"/>
                </a:lnTo>
                <a:lnTo>
                  <a:pt x="833732" y="1143060"/>
                </a:lnTo>
                <a:lnTo>
                  <a:pt x="795142" y="1164281"/>
                </a:lnTo>
                <a:lnTo>
                  <a:pt x="754301" y="1182925"/>
                </a:lnTo>
                <a:lnTo>
                  <a:pt x="711264" y="1198915"/>
                </a:lnTo>
                <a:lnTo>
                  <a:pt x="666082" y="1212171"/>
                </a:lnTo>
                <a:lnTo>
                  <a:pt x="618810" y="1222618"/>
                </a:lnTo>
                <a:lnTo>
                  <a:pt x="569499" y="1230175"/>
                </a:lnTo>
                <a:lnTo>
                  <a:pt x="518203" y="1234767"/>
                </a:lnTo>
                <a:lnTo>
                  <a:pt x="464975" y="1236315"/>
                </a:lnTo>
                <a:close/>
              </a:path>
              <a:path w="1108075" h="1236345">
                <a:moveTo>
                  <a:pt x="997179" y="992086"/>
                </a:moveTo>
                <a:lnTo>
                  <a:pt x="469390" y="992086"/>
                </a:lnTo>
                <a:lnTo>
                  <a:pt x="520770" y="989704"/>
                </a:lnTo>
                <a:lnTo>
                  <a:pt x="568872" y="982615"/>
                </a:lnTo>
                <a:lnTo>
                  <a:pt x="613550" y="970908"/>
                </a:lnTo>
                <a:lnTo>
                  <a:pt x="654659" y="954668"/>
                </a:lnTo>
                <a:lnTo>
                  <a:pt x="692055" y="933983"/>
                </a:lnTo>
                <a:lnTo>
                  <a:pt x="725594" y="908940"/>
                </a:lnTo>
                <a:lnTo>
                  <a:pt x="755130" y="879626"/>
                </a:lnTo>
                <a:lnTo>
                  <a:pt x="780519" y="846127"/>
                </a:lnTo>
                <a:lnTo>
                  <a:pt x="801616" y="808531"/>
                </a:lnTo>
                <a:lnTo>
                  <a:pt x="818276" y="766925"/>
                </a:lnTo>
                <a:lnTo>
                  <a:pt x="830356" y="721396"/>
                </a:lnTo>
                <a:lnTo>
                  <a:pt x="837710" y="672030"/>
                </a:lnTo>
                <a:lnTo>
                  <a:pt x="840193" y="618916"/>
                </a:lnTo>
                <a:lnTo>
                  <a:pt x="837710" y="565775"/>
                </a:lnTo>
                <a:lnTo>
                  <a:pt x="830356" y="516339"/>
                </a:lnTo>
                <a:lnTo>
                  <a:pt x="818276" y="470701"/>
                </a:lnTo>
                <a:lnTo>
                  <a:pt x="801616" y="428958"/>
                </a:lnTo>
                <a:lnTo>
                  <a:pt x="780519" y="391204"/>
                </a:lnTo>
                <a:lnTo>
                  <a:pt x="755130" y="357535"/>
                </a:lnTo>
                <a:lnTo>
                  <a:pt x="725594" y="328046"/>
                </a:lnTo>
                <a:lnTo>
                  <a:pt x="692055" y="302832"/>
                </a:lnTo>
                <a:lnTo>
                  <a:pt x="654659" y="281989"/>
                </a:lnTo>
                <a:lnTo>
                  <a:pt x="613550" y="265612"/>
                </a:lnTo>
                <a:lnTo>
                  <a:pt x="568872" y="253796"/>
                </a:lnTo>
                <a:lnTo>
                  <a:pt x="520770" y="246636"/>
                </a:lnTo>
                <a:lnTo>
                  <a:pt x="469390" y="244229"/>
                </a:lnTo>
                <a:lnTo>
                  <a:pt x="996505" y="244229"/>
                </a:lnTo>
                <a:lnTo>
                  <a:pt x="1036396" y="308586"/>
                </a:lnTo>
                <a:lnTo>
                  <a:pt x="1055074" y="347711"/>
                </a:lnTo>
                <a:lnTo>
                  <a:pt x="1071023" y="388704"/>
                </a:lnTo>
                <a:lnTo>
                  <a:pt x="1084192" y="431486"/>
                </a:lnTo>
                <a:lnTo>
                  <a:pt x="1094527" y="475978"/>
                </a:lnTo>
                <a:lnTo>
                  <a:pt x="1101974" y="522100"/>
                </a:lnTo>
                <a:lnTo>
                  <a:pt x="1106482" y="569772"/>
                </a:lnTo>
                <a:lnTo>
                  <a:pt x="1107996" y="618916"/>
                </a:lnTo>
                <a:lnTo>
                  <a:pt x="1106482" y="668050"/>
                </a:lnTo>
                <a:lnTo>
                  <a:pt x="1101974" y="715696"/>
                </a:lnTo>
                <a:lnTo>
                  <a:pt x="1094527" y="761777"/>
                </a:lnTo>
                <a:lnTo>
                  <a:pt x="1084192" y="806213"/>
                </a:lnTo>
                <a:lnTo>
                  <a:pt x="1071023" y="848928"/>
                </a:lnTo>
                <a:lnTo>
                  <a:pt x="1055074" y="889844"/>
                </a:lnTo>
                <a:lnTo>
                  <a:pt x="1036396" y="928882"/>
                </a:lnTo>
                <a:lnTo>
                  <a:pt x="1015044" y="965966"/>
                </a:lnTo>
                <a:lnTo>
                  <a:pt x="997179" y="99208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/>
          <p:nvPr/>
        </p:nvSpPr>
        <p:spPr>
          <a:xfrm>
            <a:off x="3079245" y="4922207"/>
            <a:ext cx="993775" cy="1236345"/>
          </a:xfrm>
          <a:custGeom>
            <a:avLst/>
            <a:gdLst/>
            <a:ahLst/>
            <a:cxnLst/>
            <a:rect l="l" t="t" r="r" b="b"/>
            <a:pathLst>
              <a:path w="993775" h="1236345">
                <a:moveTo>
                  <a:pt x="565034" y="1236315"/>
                </a:moveTo>
                <a:lnTo>
                  <a:pt x="0" y="1236315"/>
                </a:lnTo>
                <a:lnTo>
                  <a:pt x="0" y="0"/>
                </a:lnTo>
                <a:lnTo>
                  <a:pt x="520890" y="0"/>
                </a:lnTo>
                <a:lnTo>
                  <a:pt x="576170" y="2160"/>
                </a:lnTo>
                <a:lnTo>
                  <a:pt x="627817" y="8557"/>
                </a:lnTo>
                <a:lnTo>
                  <a:pt x="675757" y="19060"/>
                </a:lnTo>
                <a:lnTo>
                  <a:pt x="719917" y="33540"/>
                </a:lnTo>
                <a:lnTo>
                  <a:pt x="760222" y="51868"/>
                </a:lnTo>
                <a:lnTo>
                  <a:pt x="796599" y="73914"/>
                </a:lnTo>
                <a:lnTo>
                  <a:pt x="828974" y="99549"/>
                </a:lnTo>
                <a:lnTo>
                  <a:pt x="857272" y="128644"/>
                </a:lnTo>
                <a:lnTo>
                  <a:pt x="881419" y="161069"/>
                </a:lnTo>
                <a:lnTo>
                  <a:pt x="901342" y="196695"/>
                </a:lnTo>
                <a:lnTo>
                  <a:pt x="916859" y="235127"/>
                </a:lnTo>
                <a:lnTo>
                  <a:pt x="267802" y="235127"/>
                </a:lnTo>
                <a:lnTo>
                  <a:pt x="267802" y="500594"/>
                </a:lnTo>
                <a:lnTo>
                  <a:pt x="897605" y="500594"/>
                </a:lnTo>
                <a:lnTo>
                  <a:pt x="870385" y="536944"/>
                </a:lnTo>
                <a:lnTo>
                  <a:pt x="836488" y="567332"/>
                </a:lnTo>
                <a:lnTo>
                  <a:pt x="797522" y="588577"/>
                </a:lnTo>
                <a:lnTo>
                  <a:pt x="838883" y="606282"/>
                </a:lnTo>
                <a:lnTo>
                  <a:pt x="876520" y="630388"/>
                </a:lnTo>
                <a:lnTo>
                  <a:pt x="909880" y="660039"/>
                </a:lnTo>
                <a:lnTo>
                  <a:pt x="938412" y="694384"/>
                </a:lnTo>
                <a:lnTo>
                  <a:pt x="955198" y="722068"/>
                </a:lnTo>
                <a:lnTo>
                  <a:pt x="267802" y="722068"/>
                </a:lnTo>
                <a:lnTo>
                  <a:pt x="267802" y="1001188"/>
                </a:lnTo>
                <a:lnTo>
                  <a:pt x="969972" y="1001188"/>
                </a:lnTo>
                <a:lnTo>
                  <a:pt x="955438" y="1036082"/>
                </a:lnTo>
                <a:lnTo>
                  <a:pt x="934626" y="1072290"/>
                </a:lnTo>
                <a:lnTo>
                  <a:pt x="909480" y="1105265"/>
                </a:lnTo>
                <a:lnTo>
                  <a:pt x="880106" y="1134869"/>
                </a:lnTo>
                <a:lnTo>
                  <a:pt x="846611" y="1160967"/>
                </a:lnTo>
                <a:lnTo>
                  <a:pt x="809101" y="1183423"/>
                </a:lnTo>
                <a:lnTo>
                  <a:pt x="767681" y="1202102"/>
                </a:lnTo>
                <a:lnTo>
                  <a:pt x="722458" y="1216866"/>
                </a:lnTo>
                <a:lnTo>
                  <a:pt x="673539" y="1227580"/>
                </a:lnTo>
                <a:lnTo>
                  <a:pt x="621028" y="1234109"/>
                </a:lnTo>
                <a:lnTo>
                  <a:pt x="565034" y="1236315"/>
                </a:lnTo>
                <a:close/>
              </a:path>
              <a:path w="993775" h="1236345">
                <a:moveTo>
                  <a:pt x="897605" y="500594"/>
                </a:moveTo>
                <a:lnTo>
                  <a:pt x="509119" y="500594"/>
                </a:lnTo>
                <a:lnTo>
                  <a:pt x="564786" y="495169"/>
                </a:lnTo>
                <a:lnTo>
                  <a:pt x="609436" y="479041"/>
                </a:lnTo>
                <a:lnTo>
                  <a:pt x="642290" y="452427"/>
                </a:lnTo>
                <a:lnTo>
                  <a:pt x="662573" y="415547"/>
                </a:lnTo>
                <a:lnTo>
                  <a:pt x="669506" y="368619"/>
                </a:lnTo>
                <a:lnTo>
                  <a:pt x="662546" y="321483"/>
                </a:lnTo>
                <a:lnTo>
                  <a:pt x="642290" y="284276"/>
                </a:lnTo>
                <a:lnTo>
                  <a:pt x="609436" y="257214"/>
                </a:lnTo>
                <a:lnTo>
                  <a:pt x="564786" y="240709"/>
                </a:lnTo>
                <a:lnTo>
                  <a:pt x="509119" y="235127"/>
                </a:lnTo>
                <a:lnTo>
                  <a:pt x="916859" y="235127"/>
                </a:lnTo>
                <a:lnTo>
                  <a:pt x="916966" y="235392"/>
                </a:lnTo>
                <a:lnTo>
                  <a:pt x="928218" y="277031"/>
                </a:lnTo>
                <a:lnTo>
                  <a:pt x="935024" y="321483"/>
                </a:lnTo>
                <a:lnTo>
                  <a:pt x="937309" y="368619"/>
                </a:lnTo>
                <a:lnTo>
                  <a:pt x="932676" y="413249"/>
                </a:lnTo>
                <a:lnTo>
                  <a:pt x="919379" y="457669"/>
                </a:lnTo>
                <a:lnTo>
                  <a:pt x="898315" y="499645"/>
                </a:lnTo>
                <a:lnTo>
                  <a:pt x="897605" y="500594"/>
                </a:lnTo>
                <a:close/>
              </a:path>
              <a:path w="993775" h="1236345">
                <a:moveTo>
                  <a:pt x="969972" y="1001188"/>
                </a:moveTo>
                <a:lnTo>
                  <a:pt x="553262" y="1001188"/>
                </a:lnTo>
                <a:lnTo>
                  <a:pt x="611849" y="995411"/>
                </a:lnTo>
                <a:lnTo>
                  <a:pt x="659630" y="978275"/>
                </a:lnTo>
                <a:lnTo>
                  <a:pt x="695333" y="950072"/>
                </a:lnTo>
                <a:lnTo>
                  <a:pt x="717687" y="911093"/>
                </a:lnTo>
                <a:lnTo>
                  <a:pt x="725421" y="861628"/>
                </a:lnTo>
                <a:lnTo>
                  <a:pt x="717687" y="812163"/>
                </a:lnTo>
                <a:lnTo>
                  <a:pt x="695333" y="773184"/>
                </a:lnTo>
                <a:lnTo>
                  <a:pt x="659630" y="744980"/>
                </a:lnTo>
                <a:lnTo>
                  <a:pt x="611849" y="727845"/>
                </a:lnTo>
                <a:lnTo>
                  <a:pt x="553262" y="722068"/>
                </a:lnTo>
                <a:lnTo>
                  <a:pt x="955198" y="722068"/>
                </a:lnTo>
                <a:lnTo>
                  <a:pt x="961564" y="732569"/>
                </a:lnTo>
                <a:lnTo>
                  <a:pt x="978785" y="773740"/>
                </a:lnTo>
                <a:lnTo>
                  <a:pt x="989522" y="817044"/>
                </a:lnTo>
                <a:lnTo>
                  <a:pt x="993223" y="861628"/>
                </a:lnTo>
                <a:lnTo>
                  <a:pt x="990809" y="909413"/>
                </a:lnTo>
                <a:lnTo>
                  <a:pt x="983636" y="954507"/>
                </a:lnTo>
                <a:lnTo>
                  <a:pt x="971810" y="996775"/>
                </a:lnTo>
                <a:lnTo>
                  <a:pt x="969972" y="100118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/>
          <p:nvPr/>
        </p:nvSpPr>
        <p:spPr>
          <a:xfrm>
            <a:off x="4604898" y="4884283"/>
            <a:ext cx="1237615" cy="1296035"/>
          </a:xfrm>
          <a:custGeom>
            <a:avLst/>
            <a:gdLst/>
            <a:ahLst/>
            <a:cxnLst/>
            <a:rect l="l" t="t" r="r" b="b"/>
            <a:pathLst>
              <a:path w="1237614" h="1296035">
                <a:moveTo>
                  <a:pt x="1224240" y="643187"/>
                </a:moveTo>
                <a:lnTo>
                  <a:pt x="975566" y="643187"/>
                </a:lnTo>
                <a:lnTo>
                  <a:pt x="975566" y="330695"/>
                </a:lnTo>
                <a:lnTo>
                  <a:pt x="748964" y="330695"/>
                </a:lnTo>
                <a:lnTo>
                  <a:pt x="748964" y="106186"/>
                </a:lnTo>
                <a:lnTo>
                  <a:pt x="975566" y="106186"/>
                </a:lnTo>
                <a:lnTo>
                  <a:pt x="975566" y="0"/>
                </a:lnTo>
                <a:lnTo>
                  <a:pt x="1224240" y="0"/>
                </a:lnTo>
                <a:lnTo>
                  <a:pt x="1224240" y="643187"/>
                </a:lnTo>
                <a:close/>
              </a:path>
              <a:path w="1237614" h="1296035">
                <a:moveTo>
                  <a:pt x="0" y="652289"/>
                </a:moveTo>
                <a:lnTo>
                  <a:pt x="0" y="427780"/>
                </a:lnTo>
                <a:lnTo>
                  <a:pt x="44009" y="419584"/>
                </a:lnTo>
                <a:lnTo>
                  <a:pt x="85595" y="406375"/>
                </a:lnTo>
                <a:lnTo>
                  <a:pt x="124581" y="388419"/>
                </a:lnTo>
                <a:lnTo>
                  <a:pt x="160791" y="365980"/>
                </a:lnTo>
                <a:lnTo>
                  <a:pt x="194046" y="339324"/>
                </a:lnTo>
                <a:lnTo>
                  <a:pt x="224172" y="308716"/>
                </a:lnTo>
                <a:lnTo>
                  <a:pt x="250990" y="274421"/>
                </a:lnTo>
                <a:lnTo>
                  <a:pt x="274324" y="236703"/>
                </a:lnTo>
                <a:lnTo>
                  <a:pt x="293997" y="195829"/>
                </a:lnTo>
                <a:lnTo>
                  <a:pt x="309833" y="152063"/>
                </a:lnTo>
                <a:lnTo>
                  <a:pt x="321654" y="105671"/>
                </a:lnTo>
                <a:lnTo>
                  <a:pt x="329284" y="56917"/>
                </a:lnTo>
                <a:lnTo>
                  <a:pt x="332546" y="6067"/>
                </a:lnTo>
                <a:lnTo>
                  <a:pt x="582691" y="21237"/>
                </a:lnTo>
                <a:lnTo>
                  <a:pt x="580949" y="69088"/>
                </a:lnTo>
                <a:lnTo>
                  <a:pt x="575816" y="116064"/>
                </a:lnTo>
                <a:lnTo>
                  <a:pt x="567435" y="162022"/>
                </a:lnTo>
                <a:lnTo>
                  <a:pt x="555946" y="206815"/>
                </a:lnTo>
                <a:lnTo>
                  <a:pt x="541491" y="250297"/>
                </a:lnTo>
                <a:lnTo>
                  <a:pt x="827310" y="432331"/>
                </a:lnTo>
                <a:lnTo>
                  <a:pt x="435547" y="432331"/>
                </a:lnTo>
                <a:lnTo>
                  <a:pt x="403209" y="468798"/>
                </a:lnTo>
                <a:lnTo>
                  <a:pt x="368072" y="502535"/>
                </a:lnTo>
                <a:lnTo>
                  <a:pt x="330252" y="533360"/>
                </a:lnTo>
                <a:lnTo>
                  <a:pt x="289862" y="561090"/>
                </a:lnTo>
                <a:lnTo>
                  <a:pt x="247018" y="585543"/>
                </a:lnTo>
                <a:lnTo>
                  <a:pt x="201834" y="606537"/>
                </a:lnTo>
                <a:lnTo>
                  <a:pt x="154426" y="623891"/>
                </a:lnTo>
                <a:lnTo>
                  <a:pt x="104907" y="637423"/>
                </a:lnTo>
                <a:lnTo>
                  <a:pt x="53394" y="646949"/>
                </a:lnTo>
                <a:lnTo>
                  <a:pt x="0" y="652289"/>
                </a:lnTo>
                <a:close/>
              </a:path>
              <a:path w="1237614" h="1296035">
                <a:moveTo>
                  <a:pt x="746021" y="635602"/>
                </a:moveTo>
                <a:lnTo>
                  <a:pt x="435547" y="432331"/>
                </a:lnTo>
                <a:lnTo>
                  <a:pt x="827310" y="432331"/>
                </a:lnTo>
                <a:lnTo>
                  <a:pt x="872565" y="461153"/>
                </a:lnTo>
                <a:lnTo>
                  <a:pt x="746021" y="635602"/>
                </a:lnTo>
                <a:close/>
              </a:path>
              <a:path w="1237614" h="1296035">
                <a:moveTo>
                  <a:pt x="1237483" y="1295476"/>
                </a:moveTo>
                <a:lnTo>
                  <a:pt x="101529" y="1295476"/>
                </a:lnTo>
                <a:lnTo>
                  <a:pt x="101529" y="914721"/>
                </a:lnTo>
                <a:lnTo>
                  <a:pt x="978509" y="914721"/>
                </a:lnTo>
                <a:lnTo>
                  <a:pt x="978509" y="864662"/>
                </a:lnTo>
                <a:lnTo>
                  <a:pt x="98586" y="864662"/>
                </a:lnTo>
                <a:lnTo>
                  <a:pt x="98586" y="688696"/>
                </a:lnTo>
                <a:lnTo>
                  <a:pt x="1224240" y="688696"/>
                </a:lnTo>
                <a:lnTo>
                  <a:pt x="1224240" y="1069450"/>
                </a:lnTo>
                <a:lnTo>
                  <a:pt x="347260" y="1069450"/>
                </a:lnTo>
                <a:lnTo>
                  <a:pt x="347260" y="1119510"/>
                </a:lnTo>
                <a:lnTo>
                  <a:pt x="1237483" y="1119510"/>
                </a:lnTo>
                <a:lnTo>
                  <a:pt x="1237483" y="129547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/>
          <p:nvPr/>
        </p:nvSpPr>
        <p:spPr>
          <a:xfrm>
            <a:off x="6041026" y="4884283"/>
            <a:ext cx="1233170" cy="1296035"/>
          </a:xfrm>
          <a:custGeom>
            <a:avLst/>
            <a:gdLst/>
            <a:ahLst/>
            <a:cxnLst/>
            <a:rect l="l" t="t" r="r" b="b"/>
            <a:pathLst>
              <a:path w="1233170" h="1296035">
                <a:moveTo>
                  <a:pt x="1233069" y="1295476"/>
                </a:moveTo>
                <a:lnTo>
                  <a:pt x="1002052" y="1295476"/>
                </a:lnTo>
                <a:lnTo>
                  <a:pt x="1002052" y="0"/>
                </a:lnTo>
                <a:lnTo>
                  <a:pt x="1233069" y="0"/>
                </a:lnTo>
                <a:lnTo>
                  <a:pt x="1233069" y="1295476"/>
                </a:lnTo>
                <a:close/>
              </a:path>
              <a:path w="1233170" h="1296035">
                <a:moveTo>
                  <a:pt x="909351" y="274568"/>
                </a:moveTo>
                <a:lnTo>
                  <a:pt x="681278" y="274568"/>
                </a:lnTo>
                <a:lnTo>
                  <a:pt x="681278" y="6067"/>
                </a:lnTo>
                <a:lnTo>
                  <a:pt x="909351" y="6067"/>
                </a:lnTo>
                <a:lnTo>
                  <a:pt x="909351" y="274568"/>
                </a:lnTo>
                <a:close/>
              </a:path>
              <a:path w="1233170" h="1296035">
                <a:moveTo>
                  <a:pt x="0" y="1234798"/>
                </a:moveTo>
                <a:lnTo>
                  <a:pt x="0" y="995120"/>
                </a:lnTo>
                <a:lnTo>
                  <a:pt x="36494" y="989760"/>
                </a:lnTo>
                <a:lnTo>
                  <a:pt x="71160" y="979748"/>
                </a:lnTo>
                <a:lnTo>
                  <a:pt x="134598" y="945768"/>
                </a:lnTo>
                <a:lnTo>
                  <a:pt x="189498" y="893181"/>
                </a:lnTo>
                <a:lnTo>
                  <a:pt x="213491" y="859909"/>
                </a:lnTo>
                <a:lnTo>
                  <a:pt x="235043" y="821985"/>
                </a:lnTo>
                <a:lnTo>
                  <a:pt x="254053" y="779409"/>
                </a:lnTo>
                <a:lnTo>
                  <a:pt x="270418" y="732181"/>
                </a:lnTo>
                <a:lnTo>
                  <a:pt x="284036" y="680302"/>
                </a:lnTo>
                <a:lnTo>
                  <a:pt x="294806" y="623770"/>
                </a:lnTo>
                <a:lnTo>
                  <a:pt x="302625" y="562586"/>
                </a:lnTo>
                <a:lnTo>
                  <a:pt x="307391" y="496751"/>
                </a:lnTo>
                <a:lnTo>
                  <a:pt x="309003" y="426263"/>
                </a:lnTo>
                <a:lnTo>
                  <a:pt x="309003" y="260915"/>
                </a:lnTo>
                <a:lnTo>
                  <a:pt x="0" y="260915"/>
                </a:lnTo>
                <a:lnTo>
                  <a:pt x="0" y="30339"/>
                </a:lnTo>
                <a:lnTo>
                  <a:pt x="545905" y="30339"/>
                </a:lnTo>
                <a:lnTo>
                  <a:pt x="545905" y="274568"/>
                </a:lnTo>
                <a:lnTo>
                  <a:pt x="909351" y="274568"/>
                </a:lnTo>
                <a:lnTo>
                  <a:pt x="909351" y="512729"/>
                </a:lnTo>
                <a:lnTo>
                  <a:pt x="542962" y="512729"/>
                </a:lnTo>
                <a:lnTo>
                  <a:pt x="539973" y="557408"/>
                </a:lnTo>
                <a:lnTo>
                  <a:pt x="535605" y="600523"/>
                </a:lnTo>
                <a:lnTo>
                  <a:pt x="530133" y="642215"/>
                </a:lnTo>
                <a:lnTo>
                  <a:pt x="523833" y="682628"/>
                </a:lnTo>
                <a:lnTo>
                  <a:pt x="909351" y="682628"/>
                </a:lnTo>
                <a:lnTo>
                  <a:pt x="909351" y="920789"/>
                </a:lnTo>
                <a:lnTo>
                  <a:pt x="448790" y="920789"/>
                </a:lnTo>
                <a:lnTo>
                  <a:pt x="422425" y="970567"/>
                </a:lnTo>
                <a:lnTo>
                  <a:pt x="393474" y="1015999"/>
                </a:lnTo>
                <a:lnTo>
                  <a:pt x="362112" y="1057101"/>
                </a:lnTo>
                <a:lnTo>
                  <a:pt x="328513" y="1093890"/>
                </a:lnTo>
                <a:lnTo>
                  <a:pt x="292849" y="1126381"/>
                </a:lnTo>
                <a:lnTo>
                  <a:pt x="255295" y="1154589"/>
                </a:lnTo>
                <a:lnTo>
                  <a:pt x="216024" y="1178531"/>
                </a:lnTo>
                <a:lnTo>
                  <a:pt x="175210" y="1198223"/>
                </a:lnTo>
                <a:lnTo>
                  <a:pt x="133027" y="1213679"/>
                </a:lnTo>
                <a:lnTo>
                  <a:pt x="89649" y="1224917"/>
                </a:lnTo>
                <a:lnTo>
                  <a:pt x="45248" y="1231951"/>
                </a:lnTo>
                <a:lnTo>
                  <a:pt x="0" y="1234798"/>
                </a:lnTo>
                <a:close/>
              </a:path>
              <a:path w="1233170" h="1296035">
                <a:moveTo>
                  <a:pt x="909351" y="682628"/>
                </a:moveTo>
                <a:lnTo>
                  <a:pt x="681278" y="682628"/>
                </a:lnTo>
                <a:lnTo>
                  <a:pt x="681278" y="512729"/>
                </a:lnTo>
                <a:lnTo>
                  <a:pt x="909351" y="512729"/>
                </a:lnTo>
                <a:lnTo>
                  <a:pt x="909351" y="682628"/>
                </a:lnTo>
                <a:close/>
              </a:path>
              <a:path w="1233170" h="1296035">
                <a:moveTo>
                  <a:pt x="909351" y="1272722"/>
                </a:moveTo>
                <a:lnTo>
                  <a:pt x="681278" y="1272722"/>
                </a:lnTo>
                <a:lnTo>
                  <a:pt x="681278" y="920789"/>
                </a:lnTo>
                <a:lnTo>
                  <a:pt x="909351" y="920789"/>
                </a:lnTo>
                <a:lnTo>
                  <a:pt x="909351" y="127272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 descr=""/>
          <p:cNvSpPr/>
          <p:nvPr/>
        </p:nvSpPr>
        <p:spPr>
          <a:xfrm>
            <a:off x="1730386" y="3755949"/>
            <a:ext cx="513715" cy="660400"/>
          </a:xfrm>
          <a:custGeom>
            <a:avLst/>
            <a:gdLst/>
            <a:ahLst/>
            <a:cxnLst/>
            <a:rect l="l" t="t" r="r" b="b"/>
            <a:pathLst>
              <a:path w="513714" h="660400">
                <a:moveTo>
                  <a:pt x="266672" y="660272"/>
                </a:moveTo>
                <a:lnTo>
                  <a:pt x="212231" y="656393"/>
                </a:lnTo>
                <a:lnTo>
                  <a:pt x="162328" y="645020"/>
                </a:lnTo>
                <a:lnTo>
                  <a:pt x="117709" y="626553"/>
                </a:lnTo>
                <a:lnTo>
                  <a:pt x="79121" y="601388"/>
                </a:lnTo>
                <a:lnTo>
                  <a:pt x="47310" y="569925"/>
                </a:lnTo>
                <a:lnTo>
                  <a:pt x="23022" y="532562"/>
                </a:lnTo>
                <a:lnTo>
                  <a:pt x="7003" y="489696"/>
                </a:lnTo>
                <a:lnTo>
                  <a:pt x="0" y="441726"/>
                </a:lnTo>
                <a:lnTo>
                  <a:pt x="140078" y="441726"/>
                </a:lnTo>
                <a:lnTo>
                  <a:pt x="153585" y="482824"/>
                </a:lnTo>
                <a:lnTo>
                  <a:pt x="181839" y="514510"/>
                </a:lnTo>
                <a:lnTo>
                  <a:pt x="223296" y="534903"/>
                </a:lnTo>
                <a:lnTo>
                  <a:pt x="276411" y="542118"/>
                </a:lnTo>
                <a:lnTo>
                  <a:pt x="314895" y="537014"/>
                </a:lnTo>
                <a:lnTo>
                  <a:pt x="345513" y="522715"/>
                </a:lnTo>
                <a:lnTo>
                  <a:pt x="365739" y="500743"/>
                </a:lnTo>
                <a:lnTo>
                  <a:pt x="373042" y="472616"/>
                </a:lnTo>
                <a:lnTo>
                  <a:pt x="364908" y="440133"/>
                </a:lnTo>
                <a:lnTo>
                  <a:pt x="338865" y="416049"/>
                </a:lnTo>
                <a:lnTo>
                  <a:pt x="292457" y="397466"/>
                </a:lnTo>
                <a:lnTo>
                  <a:pt x="223226" y="381490"/>
                </a:lnTo>
                <a:lnTo>
                  <a:pt x="170150" y="368587"/>
                </a:lnTo>
                <a:lnTo>
                  <a:pt x="124701" y="351361"/>
                </a:lnTo>
                <a:lnTo>
                  <a:pt x="87074" y="329272"/>
                </a:lnTo>
                <a:lnTo>
                  <a:pt x="57467" y="301780"/>
                </a:lnTo>
                <a:lnTo>
                  <a:pt x="36076" y="268344"/>
                </a:lnTo>
                <a:lnTo>
                  <a:pt x="23097" y="228423"/>
                </a:lnTo>
                <a:lnTo>
                  <a:pt x="18727" y="181478"/>
                </a:lnTo>
                <a:lnTo>
                  <a:pt x="25187" y="135681"/>
                </a:lnTo>
                <a:lnTo>
                  <a:pt x="43623" y="95855"/>
                </a:lnTo>
                <a:lnTo>
                  <a:pt x="72621" y="62392"/>
                </a:lnTo>
                <a:lnTo>
                  <a:pt x="110765" y="35683"/>
                </a:lnTo>
                <a:lnTo>
                  <a:pt x="156641" y="16120"/>
                </a:lnTo>
                <a:lnTo>
                  <a:pt x="208832" y="4095"/>
                </a:lnTo>
                <a:lnTo>
                  <a:pt x="265923" y="0"/>
                </a:lnTo>
                <a:lnTo>
                  <a:pt x="315315" y="3917"/>
                </a:lnTo>
                <a:lnTo>
                  <a:pt x="360764" y="15263"/>
                </a:lnTo>
                <a:lnTo>
                  <a:pt x="401561" y="33434"/>
                </a:lnTo>
                <a:lnTo>
                  <a:pt x="436995" y="57822"/>
                </a:lnTo>
                <a:lnTo>
                  <a:pt x="466354" y="87820"/>
                </a:lnTo>
                <a:lnTo>
                  <a:pt x="488927" y="122823"/>
                </a:lnTo>
                <a:lnTo>
                  <a:pt x="504004" y="162225"/>
                </a:lnTo>
                <a:lnTo>
                  <a:pt x="510873" y="205418"/>
                </a:lnTo>
                <a:lnTo>
                  <a:pt x="370046" y="205418"/>
                </a:lnTo>
                <a:lnTo>
                  <a:pt x="358060" y="168531"/>
                </a:lnTo>
                <a:lnTo>
                  <a:pt x="334839" y="140838"/>
                </a:lnTo>
                <a:lnTo>
                  <a:pt x="300943" y="123427"/>
                </a:lnTo>
                <a:lnTo>
                  <a:pt x="256934" y="117381"/>
                </a:lnTo>
                <a:lnTo>
                  <a:pt x="214623" y="122075"/>
                </a:lnTo>
                <a:lnTo>
                  <a:pt x="183618" y="135240"/>
                </a:lnTo>
                <a:lnTo>
                  <a:pt x="164552" y="155499"/>
                </a:lnTo>
                <a:lnTo>
                  <a:pt x="158056" y="181478"/>
                </a:lnTo>
                <a:lnTo>
                  <a:pt x="167290" y="211644"/>
                </a:lnTo>
                <a:lnTo>
                  <a:pt x="196540" y="233991"/>
                </a:lnTo>
                <a:lnTo>
                  <a:pt x="248121" y="252284"/>
                </a:lnTo>
                <a:lnTo>
                  <a:pt x="324352" y="270287"/>
                </a:lnTo>
                <a:lnTo>
                  <a:pt x="387233" y="288731"/>
                </a:lnTo>
                <a:lnTo>
                  <a:pt x="435882" y="313590"/>
                </a:lnTo>
                <a:lnTo>
                  <a:pt x="471546" y="344326"/>
                </a:lnTo>
                <a:lnTo>
                  <a:pt x="495475" y="380404"/>
                </a:lnTo>
                <a:lnTo>
                  <a:pt x="508917" y="421286"/>
                </a:lnTo>
                <a:lnTo>
                  <a:pt x="513120" y="466438"/>
                </a:lnTo>
                <a:lnTo>
                  <a:pt x="508123" y="509355"/>
                </a:lnTo>
                <a:lnTo>
                  <a:pt x="493785" y="547548"/>
                </a:lnTo>
                <a:lnTo>
                  <a:pt x="471090" y="580710"/>
                </a:lnTo>
                <a:lnTo>
                  <a:pt x="441021" y="608532"/>
                </a:lnTo>
                <a:lnTo>
                  <a:pt x="404562" y="630707"/>
                </a:lnTo>
                <a:lnTo>
                  <a:pt x="362695" y="646927"/>
                </a:lnTo>
                <a:lnTo>
                  <a:pt x="316404" y="656885"/>
                </a:lnTo>
                <a:lnTo>
                  <a:pt x="266672" y="660272"/>
                </a:lnTo>
                <a:close/>
              </a:path>
            </a:pathLst>
          </a:custGeom>
          <a:solidFill>
            <a:srgbClr val="E0BFE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 descr=""/>
          <p:cNvSpPr/>
          <p:nvPr/>
        </p:nvSpPr>
        <p:spPr>
          <a:xfrm>
            <a:off x="2289200" y="3770883"/>
            <a:ext cx="533400" cy="630555"/>
          </a:xfrm>
          <a:custGeom>
            <a:avLst/>
            <a:gdLst/>
            <a:ahLst/>
            <a:cxnLst/>
            <a:rect l="l" t="t" r="r" b="b"/>
            <a:pathLst>
              <a:path w="533400" h="630554">
                <a:moveTo>
                  <a:pt x="533336" y="0"/>
                </a:moveTo>
                <a:lnTo>
                  <a:pt x="0" y="0"/>
                </a:lnTo>
                <a:lnTo>
                  <a:pt x="0" y="125069"/>
                </a:lnTo>
                <a:lnTo>
                  <a:pt x="198501" y="125069"/>
                </a:lnTo>
                <a:lnTo>
                  <a:pt x="198501" y="630491"/>
                </a:lnTo>
                <a:lnTo>
                  <a:pt x="334835" y="630491"/>
                </a:lnTo>
                <a:lnTo>
                  <a:pt x="334835" y="125069"/>
                </a:lnTo>
                <a:lnTo>
                  <a:pt x="533336" y="125069"/>
                </a:lnTo>
                <a:lnTo>
                  <a:pt x="533336" y="0"/>
                </a:lnTo>
                <a:close/>
              </a:path>
            </a:pathLst>
          </a:custGeom>
          <a:solidFill>
            <a:srgbClr val="E0BFE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 descr=""/>
          <p:cNvSpPr/>
          <p:nvPr/>
        </p:nvSpPr>
        <p:spPr>
          <a:xfrm>
            <a:off x="2895955" y="3770883"/>
            <a:ext cx="461009" cy="630555"/>
          </a:xfrm>
          <a:custGeom>
            <a:avLst/>
            <a:gdLst/>
            <a:ahLst/>
            <a:cxnLst/>
            <a:rect l="l" t="t" r="r" b="b"/>
            <a:pathLst>
              <a:path w="461010" h="630554">
                <a:moveTo>
                  <a:pt x="460679" y="508000"/>
                </a:moveTo>
                <a:lnTo>
                  <a:pt x="136334" y="508000"/>
                </a:lnTo>
                <a:lnTo>
                  <a:pt x="136334" y="372618"/>
                </a:lnTo>
                <a:lnTo>
                  <a:pt x="427723" y="372618"/>
                </a:lnTo>
                <a:lnTo>
                  <a:pt x="427723" y="250126"/>
                </a:lnTo>
                <a:lnTo>
                  <a:pt x="136334" y="250126"/>
                </a:lnTo>
                <a:lnTo>
                  <a:pt x="136334" y="122491"/>
                </a:lnTo>
                <a:lnTo>
                  <a:pt x="453936" y="122491"/>
                </a:lnTo>
                <a:lnTo>
                  <a:pt x="453936" y="0"/>
                </a:lnTo>
                <a:lnTo>
                  <a:pt x="0" y="0"/>
                </a:lnTo>
                <a:lnTo>
                  <a:pt x="0" y="122491"/>
                </a:lnTo>
                <a:lnTo>
                  <a:pt x="0" y="250126"/>
                </a:lnTo>
                <a:lnTo>
                  <a:pt x="0" y="372618"/>
                </a:lnTo>
                <a:lnTo>
                  <a:pt x="0" y="508000"/>
                </a:lnTo>
                <a:lnTo>
                  <a:pt x="0" y="630491"/>
                </a:lnTo>
                <a:lnTo>
                  <a:pt x="460679" y="630491"/>
                </a:lnTo>
                <a:lnTo>
                  <a:pt x="460679" y="508000"/>
                </a:lnTo>
                <a:close/>
              </a:path>
            </a:pathLst>
          </a:custGeom>
          <a:solidFill>
            <a:srgbClr val="E0BFE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 descr=""/>
          <p:cNvSpPr/>
          <p:nvPr/>
        </p:nvSpPr>
        <p:spPr>
          <a:xfrm>
            <a:off x="3448030" y="3771394"/>
            <a:ext cx="486409" cy="629920"/>
          </a:xfrm>
          <a:custGeom>
            <a:avLst/>
            <a:gdLst/>
            <a:ahLst/>
            <a:cxnLst/>
            <a:rect l="l" t="t" r="r" b="b"/>
            <a:pathLst>
              <a:path w="486410" h="629920">
                <a:moveTo>
                  <a:pt x="136332" y="629382"/>
                </a:moveTo>
                <a:lnTo>
                  <a:pt x="0" y="629382"/>
                </a:lnTo>
                <a:lnTo>
                  <a:pt x="0" y="0"/>
                </a:lnTo>
                <a:lnTo>
                  <a:pt x="234462" y="0"/>
                </a:lnTo>
                <a:lnTo>
                  <a:pt x="290871" y="4187"/>
                </a:lnTo>
                <a:lnTo>
                  <a:pt x="340785" y="16410"/>
                </a:lnTo>
                <a:lnTo>
                  <a:pt x="383886" y="36162"/>
                </a:lnTo>
                <a:lnTo>
                  <a:pt x="419860" y="62938"/>
                </a:lnTo>
                <a:lnTo>
                  <a:pt x="448389" y="96229"/>
                </a:lnTo>
                <a:lnTo>
                  <a:pt x="463241" y="124332"/>
                </a:lnTo>
                <a:lnTo>
                  <a:pt x="136332" y="124332"/>
                </a:lnTo>
                <a:lnTo>
                  <a:pt x="136332" y="337472"/>
                </a:lnTo>
                <a:lnTo>
                  <a:pt x="462940" y="337472"/>
                </a:lnTo>
                <a:lnTo>
                  <a:pt x="448389" y="365198"/>
                </a:lnTo>
                <a:lnTo>
                  <a:pt x="419860" y="398673"/>
                </a:lnTo>
                <a:lnTo>
                  <a:pt x="383886" y="425560"/>
                </a:lnTo>
                <a:lnTo>
                  <a:pt x="340785" y="445370"/>
                </a:lnTo>
                <a:lnTo>
                  <a:pt x="290871" y="457614"/>
                </a:lnTo>
                <a:lnTo>
                  <a:pt x="234462" y="461804"/>
                </a:lnTo>
                <a:lnTo>
                  <a:pt x="136332" y="461804"/>
                </a:lnTo>
                <a:lnTo>
                  <a:pt x="136332" y="629382"/>
                </a:lnTo>
                <a:close/>
              </a:path>
              <a:path w="486410" h="629920">
                <a:moveTo>
                  <a:pt x="462940" y="337472"/>
                </a:moveTo>
                <a:lnTo>
                  <a:pt x="228469" y="337472"/>
                </a:lnTo>
                <a:lnTo>
                  <a:pt x="279348" y="330582"/>
                </a:lnTo>
                <a:lnTo>
                  <a:pt x="317516" y="310154"/>
                </a:lnTo>
                <a:lnTo>
                  <a:pt x="341499" y="276549"/>
                </a:lnTo>
                <a:lnTo>
                  <a:pt x="349821" y="230130"/>
                </a:lnTo>
                <a:lnTo>
                  <a:pt x="341499" y="184277"/>
                </a:lnTo>
                <a:lnTo>
                  <a:pt x="317516" y="151167"/>
                </a:lnTo>
                <a:lnTo>
                  <a:pt x="279348" y="131089"/>
                </a:lnTo>
                <a:lnTo>
                  <a:pt x="228469" y="124332"/>
                </a:lnTo>
                <a:lnTo>
                  <a:pt x="463241" y="124332"/>
                </a:lnTo>
                <a:lnTo>
                  <a:pt x="469159" y="135529"/>
                </a:lnTo>
                <a:lnTo>
                  <a:pt x="481852" y="180332"/>
                </a:lnTo>
                <a:lnTo>
                  <a:pt x="486153" y="230130"/>
                </a:lnTo>
                <a:lnTo>
                  <a:pt x="481852" y="280437"/>
                </a:lnTo>
                <a:lnTo>
                  <a:pt x="469159" y="325623"/>
                </a:lnTo>
                <a:lnTo>
                  <a:pt x="462940" y="337472"/>
                </a:lnTo>
                <a:close/>
              </a:path>
            </a:pathLst>
          </a:custGeom>
          <a:solidFill>
            <a:srgbClr val="E0BFE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 descr=""/>
          <p:cNvSpPr/>
          <p:nvPr/>
        </p:nvSpPr>
        <p:spPr>
          <a:xfrm>
            <a:off x="4187860" y="3771394"/>
            <a:ext cx="445134" cy="644525"/>
          </a:xfrm>
          <a:custGeom>
            <a:avLst/>
            <a:gdLst/>
            <a:ahLst/>
            <a:cxnLst/>
            <a:rect l="l" t="t" r="r" b="b"/>
            <a:pathLst>
              <a:path w="445135" h="644525">
                <a:moveTo>
                  <a:pt x="223226" y="644055"/>
                </a:moveTo>
                <a:lnTo>
                  <a:pt x="169624" y="639424"/>
                </a:lnTo>
                <a:lnTo>
                  <a:pt x="122692" y="625917"/>
                </a:lnTo>
                <a:lnTo>
                  <a:pt x="82770" y="604117"/>
                </a:lnTo>
                <a:lnTo>
                  <a:pt x="50199" y="574602"/>
                </a:lnTo>
                <a:lnTo>
                  <a:pt x="25320" y="537955"/>
                </a:lnTo>
                <a:lnTo>
                  <a:pt x="8473" y="494757"/>
                </a:lnTo>
                <a:lnTo>
                  <a:pt x="0" y="445587"/>
                </a:lnTo>
                <a:lnTo>
                  <a:pt x="134085" y="445587"/>
                </a:lnTo>
                <a:lnTo>
                  <a:pt x="142325" y="479192"/>
                </a:lnTo>
                <a:lnTo>
                  <a:pt x="159554" y="504182"/>
                </a:lnTo>
                <a:lnTo>
                  <a:pt x="186334" y="519759"/>
                </a:lnTo>
                <a:lnTo>
                  <a:pt x="223226" y="525129"/>
                </a:lnTo>
                <a:lnTo>
                  <a:pt x="260539" y="517587"/>
                </a:lnTo>
                <a:lnTo>
                  <a:pt x="288583" y="496652"/>
                </a:lnTo>
                <a:lnTo>
                  <a:pt x="306233" y="464857"/>
                </a:lnTo>
                <a:lnTo>
                  <a:pt x="312366" y="424736"/>
                </a:lnTo>
                <a:lnTo>
                  <a:pt x="306304" y="384411"/>
                </a:lnTo>
                <a:lnTo>
                  <a:pt x="288583" y="352917"/>
                </a:lnTo>
                <a:lnTo>
                  <a:pt x="259907" y="332429"/>
                </a:lnTo>
                <a:lnTo>
                  <a:pt x="220979" y="325116"/>
                </a:lnTo>
                <a:lnTo>
                  <a:pt x="191823" y="328495"/>
                </a:lnTo>
                <a:lnTo>
                  <a:pt x="168075" y="337665"/>
                </a:lnTo>
                <a:lnTo>
                  <a:pt x="149242" y="351180"/>
                </a:lnTo>
                <a:lnTo>
                  <a:pt x="134834" y="367590"/>
                </a:lnTo>
                <a:lnTo>
                  <a:pt x="11236" y="367590"/>
                </a:lnTo>
                <a:lnTo>
                  <a:pt x="29214" y="0"/>
                </a:lnTo>
                <a:lnTo>
                  <a:pt x="414991" y="0"/>
                </a:lnTo>
                <a:lnTo>
                  <a:pt x="414991" y="119698"/>
                </a:lnTo>
                <a:lnTo>
                  <a:pt x="152812" y="119698"/>
                </a:lnTo>
                <a:lnTo>
                  <a:pt x="146070" y="237852"/>
                </a:lnTo>
                <a:lnTo>
                  <a:pt x="166986" y="226908"/>
                </a:lnTo>
                <a:lnTo>
                  <a:pt x="190360" y="218642"/>
                </a:lnTo>
                <a:lnTo>
                  <a:pt x="216121" y="213418"/>
                </a:lnTo>
                <a:lnTo>
                  <a:pt x="244200" y="211596"/>
                </a:lnTo>
                <a:lnTo>
                  <a:pt x="293059" y="216391"/>
                </a:lnTo>
                <a:lnTo>
                  <a:pt x="336414" y="230481"/>
                </a:lnTo>
                <a:lnTo>
                  <a:pt x="373531" y="253419"/>
                </a:lnTo>
                <a:lnTo>
                  <a:pt x="403678" y="284759"/>
                </a:lnTo>
                <a:lnTo>
                  <a:pt x="426120" y="324056"/>
                </a:lnTo>
                <a:lnTo>
                  <a:pt x="440123" y="370864"/>
                </a:lnTo>
                <a:lnTo>
                  <a:pt x="444954" y="424736"/>
                </a:lnTo>
                <a:lnTo>
                  <a:pt x="440588" y="472296"/>
                </a:lnTo>
                <a:lnTo>
                  <a:pt x="428006" y="515041"/>
                </a:lnTo>
                <a:lnTo>
                  <a:pt x="407980" y="552501"/>
                </a:lnTo>
                <a:lnTo>
                  <a:pt x="381282" y="584206"/>
                </a:lnTo>
                <a:lnTo>
                  <a:pt x="348685" y="609684"/>
                </a:lnTo>
                <a:lnTo>
                  <a:pt x="310962" y="628465"/>
                </a:lnTo>
                <a:lnTo>
                  <a:pt x="268885" y="640079"/>
                </a:lnTo>
                <a:lnTo>
                  <a:pt x="223226" y="644055"/>
                </a:lnTo>
                <a:close/>
              </a:path>
            </a:pathLst>
          </a:custGeom>
          <a:solidFill>
            <a:srgbClr val="E0BFE6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67034" y="1210758"/>
            <a:ext cx="300713" cy="205477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351277" y="1213833"/>
            <a:ext cx="293896" cy="212846"/>
          </a:xfrm>
          <a:prstGeom prst="rect">
            <a:avLst/>
          </a:prstGeom>
        </p:spPr>
      </p:pic>
      <p:grpSp>
        <p:nvGrpSpPr>
          <p:cNvPr id="4" name="object 4" descr=""/>
          <p:cNvGrpSpPr/>
          <p:nvPr/>
        </p:nvGrpSpPr>
        <p:grpSpPr>
          <a:xfrm>
            <a:off x="14729659" y="1209261"/>
            <a:ext cx="649605" cy="219075"/>
            <a:chOff x="14729659" y="1209261"/>
            <a:chExt cx="649605" cy="219075"/>
          </a:xfrm>
        </p:grpSpPr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29659" y="1210531"/>
              <a:ext cx="191828" cy="216910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948271" y="1209261"/>
              <a:ext cx="205823" cy="218688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173157" y="1209769"/>
              <a:ext cx="205823" cy="215132"/>
            </a:xfrm>
            <a:prstGeom prst="rect">
              <a:avLst/>
            </a:prstGeom>
          </p:spPr>
        </p:pic>
      </p:grpSp>
      <p:grpSp>
        <p:nvGrpSpPr>
          <p:cNvPr id="8" name="object 8" descr=""/>
          <p:cNvGrpSpPr/>
          <p:nvPr/>
        </p:nvGrpSpPr>
        <p:grpSpPr>
          <a:xfrm>
            <a:off x="15461211" y="1210023"/>
            <a:ext cx="1327785" cy="222885"/>
            <a:chOff x="15461211" y="1210023"/>
            <a:chExt cx="1327785" cy="222885"/>
          </a:xfrm>
        </p:grpSpPr>
        <p:pic>
          <p:nvPicPr>
            <p:cNvPr id="9" name="object 9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461211" y="1210531"/>
              <a:ext cx="189415" cy="214116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691164" y="1210531"/>
              <a:ext cx="186037" cy="216910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903503" y="1210023"/>
              <a:ext cx="202686" cy="217418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132973" y="1216119"/>
              <a:ext cx="205823" cy="216402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6359548" y="1210531"/>
              <a:ext cx="196413" cy="216910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582745" y="1214341"/>
              <a:ext cx="205823" cy="202686"/>
            </a:xfrm>
            <a:prstGeom prst="rect">
              <a:avLst/>
            </a:prstGeom>
          </p:spPr>
        </p:pic>
      </p:grpSp>
      <p:sp>
        <p:nvSpPr>
          <p:cNvPr id="15" name="object 15" descr=""/>
          <p:cNvSpPr/>
          <p:nvPr/>
        </p:nvSpPr>
        <p:spPr>
          <a:xfrm>
            <a:off x="2495550" y="1324153"/>
            <a:ext cx="11044555" cy="27305"/>
          </a:xfrm>
          <a:custGeom>
            <a:avLst/>
            <a:gdLst/>
            <a:ahLst/>
            <a:cxnLst/>
            <a:rect l="l" t="t" r="r" b="b"/>
            <a:pathLst>
              <a:path w="11044555" h="27305">
                <a:moveTo>
                  <a:pt x="11044237" y="26789"/>
                </a:moveTo>
                <a:lnTo>
                  <a:pt x="0" y="26789"/>
                </a:lnTo>
                <a:lnTo>
                  <a:pt x="0" y="0"/>
                </a:lnTo>
                <a:lnTo>
                  <a:pt x="11044237" y="0"/>
                </a:lnTo>
                <a:lnTo>
                  <a:pt x="11044237" y="26789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 descr=""/>
          <p:cNvSpPr/>
          <p:nvPr/>
        </p:nvSpPr>
        <p:spPr>
          <a:xfrm>
            <a:off x="1498453" y="2649634"/>
            <a:ext cx="531495" cy="560705"/>
          </a:xfrm>
          <a:custGeom>
            <a:avLst/>
            <a:gdLst/>
            <a:ahLst/>
            <a:cxnLst/>
            <a:rect l="l" t="t" r="r" b="b"/>
            <a:pathLst>
              <a:path w="531494" h="560705">
                <a:moveTo>
                  <a:pt x="531301" y="205973"/>
                </a:moveTo>
                <a:lnTo>
                  <a:pt x="430767" y="205973"/>
                </a:lnTo>
                <a:lnTo>
                  <a:pt x="430767" y="0"/>
                </a:lnTo>
                <a:lnTo>
                  <a:pt x="531301" y="0"/>
                </a:lnTo>
                <a:lnTo>
                  <a:pt x="531301" y="205973"/>
                </a:lnTo>
                <a:close/>
              </a:path>
              <a:path w="531494" h="560705">
                <a:moveTo>
                  <a:pt x="385590" y="550356"/>
                </a:moveTo>
                <a:lnTo>
                  <a:pt x="286329" y="550356"/>
                </a:lnTo>
                <a:lnTo>
                  <a:pt x="286329" y="2623"/>
                </a:lnTo>
                <a:lnTo>
                  <a:pt x="385590" y="2623"/>
                </a:lnTo>
                <a:lnTo>
                  <a:pt x="385590" y="205973"/>
                </a:lnTo>
                <a:lnTo>
                  <a:pt x="531301" y="205973"/>
                </a:lnTo>
                <a:lnTo>
                  <a:pt x="531301" y="310928"/>
                </a:lnTo>
                <a:lnTo>
                  <a:pt x="385590" y="310928"/>
                </a:lnTo>
                <a:lnTo>
                  <a:pt x="385590" y="550356"/>
                </a:lnTo>
                <a:close/>
              </a:path>
              <a:path w="531494" h="560705">
                <a:moveTo>
                  <a:pt x="531301" y="560196"/>
                </a:moveTo>
                <a:lnTo>
                  <a:pt x="430767" y="560196"/>
                </a:lnTo>
                <a:lnTo>
                  <a:pt x="430767" y="310928"/>
                </a:lnTo>
                <a:lnTo>
                  <a:pt x="531301" y="310928"/>
                </a:lnTo>
                <a:lnTo>
                  <a:pt x="531301" y="560196"/>
                </a:lnTo>
                <a:close/>
              </a:path>
              <a:path w="531494" h="560705">
                <a:moveTo>
                  <a:pt x="124712" y="533957"/>
                </a:moveTo>
                <a:lnTo>
                  <a:pt x="0" y="533957"/>
                </a:lnTo>
                <a:lnTo>
                  <a:pt x="0" y="11807"/>
                </a:lnTo>
                <a:lnTo>
                  <a:pt x="104987" y="11807"/>
                </a:lnTo>
                <a:lnTo>
                  <a:pt x="104987" y="436218"/>
                </a:lnTo>
                <a:lnTo>
                  <a:pt x="260878" y="436218"/>
                </a:lnTo>
                <a:lnTo>
                  <a:pt x="260878" y="514278"/>
                </a:lnTo>
                <a:lnTo>
                  <a:pt x="232354" y="523165"/>
                </a:lnTo>
                <a:lnTo>
                  <a:pt x="197806" y="529283"/>
                </a:lnTo>
                <a:lnTo>
                  <a:pt x="160752" y="532820"/>
                </a:lnTo>
                <a:lnTo>
                  <a:pt x="124712" y="533957"/>
                </a:lnTo>
                <a:close/>
              </a:path>
              <a:path w="531494" h="560705">
                <a:moveTo>
                  <a:pt x="260878" y="436218"/>
                </a:moveTo>
                <a:lnTo>
                  <a:pt x="134256" y="436218"/>
                </a:lnTo>
                <a:lnTo>
                  <a:pt x="167373" y="434998"/>
                </a:lnTo>
                <a:lnTo>
                  <a:pt x="201146" y="431380"/>
                </a:lnTo>
                <a:lnTo>
                  <a:pt x="233130" y="425425"/>
                </a:lnTo>
                <a:lnTo>
                  <a:pt x="260878" y="417195"/>
                </a:lnTo>
                <a:lnTo>
                  <a:pt x="260878" y="436218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 descr=""/>
          <p:cNvSpPr/>
          <p:nvPr/>
        </p:nvSpPr>
        <p:spPr>
          <a:xfrm>
            <a:off x="2101019" y="2640450"/>
            <a:ext cx="549910" cy="575945"/>
          </a:xfrm>
          <a:custGeom>
            <a:avLst/>
            <a:gdLst/>
            <a:ahLst/>
            <a:cxnLst/>
            <a:rect l="l" t="t" r="r" b="b"/>
            <a:pathLst>
              <a:path w="549910" h="575944">
                <a:moveTo>
                  <a:pt x="207430" y="253859"/>
                </a:moveTo>
                <a:lnTo>
                  <a:pt x="101169" y="253859"/>
                </a:lnTo>
                <a:lnTo>
                  <a:pt x="101169" y="202038"/>
                </a:lnTo>
                <a:lnTo>
                  <a:pt x="69942" y="186264"/>
                </a:lnTo>
                <a:lnTo>
                  <a:pt x="46528" y="166369"/>
                </a:lnTo>
                <a:lnTo>
                  <a:pt x="31824" y="142170"/>
                </a:lnTo>
                <a:lnTo>
                  <a:pt x="26724" y="113482"/>
                </a:lnTo>
                <a:lnTo>
                  <a:pt x="32957" y="81791"/>
                </a:lnTo>
                <a:lnTo>
                  <a:pt x="79315" y="34944"/>
                </a:lnTo>
                <a:lnTo>
                  <a:pt x="117103" y="19260"/>
                </a:lnTo>
                <a:lnTo>
                  <a:pt x="163071" y="8384"/>
                </a:lnTo>
                <a:lnTo>
                  <a:pt x="216052" y="2052"/>
                </a:lnTo>
                <a:lnTo>
                  <a:pt x="274876" y="0"/>
                </a:lnTo>
                <a:lnTo>
                  <a:pt x="333700" y="2052"/>
                </a:lnTo>
                <a:lnTo>
                  <a:pt x="386681" y="8384"/>
                </a:lnTo>
                <a:lnTo>
                  <a:pt x="432650" y="19260"/>
                </a:lnTo>
                <a:lnTo>
                  <a:pt x="470438" y="34944"/>
                </a:lnTo>
                <a:lnTo>
                  <a:pt x="516796" y="81791"/>
                </a:lnTo>
                <a:lnTo>
                  <a:pt x="516965" y="82651"/>
                </a:lnTo>
                <a:lnTo>
                  <a:pt x="274876" y="82651"/>
                </a:lnTo>
                <a:lnTo>
                  <a:pt x="219638" y="84517"/>
                </a:lnTo>
                <a:lnTo>
                  <a:pt x="177524" y="90195"/>
                </a:lnTo>
                <a:lnTo>
                  <a:pt x="150681" y="99809"/>
                </a:lnTo>
                <a:lnTo>
                  <a:pt x="141256" y="113482"/>
                </a:lnTo>
                <a:lnTo>
                  <a:pt x="150681" y="127431"/>
                </a:lnTo>
                <a:lnTo>
                  <a:pt x="177524" y="137015"/>
                </a:lnTo>
                <a:lnTo>
                  <a:pt x="219638" y="142539"/>
                </a:lnTo>
                <a:lnTo>
                  <a:pt x="274876" y="144312"/>
                </a:lnTo>
                <a:lnTo>
                  <a:pt x="516627" y="144312"/>
                </a:lnTo>
                <a:lnTo>
                  <a:pt x="503224" y="166369"/>
                </a:lnTo>
                <a:lnTo>
                  <a:pt x="479811" y="186264"/>
                </a:lnTo>
                <a:lnTo>
                  <a:pt x="448583" y="202038"/>
                </a:lnTo>
                <a:lnTo>
                  <a:pt x="448583" y="224340"/>
                </a:lnTo>
                <a:lnTo>
                  <a:pt x="207430" y="224340"/>
                </a:lnTo>
                <a:lnTo>
                  <a:pt x="207430" y="253859"/>
                </a:lnTo>
                <a:close/>
              </a:path>
              <a:path w="549910" h="575944">
                <a:moveTo>
                  <a:pt x="516627" y="144312"/>
                </a:moveTo>
                <a:lnTo>
                  <a:pt x="274876" y="144312"/>
                </a:lnTo>
                <a:lnTo>
                  <a:pt x="330114" y="142539"/>
                </a:lnTo>
                <a:lnTo>
                  <a:pt x="372228" y="137015"/>
                </a:lnTo>
                <a:lnTo>
                  <a:pt x="399072" y="127431"/>
                </a:lnTo>
                <a:lnTo>
                  <a:pt x="408497" y="113482"/>
                </a:lnTo>
                <a:lnTo>
                  <a:pt x="399072" y="99809"/>
                </a:lnTo>
                <a:lnTo>
                  <a:pt x="372228" y="90195"/>
                </a:lnTo>
                <a:lnTo>
                  <a:pt x="330114" y="84517"/>
                </a:lnTo>
                <a:lnTo>
                  <a:pt x="274876" y="82651"/>
                </a:lnTo>
                <a:lnTo>
                  <a:pt x="516965" y="82651"/>
                </a:lnTo>
                <a:lnTo>
                  <a:pt x="523029" y="113482"/>
                </a:lnTo>
                <a:lnTo>
                  <a:pt x="517929" y="142170"/>
                </a:lnTo>
                <a:lnTo>
                  <a:pt x="516627" y="144312"/>
                </a:lnTo>
                <a:close/>
              </a:path>
              <a:path w="549910" h="575944">
                <a:moveTo>
                  <a:pt x="274876" y="226964"/>
                </a:moveTo>
                <a:lnTo>
                  <a:pt x="257358" y="226831"/>
                </a:lnTo>
                <a:lnTo>
                  <a:pt x="240198" y="226390"/>
                </a:lnTo>
                <a:lnTo>
                  <a:pt x="223516" y="225581"/>
                </a:lnTo>
                <a:lnTo>
                  <a:pt x="207430" y="224340"/>
                </a:lnTo>
                <a:lnTo>
                  <a:pt x="342323" y="224340"/>
                </a:lnTo>
                <a:lnTo>
                  <a:pt x="326237" y="225581"/>
                </a:lnTo>
                <a:lnTo>
                  <a:pt x="309554" y="226390"/>
                </a:lnTo>
                <a:lnTo>
                  <a:pt x="292394" y="226831"/>
                </a:lnTo>
                <a:lnTo>
                  <a:pt x="274876" y="226964"/>
                </a:lnTo>
                <a:close/>
              </a:path>
              <a:path w="549910" h="575944">
                <a:moveTo>
                  <a:pt x="448583" y="253859"/>
                </a:moveTo>
                <a:lnTo>
                  <a:pt x="342323" y="253859"/>
                </a:lnTo>
                <a:lnTo>
                  <a:pt x="342323" y="224340"/>
                </a:lnTo>
                <a:lnTo>
                  <a:pt x="448583" y="224340"/>
                </a:lnTo>
                <a:lnTo>
                  <a:pt x="448583" y="253859"/>
                </a:lnTo>
                <a:close/>
              </a:path>
              <a:path w="549910" h="575944">
                <a:moveTo>
                  <a:pt x="549753" y="337823"/>
                </a:moveTo>
                <a:lnTo>
                  <a:pt x="0" y="337823"/>
                </a:lnTo>
                <a:lnTo>
                  <a:pt x="0" y="253859"/>
                </a:lnTo>
                <a:lnTo>
                  <a:pt x="549753" y="253859"/>
                </a:lnTo>
                <a:lnTo>
                  <a:pt x="549753" y="337823"/>
                </a:lnTo>
                <a:close/>
              </a:path>
              <a:path w="549910" h="575944">
                <a:moveTo>
                  <a:pt x="274876" y="575939"/>
                </a:moveTo>
                <a:lnTo>
                  <a:pt x="215050" y="574105"/>
                </a:lnTo>
                <a:lnTo>
                  <a:pt x="161680" y="568335"/>
                </a:lnTo>
                <a:lnTo>
                  <a:pt x="115767" y="558228"/>
                </a:lnTo>
                <a:lnTo>
                  <a:pt x="78313" y="543382"/>
                </a:lnTo>
                <a:lnTo>
                  <a:pt x="32790" y="497866"/>
                </a:lnTo>
                <a:lnTo>
                  <a:pt x="26724" y="466393"/>
                </a:lnTo>
                <a:lnTo>
                  <a:pt x="32790" y="434919"/>
                </a:lnTo>
                <a:lnTo>
                  <a:pt x="78313" y="389403"/>
                </a:lnTo>
                <a:lnTo>
                  <a:pt x="115767" y="374557"/>
                </a:lnTo>
                <a:lnTo>
                  <a:pt x="161680" y="364450"/>
                </a:lnTo>
                <a:lnTo>
                  <a:pt x="215050" y="358680"/>
                </a:lnTo>
                <a:lnTo>
                  <a:pt x="274876" y="356846"/>
                </a:lnTo>
                <a:lnTo>
                  <a:pt x="334702" y="358680"/>
                </a:lnTo>
                <a:lnTo>
                  <a:pt x="388073" y="364450"/>
                </a:lnTo>
                <a:lnTo>
                  <a:pt x="433985" y="374557"/>
                </a:lnTo>
                <a:lnTo>
                  <a:pt x="471439" y="389403"/>
                </a:lnTo>
                <a:lnTo>
                  <a:pt x="516963" y="434919"/>
                </a:lnTo>
                <a:lnTo>
                  <a:pt x="517845" y="439498"/>
                </a:lnTo>
                <a:lnTo>
                  <a:pt x="274876" y="439498"/>
                </a:lnTo>
                <a:lnTo>
                  <a:pt x="220712" y="440933"/>
                </a:lnTo>
                <a:lnTo>
                  <a:pt x="178478" y="445566"/>
                </a:lnTo>
                <a:lnTo>
                  <a:pt x="151039" y="453888"/>
                </a:lnTo>
                <a:lnTo>
                  <a:pt x="141256" y="466393"/>
                </a:lnTo>
                <a:lnTo>
                  <a:pt x="151039" y="479174"/>
                </a:lnTo>
                <a:lnTo>
                  <a:pt x="178478" y="487466"/>
                </a:lnTo>
                <a:lnTo>
                  <a:pt x="220712" y="491945"/>
                </a:lnTo>
                <a:lnTo>
                  <a:pt x="274876" y="493287"/>
                </a:lnTo>
                <a:lnTo>
                  <a:pt x="517845" y="493287"/>
                </a:lnTo>
                <a:lnTo>
                  <a:pt x="516963" y="497866"/>
                </a:lnTo>
                <a:lnTo>
                  <a:pt x="471439" y="543382"/>
                </a:lnTo>
                <a:lnTo>
                  <a:pt x="433985" y="558228"/>
                </a:lnTo>
                <a:lnTo>
                  <a:pt x="388073" y="568335"/>
                </a:lnTo>
                <a:lnTo>
                  <a:pt x="334702" y="574105"/>
                </a:lnTo>
                <a:lnTo>
                  <a:pt x="274876" y="575939"/>
                </a:lnTo>
                <a:close/>
              </a:path>
              <a:path w="549910" h="575944">
                <a:moveTo>
                  <a:pt x="517845" y="493287"/>
                </a:moveTo>
                <a:lnTo>
                  <a:pt x="274876" y="493287"/>
                </a:lnTo>
                <a:lnTo>
                  <a:pt x="329040" y="491945"/>
                </a:lnTo>
                <a:lnTo>
                  <a:pt x="371274" y="487466"/>
                </a:lnTo>
                <a:lnTo>
                  <a:pt x="398714" y="479174"/>
                </a:lnTo>
                <a:lnTo>
                  <a:pt x="408497" y="466393"/>
                </a:lnTo>
                <a:lnTo>
                  <a:pt x="398714" y="453888"/>
                </a:lnTo>
                <a:lnTo>
                  <a:pt x="371274" y="445566"/>
                </a:lnTo>
                <a:lnTo>
                  <a:pt x="329040" y="440933"/>
                </a:lnTo>
                <a:lnTo>
                  <a:pt x="274876" y="439498"/>
                </a:lnTo>
                <a:lnTo>
                  <a:pt x="517845" y="439498"/>
                </a:lnTo>
                <a:lnTo>
                  <a:pt x="523029" y="466393"/>
                </a:lnTo>
                <a:lnTo>
                  <a:pt x="517845" y="493287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 descr=""/>
          <p:cNvSpPr/>
          <p:nvPr/>
        </p:nvSpPr>
        <p:spPr>
          <a:xfrm>
            <a:off x="2713128" y="2640450"/>
            <a:ext cx="549910" cy="569595"/>
          </a:xfrm>
          <a:custGeom>
            <a:avLst/>
            <a:gdLst/>
            <a:ahLst/>
            <a:cxnLst/>
            <a:rect l="l" t="t" r="r" b="b"/>
            <a:pathLst>
              <a:path w="549910" h="569594">
                <a:moveTo>
                  <a:pt x="274876" y="211221"/>
                </a:moveTo>
                <a:lnTo>
                  <a:pt x="207100" y="208819"/>
                </a:lnTo>
                <a:lnTo>
                  <a:pt x="147524" y="201187"/>
                </a:lnTo>
                <a:lnTo>
                  <a:pt x="97988" y="187688"/>
                </a:lnTo>
                <a:lnTo>
                  <a:pt x="60329" y="167684"/>
                </a:lnTo>
                <a:lnTo>
                  <a:pt x="27996" y="105610"/>
                </a:lnTo>
                <a:lnTo>
                  <a:pt x="36386" y="70683"/>
                </a:lnTo>
                <a:lnTo>
                  <a:pt x="97988" y="23532"/>
                </a:lnTo>
                <a:lnTo>
                  <a:pt x="147524" y="10033"/>
                </a:lnTo>
                <a:lnTo>
                  <a:pt x="207100" y="2402"/>
                </a:lnTo>
                <a:lnTo>
                  <a:pt x="274876" y="0"/>
                </a:lnTo>
                <a:lnTo>
                  <a:pt x="342653" y="2402"/>
                </a:lnTo>
                <a:lnTo>
                  <a:pt x="402228" y="10033"/>
                </a:lnTo>
                <a:lnTo>
                  <a:pt x="451764" y="23532"/>
                </a:lnTo>
                <a:lnTo>
                  <a:pt x="489423" y="43536"/>
                </a:lnTo>
                <a:lnTo>
                  <a:pt x="515454" y="79372"/>
                </a:lnTo>
                <a:lnTo>
                  <a:pt x="274876" y="79372"/>
                </a:lnTo>
                <a:lnTo>
                  <a:pt x="220006" y="80889"/>
                </a:lnTo>
                <a:lnTo>
                  <a:pt x="178081" y="85603"/>
                </a:lnTo>
                <a:lnTo>
                  <a:pt x="151307" y="93762"/>
                </a:lnTo>
                <a:lnTo>
                  <a:pt x="141892" y="105610"/>
                </a:lnTo>
                <a:lnTo>
                  <a:pt x="151307" y="117735"/>
                </a:lnTo>
                <a:lnTo>
                  <a:pt x="178081" y="125863"/>
                </a:lnTo>
                <a:lnTo>
                  <a:pt x="220006" y="130424"/>
                </a:lnTo>
                <a:lnTo>
                  <a:pt x="274876" y="131849"/>
                </a:lnTo>
                <a:lnTo>
                  <a:pt x="515454" y="131849"/>
                </a:lnTo>
                <a:lnTo>
                  <a:pt x="513367" y="140538"/>
                </a:lnTo>
                <a:lnTo>
                  <a:pt x="489423" y="167684"/>
                </a:lnTo>
                <a:lnTo>
                  <a:pt x="451764" y="187688"/>
                </a:lnTo>
                <a:lnTo>
                  <a:pt x="402228" y="201187"/>
                </a:lnTo>
                <a:lnTo>
                  <a:pt x="342653" y="208819"/>
                </a:lnTo>
                <a:lnTo>
                  <a:pt x="274876" y="211221"/>
                </a:lnTo>
                <a:close/>
              </a:path>
              <a:path w="549910" h="569594">
                <a:moveTo>
                  <a:pt x="515454" y="131849"/>
                </a:moveTo>
                <a:lnTo>
                  <a:pt x="274876" y="131849"/>
                </a:lnTo>
                <a:lnTo>
                  <a:pt x="329746" y="130424"/>
                </a:lnTo>
                <a:lnTo>
                  <a:pt x="371672" y="125863"/>
                </a:lnTo>
                <a:lnTo>
                  <a:pt x="398445" y="117735"/>
                </a:lnTo>
                <a:lnTo>
                  <a:pt x="407861" y="105610"/>
                </a:lnTo>
                <a:lnTo>
                  <a:pt x="398445" y="93762"/>
                </a:lnTo>
                <a:lnTo>
                  <a:pt x="371672" y="85603"/>
                </a:lnTo>
                <a:lnTo>
                  <a:pt x="329746" y="80889"/>
                </a:lnTo>
                <a:lnTo>
                  <a:pt x="274876" y="79372"/>
                </a:lnTo>
                <a:lnTo>
                  <a:pt x="515454" y="79372"/>
                </a:lnTo>
                <a:lnTo>
                  <a:pt x="521756" y="105610"/>
                </a:lnTo>
                <a:lnTo>
                  <a:pt x="515454" y="131849"/>
                </a:lnTo>
                <a:close/>
              </a:path>
              <a:path w="549910" h="569594">
                <a:moveTo>
                  <a:pt x="549753" y="310272"/>
                </a:moveTo>
                <a:lnTo>
                  <a:pt x="0" y="310272"/>
                </a:lnTo>
                <a:lnTo>
                  <a:pt x="0" y="229588"/>
                </a:lnTo>
                <a:lnTo>
                  <a:pt x="549753" y="229588"/>
                </a:lnTo>
                <a:lnTo>
                  <a:pt x="549753" y="310272"/>
                </a:lnTo>
                <a:close/>
              </a:path>
              <a:path w="549910" h="569594">
                <a:moveTo>
                  <a:pt x="523665" y="569379"/>
                </a:moveTo>
                <a:lnTo>
                  <a:pt x="32450" y="569379"/>
                </a:lnTo>
                <a:lnTo>
                  <a:pt x="32450" y="420475"/>
                </a:lnTo>
                <a:lnTo>
                  <a:pt x="412951" y="420475"/>
                </a:lnTo>
                <a:lnTo>
                  <a:pt x="412951" y="401452"/>
                </a:lnTo>
                <a:lnTo>
                  <a:pt x="31178" y="401452"/>
                </a:lnTo>
                <a:lnTo>
                  <a:pt x="31178" y="331919"/>
                </a:lnTo>
                <a:lnTo>
                  <a:pt x="517938" y="331919"/>
                </a:lnTo>
                <a:lnTo>
                  <a:pt x="517938" y="478200"/>
                </a:lnTo>
                <a:lnTo>
                  <a:pt x="137438" y="478200"/>
                </a:lnTo>
                <a:lnTo>
                  <a:pt x="137438" y="497223"/>
                </a:lnTo>
                <a:lnTo>
                  <a:pt x="523665" y="497223"/>
                </a:lnTo>
                <a:lnTo>
                  <a:pt x="523665" y="569379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 descr=""/>
          <p:cNvSpPr/>
          <p:nvPr/>
        </p:nvSpPr>
        <p:spPr>
          <a:xfrm>
            <a:off x="3503702" y="2649634"/>
            <a:ext cx="525145" cy="560705"/>
          </a:xfrm>
          <a:custGeom>
            <a:avLst/>
            <a:gdLst/>
            <a:ahLst/>
            <a:cxnLst/>
            <a:rect l="l" t="t" r="r" b="b"/>
            <a:pathLst>
              <a:path w="525145" h="560705">
                <a:moveTo>
                  <a:pt x="524938" y="289937"/>
                </a:moveTo>
                <a:lnTo>
                  <a:pt x="417405" y="289937"/>
                </a:lnTo>
                <a:lnTo>
                  <a:pt x="417405" y="0"/>
                </a:lnTo>
                <a:lnTo>
                  <a:pt x="524938" y="0"/>
                </a:lnTo>
                <a:lnTo>
                  <a:pt x="524938" y="289937"/>
                </a:lnTo>
                <a:close/>
              </a:path>
              <a:path w="525145" h="560705">
                <a:moveTo>
                  <a:pt x="176888" y="289281"/>
                </a:moveTo>
                <a:lnTo>
                  <a:pt x="127110" y="284696"/>
                </a:lnTo>
                <a:lnTo>
                  <a:pt x="84084" y="271400"/>
                </a:lnTo>
                <a:lnTo>
                  <a:pt x="48835" y="250087"/>
                </a:lnTo>
                <a:lnTo>
                  <a:pt x="22387" y="221449"/>
                </a:lnTo>
                <a:lnTo>
                  <a:pt x="5767" y="186179"/>
                </a:lnTo>
                <a:lnTo>
                  <a:pt x="0" y="144968"/>
                </a:lnTo>
                <a:lnTo>
                  <a:pt x="5643" y="104872"/>
                </a:lnTo>
                <a:lnTo>
                  <a:pt x="22387" y="68779"/>
                </a:lnTo>
                <a:lnTo>
                  <a:pt x="48835" y="40096"/>
                </a:lnTo>
                <a:lnTo>
                  <a:pt x="84084" y="18682"/>
                </a:lnTo>
                <a:lnTo>
                  <a:pt x="127110" y="5287"/>
                </a:lnTo>
                <a:lnTo>
                  <a:pt x="176888" y="655"/>
                </a:lnTo>
                <a:lnTo>
                  <a:pt x="226666" y="5287"/>
                </a:lnTo>
                <a:lnTo>
                  <a:pt x="269692" y="18682"/>
                </a:lnTo>
                <a:lnTo>
                  <a:pt x="304941" y="40096"/>
                </a:lnTo>
                <a:lnTo>
                  <a:pt x="331388" y="68779"/>
                </a:lnTo>
                <a:lnTo>
                  <a:pt x="341343" y="89867"/>
                </a:lnTo>
                <a:lnTo>
                  <a:pt x="176888" y="89867"/>
                </a:lnTo>
                <a:lnTo>
                  <a:pt x="147966" y="93772"/>
                </a:lnTo>
                <a:lnTo>
                  <a:pt x="125905" y="104872"/>
                </a:lnTo>
                <a:lnTo>
                  <a:pt x="111837" y="122245"/>
                </a:lnTo>
                <a:lnTo>
                  <a:pt x="106896" y="144968"/>
                </a:lnTo>
                <a:lnTo>
                  <a:pt x="111837" y="167691"/>
                </a:lnTo>
                <a:lnTo>
                  <a:pt x="125905" y="185064"/>
                </a:lnTo>
                <a:lnTo>
                  <a:pt x="147966" y="196165"/>
                </a:lnTo>
                <a:lnTo>
                  <a:pt x="176888" y="200070"/>
                </a:lnTo>
                <a:lnTo>
                  <a:pt x="341463" y="200070"/>
                </a:lnTo>
                <a:lnTo>
                  <a:pt x="331388" y="221449"/>
                </a:lnTo>
                <a:lnTo>
                  <a:pt x="304941" y="250087"/>
                </a:lnTo>
                <a:lnTo>
                  <a:pt x="269692" y="271400"/>
                </a:lnTo>
                <a:lnTo>
                  <a:pt x="226666" y="284696"/>
                </a:lnTo>
                <a:lnTo>
                  <a:pt x="176888" y="289281"/>
                </a:lnTo>
                <a:close/>
              </a:path>
              <a:path w="525145" h="560705">
                <a:moveTo>
                  <a:pt x="341463" y="200070"/>
                </a:moveTo>
                <a:lnTo>
                  <a:pt x="176888" y="200070"/>
                </a:lnTo>
                <a:lnTo>
                  <a:pt x="205809" y="196165"/>
                </a:lnTo>
                <a:lnTo>
                  <a:pt x="227870" y="185064"/>
                </a:lnTo>
                <a:lnTo>
                  <a:pt x="241938" y="167691"/>
                </a:lnTo>
                <a:lnTo>
                  <a:pt x="246880" y="144968"/>
                </a:lnTo>
                <a:lnTo>
                  <a:pt x="241938" y="122245"/>
                </a:lnTo>
                <a:lnTo>
                  <a:pt x="227870" y="104872"/>
                </a:lnTo>
                <a:lnTo>
                  <a:pt x="205809" y="93772"/>
                </a:lnTo>
                <a:lnTo>
                  <a:pt x="176888" y="89867"/>
                </a:lnTo>
                <a:lnTo>
                  <a:pt x="341343" y="89867"/>
                </a:lnTo>
                <a:lnTo>
                  <a:pt x="348008" y="103986"/>
                </a:lnTo>
                <a:lnTo>
                  <a:pt x="353776" y="144968"/>
                </a:lnTo>
                <a:lnTo>
                  <a:pt x="348008" y="186179"/>
                </a:lnTo>
                <a:lnTo>
                  <a:pt x="341463" y="200070"/>
                </a:lnTo>
                <a:close/>
              </a:path>
              <a:path w="525145" h="560705">
                <a:moveTo>
                  <a:pt x="524938" y="560196"/>
                </a:moveTo>
                <a:lnTo>
                  <a:pt x="45176" y="560196"/>
                </a:lnTo>
                <a:lnTo>
                  <a:pt x="45176" y="309616"/>
                </a:lnTo>
                <a:lnTo>
                  <a:pt x="150800" y="309616"/>
                </a:lnTo>
                <a:lnTo>
                  <a:pt x="150800" y="346350"/>
                </a:lnTo>
                <a:lnTo>
                  <a:pt x="524938" y="346350"/>
                </a:lnTo>
                <a:lnTo>
                  <a:pt x="524938" y="432282"/>
                </a:lnTo>
                <a:lnTo>
                  <a:pt x="150800" y="432282"/>
                </a:lnTo>
                <a:lnTo>
                  <a:pt x="150800" y="472296"/>
                </a:lnTo>
                <a:lnTo>
                  <a:pt x="524938" y="472296"/>
                </a:lnTo>
                <a:lnTo>
                  <a:pt x="524938" y="560196"/>
                </a:lnTo>
                <a:close/>
              </a:path>
              <a:path w="525145" h="560705">
                <a:moveTo>
                  <a:pt x="524938" y="346350"/>
                </a:moveTo>
                <a:lnTo>
                  <a:pt x="419314" y="346350"/>
                </a:lnTo>
                <a:lnTo>
                  <a:pt x="419314" y="309616"/>
                </a:lnTo>
                <a:lnTo>
                  <a:pt x="524938" y="309616"/>
                </a:lnTo>
                <a:lnTo>
                  <a:pt x="524938" y="346350"/>
                </a:lnTo>
                <a:close/>
              </a:path>
              <a:path w="525145" h="560705">
                <a:moveTo>
                  <a:pt x="524938" y="472296"/>
                </a:moveTo>
                <a:lnTo>
                  <a:pt x="419314" y="472296"/>
                </a:lnTo>
                <a:lnTo>
                  <a:pt x="419314" y="432282"/>
                </a:lnTo>
                <a:lnTo>
                  <a:pt x="524938" y="432282"/>
                </a:lnTo>
                <a:lnTo>
                  <a:pt x="524938" y="472296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 descr=""/>
          <p:cNvSpPr/>
          <p:nvPr/>
        </p:nvSpPr>
        <p:spPr>
          <a:xfrm>
            <a:off x="4129173" y="2649634"/>
            <a:ext cx="514350" cy="567055"/>
          </a:xfrm>
          <a:custGeom>
            <a:avLst/>
            <a:gdLst/>
            <a:ahLst/>
            <a:cxnLst/>
            <a:rect l="l" t="t" r="r" b="b"/>
            <a:pathLst>
              <a:path w="514350" h="567055">
                <a:moveTo>
                  <a:pt x="514121" y="249923"/>
                </a:moveTo>
                <a:lnTo>
                  <a:pt x="226518" y="249923"/>
                </a:lnTo>
                <a:lnTo>
                  <a:pt x="257607" y="249195"/>
                </a:lnTo>
                <a:lnTo>
                  <a:pt x="287204" y="247053"/>
                </a:lnTo>
                <a:lnTo>
                  <a:pt x="314296" y="243558"/>
                </a:lnTo>
                <a:lnTo>
                  <a:pt x="337869" y="238772"/>
                </a:lnTo>
                <a:lnTo>
                  <a:pt x="337869" y="177767"/>
                </a:lnTo>
                <a:lnTo>
                  <a:pt x="408497" y="177767"/>
                </a:lnTo>
                <a:lnTo>
                  <a:pt x="408497" y="141689"/>
                </a:lnTo>
                <a:lnTo>
                  <a:pt x="337869" y="141689"/>
                </a:lnTo>
                <a:lnTo>
                  <a:pt x="337869" y="49197"/>
                </a:lnTo>
                <a:lnTo>
                  <a:pt x="408497" y="49197"/>
                </a:lnTo>
                <a:lnTo>
                  <a:pt x="408497" y="0"/>
                </a:lnTo>
                <a:lnTo>
                  <a:pt x="514121" y="0"/>
                </a:lnTo>
                <a:lnTo>
                  <a:pt x="514121" y="249923"/>
                </a:lnTo>
                <a:close/>
              </a:path>
              <a:path w="514350" h="567055">
                <a:moveTo>
                  <a:pt x="220792" y="335199"/>
                </a:moveTo>
                <a:lnTo>
                  <a:pt x="1272" y="335199"/>
                </a:lnTo>
                <a:lnTo>
                  <a:pt x="1272" y="130537"/>
                </a:lnTo>
                <a:lnTo>
                  <a:pt x="202339" y="130537"/>
                </a:lnTo>
                <a:lnTo>
                  <a:pt x="202339" y="91835"/>
                </a:lnTo>
                <a:lnTo>
                  <a:pt x="0" y="91835"/>
                </a:lnTo>
                <a:lnTo>
                  <a:pt x="0" y="6559"/>
                </a:lnTo>
                <a:lnTo>
                  <a:pt x="307963" y="6559"/>
                </a:lnTo>
                <a:lnTo>
                  <a:pt x="307963" y="210565"/>
                </a:lnTo>
                <a:lnTo>
                  <a:pt x="107532" y="210565"/>
                </a:lnTo>
                <a:lnTo>
                  <a:pt x="107532" y="249923"/>
                </a:lnTo>
                <a:lnTo>
                  <a:pt x="514121" y="249923"/>
                </a:lnTo>
                <a:lnTo>
                  <a:pt x="514121" y="270258"/>
                </a:lnTo>
                <a:lnTo>
                  <a:pt x="351867" y="270258"/>
                </a:lnTo>
                <a:lnTo>
                  <a:pt x="351867" y="318800"/>
                </a:lnTo>
                <a:lnTo>
                  <a:pt x="326734" y="325513"/>
                </a:lnTo>
                <a:lnTo>
                  <a:pt x="294919" y="330689"/>
                </a:lnTo>
                <a:lnTo>
                  <a:pt x="258810" y="334020"/>
                </a:lnTo>
                <a:lnTo>
                  <a:pt x="220792" y="335199"/>
                </a:lnTo>
                <a:close/>
              </a:path>
              <a:path w="514350" h="567055">
                <a:moveTo>
                  <a:pt x="514121" y="348974"/>
                </a:moveTo>
                <a:lnTo>
                  <a:pt x="408497" y="348974"/>
                </a:lnTo>
                <a:lnTo>
                  <a:pt x="408497" y="270258"/>
                </a:lnTo>
                <a:lnTo>
                  <a:pt x="514121" y="270258"/>
                </a:lnTo>
                <a:lnTo>
                  <a:pt x="514121" y="348974"/>
                </a:lnTo>
                <a:close/>
              </a:path>
              <a:path w="514350" h="567055">
                <a:moveTo>
                  <a:pt x="514121" y="566756"/>
                </a:moveTo>
                <a:lnTo>
                  <a:pt x="404679" y="566756"/>
                </a:lnTo>
                <a:lnTo>
                  <a:pt x="404679" y="461145"/>
                </a:lnTo>
                <a:lnTo>
                  <a:pt x="25451" y="461145"/>
                </a:lnTo>
                <a:lnTo>
                  <a:pt x="25451" y="368653"/>
                </a:lnTo>
                <a:lnTo>
                  <a:pt x="514121" y="368653"/>
                </a:lnTo>
                <a:lnTo>
                  <a:pt x="514121" y="566756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 descr=""/>
          <p:cNvSpPr/>
          <p:nvPr/>
        </p:nvSpPr>
        <p:spPr>
          <a:xfrm>
            <a:off x="4714559" y="2647666"/>
            <a:ext cx="553720" cy="562610"/>
          </a:xfrm>
          <a:custGeom>
            <a:avLst/>
            <a:gdLst/>
            <a:ahLst/>
            <a:cxnLst/>
            <a:rect l="l" t="t" r="r" b="b"/>
            <a:pathLst>
              <a:path w="553720" h="562610">
                <a:moveTo>
                  <a:pt x="199158" y="70844"/>
                </a:moveTo>
                <a:lnTo>
                  <a:pt x="92261" y="70844"/>
                </a:lnTo>
                <a:lnTo>
                  <a:pt x="92261" y="0"/>
                </a:lnTo>
                <a:lnTo>
                  <a:pt x="199158" y="0"/>
                </a:lnTo>
                <a:lnTo>
                  <a:pt x="199158" y="70844"/>
                </a:lnTo>
                <a:close/>
              </a:path>
              <a:path w="553720" h="562610">
                <a:moveTo>
                  <a:pt x="290147" y="169895"/>
                </a:moveTo>
                <a:lnTo>
                  <a:pt x="0" y="169895"/>
                </a:lnTo>
                <a:lnTo>
                  <a:pt x="0" y="70844"/>
                </a:lnTo>
                <a:lnTo>
                  <a:pt x="290147" y="70844"/>
                </a:lnTo>
                <a:lnTo>
                  <a:pt x="290147" y="169895"/>
                </a:lnTo>
                <a:close/>
              </a:path>
              <a:path w="553720" h="562610">
                <a:moveTo>
                  <a:pt x="553571" y="207941"/>
                </a:moveTo>
                <a:lnTo>
                  <a:pt x="454946" y="207941"/>
                </a:lnTo>
                <a:lnTo>
                  <a:pt x="454946" y="1967"/>
                </a:lnTo>
                <a:lnTo>
                  <a:pt x="553571" y="1967"/>
                </a:lnTo>
                <a:lnTo>
                  <a:pt x="553571" y="207941"/>
                </a:lnTo>
                <a:close/>
              </a:path>
              <a:path w="553720" h="562610">
                <a:moveTo>
                  <a:pt x="411042" y="552324"/>
                </a:moveTo>
                <a:lnTo>
                  <a:pt x="313690" y="552324"/>
                </a:lnTo>
                <a:lnTo>
                  <a:pt x="313690" y="4591"/>
                </a:lnTo>
                <a:lnTo>
                  <a:pt x="411042" y="4591"/>
                </a:lnTo>
                <a:lnTo>
                  <a:pt x="411042" y="207941"/>
                </a:lnTo>
                <a:lnTo>
                  <a:pt x="553571" y="207941"/>
                </a:lnTo>
                <a:lnTo>
                  <a:pt x="553571" y="312896"/>
                </a:lnTo>
                <a:lnTo>
                  <a:pt x="411042" y="312896"/>
                </a:lnTo>
                <a:lnTo>
                  <a:pt x="411042" y="552324"/>
                </a:lnTo>
                <a:close/>
              </a:path>
              <a:path w="553720" h="562610">
                <a:moveTo>
                  <a:pt x="553571" y="562164"/>
                </a:moveTo>
                <a:lnTo>
                  <a:pt x="454946" y="562164"/>
                </a:lnTo>
                <a:lnTo>
                  <a:pt x="454946" y="312896"/>
                </a:lnTo>
                <a:lnTo>
                  <a:pt x="553571" y="312896"/>
                </a:lnTo>
                <a:lnTo>
                  <a:pt x="553571" y="562164"/>
                </a:lnTo>
                <a:close/>
              </a:path>
              <a:path w="553720" h="562610">
                <a:moveTo>
                  <a:pt x="147618" y="542485"/>
                </a:moveTo>
                <a:lnTo>
                  <a:pt x="104778" y="535542"/>
                </a:lnTo>
                <a:lnTo>
                  <a:pt x="68322" y="514651"/>
                </a:lnTo>
                <a:lnTo>
                  <a:pt x="40050" y="479717"/>
                </a:lnTo>
                <a:lnTo>
                  <a:pt x="21766" y="430645"/>
                </a:lnTo>
                <a:lnTo>
                  <a:pt x="15270" y="367341"/>
                </a:lnTo>
                <a:lnTo>
                  <a:pt x="21766" y="304038"/>
                </a:lnTo>
                <a:lnTo>
                  <a:pt x="40050" y="254966"/>
                </a:lnTo>
                <a:lnTo>
                  <a:pt x="68322" y="220032"/>
                </a:lnTo>
                <a:lnTo>
                  <a:pt x="104778" y="199141"/>
                </a:lnTo>
                <a:lnTo>
                  <a:pt x="147618" y="192198"/>
                </a:lnTo>
                <a:lnTo>
                  <a:pt x="190591" y="199141"/>
                </a:lnTo>
                <a:lnTo>
                  <a:pt x="227363" y="220032"/>
                </a:lnTo>
                <a:lnTo>
                  <a:pt x="256012" y="254966"/>
                </a:lnTo>
                <a:lnTo>
                  <a:pt x="268272" y="287313"/>
                </a:lnTo>
                <a:lnTo>
                  <a:pt x="147618" y="287313"/>
                </a:lnTo>
                <a:lnTo>
                  <a:pt x="133093" y="292530"/>
                </a:lnTo>
                <a:lnTo>
                  <a:pt x="121610" y="307894"/>
                </a:lnTo>
                <a:lnTo>
                  <a:pt x="114064" y="332975"/>
                </a:lnTo>
                <a:lnTo>
                  <a:pt x="111350" y="367341"/>
                </a:lnTo>
                <a:lnTo>
                  <a:pt x="114064" y="401708"/>
                </a:lnTo>
                <a:lnTo>
                  <a:pt x="121610" y="426788"/>
                </a:lnTo>
                <a:lnTo>
                  <a:pt x="133093" y="442152"/>
                </a:lnTo>
                <a:lnTo>
                  <a:pt x="147618" y="447369"/>
                </a:lnTo>
                <a:lnTo>
                  <a:pt x="268272" y="447369"/>
                </a:lnTo>
                <a:lnTo>
                  <a:pt x="256012" y="479717"/>
                </a:lnTo>
                <a:lnTo>
                  <a:pt x="227363" y="514651"/>
                </a:lnTo>
                <a:lnTo>
                  <a:pt x="190591" y="535542"/>
                </a:lnTo>
                <a:lnTo>
                  <a:pt x="147618" y="542485"/>
                </a:lnTo>
                <a:close/>
              </a:path>
              <a:path w="553720" h="562610">
                <a:moveTo>
                  <a:pt x="268272" y="447369"/>
                </a:moveTo>
                <a:lnTo>
                  <a:pt x="147618" y="447369"/>
                </a:lnTo>
                <a:lnTo>
                  <a:pt x="162343" y="442152"/>
                </a:lnTo>
                <a:lnTo>
                  <a:pt x="174263" y="426788"/>
                </a:lnTo>
                <a:lnTo>
                  <a:pt x="182246" y="401708"/>
                </a:lnTo>
                <a:lnTo>
                  <a:pt x="185160" y="367341"/>
                </a:lnTo>
                <a:lnTo>
                  <a:pt x="182246" y="332975"/>
                </a:lnTo>
                <a:lnTo>
                  <a:pt x="174263" y="307894"/>
                </a:lnTo>
                <a:lnTo>
                  <a:pt x="162343" y="292530"/>
                </a:lnTo>
                <a:lnTo>
                  <a:pt x="147618" y="287313"/>
                </a:lnTo>
                <a:lnTo>
                  <a:pt x="268272" y="287313"/>
                </a:lnTo>
                <a:lnTo>
                  <a:pt x="274612" y="304038"/>
                </a:lnTo>
                <a:lnTo>
                  <a:pt x="281239" y="367341"/>
                </a:lnTo>
                <a:lnTo>
                  <a:pt x="274612" y="430645"/>
                </a:lnTo>
                <a:lnTo>
                  <a:pt x="268272" y="447369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 descr=""/>
          <p:cNvSpPr/>
          <p:nvPr/>
        </p:nvSpPr>
        <p:spPr>
          <a:xfrm>
            <a:off x="5339395" y="2656193"/>
            <a:ext cx="549910" cy="567055"/>
          </a:xfrm>
          <a:custGeom>
            <a:avLst/>
            <a:gdLst/>
            <a:ahLst/>
            <a:cxnLst/>
            <a:rect l="l" t="t" r="r" b="b"/>
            <a:pathLst>
              <a:path w="549910" h="567055">
                <a:moveTo>
                  <a:pt x="519847" y="100363"/>
                </a:moveTo>
                <a:lnTo>
                  <a:pt x="29905" y="100363"/>
                </a:lnTo>
                <a:lnTo>
                  <a:pt x="29905" y="0"/>
                </a:lnTo>
                <a:lnTo>
                  <a:pt x="519847" y="0"/>
                </a:lnTo>
                <a:lnTo>
                  <a:pt x="519847" y="100363"/>
                </a:lnTo>
                <a:close/>
              </a:path>
              <a:path w="549910" h="567055">
                <a:moveTo>
                  <a:pt x="20361" y="297809"/>
                </a:moveTo>
                <a:lnTo>
                  <a:pt x="20361" y="196790"/>
                </a:lnTo>
                <a:lnTo>
                  <a:pt x="69767" y="191925"/>
                </a:lnTo>
                <a:lnTo>
                  <a:pt x="116456" y="179283"/>
                </a:lnTo>
                <a:lnTo>
                  <a:pt x="158166" y="159431"/>
                </a:lnTo>
                <a:lnTo>
                  <a:pt x="192637" y="132935"/>
                </a:lnTo>
                <a:lnTo>
                  <a:pt x="217610" y="100363"/>
                </a:lnTo>
                <a:lnTo>
                  <a:pt x="336596" y="100363"/>
                </a:lnTo>
                <a:lnTo>
                  <a:pt x="334687" y="108234"/>
                </a:lnTo>
                <a:lnTo>
                  <a:pt x="331506" y="116106"/>
                </a:lnTo>
                <a:lnTo>
                  <a:pt x="328324" y="123321"/>
                </a:lnTo>
                <a:lnTo>
                  <a:pt x="540434" y="205973"/>
                </a:lnTo>
                <a:lnTo>
                  <a:pt x="269150" y="205973"/>
                </a:lnTo>
                <a:lnTo>
                  <a:pt x="229104" y="237376"/>
                </a:lnTo>
                <a:lnTo>
                  <a:pt x="183042" y="262764"/>
                </a:lnTo>
                <a:lnTo>
                  <a:pt x="132124" y="281635"/>
                </a:lnTo>
                <a:lnTo>
                  <a:pt x="77510" y="293485"/>
                </a:lnTo>
                <a:lnTo>
                  <a:pt x="20361" y="297809"/>
                </a:lnTo>
                <a:close/>
              </a:path>
              <a:path w="549910" h="567055">
                <a:moveTo>
                  <a:pt x="501395" y="298465"/>
                </a:moveTo>
                <a:lnTo>
                  <a:pt x="269150" y="205973"/>
                </a:lnTo>
                <a:lnTo>
                  <a:pt x="540434" y="205973"/>
                </a:lnTo>
                <a:lnTo>
                  <a:pt x="542117" y="206629"/>
                </a:lnTo>
                <a:lnTo>
                  <a:pt x="501395" y="298465"/>
                </a:lnTo>
                <a:close/>
              </a:path>
              <a:path w="549910" h="567055">
                <a:moveTo>
                  <a:pt x="549753" y="440810"/>
                </a:moveTo>
                <a:lnTo>
                  <a:pt x="0" y="440810"/>
                </a:lnTo>
                <a:lnTo>
                  <a:pt x="0" y="338479"/>
                </a:lnTo>
                <a:lnTo>
                  <a:pt x="549753" y="338479"/>
                </a:lnTo>
                <a:lnTo>
                  <a:pt x="549753" y="440810"/>
                </a:lnTo>
                <a:close/>
              </a:path>
              <a:path w="549910" h="567055">
                <a:moveTo>
                  <a:pt x="329597" y="566756"/>
                </a:moveTo>
                <a:lnTo>
                  <a:pt x="220155" y="566756"/>
                </a:lnTo>
                <a:lnTo>
                  <a:pt x="220155" y="440810"/>
                </a:lnTo>
                <a:lnTo>
                  <a:pt x="329597" y="440810"/>
                </a:lnTo>
                <a:lnTo>
                  <a:pt x="329597" y="566756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 descr=""/>
          <p:cNvSpPr/>
          <p:nvPr/>
        </p:nvSpPr>
        <p:spPr>
          <a:xfrm>
            <a:off x="5951504" y="2649634"/>
            <a:ext cx="541020" cy="560705"/>
          </a:xfrm>
          <a:custGeom>
            <a:avLst/>
            <a:gdLst/>
            <a:ahLst/>
            <a:cxnLst/>
            <a:rect l="l" t="t" r="r" b="b"/>
            <a:pathLst>
              <a:path w="541020" h="560705">
                <a:moveTo>
                  <a:pt x="540845" y="560196"/>
                </a:moveTo>
                <a:lnTo>
                  <a:pt x="439675" y="560196"/>
                </a:lnTo>
                <a:lnTo>
                  <a:pt x="439675" y="0"/>
                </a:lnTo>
                <a:lnTo>
                  <a:pt x="540845" y="0"/>
                </a:lnTo>
                <a:lnTo>
                  <a:pt x="540845" y="560196"/>
                </a:lnTo>
                <a:close/>
              </a:path>
              <a:path w="541020" h="560705">
                <a:moveTo>
                  <a:pt x="397680" y="459833"/>
                </a:moveTo>
                <a:lnTo>
                  <a:pt x="297783" y="459833"/>
                </a:lnTo>
                <a:lnTo>
                  <a:pt x="297783" y="276818"/>
                </a:lnTo>
                <a:lnTo>
                  <a:pt x="237971" y="276818"/>
                </a:lnTo>
                <a:lnTo>
                  <a:pt x="237971" y="171863"/>
                </a:lnTo>
                <a:lnTo>
                  <a:pt x="297783" y="171863"/>
                </a:lnTo>
                <a:lnTo>
                  <a:pt x="297783" y="2623"/>
                </a:lnTo>
                <a:lnTo>
                  <a:pt x="397680" y="2623"/>
                </a:lnTo>
                <a:lnTo>
                  <a:pt x="397680" y="459833"/>
                </a:lnTo>
                <a:close/>
              </a:path>
              <a:path w="541020" h="560705">
                <a:moveTo>
                  <a:pt x="0" y="533957"/>
                </a:moveTo>
                <a:lnTo>
                  <a:pt x="0" y="421131"/>
                </a:lnTo>
                <a:lnTo>
                  <a:pt x="19215" y="412535"/>
                </a:lnTo>
                <a:lnTo>
                  <a:pt x="36503" y="393616"/>
                </a:lnTo>
                <a:lnTo>
                  <a:pt x="64941" y="326668"/>
                </a:lnTo>
                <a:lnTo>
                  <a:pt x="75913" y="279567"/>
                </a:lnTo>
                <a:lnTo>
                  <a:pt x="84602" y="224000"/>
                </a:lnTo>
                <a:lnTo>
                  <a:pt x="90919" y="160433"/>
                </a:lnTo>
                <a:lnTo>
                  <a:pt x="94774" y="89328"/>
                </a:lnTo>
                <a:lnTo>
                  <a:pt x="96013" y="15087"/>
                </a:lnTo>
                <a:lnTo>
                  <a:pt x="96079" y="11151"/>
                </a:lnTo>
                <a:lnTo>
                  <a:pt x="197885" y="15087"/>
                </a:lnTo>
                <a:lnTo>
                  <a:pt x="197060" y="76215"/>
                </a:lnTo>
                <a:lnTo>
                  <a:pt x="194624" y="133653"/>
                </a:lnTo>
                <a:lnTo>
                  <a:pt x="190638" y="187401"/>
                </a:lnTo>
                <a:lnTo>
                  <a:pt x="185160" y="237460"/>
                </a:lnTo>
                <a:lnTo>
                  <a:pt x="260906" y="387020"/>
                </a:lnTo>
                <a:lnTo>
                  <a:pt x="152072" y="387020"/>
                </a:lnTo>
                <a:lnTo>
                  <a:pt x="130087" y="438008"/>
                </a:lnTo>
                <a:lnTo>
                  <a:pt x="103857" y="478321"/>
                </a:lnTo>
                <a:lnTo>
                  <a:pt x="73412" y="507834"/>
                </a:lnTo>
                <a:lnTo>
                  <a:pt x="38783" y="526421"/>
                </a:lnTo>
                <a:lnTo>
                  <a:pt x="0" y="533957"/>
                </a:lnTo>
                <a:close/>
              </a:path>
              <a:path w="541020" h="560705">
                <a:moveTo>
                  <a:pt x="219519" y="528709"/>
                </a:moveTo>
                <a:lnTo>
                  <a:pt x="152072" y="387020"/>
                </a:lnTo>
                <a:lnTo>
                  <a:pt x="260906" y="387020"/>
                </a:lnTo>
                <a:lnTo>
                  <a:pt x="297783" y="459833"/>
                </a:lnTo>
                <a:lnTo>
                  <a:pt x="397680" y="459833"/>
                </a:lnTo>
                <a:lnTo>
                  <a:pt x="397680" y="489351"/>
                </a:lnTo>
                <a:lnTo>
                  <a:pt x="297783" y="489351"/>
                </a:lnTo>
                <a:lnTo>
                  <a:pt x="219519" y="528709"/>
                </a:lnTo>
                <a:close/>
              </a:path>
              <a:path w="541020" h="560705">
                <a:moveTo>
                  <a:pt x="397680" y="550356"/>
                </a:moveTo>
                <a:lnTo>
                  <a:pt x="297783" y="550356"/>
                </a:lnTo>
                <a:lnTo>
                  <a:pt x="297783" y="489351"/>
                </a:lnTo>
                <a:lnTo>
                  <a:pt x="397680" y="489351"/>
                </a:lnTo>
                <a:lnTo>
                  <a:pt x="397680" y="550356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 descr=""/>
          <p:cNvSpPr/>
          <p:nvPr/>
        </p:nvSpPr>
        <p:spPr>
          <a:xfrm>
            <a:off x="6563614" y="2650289"/>
            <a:ext cx="549910" cy="540385"/>
          </a:xfrm>
          <a:custGeom>
            <a:avLst/>
            <a:gdLst/>
            <a:ahLst/>
            <a:cxnLst/>
            <a:rect l="l" t="t" r="r" b="b"/>
            <a:pathLst>
              <a:path w="549909" h="540385">
                <a:moveTo>
                  <a:pt x="213792" y="438186"/>
                </a:moveTo>
                <a:lnTo>
                  <a:pt x="106260" y="438186"/>
                </a:lnTo>
                <a:lnTo>
                  <a:pt x="106260" y="316832"/>
                </a:lnTo>
                <a:lnTo>
                  <a:pt x="70120" y="290132"/>
                </a:lnTo>
                <a:lnTo>
                  <a:pt x="43347" y="257713"/>
                </a:lnTo>
                <a:lnTo>
                  <a:pt x="26714" y="220251"/>
                </a:lnTo>
                <a:lnTo>
                  <a:pt x="20997" y="178423"/>
                </a:lnTo>
                <a:lnTo>
                  <a:pt x="25642" y="140434"/>
                </a:lnTo>
                <a:lnTo>
                  <a:pt x="61061" y="75558"/>
                </a:lnTo>
                <a:lnTo>
                  <a:pt x="90671" y="49607"/>
                </a:lnTo>
                <a:lnTo>
                  <a:pt x="127439" y="28607"/>
                </a:lnTo>
                <a:lnTo>
                  <a:pt x="170783" y="13027"/>
                </a:lnTo>
                <a:lnTo>
                  <a:pt x="220123" y="3334"/>
                </a:lnTo>
                <a:lnTo>
                  <a:pt x="274876" y="0"/>
                </a:lnTo>
                <a:lnTo>
                  <a:pt x="329629" y="3334"/>
                </a:lnTo>
                <a:lnTo>
                  <a:pt x="378969" y="13027"/>
                </a:lnTo>
                <a:lnTo>
                  <a:pt x="422314" y="28607"/>
                </a:lnTo>
                <a:lnTo>
                  <a:pt x="459082" y="49607"/>
                </a:lnTo>
                <a:lnTo>
                  <a:pt x="488692" y="75558"/>
                </a:lnTo>
                <a:lnTo>
                  <a:pt x="506046" y="99707"/>
                </a:lnTo>
                <a:lnTo>
                  <a:pt x="274876" y="99707"/>
                </a:lnTo>
                <a:lnTo>
                  <a:pt x="218376" y="105272"/>
                </a:lnTo>
                <a:lnTo>
                  <a:pt x="174104" y="121108"/>
                </a:lnTo>
                <a:lnTo>
                  <a:pt x="145222" y="145922"/>
                </a:lnTo>
                <a:lnTo>
                  <a:pt x="134893" y="178423"/>
                </a:lnTo>
                <a:lnTo>
                  <a:pt x="145222" y="210647"/>
                </a:lnTo>
                <a:lnTo>
                  <a:pt x="174104" y="235492"/>
                </a:lnTo>
                <a:lnTo>
                  <a:pt x="218376" y="251481"/>
                </a:lnTo>
                <a:lnTo>
                  <a:pt x="274876" y="257139"/>
                </a:lnTo>
                <a:lnTo>
                  <a:pt x="506661" y="257139"/>
                </a:lnTo>
                <a:lnTo>
                  <a:pt x="506406" y="257713"/>
                </a:lnTo>
                <a:lnTo>
                  <a:pt x="479632" y="290132"/>
                </a:lnTo>
                <a:lnTo>
                  <a:pt x="443493" y="316832"/>
                </a:lnTo>
                <a:lnTo>
                  <a:pt x="443493" y="352254"/>
                </a:lnTo>
                <a:lnTo>
                  <a:pt x="213792" y="352254"/>
                </a:lnTo>
                <a:lnTo>
                  <a:pt x="213792" y="438186"/>
                </a:lnTo>
                <a:close/>
              </a:path>
              <a:path w="549909" h="540385">
                <a:moveTo>
                  <a:pt x="506661" y="257139"/>
                </a:moveTo>
                <a:lnTo>
                  <a:pt x="274876" y="257139"/>
                </a:lnTo>
                <a:lnTo>
                  <a:pt x="331377" y="251481"/>
                </a:lnTo>
                <a:lnTo>
                  <a:pt x="375648" y="235492"/>
                </a:lnTo>
                <a:lnTo>
                  <a:pt x="404530" y="210647"/>
                </a:lnTo>
                <a:lnTo>
                  <a:pt x="414860" y="178423"/>
                </a:lnTo>
                <a:lnTo>
                  <a:pt x="404530" y="145922"/>
                </a:lnTo>
                <a:lnTo>
                  <a:pt x="375648" y="121108"/>
                </a:lnTo>
                <a:lnTo>
                  <a:pt x="331377" y="105272"/>
                </a:lnTo>
                <a:lnTo>
                  <a:pt x="274876" y="99707"/>
                </a:lnTo>
                <a:lnTo>
                  <a:pt x="506046" y="99707"/>
                </a:lnTo>
                <a:lnTo>
                  <a:pt x="510562" y="105990"/>
                </a:lnTo>
                <a:lnTo>
                  <a:pt x="524110" y="140434"/>
                </a:lnTo>
                <a:lnTo>
                  <a:pt x="528755" y="178423"/>
                </a:lnTo>
                <a:lnTo>
                  <a:pt x="523039" y="220251"/>
                </a:lnTo>
                <a:lnTo>
                  <a:pt x="506661" y="257139"/>
                </a:lnTo>
                <a:close/>
              </a:path>
              <a:path w="549909" h="540385">
                <a:moveTo>
                  <a:pt x="274876" y="356190"/>
                </a:moveTo>
                <a:lnTo>
                  <a:pt x="258889" y="355944"/>
                </a:lnTo>
                <a:lnTo>
                  <a:pt x="243380" y="355206"/>
                </a:lnTo>
                <a:lnTo>
                  <a:pt x="228348" y="353976"/>
                </a:lnTo>
                <a:lnTo>
                  <a:pt x="213792" y="352254"/>
                </a:lnTo>
                <a:lnTo>
                  <a:pt x="335960" y="352254"/>
                </a:lnTo>
                <a:lnTo>
                  <a:pt x="321405" y="353976"/>
                </a:lnTo>
                <a:lnTo>
                  <a:pt x="306372" y="355206"/>
                </a:lnTo>
                <a:lnTo>
                  <a:pt x="290863" y="355944"/>
                </a:lnTo>
                <a:lnTo>
                  <a:pt x="274876" y="356190"/>
                </a:lnTo>
                <a:close/>
              </a:path>
              <a:path w="549909" h="540385">
                <a:moveTo>
                  <a:pt x="443493" y="438186"/>
                </a:moveTo>
                <a:lnTo>
                  <a:pt x="335960" y="438186"/>
                </a:lnTo>
                <a:lnTo>
                  <a:pt x="335960" y="352254"/>
                </a:lnTo>
                <a:lnTo>
                  <a:pt x="443493" y="352254"/>
                </a:lnTo>
                <a:lnTo>
                  <a:pt x="443493" y="438186"/>
                </a:lnTo>
                <a:close/>
              </a:path>
              <a:path w="549909" h="540385">
                <a:moveTo>
                  <a:pt x="549753" y="539861"/>
                </a:moveTo>
                <a:lnTo>
                  <a:pt x="0" y="539861"/>
                </a:lnTo>
                <a:lnTo>
                  <a:pt x="0" y="438186"/>
                </a:lnTo>
                <a:lnTo>
                  <a:pt x="549753" y="438186"/>
                </a:lnTo>
                <a:lnTo>
                  <a:pt x="549753" y="539861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5" name="object 25" descr="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8038898" y="2653546"/>
            <a:ext cx="187736" cy="216910"/>
          </a:xfrm>
          <a:prstGeom prst="rect">
            <a:avLst/>
          </a:prstGeom>
        </p:spPr>
      </p:pic>
      <p:grpSp>
        <p:nvGrpSpPr>
          <p:cNvPr id="26" name="object 26" descr=""/>
          <p:cNvGrpSpPr/>
          <p:nvPr/>
        </p:nvGrpSpPr>
        <p:grpSpPr>
          <a:xfrm>
            <a:off x="8334699" y="2653546"/>
            <a:ext cx="434975" cy="217170"/>
            <a:chOff x="8334699" y="2653546"/>
            <a:chExt cx="434975" cy="217170"/>
          </a:xfrm>
        </p:grpSpPr>
        <p:pic>
          <p:nvPicPr>
            <p:cNvPr id="27" name="object 27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334699" y="2653546"/>
              <a:ext cx="203504" cy="216910"/>
            </a:xfrm>
            <a:prstGeom prst="rect">
              <a:avLst/>
            </a:prstGeom>
          </p:spPr>
        </p:pic>
        <p:pic>
          <p:nvPicPr>
            <p:cNvPr id="28" name="object 28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581811" y="2653546"/>
              <a:ext cx="187736" cy="216910"/>
            </a:xfrm>
            <a:prstGeom prst="rect">
              <a:avLst/>
            </a:prstGeom>
          </p:spPr>
        </p:pic>
      </p:grpSp>
      <p:pic>
        <p:nvPicPr>
          <p:cNvPr id="29" name="object 29" descr="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8814635" y="2653546"/>
            <a:ext cx="191678" cy="216910"/>
          </a:xfrm>
          <a:prstGeom prst="rect">
            <a:avLst/>
          </a:prstGeom>
        </p:spPr>
      </p:pic>
      <p:sp>
        <p:nvSpPr>
          <p:cNvPr id="30" name="object 30" descr=""/>
          <p:cNvSpPr/>
          <p:nvPr/>
        </p:nvSpPr>
        <p:spPr>
          <a:xfrm>
            <a:off x="9046959" y="2653588"/>
            <a:ext cx="210185" cy="214629"/>
          </a:xfrm>
          <a:custGeom>
            <a:avLst/>
            <a:gdLst/>
            <a:ahLst/>
            <a:cxnLst/>
            <a:rect l="l" t="t" r="r" b="b"/>
            <a:pathLst>
              <a:path w="210184" h="214630">
                <a:moveTo>
                  <a:pt x="197104" y="61887"/>
                </a:moveTo>
                <a:lnTo>
                  <a:pt x="39662" y="61887"/>
                </a:lnTo>
                <a:lnTo>
                  <a:pt x="39662" y="0"/>
                </a:lnTo>
                <a:lnTo>
                  <a:pt x="15024" y="0"/>
                </a:lnTo>
                <a:lnTo>
                  <a:pt x="15024" y="61887"/>
                </a:lnTo>
                <a:lnTo>
                  <a:pt x="15024" y="83794"/>
                </a:lnTo>
                <a:lnTo>
                  <a:pt x="197104" y="83794"/>
                </a:lnTo>
                <a:lnTo>
                  <a:pt x="197104" y="61887"/>
                </a:lnTo>
                <a:close/>
              </a:path>
              <a:path w="210184" h="214630">
                <a:moveTo>
                  <a:pt x="199313" y="192100"/>
                </a:moveTo>
                <a:lnTo>
                  <a:pt x="39420" y="192100"/>
                </a:lnTo>
                <a:lnTo>
                  <a:pt x="39420" y="149555"/>
                </a:lnTo>
                <a:lnTo>
                  <a:pt x="14541" y="149555"/>
                </a:lnTo>
                <a:lnTo>
                  <a:pt x="14541" y="192100"/>
                </a:lnTo>
                <a:lnTo>
                  <a:pt x="14541" y="214020"/>
                </a:lnTo>
                <a:lnTo>
                  <a:pt x="199313" y="214020"/>
                </a:lnTo>
                <a:lnTo>
                  <a:pt x="199313" y="192100"/>
                </a:lnTo>
                <a:close/>
              </a:path>
              <a:path w="210184" h="214630">
                <a:moveTo>
                  <a:pt x="210159" y="107911"/>
                </a:moveTo>
                <a:lnTo>
                  <a:pt x="0" y="107911"/>
                </a:lnTo>
                <a:lnTo>
                  <a:pt x="0" y="130263"/>
                </a:lnTo>
                <a:lnTo>
                  <a:pt x="210159" y="130263"/>
                </a:lnTo>
                <a:lnTo>
                  <a:pt x="210159" y="107911"/>
                </a:lnTo>
                <a:close/>
              </a:path>
            </a:pathLst>
          </a:custGeom>
          <a:solidFill>
            <a:srgbClr val="595959">
              <a:alpha val="7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 descr=""/>
          <p:cNvSpPr/>
          <p:nvPr/>
        </p:nvSpPr>
        <p:spPr>
          <a:xfrm>
            <a:off x="9524651" y="2653546"/>
            <a:ext cx="24765" cy="133350"/>
          </a:xfrm>
          <a:custGeom>
            <a:avLst/>
            <a:gdLst/>
            <a:ahLst/>
            <a:cxnLst/>
            <a:rect l="l" t="t" r="r" b="b"/>
            <a:pathLst>
              <a:path w="24765" h="133350">
                <a:moveTo>
                  <a:pt x="24391" y="133092"/>
                </a:moveTo>
                <a:lnTo>
                  <a:pt x="0" y="133092"/>
                </a:lnTo>
                <a:lnTo>
                  <a:pt x="0" y="0"/>
                </a:lnTo>
                <a:lnTo>
                  <a:pt x="24391" y="0"/>
                </a:lnTo>
                <a:lnTo>
                  <a:pt x="24391" y="133092"/>
                </a:lnTo>
                <a:close/>
              </a:path>
            </a:pathLst>
          </a:custGeom>
          <a:solidFill>
            <a:srgbClr val="595959">
              <a:alpha val="7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 descr=""/>
          <p:cNvSpPr/>
          <p:nvPr/>
        </p:nvSpPr>
        <p:spPr>
          <a:xfrm>
            <a:off x="9362288" y="2657360"/>
            <a:ext cx="187325" cy="213360"/>
          </a:xfrm>
          <a:custGeom>
            <a:avLst/>
            <a:gdLst/>
            <a:ahLst/>
            <a:cxnLst/>
            <a:rect l="l" t="t" r="r" b="b"/>
            <a:pathLst>
              <a:path w="187325" h="213360">
                <a:moveTo>
                  <a:pt x="125158" y="36195"/>
                </a:moveTo>
                <a:lnTo>
                  <a:pt x="23901" y="36195"/>
                </a:lnTo>
                <a:lnTo>
                  <a:pt x="23901" y="88"/>
                </a:lnTo>
                <a:lnTo>
                  <a:pt x="0" y="88"/>
                </a:lnTo>
                <a:lnTo>
                  <a:pt x="0" y="36195"/>
                </a:lnTo>
                <a:lnTo>
                  <a:pt x="0" y="56819"/>
                </a:lnTo>
                <a:lnTo>
                  <a:pt x="0" y="96786"/>
                </a:lnTo>
                <a:lnTo>
                  <a:pt x="0" y="117424"/>
                </a:lnTo>
                <a:lnTo>
                  <a:pt x="125158" y="117424"/>
                </a:lnTo>
                <a:lnTo>
                  <a:pt x="125158" y="96786"/>
                </a:lnTo>
                <a:lnTo>
                  <a:pt x="23901" y="96786"/>
                </a:lnTo>
                <a:lnTo>
                  <a:pt x="23901" y="56819"/>
                </a:lnTo>
                <a:lnTo>
                  <a:pt x="101257" y="56819"/>
                </a:lnTo>
                <a:lnTo>
                  <a:pt x="101257" y="96266"/>
                </a:lnTo>
                <a:lnTo>
                  <a:pt x="125158" y="96266"/>
                </a:lnTo>
                <a:lnTo>
                  <a:pt x="125158" y="56819"/>
                </a:lnTo>
                <a:lnTo>
                  <a:pt x="125158" y="56642"/>
                </a:lnTo>
                <a:lnTo>
                  <a:pt x="125158" y="36195"/>
                </a:lnTo>
                <a:close/>
              </a:path>
              <a:path w="187325" h="213360">
                <a:moveTo>
                  <a:pt x="125158" y="0"/>
                </a:moveTo>
                <a:lnTo>
                  <a:pt x="101257" y="0"/>
                </a:lnTo>
                <a:lnTo>
                  <a:pt x="101257" y="36068"/>
                </a:lnTo>
                <a:lnTo>
                  <a:pt x="125158" y="36068"/>
                </a:lnTo>
                <a:lnTo>
                  <a:pt x="125158" y="0"/>
                </a:lnTo>
                <a:close/>
              </a:path>
              <a:path w="187325" h="213360">
                <a:moveTo>
                  <a:pt x="186753" y="140627"/>
                </a:moveTo>
                <a:lnTo>
                  <a:pt x="6400" y="140627"/>
                </a:lnTo>
                <a:lnTo>
                  <a:pt x="6400" y="162547"/>
                </a:lnTo>
                <a:lnTo>
                  <a:pt x="162115" y="162547"/>
                </a:lnTo>
                <a:lnTo>
                  <a:pt x="162115" y="212826"/>
                </a:lnTo>
                <a:lnTo>
                  <a:pt x="186753" y="212826"/>
                </a:lnTo>
                <a:lnTo>
                  <a:pt x="186753" y="162547"/>
                </a:lnTo>
                <a:lnTo>
                  <a:pt x="186753" y="140627"/>
                </a:lnTo>
                <a:close/>
              </a:path>
            </a:pathLst>
          </a:custGeom>
          <a:solidFill>
            <a:srgbClr val="595959">
              <a:alpha val="79998"/>
            </a:srgbClr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3" name="object 33" descr=""/>
          <p:cNvGrpSpPr/>
          <p:nvPr/>
        </p:nvGrpSpPr>
        <p:grpSpPr>
          <a:xfrm>
            <a:off x="9596100" y="2653546"/>
            <a:ext cx="427355" cy="217170"/>
            <a:chOff x="9596100" y="2653546"/>
            <a:chExt cx="427355" cy="217170"/>
          </a:xfrm>
        </p:grpSpPr>
        <p:pic>
          <p:nvPicPr>
            <p:cNvPr id="34" name="object 34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596100" y="2653546"/>
              <a:ext cx="195867" cy="216910"/>
            </a:xfrm>
            <a:prstGeom prst="rect">
              <a:avLst/>
            </a:prstGeom>
          </p:spPr>
        </p:pic>
        <p:pic>
          <p:nvPicPr>
            <p:cNvPr id="35" name="object 35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835575" y="2653546"/>
              <a:ext cx="187736" cy="216910"/>
            </a:xfrm>
            <a:prstGeom prst="rect">
              <a:avLst/>
            </a:prstGeom>
          </p:spPr>
        </p:pic>
      </p:grpSp>
      <p:pic>
        <p:nvPicPr>
          <p:cNvPr id="36" name="object 36" descr="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10074804" y="2653546"/>
            <a:ext cx="186997" cy="216910"/>
          </a:xfrm>
          <a:prstGeom prst="rect">
            <a:avLst/>
          </a:prstGeom>
        </p:spPr>
      </p:pic>
      <p:sp>
        <p:nvSpPr>
          <p:cNvPr id="37" name="object 37" descr=""/>
          <p:cNvSpPr/>
          <p:nvPr/>
        </p:nvSpPr>
        <p:spPr>
          <a:xfrm>
            <a:off x="10383228" y="2658744"/>
            <a:ext cx="182245" cy="126364"/>
          </a:xfrm>
          <a:custGeom>
            <a:avLst/>
            <a:gdLst/>
            <a:ahLst/>
            <a:cxnLst/>
            <a:rect l="l" t="t" r="r" b="b"/>
            <a:pathLst>
              <a:path w="182245" h="126364">
                <a:moveTo>
                  <a:pt x="182067" y="101854"/>
                </a:moveTo>
                <a:lnTo>
                  <a:pt x="25133" y="101854"/>
                </a:lnTo>
                <a:lnTo>
                  <a:pt x="25133" y="0"/>
                </a:lnTo>
                <a:lnTo>
                  <a:pt x="0" y="0"/>
                </a:lnTo>
                <a:lnTo>
                  <a:pt x="0" y="101854"/>
                </a:lnTo>
                <a:lnTo>
                  <a:pt x="0" y="126352"/>
                </a:lnTo>
                <a:lnTo>
                  <a:pt x="182067" y="126352"/>
                </a:lnTo>
                <a:lnTo>
                  <a:pt x="182067" y="101854"/>
                </a:lnTo>
                <a:close/>
              </a:path>
            </a:pathLst>
          </a:custGeom>
          <a:solidFill>
            <a:srgbClr val="595959">
              <a:alpha val="79998"/>
            </a:srgbClr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8" name="object 38" descr=""/>
          <p:cNvGrpSpPr/>
          <p:nvPr/>
        </p:nvGrpSpPr>
        <p:grpSpPr>
          <a:xfrm>
            <a:off x="10369434" y="2653546"/>
            <a:ext cx="671195" cy="217170"/>
            <a:chOff x="10369434" y="2653546"/>
            <a:chExt cx="671195" cy="217170"/>
          </a:xfrm>
        </p:grpSpPr>
        <p:sp>
          <p:nvSpPr>
            <p:cNvPr id="39" name="object 39" descr=""/>
            <p:cNvSpPr/>
            <p:nvPr/>
          </p:nvSpPr>
          <p:spPr>
            <a:xfrm>
              <a:off x="10369434" y="2836421"/>
              <a:ext cx="210185" cy="24130"/>
            </a:xfrm>
            <a:custGeom>
              <a:avLst/>
              <a:gdLst/>
              <a:ahLst/>
              <a:cxnLst/>
              <a:rect l="l" t="t" r="r" b="b"/>
              <a:pathLst>
                <a:path w="210184" h="24130">
                  <a:moveTo>
                    <a:pt x="210156" y="23621"/>
                  </a:moveTo>
                  <a:lnTo>
                    <a:pt x="0" y="23621"/>
                  </a:lnTo>
                  <a:lnTo>
                    <a:pt x="0" y="0"/>
                  </a:lnTo>
                  <a:lnTo>
                    <a:pt x="210156" y="0"/>
                  </a:lnTo>
                  <a:lnTo>
                    <a:pt x="210156" y="23621"/>
                  </a:lnTo>
                  <a:close/>
                </a:path>
              </a:pathLst>
            </a:custGeom>
            <a:solidFill>
              <a:srgbClr val="595959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0" name="object 40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0611619" y="2653546"/>
              <a:ext cx="192417" cy="214116"/>
            </a:xfrm>
            <a:prstGeom prst="rect">
              <a:avLst/>
            </a:prstGeom>
          </p:spPr>
        </p:pic>
        <p:pic>
          <p:nvPicPr>
            <p:cNvPr id="41" name="object 41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0843457" y="2653546"/>
              <a:ext cx="197099" cy="216910"/>
            </a:xfrm>
            <a:prstGeom prst="rect">
              <a:avLst/>
            </a:prstGeom>
          </p:spPr>
        </p:pic>
      </p:grpSp>
      <p:grpSp>
        <p:nvGrpSpPr>
          <p:cNvPr id="42" name="object 42" descr=""/>
          <p:cNvGrpSpPr/>
          <p:nvPr/>
        </p:nvGrpSpPr>
        <p:grpSpPr>
          <a:xfrm>
            <a:off x="11148050" y="2653546"/>
            <a:ext cx="434975" cy="217170"/>
            <a:chOff x="11148050" y="2653546"/>
            <a:chExt cx="434975" cy="217170"/>
          </a:xfrm>
        </p:grpSpPr>
        <p:pic>
          <p:nvPicPr>
            <p:cNvPr id="43" name="object 43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148050" y="2653546"/>
              <a:ext cx="203504" cy="216910"/>
            </a:xfrm>
            <a:prstGeom prst="rect">
              <a:avLst/>
            </a:prstGeom>
          </p:spPr>
        </p:pic>
        <p:pic>
          <p:nvPicPr>
            <p:cNvPr id="44" name="object 44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395163" y="2653546"/>
              <a:ext cx="187736" cy="216910"/>
            </a:xfrm>
            <a:prstGeom prst="rect">
              <a:avLst/>
            </a:prstGeom>
          </p:spPr>
        </p:pic>
      </p:grpSp>
      <p:pic>
        <p:nvPicPr>
          <p:cNvPr id="45" name="object 45" descr="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11627987" y="2653546"/>
            <a:ext cx="191678" cy="216910"/>
          </a:xfrm>
          <a:prstGeom prst="rect">
            <a:avLst/>
          </a:prstGeom>
        </p:spPr>
      </p:pic>
      <p:pic>
        <p:nvPicPr>
          <p:cNvPr id="46" name="object 46" descr="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11932096" y="2653546"/>
            <a:ext cx="193403" cy="214116"/>
          </a:xfrm>
          <a:prstGeom prst="rect">
            <a:avLst/>
          </a:prstGeom>
        </p:spPr>
      </p:pic>
      <p:pic>
        <p:nvPicPr>
          <p:cNvPr id="47" name="object 47" descr="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12178224" y="2653546"/>
            <a:ext cx="184287" cy="217164"/>
          </a:xfrm>
          <a:prstGeom prst="rect">
            <a:avLst/>
          </a:prstGeom>
        </p:spPr>
      </p:pic>
      <p:pic>
        <p:nvPicPr>
          <p:cNvPr id="48" name="object 48" descr="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12413018" y="2653546"/>
            <a:ext cx="262634" cy="216910"/>
          </a:xfrm>
          <a:prstGeom prst="rect">
            <a:avLst/>
          </a:prstGeom>
        </p:spPr>
      </p:pic>
      <p:grpSp>
        <p:nvGrpSpPr>
          <p:cNvPr id="49" name="object 49" descr=""/>
          <p:cNvGrpSpPr/>
          <p:nvPr/>
        </p:nvGrpSpPr>
        <p:grpSpPr>
          <a:xfrm>
            <a:off x="12772359" y="2649736"/>
            <a:ext cx="437515" cy="220979"/>
            <a:chOff x="12772359" y="2649736"/>
            <a:chExt cx="437515" cy="220979"/>
          </a:xfrm>
        </p:grpSpPr>
        <p:pic>
          <p:nvPicPr>
            <p:cNvPr id="50" name="object 50" descr="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2772359" y="2653546"/>
              <a:ext cx="203504" cy="214116"/>
            </a:xfrm>
            <a:prstGeom prst="rect">
              <a:avLst/>
            </a:prstGeom>
          </p:spPr>
        </p:pic>
        <p:pic>
          <p:nvPicPr>
            <p:cNvPr id="51" name="object 51" descr="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3009864" y="2649736"/>
              <a:ext cx="199809" cy="220720"/>
            </a:xfrm>
            <a:prstGeom prst="rect">
              <a:avLst/>
            </a:prstGeom>
          </p:spPr>
        </p:pic>
      </p:grpSp>
      <p:grpSp>
        <p:nvGrpSpPr>
          <p:cNvPr id="52" name="object 52" descr=""/>
          <p:cNvGrpSpPr/>
          <p:nvPr/>
        </p:nvGrpSpPr>
        <p:grpSpPr>
          <a:xfrm>
            <a:off x="13315165" y="2649736"/>
            <a:ext cx="437515" cy="220979"/>
            <a:chOff x="13315165" y="2649736"/>
            <a:chExt cx="437515" cy="220979"/>
          </a:xfrm>
        </p:grpSpPr>
        <p:sp>
          <p:nvSpPr>
            <p:cNvPr id="53" name="object 53" descr=""/>
            <p:cNvSpPr/>
            <p:nvPr/>
          </p:nvSpPr>
          <p:spPr>
            <a:xfrm>
              <a:off x="13315162" y="2661322"/>
              <a:ext cx="210185" cy="198755"/>
            </a:xfrm>
            <a:custGeom>
              <a:avLst/>
              <a:gdLst/>
              <a:ahLst/>
              <a:cxnLst/>
              <a:rect l="l" t="t" r="r" b="b"/>
              <a:pathLst>
                <a:path w="210184" h="198755">
                  <a:moveTo>
                    <a:pt x="210159" y="175348"/>
                  </a:moveTo>
                  <a:lnTo>
                    <a:pt x="117271" y="175348"/>
                  </a:lnTo>
                  <a:lnTo>
                    <a:pt x="117271" y="122478"/>
                  </a:lnTo>
                  <a:lnTo>
                    <a:pt x="198818" y="122478"/>
                  </a:lnTo>
                  <a:lnTo>
                    <a:pt x="198818" y="99275"/>
                  </a:lnTo>
                  <a:lnTo>
                    <a:pt x="38671" y="99275"/>
                  </a:lnTo>
                  <a:lnTo>
                    <a:pt x="38671" y="23202"/>
                  </a:lnTo>
                  <a:lnTo>
                    <a:pt x="196354" y="23202"/>
                  </a:lnTo>
                  <a:lnTo>
                    <a:pt x="196354" y="0"/>
                  </a:lnTo>
                  <a:lnTo>
                    <a:pt x="13792" y="0"/>
                  </a:lnTo>
                  <a:lnTo>
                    <a:pt x="13792" y="23202"/>
                  </a:lnTo>
                  <a:lnTo>
                    <a:pt x="13792" y="99275"/>
                  </a:lnTo>
                  <a:lnTo>
                    <a:pt x="13792" y="122478"/>
                  </a:lnTo>
                  <a:lnTo>
                    <a:pt x="92392" y="122478"/>
                  </a:lnTo>
                  <a:lnTo>
                    <a:pt x="92392" y="175348"/>
                  </a:lnTo>
                  <a:lnTo>
                    <a:pt x="0" y="175348"/>
                  </a:lnTo>
                  <a:lnTo>
                    <a:pt x="0" y="198551"/>
                  </a:lnTo>
                  <a:lnTo>
                    <a:pt x="210159" y="198551"/>
                  </a:lnTo>
                  <a:lnTo>
                    <a:pt x="210159" y="175348"/>
                  </a:lnTo>
                  <a:close/>
                </a:path>
              </a:pathLst>
            </a:custGeom>
            <a:solidFill>
              <a:srgbClr val="595959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4" name="object 54" descr="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3552669" y="2649736"/>
              <a:ext cx="199809" cy="220720"/>
            </a:xfrm>
            <a:prstGeom prst="rect">
              <a:avLst/>
            </a:prstGeom>
          </p:spPr>
        </p:pic>
      </p:grpSp>
      <p:grpSp>
        <p:nvGrpSpPr>
          <p:cNvPr id="55" name="object 55" descr=""/>
          <p:cNvGrpSpPr/>
          <p:nvPr/>
        </p:nvGrpSpPr>
        <p:grpSpPr>
          <a:xfrm>
            <a:off x="13857873" y="2653546"/>
            <a:ext cx="440055" cy="217170"/>
            <a:chOff x="13857873" y="2653546"/>
            <a:chExt cx="440055" cy="217170"/>
          </a:xfrm>
        </p:grpSpPr>
        <p:pic>
          <p:nvPicPr>
            <p:cNvPr id="56" name="object 56" descr="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3857873" y="2653546"/>
              <a:ext cx="220258" cy="214116"/>
            </a:xfrm>
            <a:prstGeom prst="rect">
              <a:avLst/>
            </a:prstGeom>
          </p:spPr>
        </p:pic>
        <p:pic>
          <p:nvPicPr>
            <p:cNvPr id="57" name="object 57" descr="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4097841" y="2653546"/>
              <a:ext cx="199562" cy="216910"/>
            </a:xfrm>
            <a:prstGeom prst="rect">
              <a:avLst/>
            </a:prstGeom>
          </p:spPr>
        </p:pic>
      </p:grpSp>
      <p:grpSp>
        <p:nvGrpSpPr>
          <p:cNvPr id="58" name="object 58" descr=""/>
          <p:cNvGrpSpPr/>
          <p:nvPr/>
        </p:nvGrpSpPr>
        <p:grpSpPr>
          <a:xfrm>
            <a:off x="14410780" y="2653546"/>
            <a:ext cx="425450" cy="217170"/>
            <a:chOff x="14410780" y="2653546"/>
            <a:chExt cx="425450" cy="217170"/>
          </a:xfrm>
        </p:grpSpPr>
        <p:pic>
          <p:nvPicPr>
            <p:cNvPr id="59" name="object 59" descr="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4410780" y="2653546"/>
              <a:ext cx="186258" cy="216910"/>
            </a:xfrm>
            <a:prstGeom prst="rect">
              <a:avLst/>
            </a:prstGeom>
          </p:spPr>
        </p:pic>
        <p:pic>
          <p:nvPicPr>
            <p:cNvPr id="60" name="object 60" descr="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4637937" y="2653546"/>
              <a:ext cx="198084" cy="216910"/>
            </a:xfrm>
            <a:prstGeom prst="rect">
              <a:avLst/>
            </a:prstGeom>
          </p:spPr>
        </p:pic>
      </p:grpSp>
      <p:sp>
        <p:nvSpPr>
          <p:cNvPr id="61" name="object 61" descr=""/>
          <p:cNvSpPr/>
          <p:nvPr/>
        </p:nvSpPr>
        <p:spPr>
          <a:xfrm>
            <a:off x="14888743" y="2661322"/>
            <a:ext cx="185420" cy="127635"/>
          </a:xfrm>
          <a:custGeom>
            <a:avLst/>
            <a:gdLst/>
            <a:ahLst/>
            <a:cxnLst/>
            <a:rect l="l" t="t" r="r" b="b"/>
            <a:pathLst>
              <a:path w="185419" h="127635">
                <a:moveTo>
                  <a:pt x="185026" y="104432"/>
                </a:moveTo>
                <a:lnTo>
                  <a:pt x="24879" y="104432"/>
                </a:lnTo>
                <a:lnTo>
                  <a:pt x="24879" y="23202"/>
                </a:lnTo>
                <a:lnTo>
                  <a:pt x="182562" y="23202"/>
                </a:lnTo>
                <a:lnTo>
                  <a:pt x="182562" y="0"/>
                </a:lnTo>
                <a:lnTo>
                  <a:pt x="0" y="0"/>
                </a:lnTo>
                <a:lnTo>
                  <a:pt x="0" y="23202"/>
                </a:lnTo>
                <a:lnTo>
                  <a:pt x="0" y="104432"/>
                </a:lnTo>
                <a:lnTo>
                  <a:pt x="0" y="127635"/>
                </a:lnTo>
                <a:lnTo>
                  <a:pt x="185026" y="127635"/>
                </a:lnTo>
                <a:lnTo>
                  <a:pt x="185026" y="104432"/>
                </a:lnTo>
                <a:close/>
              </a:path>
            </a:pathLst>
          </a:custGeom>
          <a:solidFill>
            <a:srgbClr val="595959">
              <a:alpha val="7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2" name="object 62" descr=""/>
          <p:cNvSpPr/>
          <p:nvPr/>
        </p:nvSpPr>
        <p:spPr>
          <a:xfrm>
            <a:off x="14874949" y="2836421"/>
            <a:ext cx="210185" cy="24130"/>
          </a:xfrm>
          <a:custGeom>
            <a:avLst/>
            <a:gdLst/>
            <a:ahLst/>
            <a:cxnLst/>
            <a:rect l="l" t="t" r="r" b="b"/>
            <a:pathLst>
              <a:path w="210184" h="24130">
                <a:moveTo>
                  <a:pt x="210156" y="23621"/>
                </a:moveTo>
                <a:lnTo>
                  <a:pt x="0" y="23621"/>
                </a:lnTo>
                <a:lnTo>
                  <a:pt x="0" y="0"/>
                </a:lnTo>
                <a:lnTo>
                  <a:pt x="210156" y="0"/>
                </a:lnTo>
                <a:lnTo>
                  <a:pt x="210156" y="23621"/>
                </a:lnTo>
                <a:close/>
              </a:path>
            </a:pathLst>
          </a:custGeom>
          <a:solidFill>
            <a:srgbClr val="595959">
              <a:alpha val="7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3" name="object 63" descr=""/>
          <p:cNvSpPr/>
          <p:nvPr/>
        </p:nvSpPr>
        <p:spPr>
          <a:xfrm>
            <a:off x="15111959" y="2656166"/>
            <a:ext cx="210185" cy="211454"/>
          </a:xfrm>
          <a:custGeom>
            <a:avLst/>
            <a:gdLst/>
            <a:ahLst/>
            <a:cxnLst/>
            <a:rect l="l" t="t" r="r" b="b"/>
            <a:pathLst>
              <a:path w="210184" h="211455">
                <a:moveTo>
                  <a:pt x="198081" y="63169"/>
                </a:moveTo>
                <a:lnTo>
                  <a:pt x="38925" y="63169"/>
                </a:lnTo>
                <a:lnTo>
                  <a:pt x="38925" y="48983"/>
                </a:lnTo>
                <a:lnTo>
                  <a:pt x="195122" y="48983"/>
                </a:lnTo>
                <a:lnTo>
                  <a:pt x="195122" y="32232"/>
                </a:lnTo>
                <a:lnTo>
                  <a:pt x="195122" y="18046"/>
                </a:lnTo>
                <a:lnTo>
                  <a:pt x="195122" y="0"/>
                </a:lnTo>
                <a:lnTo>
                  <a:pt x="15265" y="0"/>
                </a:lnTo>
                <a:lnTo>
                  <a:pt x="15265" y="18046"/>
                </a:lnTo>
                <a:lnTo>
                  <a:pt x="171475" y="18046"/>
                </a:lnTo>
                <a:lnTo>
                  <a:pt x="171475" y="32232"/>
                </a:lnTo>
                <a:lnTo>
                  <a:pt x="15265" y="32232"/>
                </a:lnTo>
                <a:lnTo>
                  <a:pt x="15265" y="48983"/>
                </a:lnTo>
                <a:lnTo>
                  <a:pt x="15265" y="63169"/>
                </a:lnTo>
                <a:lnTo>
                  <a:pt x="15265" y="81216"/>
                </a:lnTo>
                <a:lnTo>
                  <a:pt x="198081" y="81216"/>
                </a:lnTo>
                <a:lnTo>
                  <a:pt x="198081" y="63169"/>
                </a:lnTo>
                <a:close/>
              </a:path>
              <a:path w="210184" h="211455">
                <a:moveTo>
                  <a:pt x="199313" y="193395"/>
                </a:moveTo>
                <a:lnTo>
                  <a:pt x="38188" y="193395"/>
                </a:lnTo>
                <a:lnTo>
                  <a:pt x="38188" y="179209"/>
                </a:lnTo>
                <a:lnTo>
                  <a:pt x="195618" y="179209"/>
                </a:lnTo>
                <a:lnTo>
                  <a:pt x="195618" y="162445"/>
                </a:lnTo>
                <a:lnTo>
                  <a:pt x="195618" y="149555"/>
                </a:lnTo>
                <a:lnTo>
                  <a:pt x="195618" y="131508"/>
                </a:lnTo>
                <a:lnTo>
                  <a:pt x="14033" y="131508"/>
                </a:lnTo>
                <a:lnTo>
                  <a:pt x="14033" y="149555"/>
                </a:lnTo>
                <a:lnTo>
                  <a:pt x="171970" y="149555"/>
                </a:lnTo>
                <a:lnTo>
                  <a:pt x="171970" y="162445"/>
                </a:lnTo>
                <a:lnTo>
                  <a:pt x="14528" y="162445"/>
                </a:lnTo>
                <a:lnTo>
                  <a:pt x="14528" y="179209"/>
                </a:lnTo>
                <a:lnTo>
                  <a:pt x="14528" y="193395"/>
                </a:lnTo>
                <a:lnTo>
                  <a:pt x="14528" y="211442"/>
                </a:lnTo>
                <a:lnTo>
                  <a:pt x="199313" y="211442"/>
                </a:lnTo>
                <a:lnTo>
                  <a:pt x="199313" y="193395"/>
                </a:lnTo>
                <a:close/>
              </a:path>
              <a:path w="210184" h="211455">
                <a:moveTo>
                  <a:pt x="210146" y="97205"/>
                </a:moveTo>
                <a:lnTo>
                  <a:pt x="0" y="97205"/>
                </a:lnTo>
                <a:lnTo>
                  <a:pt x="0" y="115493"/>
                </a:lnTo>
                <a:lnTo>
                  <a:pt x="210146" y="115493"/>
                </a:lnTo>
                <a:lnTo>
                  <a:pt x="210146" y="97205"/>
                </a:lnTo>
                <a:close/>
              </a:path>
            </a:pathLst>
          </a:custGeom>
          <a:solidFill>
            <a:srgbClr val="595959">
              <a:alpha val="79998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64" name="object 64" descr="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15420771" y="2653546"/>
            <a:ext cx="193403" cy="214116"/>
          </a:xfrm>
          <a:prstGeom prst="rect">
            <a:avLst/>
          </a:prstGeom>
        </p:spPr>
      </p:pic>
      <p:grpSp>
        <p:nvGrpSpPr>
          <p:cNvPr id="65" name="object 65" descr=""/>
          <p:cNvGrpSpPr/>
          <p:nvPr/>
        </p:nvGrpSpPr>
        <p:grpSpPr>
          <a:xfrm>
            <a:off x="15662958" y="2653038"/>
            <a:ext cx="905510" cy="222885"/>
            <a:chOff x="15662958" y="2653038"/>
            <a:chExt cx="905510" cy="222885"/>
          </a:xfrm>
        </p:grpSpPr>
        <p:pic>
          <p:nvPicPr>
            <p:cNvPr id="66" name="object 66" descr="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5662958" y="2653546"/>
              <a:ext cx="189954" cy="216910"/>
            </a:xfrm>
            <a:prstGeom prst="rect">
              <a:avLst/>
            </a:prstGeom>
          </p:spPr>
        </p:pic>
        <p:pic>
          <p:nvPicPr>
            <p:cNvPr id="67" name="object 67" descr="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5887158" y="2653038"/>
              <a:ext cx="206954" cy="217418"/>
            </a:xfrm>
            <a:prstGeom prst="rect">
              <a:avLst/>
            </a:prstGeom>
          </p:spPr>
        </p:pic>
        <p:pic>
          <p:nvPicPr>
            <p:cNvPr id="68" name="object 68" descr="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6128851" y="2659134"/>
              <a:ext cx="210156" cy="216402"/>
            </a:xfrm>
            <a:prstGeom prst="rect">
              <a:avLst/>
            </a:prstGeom>
          </p:spPr>
        </p:pic>
        <p:pic>
          <p:nvPicPr>
            <p:cNvPr id="69" name="object 69" descr="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6367587" y="2653546"/>
              <a:ext cx="200548" cy="216910"/>
            </a:xfrm>
            <a:prstGeom prst="rect">
              <a:avLst/>
            </a:prstGeom>
          </p:spPr>
        </p:pic>
      </p:grpSp>
      <p:grpSp>
        <p:nvGrpSpPr>
          <p:cNvPr id="70" name="object 70" descr=""/>
          <p:cNvGrpSpPr/>
          <p:nvPr/>
        </p:nvGrpSpPr>
        <p:grpSpPr>
          <a:xfrm>
            <a:off x="8030028" y="3025706"/>
            <a:ext cx="273050" cy="211454"/>
            <a:chOff x="8030028" y="3025706"/>
            <a:chExt cx="273050" cy="211454"/>
          </a:xfrm>
        </p:grpSpPr>
        <p:pic>
          <p:nvPicPr>
            <p:cNvPr id="71" name="object 71" descr="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8030028" y="3025706"/>
              <a:ext cx="210156" cy="202686"/>
            </a:xfrm>
            <a:prstGeom prst="rect">
              <a:avLst/>
            </a:prstGeom>
          </p:spPr>
        </p:pic>
        <p:sp>
          <p:nvSpPr>
            <p:cNvPr id="72" name="object 72" descr=""/>
            <p:cNvSpPr/>
            <p:nvPr/>
          </p:nvSpPr>
          <p:spPr>
            <a:xfrm>
              <a:off x="8267779" y="3200708"/>
              <a:ext cx="34925" cy="36195"/>
            </a:xfrm>
            <a:custGeom>
              <a:avLst/>
              <a:gdLst/>
              <a:ahLst/>
              <a:cxnLst/>
              <a:rect l="l" t="t" r="r" b="b"/>
              <a:pathLst>
                <a:path w="34925" h="36194">
                  <a:moveTo>
                    <a:pt x="27347" y="36067"/>
                  </a:moveTo>
                  <a:lnTo>
                    <a:pt x="17492" y="36067"/>
                  </a:lnTo>
                  <a:lnTo>
                    <a:pt x="7637" y="36067"/>
                  </a:lnTo>
                  <a:lnTo>
                    <a:pt x="0" y="28193"/>
                  </a:lnTo>
                  <a:lnTo>
                    <a:pt x="0" y="7873"/>
                  </a:lnTo>
                  <a:lnTo>
                    <a:pt x="7637" y="0"/>
                  </a:lnTo>
                  <a:lnTo>
                    <a:pt x="27347" y="0"/>
                  </a:lnTo>
                  <a:lnTo>
                    <a:pt x="34738" y="7873"/>
                  </a:lnTo>
                  <a:lnTo>
                    <a:pt x="34738" y="28193"/>
                  </a:lnTo>
                  <a:lnTo>
                    <a:pt x="27347" y="36067"/>
                  </a:lnTo>
                  <a:close/>
                </a:path>
              </a:pathLst>
            </a:custGeom>
            <a:solidFill>
              <a:srgbClr val="595959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3" name="object 73" descr=""/>
          <p:cNvGrpSpPr/>
          <p:nvPr/>
        </p:nvGrpSpPr>
        <p:grpSpPr>
          <a:xfrm>
            <a:off x="8409019" y="3021897"/>
            <a:ext cx="425450" cy="217170"/>
            <a:chOff x="8409019" y="3021897"/>
            <a:chExt cx="425450" cy="217170"/>
          </a:xfrm>
        </p:grpSpPr>
        <p:pic>
          <p:nvPicPr>
            <p:cNvPr id="74" name="object 74" descr="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8409019" y="3021897"/>
              <a:ext cx="186258" cy="216910"/>
            </a:xfrm>
            <a:prstGeom prst="rect">
              <a:avLst/>
            </a:prstGeom>
          </p:spPr>
        </p:pic>
        <p:pic>
          <p:nvPicPr>
            <p:cNvPr id="75" name="object 75" descr="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8636175" y="3021897"/>
              <a:ext cx="198084" cy="216910"/>
            </a:xfrm>
            <a:prstGeom prst="rect">
              <a:avLst/>
            </a:prstGeom>
          </p:spPr>
        </p:pic>
      </p:grpSp>
      <p:sp>
        <p:nvSpPr>
          <p:cNvPr id="76" name="object 76" descr=""/>
          <p:cNvSpPr/>
          <p:nvPr/>
        </p:nvSpPr>
        <p:spPr>
          <a:xfrm>
            <a:off x="8886977" y="3030067"/>
            <a:ext cx="185420" cy="128270"/>
          </a:xfrm>
          <a:custGeom>
            <a:avLst/>
            <a:gdLst/>
            <a:ahLst/>
            <a:cxnLst/>
            <a:rect l="l" t="t" r="r" b="b"/>
            <a:pathLst>
              <a:path w="185420" h="128269">
                <a:moveTo>
                  <a:pt x="185026" y="104444"/>
                </a:moveTo>
                <a:lnTo>
                  <a:pt x="24879" y="104444"/>
                </a:lnTo>
                <a:lnTo>
                  <a:pt x="24879" y="23215"/>
                </a:lnTo>
                <a:lnTo>
                  <a:pt x="182562" y="23215"/>
                </a:lnTo>
                <a:lnTo>
                  <a:pt x="182562" y="0"/>
                </a:lnTo>
                <a:lnTo>
                  <a:pt x="0" y="0"/>
                </a:lnTo>
                <a:lnTo>
                  <a:pt x="0" y="23215"/>
                </a:lnTo>
                <a:lnTo>
                  <a:pt x="0" y="104444"/>
                </a:lnTo>
                <a:lnTo>
                  <a:pt x="0" y="127647"/>
                </a:lnTo>
                <a:lnTo>
                  <a:pt x="185026" y="127647"/>
                </a:lnTo>
                <a:lnTo>
                  <a:pt x="185026" y="104444"/>
                </a:lnTo>
                <a:close/>
              </a:path>
            </a:pathLst>
          </a:custGeom>
          <a:solidFill>
            <a:srgbClr val="595959">
              <a:alpha val="7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7" name="object 77" descr=""/>
          <p:cNvSpPr/>
          <p:nvPr/>
        </p:nvSpPr>
        <p:spPr>
          <a:xfrm>
            <a:off x="8873187" y="3204772"/>
            <a:ext cx="210185" cy="24130"/>
          </a:xfrm>
          <a:custGeom>
            <a:avLst/>
            <a:gdLst/>
            <a:ahLst/>
            <a:cxnLst/>
            <a:rect l="l" t="t" r="r" b="b"/>
            <a:pathLst>
              <a:path w="210184" h="24130">
                <a:moveTo>
                  <a:pt x="210156" y="23621"/>
                </a:moveTo>
                <a:lnTo>
                  <a:pt x="0" y="23621"/>
                </a:lnTo>
                <a:lnTo>
                  <a:pt x="0" y="0"/>
                </a:lnTo>
                <a:lnTo>
                  <a:pt x="210156" y="0"/>
                </a:lnTo>
                <a:lnTo>
                  <a:pt x="210156" y="23621"/>
                </a:lnTo>
                <a:close/>
              </a:path>
            </a:pathLst>
          </a:custGeom>
          <a:solidFill>
            <a:srgbClr val="595959">
              <a:alpha val="7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8" name="object 78" descr=""/>
          <p:cNvSpPr/>
          <p:nvPr/>
        </p:nvSpPr>
        <p:spPr>
          <a:xfrm>
            <a:off x="9110192" y="3022332"/>
            <a:ext cx="210185" cy="214629"/>
          </a:xfrm>
          <a:custGeom>
            <a:avLst/>
            <a:gdLst/>
            <a:ahLst/>
            <a:cxnLst/>
            <a:rect l="l" t="t" r="r" b="b"/>
            <a:pathLst>
              <a:path w="210184" h="214630">
                <a:moveTo>
                  <a:pt x="197104" y="61887"/>
                </a:moveTo>
                <a:lnTo>
                  <a:pt x="39662" y="61887"/>
                </a:lnTo>
                <a:lnTo>
                  <a:pt x="39662" y="0"/>
                </a:lnTo>
                <a:lnTo>
                  <a:pt x="15024" y="0"/>
                </a:lnTo>
                <a:lnTo>
                  <a:pt x="15024" y="61887"/>
                </a:lnTo>
                <a:lnTo>
                  <a:pt x="15024" y="83807"/>
                </a:lnTo>
                <a:lnTo>
                  <a:pt x="197104" y="83807"/>
                </a:lnTo>
                <a:lnTo>
                  <a:pt x="197104" y="61887"/>
                </a:lnTo>
                <a:close/>
              </a:path>
              <a:path w="210184" h="214630">
                <a:moveTo>
                  <a:pt x="199313" y="192112"/>
                </a:moveTo>
                <a:lnTo>
                  <a:pt x="39420" y="192112"/>
                </a:lnTo>
                <a:lnTo>
                  <a:pt x="39420" y="149567"/>
                </a:lnTo>
                <a:lnTo>
                  <a:pt x="14541" y="149567"/>
                </a:lnTo>
                <a:lnTo>
                  <a:pt x="14541" y="192112"/>
                </a:lnTo>
                <a:lnTo>
                  <a:pt x="14541" y="214033"/>
                </a:lnTo>
                <a:lnTo>
                  <a:pt x="199313" y="214033"/>
                </a:lnTo>
                <a:lnTo>
                  <a:pt x="199313" y="192112"/>
                </a:lnTo>
                <a:close/>
              </a:path>
              <a:path w="210184" h="214630">
                <a:moveTo>
                  <a:pt x="210159" y="107518"/>
                </a:moveTo>
                <a:lnTo>
                  <a:pt x="0" y="107518"/>
                </a:lnTo>
                <a:lnTo>
                  <a:pt x="0" y="129870"/>
                </a:lnTo>
                <a:lnTo>
                  <a:pt x="210159" y="129870"/>
                </a:lnTo>
                <a:lnTo>
                  <a:pt x="210159" y="107518"/>
                </a:lnTo>
                <a:close/>
              </a:path>
            </a:pathLst>
          </a:custGeom>
          <a:solidFill>
            <a:srgbClr val="595959">
              <a:alpha val="79998"/>
            </a:srgbClr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79" name="object 79" descr=""/>
          <p:cNvGrpSpPr/>
          <p:nvPr/>
        </p:nvGrpSpPr>
        <p:grpSpPr>
          <a:xfrm>
            <a:off x="9418527" y="3018087"/>
            <a:ext cx="692150" cy="218440"/>
            <a:chOff x="9418527" y="3018087"/>
            <a:chExt cx="692150" cy="218440"/>
          </a:xfrm>
        </p:grpSpPr>
        <p:pic>
          <p:nvPicPr>
            <p:cNvPr id="80" name="object 80" descr="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9418527" y="3021897"/>
              <a:ext cx="199070" cy="214116"/>
            </a:xfrm>
            <a:prstGeom prst="rect">
              <a:avLst/>
            </a:prstGeom>
          </p:spPr>
        </p:pic>
        <p:pic>
          <p:nvPicPr>
            <p:cNvPr id="81" name="object 81" descr="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9653075" y="3025707"/>
              <a:ext cx="210156" cy="202686"/>
            </a:xfrm>
            <a:prstGeom prst="rect">
              <a:avLst/>
            </a:prstGeom>
          </p:spPr>
        </p:pic>
        <p:pic>
          <p:nvPicPr>
            <p:cNvPr id="82" name="object 82" descr="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9889347" y="3018087"/>
              <a:ext cx="220750" cy="217926"/>
            </a:xfrm>
            <a:prstGeom prst="rect">
              <a:avLst/>
            </a:prstGeom>
          </p:spPr>
        </p:pic>
      </p:grpSp>
      <p:sp>
        <p:nvSpPr>
          <p:cNvPr id="83" name="object 83" descr=""/>
          <p:cNvSpPr/>
          <p:nvPr/>
        </p:nvSpPr>
        <p:spPr>
          <a:xfrm>
            <a:off x="10203154" y="3022332"/>
            <a:ext cx="440055" cy="214629"/>
          </a:xfrm>
          <a:custGeom>
            <a:avLst/>
            <a:gdLst/>
            <a:ahLst/>
            <a:cxnLst/>
            <a:rect l="l" t="t" r="r" b="b"/>
            <a:pathLst>
              <a:path w="440054" h="214630">
                <a:moveTo>
                  <a:pt x="122936" y="5156"/>
                </a:moveTo>
                <a:lnTo>
                  <a:pt x="0" y="5156"/>
                </a:lnTo>
                <a:lnTo>
                  <a:pt x="0" y="27076"/>
                </a:lnTo>
                <a:lnTo>
                  <a:pt x="0" y="100571"/>
                </a:lnTo>
                <a:lnTo>
                  <a:pt x="0" y="122491"/>
                </a:lnTo>
                <a:lnTo>
                  <a:pt x="122936" y="122491"/>
                </a:lnTo>
                <a:lnTo>
                  <a:pt x="122936" y="100571"/>
                </a:lnTo>
                <a:lnTo>
                  <a:pt x="24142" y="100571"/>
                </a:lnTo>
                <a:lnTo>
                  <a:pt x="24142" y="27076"/>
                </a:lnTo>
                <a:lnTo>
                  <a:pt x="98793" y="27076"/>
                </a:lnTo>
                <a:lnTo>
                  <a:pt x="98793" y="100152"/>
                </a:lnTo>
                <a:lnTo>
                  <a:pt x="122936" y="100152"/>
                </a:lnTo>
                <a:lnTo>
                  <a:pt x="122936" y="27076"/>
                </a:lnTo>
                <a:lnTo>
                  <a:pt x="122936" y="26746"/>
                </a:lnTo>
                <a:lnTo>
                  <a:pt x="122936" y="5156"/>
                </a:lnTo>
                <a:close/>
              </a:path>
              <a:path w="440054" h="214630">
                <a:moveTo>
                  <a:pt x="188722" y="190817"/>
                </a:moveTo>
                <a:lnTo>
                  <a:pt x="31775" y="190817"/>
                </a:lnTo>
                <a:lnTo>
                  <a:pt x="31775" y="143116"/>
                </a:lnTo>
                <a:lnTo>
                  <a:pt x="7137" y="143116"/>
                </a:lnTo>
                <a:lnTo>
                  <a:pt x="7137" y="190817"/>
                </a:lnTo>
                <a:lnTo>
                  <a:pt x="7137" y="214033"/>
                </a:lnTo>
                <a:lnTo>
                  <a:pt x="188722" y="214033"/>
                </a:lnTo>
                <a:lnTo>
                  <a:pt x="188722" y="190817"/>
                </a:lnTo>
                <a:close/>
              </a:path>
              <a:path w="440054" h="214630">
                <a:moveTo>
                  <a:pt x="212610" y="51574"/>
                </a:moveTo>
                <a:lnTo>
                  <a:pt x="183045" y="51574"/>
                </a:lnTo>
                <a:lnTo>
                  <a:pt x="183045" y="0"/>
                </a:lnTo>
                <a:lnTo>
                  <a:pt x="158661" y="0"/>
                </a:lnTo>
                <a:lnTo>
                  <a:pt x="158661" y="51574"/>
                </a:lnTo>
                <a:lnTo>
                  <a:pt x="158661" y="74777"/>
                </a:lnTo>
                <a:lnTo>
                  <a:pt x="158661" y="161163"/>
                </a:lnTo>
                <a:lnTo>
                  <a:pt x="183045" y="161163"/>
                </a:lnTo>
                <a:lnTo>
                  <a:pt x="183045" y="74777"/>
                </a:lnTo>
                <a:lnTo>
                  <a:pt x="212610" y="74777"/>
                </a:lnTo>
                <a:lnTo>
                  <a:pt x="212610" y="51574"/>
                </a:lnTo>
                <a:close/>
              </a:path>
              <a:path w="440054" h="214630">
                <a:moveTo>
                  <a:pt x="424497" y="1295"/>
                </a:moveTo>
                <a:lnTo>
                  <a:pt x="244144" y="1295"/>
                </a:lnTo>
                <a:lnTo>
                  <a:pt x="244144" y="21920"/>
                </a:lnTo>
                <a:lnTo>
                  <a:pt x="400100" y="21920"/>
                </a:lnTo>
                <a:lnTo>
                  <a:pt x="400100" y="46418"/>
                </a:lnTo>
                <a:lnTo>
                  <a:pt x="244144" y="46418"/>
                </a:lnTo>
                <a:lnTo>
                  <a:pt x="244144" y="65760"/>
                </a:lnTo>
                <a:lnTo>
                  <a:pt x="400100" y="65760"/>
                </a:lnTo>
                <a:lnTo>
                  <a:pt x="400100" y="88963"/>
                </a:lnTo>
                <a:lnTo>
                  <a:pt x="424497" y="88963"/>
                </a:lnTo>
                <a:lnTo>
                  <a:pt x="424497" y="65760"/>
                </a:lnTo>
                <a:lnTo>
                  <a:pt x="424497" y="46418"/>
                </a:lnTo>
                <a:lnTo>
                  <a:pt x="424497" y="21920"/>
                </a:lnTo>
                <a:lnTo>
                  <a:pt x="424497" y="1295"/>
                </a:lnTo>
                <a:close/>
              </a:path>
              <a:path w="440054" h="214630">
                <a:moveTo>
                  <a:pt x="425234" y="161620"/>
                </a:moveTo>
                <a:lnTo>
                  <a:pt x="401091" y="161620"/>
                </a:lnTo>
                <a:lnTo>
                  <a:pt x="401091" y="194132"/>
                </a:lnTo>
                <a:lnTo>
                  <a:pt x="425234" y="194132"/>
                </a:lnTo>
                <a:lnTo>
                  <a:pt x="425234" y="161620"/>
                </a:lnTo>
                <a:close/>
              </a:path>
              <a:path w="440054" h="214630">
                <a:moveTo>
                  <a:pt x="425234" y="141833"/>
                </a:moveTo>
                <a:lnTo>
                  <a:pt x="243903" y="141833"/>
                </a:lnTo>
                <a:lnTo>
                  <a:pt x="243903" y="161163"/>
                </a:lnTo>
                <a:lnTo>
                  <a:pt x="243903" y="194691"/>
                </a:lnTo>
                <a:lnTo>
                  <a:pt x="243903" y="214033"/>
                </a:lnTo>
                <a:lnTo>
                  <a:pt x="425234" y="214033"/>
                </a:lnTo>
                <a:lnTo>
                  <a:pt x="425234" y="194691"/>
                </a:lnTo>
                <a:lnTo>
                  <a:pt x="268300" y="194691"/>
                </a:lnTo>
                <a:lnTo>
                  <a:pt x="268300" y="161163"/>
                </a:lnTo>
                <a:lnTo>
                  <a:pt x="425234" y="161163"/>
                </a:lnTo>
                <a:lnTo>
                  <a:pt x="425234" y="141833"/>
                </a:lnTo>
                <a:close/>
              </a:path>
              <a:path w="440054" h="214630">
                <a:moveTo>
                  <a:pt x="439775" y="101168"/>
                </a:moveTo>
                <a:lnTo>
                  <a:pt x="229616" y="101168"/>
                </a:lnTo>
                <a:lnTo>
                  <a:pt x="229616" y="121234"/>
                </a:lnTo>
                <a:lnTo>
                  <a:pt x="439775" y="121234"/>
                </a:lnTo>
                <a:lnTo>
                  <a:pt x="439775" y="101168"/>
                </a:lnTo>
                <a:close/>
              </a:path>
            </a:pathLst>
          </a:custGeom>
          <a:solidFill>
            <a:srgbClr val="595959">
              <a:alpha val="79998"/>
            </a:srgbClr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84" name="object 84" descr=""/>
          <p:cNvGrpSpPr/>
          <p:nvPr/>
        </p:nvGrpSpPr>
        <p:grpSpPr>
          <a:xfrm>
            <a:off x="10738718" y="3016563"/>
            <a:ext cx="1146175" cy="227329"/>
            <a:chOff x="10738718" y="3016563"/>
            <a:chExt cx="1146175" cy="227329"/>
          </a:xfrm>
        </p:grpSpPr>
        <p:pic>
          <p:nvPicPr>
            <p:cNvPr id="85" name="object 85" descr="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10738718" y="3016563"/>
              <a:ext cx="210156" cy="227324"/>
            </a:xfrm>
            <a:prstGeom prst="rect">
              <a:avLst/>
            </a:prstGeom>
          </p:spPr>
        </p:pic>
        <p:pic>
          <p:nvPicPr>
            <p:cNvPr id="86" name="object 86" descr="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10983367" y="3021389"/>
              <a:ext cx="431646" cy="217418"/>
            </a:xfrm>
            <a:prstGeom prst="rect">
              <a:avLst/>
            </a:prstGeom>
          </p:spPr>
        </p:pic>
        <p:pic>
          <p:nvPicPr>
            <p:cNvPr id="87" name="object 87" descr="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11449753" y="3027484"/>
              <a:ext cx="210156" cy="216402"/>
            </a:xfrm>
            <a:prstGeom prst="rect">
              <a:avLst/>
            </a:prstGeom>
          </p:spPr>
        </p:pic>
        <p:pic>
          <p:nvPicPr>
            <p:cNvPr id="88" name="object 88" descr="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11688489" y="3021897"/>
              <a:ext cx="196359" cy="216910"/>
            </a:xfrm>
            <a:prstGeom prst="rect">
              <a:avLst/>
            </a:prstGeom>
          </p:spPr>
        </p:pic>
      </p:grpSp>
      <p:sp>
        <p:nvSpPr>
          <p:cNvPr id="89" name="object 89" descr=""/>
          <p:cNvSpPr/>
          <p:nvPr/>
        </p:nvSpPr>
        <p:spPr>
          <a:xfrm>
            <a:off x="11923776" y="3030067"/>
            <a:ext cx="210185" cy="198755"/>
          </a:xfrm>
          <a:custGeom>
            <a:avLst/>
            <a:gdLst/>
            <a:ahLst/>
            <a:cxnLst/>
            <a:rect l="l" t="t" r="r" b="b"/>
            <a:pathLst>
              <a:path w="210184" h="198755">
                <a:moveTo>
                  <a:pt x="210146" y="175348"/>
                </a:moveTo>
                <a:lnTo>
                  <a:pt x="117271" y="175348"/>
                </a:lnTo>
                <a:lnTo>
                  <a:pt x="117271" y="122491"/>
                </a:lnTo>
                <a:lnTo>
                  <a:pt x="198818" y="122491"/>
                </a:lnTo>
                <a:lnTo>
                  <a:pt x="198818" y="99275"/>
                </a:lnTo>
                <a:lnTo>
                  <a:pt x="38671" y="99275"/>
                </a:lnTo>
                <a:lnTo>
                  <a:pt x="38671" y="23215"/>
                </a:lnTo>
                <a:lnTo>
                  <a:pt x="196354" y="23215"/>
                </a:lnTo>
                <a:lnTo>
                  <a:pt x="196354" y="0"/>
                </a:lnTo>
                <a:lnTo>
                  <a:pt x="13792" y="0"/>
                </a:lnTo>
                <a:lnTo>
                  <a:pt x="13792" y="23215"/>
                </a:lnTo>
                <a:lnTo>
                  <a:pt x="13792" y="99275"/>
                </a:lnTo>
                <a:lnTo>
                  <a:pt x="13792" y="122491"/>
                </a:lnTo>
                <a:lnTo>
                  <a:pt x="92379" y="122491"/>
                </a:lnTo>
                <a:lnTo>
                  <a:pt x="92379" y="175348"/>
                </a:lnTo>
                <a:lnTo>
                  <a:pt x="0" y="175348"/>
                </a:lnTo>
                <a:lnTo>
                  <a:pt x="0" y="198564"/>
                </a:lnTo>
                <a:lnTo>
                  <a:pt x="210146" y="198564"/>
                </a:lnTo>
                <a:lnTo>
                  <a:pt x="210146" y="175348"/>
                </a:lnTo>
                <a:close/>
              </a:path>
            </a:pathLst>
          </a:custGeom>
          <a:solidFill>
            <a:srgbClr val="595959">
              <a:alpha val="79998"/>
            </a:srgbClr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90" name="object 90" descr=""/>
          <p:cNvGrpSpPr/>
          <p:nvPr/>
        </p:nvGrpSpPr>
        <p:grpSpPr>
          <a:xfrm>
            <a:off x="12229415" y="3016817"/>
            <a:ext cx="670560" cy="223520"/>
            <a:chOff x="12229415" y="3016817"/>
            <a:chExt cx="670560" cy="223520"/>
          </a:xfrm>
        </p:grpSpPr>
        <p:pic>
          <p:nvPicPr>
            <p:cNvPr id="91" name="object 91" descr="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12229415" y="3024437"/>
              <a:ext cx="210156" cy="215640"/>
            </a:xfrm>
            <a:prstGeom prst="rect">
              <a:avLst/>
            </a:prstGeom>
          </p:spPr>
        </p:pic>
        <p:pic>
          <p:nvPicPr>
            <p:cNvPr id="92" name="object 92" descr="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12466427" y="3016817"/>
              <a:ext cx="210156" cy="219450"/>
            </a:xfrm>
            <a:prstGeom prst="rect">
              <a:avLst/>
            </a:prstGeom>
          </p:spPr>
        </p:pic>
        <p:pic>
          <p:nvPicPr>
            <p:cNvPr id="93" name="object 93" descr="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12715511" y="3021897"/>
              <a:ext cx="184287" cy="217164"/>
            </a:xfrm>
            <a:prstGeom prst="rect">
              <a:avLst/>
            </a:prstGeom>
          </p:spPr>
        </p:pic>
      </p:grpSp>
      <p:pic>
        <p:nvPicPr>
          <p:cNvPr id="94" name="object 94" descr=""/>
          <p:cNvPicPr/>
          <p:nvPr/>
        </p:nvPicPr>
        <p:blipFill>
          <a:blip r:embed="rId46" cstate="print"/>
          <a:stretch>
            <a:fillRect/>
          </a:stretch>
        </p:blipFill>
        <p:spPr>
          <a:xfrm>
            <a:off x="12950305" y="3021897"/>
            <a:ext cx="262634" cy="216910"/>
          </a:xfrm>
          <a:prstGeom prst="rect">
            <a:avLst/>
          </a:prstGeom>
        </p:spPr>
      </p:pic>
      <p:sp>
        <p:nvSpPr>
          <p:cNvPr id="95" name="object 95" descr=""/>
          <p:cNvSpPr/>
          <p:nvPr/>
        </p:nvSpPr>
        <p:spPr>
          <a:xfrm>
            <a:off x="12937240" y="5312488"/>
            <a:ext cx="1731645" cy="1731010"/>
          </a:xfrm>
          <a:custGeom>
            <a:avLst/>
            <a:gdLst/>
            <a:ahLst/>
            <a:cxnLst/>
            <a:rect l="l" t="t" r="r" b="b"/>
            <a:pathLst>
              <a:path w="1731644" h="1731009">
                <a:moveTo>
                  <a:pt x="889111" y="1730395"/>
                </a:moveTo>
                <a:lnTo>
                  <a:pt x="841926" y="1730395"/>
                </a:lnTo>
                <a:lnTo>
                  <a:pt x="794796" y="1727825"/>
                </a:lnTo>
                <a:lnTo>
                  <a:pt x="747829" y="1722686"/>
                </a:lnTo>
                <a:lnTo>
                  <a:pt x="701134" y="1714977"/>
                </a:lnTo>
                <a:lnTo>
                  <a:pt x="654819" y="1704698"/>
                </a:lnTo>
                <a:lnTo>
                  <a:pt x="608994" y="1691849"/>
                </a:lnTo>
                <a:lnTo>
                  <a:pt x="563766" y="1676431"/>
                </a:lnTo>
                <a:lnTo>
                  <a:pt x="519246" y="1658443"/>
                </a:lnTo>
                <a:lnTo>
                  <a:pt x="475540" y="1637886"/>
                </a:lnTo>
                <a:lnTo>
                  <a:pt x="432759" y="1614758"/>
                </a:lnTo>
                <a:lnTo>
                  <a:pt x="391339" y="1589272"/>
                </a:lnTo>
                <a:lnTo>
                  <a:pt x="351683" y="1561701"/>
                </a:lnTo>
                <a:lnTo>
                  <a:pt x="313845" y="1532139"/>
                </a:lnTo>
                <a:lnTo>
                  <a:pt x="277879" y="1500680"/>
                </a:lnTo>
                <a:lnTo>
                  <a:pt x="243839" y="1467418"/>
                </a:lnTo>
                <a:lnTo>
                  <a:pt x="211780" y="1432448"/>
                </a:lnTo>
                <a:lnTo>
                  <a:pt x="181756" y="1395863"/>
                </a:lnTo>
                <a:lnTo>
                  <a:pt x="153822" y="1357758"/>
                </a:lnTo>
                <a:lnTo>
                  <a:pt x="128031" y="1318227"/>
                </a:lnTo>
                <a:lnTo>
                  <a:pt x="104439" y="1277364"/>
                </a:lnTo>
                <a:lnTo>
                  <a:pt x="83100" y="1235264"/>
                </a:lnTo>
                <a:lnTo>
                  <a:pt x="64067" y="1192020"/>
                </a:lnTo>
                <a:lnTo>
                  <a:pt x="47396" y="1147726"/>
                </a:lnTo>
                <a:lnTo>
                  <a:pt x="33140" y="1102477"/>
                </a:lnTo>
                <a:lnTo>
                  <a:pt x="21354" y="1056367"/>
                </a:lnTo>
                <a:lnTo>
                  <a:pt x="12093" y="1009489"/>
                </a:lnTo>
                <a:lnTo>
                  <a:pt x="5411" y="961939"/>
                </a:lnTo>
                <a:lnTo>
                  <a:pt x="1361" y="913810"/>
                </a:lnTo>
                <a:lnTo>
                  <a:pt x="0" y="865197"/>
                </a:lnTo>
                <a:lnTo>
                  <a:pt x="1361" y="816584"/>
                </a:lnTo>
                <a:lnTo>
                  <a:pt x="5411" y="768455"/>
                </a:lnTo>
                <a:lnTo>
                  <a:pt x="12093" y="720905"/>
                </a:lnTo>
                <a:lnTo>
                  <a:pt x="21354" y="674028"/>
                </a:lnTo>
                <a:lnTo>
                  <a:pt x="33140" y="627917"/>
                </a:lnTo>
                <a:lnTo>
                  <a:pt x="47396" y="582668"/>
                </a:lnTo>
                <a:lnTo>
                  <a:pt x="64067" y="538375"/>
                </a:lnTo>
                <a:lnTo>
                  <a:pt x="83100" y="495130"/>
                </a:lnTo>
                <a:lnTo>
                  <a:pt x="104439" y="453030"/>
                </a:lnTo>
                <a:lnTo>
                  <a:pt x="128031" y="412167"/>
                </a:lnTo>
                <a:lnTo>
                  <a:pt x="153822" y="372636"/>
                </a:lnTo>
                <a:lnTo>
                  <a:pt x="181756" y="334531"/>
                </a:lnTo>
                <a:lnTo>
                  <a:pt x="211780" y="297946"/>
                </a:lnTo>
                <a:lnTo>
                  <a:pt x="243839" y="262976"/>
                </a:lnTo>
                <a:lnTo>
                  <a:pt x="277879" y="229714"/>
                </a:lnTo>
                <a:lnTo>
                  <a:pt x="313845" y="198255"/>
                </a:lnTo>
                <a:lnTo>
                  <a:pt x="351683" y="168693"/>
                </a:lnTo>
                <a:lnTo>
                  <a:pt x="391339" y="141122"/>
                </a:lnTo>
                <a:lnTo>
                  <a:pt x="432759" y="115636"/>
                </a:lnTo>
                <a:lnTo>
                  <a:pt x="475540" y="92509"/>
                </a:lnTo>
                <a:lnTo>
                  <a:pt x="519246" y="71951"/>
                </a:lnTo>
                <a:lnTo>
                  <a:pt x="563766" y="53963"/>
                </a:lnTo>
                <a:lnTo>
                  <a:pt x="608994" y="38545"/>
                </a:lnTo>
                <a:lnTo>
                  <a:pt x="654819" y="25696"/>
                </a:lnTo>
                <a:lnTo>
                  <a:pt x="701134" y="15418"/>
                </a:lnTo>
                <a:lnTo>
                  <a:pt x="747829" y="7709"/>
                </a:lnTo>
                <a:lnTo>
                  <a:pt x="794796" y="2569"/>
                </a:lnTo>
                <a:lnTo>
                  <a:pt x="841926" y="0"/>
                </a:lnTo>
                <a:lnTo>
                  <a:pt x="889111" y="0"/>
                </a:lnTo>
                <a:lnTo>
                  <a:pt x="936241" y="2569"/>
                </a:lnTo>
                <a:lnTo>
                  <a:pt x="983208" y="7709"/>
                </a:lnTo>
                <a:lnTo>
                  <a:pt x="1029903" y="15418"/>
                </a:lnTo>
                <a:lnTo>
                  <a:pt x="1076217" y="25696"/>
                </a:lnTo>
                <a:lnTo>
                  <a:pt x="1122043" y="38545"/>
                </a:lnTo>
                <a:lnTo>
                  <a:pt x="1167270" y="53963"/>
                </a:lnTo>
                <a:lnTo>
                  <a:pt x="1211791" y="71951"/>
                </a:lnTo>
                <a:lnTo>
                  <a:pt x="1255496" y="92509"/>
                </a:lnTo>
                <a:lnTo>
                  <a:pt x="1298278" y="115636"/>
                </a:lnTo>
                <a:lnTo>
                  <a:pt x="1339697" y="141122"/>
                </a:lnTo>
                <a:lnTo>
                  <a:pt x="1379353" y="168693"/>
                </a:lnTo>
                <a:lnTo>
                  <a:pt x="1417192" y="198255"/>
                </a:lnTo>
                <a:lnTo>
                  <a:pt x="1453158" y="229714"/>
                </a:lnTo>
                <a:lnTo>
                  <a:pt x="1487198" y="262976"/>
                </a:lnTo>
                <a:lnTo>
                  <a:pt x="1519257" y="297946"/>
                </a:lnTo>
                <a:lnTo>
                  <a:pt x="1549281" y="334531"/>
                </a:lnTo>
                <a:lnTo>
                  <a:pt x="1577215" y="372636"/>
                </a:lnTo>
                <a:lnTo>
                  <a:pt x="1603005" y="412167"/>
                </a:lnTo>
                <a:lnTo>
                  <a:pt x="1626598" y="453030"/>
                </a:lnTo>
                <a:lnTo>
                  <a:pt x="1647937" y="495130"/>
                </a:lnTo>
                <a:lnTo>
                  <a:pt x="1666970" y="538375"/>
                </a:lnTo>
                <a:lnTo>
                  <a:pt x="1683641" y="582668"/>
                </a:lnTo>
                <a:lnTo>
                  <a:pt x="1697897" y="627917"/>
                </a:lnTo>
                <a:lnTo>
                  <a:pt x="1709682" y="674028"/>
                </a:lnTo>
                <a:lnTo>
                  <a:pt x="1718944" y="720905"/>
                </a:lnTo>
                <a:lnTo>
                  <a:pt x="1725626" y="768455"/>
                </a:lnTo>
                <a:lnTo>
                  <a:pt x="1729675" y="816584"/>
                </a:lnTo>
                <a:lnTo>
                  <a:pt x="1731037" y="865197"/>
                </a:lnTo>
                <a:lnTo>
                  <a:pt x="1729675" y="913810"/>
                </a:lnTo>
                <a:lnTo>
                  <a:pt x="1725626" y="961939"/>
                </a:lnTo>
                <a:lnTo>
                  <a:pt x="1718944" y="1009489"/>
                </a:lnTo>
                <a:lnTo>
                  <a:pt x="1709682" y="1056367"/>
                </a:lnTo>
                <a:lnTo>
                  <a:pt x="1697897" y="1102477"/>
                </a:lnTo>
                <a:lnTo>
                  <a:pt x="1683641" y="1147726"/>
                </a:lnTo>
                <a:lnTo>
                  <a:pt x="1666970" y="1192020"/>
                </a:lnTo>
                <a:lnTo>
                  <a:pt x="1647937" y="1235264"/>
                </a:lnTo>
                <a:lnTo>
                  <a:pt x="1626598" y="1277364"/>
                </a:lnTo>
                <a:lnTo>
                  <a:pt x="1603005" y="1318227"/>
                </a:lnTo>
                <a:lnTo>
                  <a:pt x="1577215" y="1357758"/>
                </a:lnTo>
                <a:lnTo>
                  <a:pt x="1549281" y="1395863"/>
                </a:lnTo>
                <a:lnTo>
                  <a:pt x="1519257" y="1432448"/>
                </a:lnTo>
                <a:lnTo>
                  <a:pt x="1487198" y="1467418"/>
                </a:lnTo>
                <a:lnTo>
                  <a:pt x="1453158" y="1500680"/>
                </a:lnTo>
                <a:lnTo>
                  <a:pt x="1417192" y="1532139"/>
                </a:lnTo>
                <a:lnTo>
                  <a:pt x="1379353" y="1561701"/>
                </a:lnTo>
                <a:lnTo>
                  <a:pt x="1339697" y="1589272"/>
                </a:lnTo>
                <a:lnTo>
                  <a:pt x="1298278" y="1614758"/>
                </a:lnTo>
                <a:lnTo>
                  <a:pt x="1255496" y="1637886"/>
                </a:lnTo>
                <a:lnTo>
                  <a:pt x="1211791" y="1658443"/>
                </a:lnTo>
                <a:lnTo>
                  <a:pt x="1167270" y="1676431"/>
                </a:lnTo>
                <a:lnTo>
                  <a:pt x="1122043" y="1691849"/>
                </a:lnTo>
                <a:lnTo>
                  <a:pt x="1076217" y="1704698"/>
                </a:lnTo>
                <a:lnTo>
                  <a:pt x="1029903" y="1714977"/>
                </a:lnTo>
                <a:lnTo>
                  <a:pt x="983208" y="1722686"/>
                </a:lnTo>
                <a:lnTo>
                  <a:pt x="936241" y="1727825"/>
                </a:lnTo>
                <a:lnTo>
                  <a:pt x="889111" y="1730395"/>
                </a:lnTo>
                <a:close/>
              </a:path>
            </a:pathLst>
          </a:custGeom>
          <a:solidFill>
            <a:srgbClr val="775EED">
              <a:alpha val="69999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96" name="object 96" descr=""/>
          <p:cNvPicPr/>
          <p:nvPr/>
        </p:nvPicPr>
        <p:blipFill>
          <a:blip r:embed="rId47" cstate="print"/>
          <a:stretch>
            <a:fillRect/>
          </a:stretch>
        </p:blipFill>
        <p:spPr>
          <a:xfrm>
            <a:off x="5493167" y="3882059"/>
            <a:ext cx="6874952" cy="3918089"/>
          </a:xfrm>
          <a:prstGeom prst="rect">
            <a:avLst/>
          </a:prstGeom>
        </p:spPr>
      </p:pic>
      <p:sp>
        <p:nvSpPr>
          <p:cNvPr id="97" name="object 97" descr=""/>
          <p:cNvSpPr/>
          <p:nvPr/>
        </p:nvSpPr>
        <p:spPr>
          <a:xfrm>
            <a:off x="15136848" y="5790348"/>
            <a:ext cx="289560" cy="289560"/>
          </a:xfrm>
          <a:custGeom>
            <a:avLst/>
            <a:gdLst/>
            <a:ahLst/>
            <a:cxnLst/>
            <a:rect l="l" t="t" r="r" b="b"/>
            <a:pathLst>
              <a:path w="289559" h="289560">
                <a:moveTo>
                  <a:pt x="144720" y="289440"/>
                </a:moveTo>
                <a:lnTo>
                  <a:pt x="72360" y="270051"/>
                </a:lnTo>
                <a:lnTo>
                  <a:pt x="19388" y="217080"/>
                </a:lnTo>
                <a:lnTo>
                  <a:pt x="0" y="144720"/>
                </a:lnTo>
                <a:lnTo>
                  <a:pt x="5009" y="106960"/>
                </a:lnTo>
                <a:lnTo>
                  <a:pt x="42163" y="42607"/>
                </a:lnTo>
                <a:lnTo>
                  <a:pt x="107566" y="4847"/>
                </a:lnTo>
                <a:lnTo>
                  <a:pt x="144720" y="0"/>
                </a:lnTo>
                <a:lnTo>
                  <a:pt x="181874" y="4847"/>
                </a:lnTo>
                <a:lnTo>
                  <a:pt x="247276" y="42607"/>
                </a:lnTo>
                <a:lnTo>
                  <a:pt x="284430" y="106960"/>
                </a:lnTo>
                <a:lnTo>
                  <a:pt x="289440" y="144720"/>
                </a:lnTo>
                <a:lnTo>
                  <a:pt x="284430" y="182480"/>
                </a:lnTo>
                <a:lnTo>
                  <a:pt x="247276" y="246833"/>
                </a:lnTo>
                <a:lnTo>
                  <a:pt x="181874" y="284593"/>
                </a:lnTo>
                <a:lnTo>
                  <a:pt x="144720" y="289440"/>
                </a:lnTo>
                <a:close/>
              </a:path>
            </a:pathLst>
          </a:custGeom>
          <a:solidFill>
            <a:srgbClr val="595959">
              <a:alpha val="33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8" name="object 98" descr=""/>
          <p:cNvSpPr/>
          <p:nvPr/>
        </p:nvSpPr>
        <p:spPr>
          <a:xfrm>
            <a:off x="3840947" y="4804886"/>
            <a:ext cx="1188085" cy="1186815"/>
          </a:xfrm>
          <a:custGeom>
            <a:avLst/>
            <a:gdLst/>
            <a:ahLst/>
            <a:cxnLst/>
            <a:rect l="l" t="t" r="r" b="b"/>
            <a:pathLst>
              <a:path w="1188085" h="1186814">
                <a:moveTo>
                  <a:pt x="617405" y="1186565"/>
                </a:moveTo>
                <a:lnTo>
                  <a:pt x="570101" y="1186565"/>
                </a:lnTo>
                <a:lnTo>
                  <a:pt x="522915" y="1182800"/>
                </a:lnTo>
                <a:lnTo>
                  <a:pt x="476077" y="1175269"/>
                </a:lnTo>
                <a:lnTo>
                  <a:pt x="429822" y="1163972"/>
                </a:lnTo>
                <a:lnTo>
                  <a:pt x="384381" y="1148909"/>
                </a:lnTo>
                <a:lnTo>
                  <a:pt x="339988" y="1130082"/>
                </a:lnTo>
                <a:lnTo>
                  <a:pt x="296876" y="1107488"/>
                </a:lnTo>
                <a:lnTo>
                  <a:pt x="255754" y="1081449"/>
                </a:lnTo>
                <a:lnTo>
                  <a:pt x="217252" y="1052417"/>
                </a:lnTo>
                <a:lnTo>
                  <a:pt x="181487" y="1020596"/>
                </a:lnTo>
                <a:lnTo>
                  <a:pt x="148576" y="986186"/>
                </a:lnTo>
                <a:lnTo>
                  <a:pt x="118635" y="949389"/>
                </a:lnTo>
                <a:lnTo>
                  <a:pt x="91781" y="910407"/>
                </a:lnTo>
                <a:lnTo>
                  <a:pt x="68129" y="869441"/>
                </a:lnTo>
                <a:lnTo>
                  <a:pt x="47797" y="826693"/>
                </a:lnTo>
                <a:lnTo>
                  <a:pt x="30900" y="782365"/>
                </a:lnTo>
                <a:lnTo>
                  <a:pt x="17556" y="736658"/>
                </a:lnTo>
                <a:lnTo>
                  <a:pt x="7880" y="689774"/>
                </a:lnTo>
                <a:lnTo>
                  <a:pt x="1989" y="641915"/>
                </a:lnTo>
                <a:lnTo>
                  <a:pt x="0" y="593282"/>
                </a:lnTo>
                <a:lnTo>
                  <a:pt x="1989" y="544649"/>
                </a:lnTo>
                <a:lnTo>
                  <a:pt x="7880" y="496790"/>
                </a:lnTo>
                <a:lnTo>
                  <a:pt x="17556" y="449907"/>
                </a:lnTo>
                <a:lnTo>
                  <a:pt x="30900" y="404200"/>
                </a:lnTo>
                <a:lnTo>
                  <a:pt x="47797" y="359872"/>
                </a:lnTo>
                <a:lnTo>
                  <a:pt x="68129" y="317124"/>
                </a:lnTo>
                <a:lnTo>
                  <a:pt x="91781" y="276158"/>
                </a:lnTo>
                <a:lnTo>
                  <a:pt x="118635" y="237176"/>
                </a:lnTo>
                <a:lnTo>
                  <a:pt x="148576" y="200379"/>
                </a:lnTo>
                <a:lnTo>
                  <a:pt x="181487" y="165969"/>
                </a:lnTo>
                <a:lnTo>
                  <a:pt x="217252" y="134147"/>
                </a:lnTo>
                <a:lnTo>
                  <a:pt x="255754" y="105116"/>
                </a:lnTo>
                <a:lnTo>
                  <a:pt x="296876" y="79077"/>
                </a:lnTo>
                <a:lnTo>
                  <a:pt x="339988" y="56483"/>
                </a:lnTo>
                <a:lnTo>
                  <a:pt x="384381" y="37655"/>
                </a:lnTo>
                <a:lnTo>
                  <a:pt x="429822" y="22593"/>
                </a:lnTo>
                <a:lnTo>
                  <a:pt x="476077" y="11296"/>
                </a:lnTo>
                <a:lnTo>
                  <a:pt x="522915" y="3765"/>
                </a:lnTo>
                <a:lnTo>
                  <a:pt x="570101" y="0"/>
                </a:lnTo>
                <a:lnTo>
                  <a:pt x="617405" y="0"/>
                </a:lnTo>
                <a:lnTo>
                  <a:pt x="664592" y="3765"/>
                </a:lnTo>
                <a:lnTo>
                  <a:pt x="711429" y="11296"/>
                </a:lnTo>
                <a:lnTo>
                  <a:pt x="757685" y="22593"/>
                </a:lnTo>
                <a:lnTo>
                  <a:pt x="803125" y="37655"/>
                </a:lnTo>
                <a:lnTo>
                  <a:pt x="847518" y="56483"/>
                </a:lnTo>
                <a:lnTo>
                  <a:pt x="890630" y="79077"/>
                </a:lnTo>
                <a:lnTo>
                  <a:pt x="931752" y="105116"/>
                </a:lnTo>
                <a:lnTo>
                  <a:pt x="970254" y="134147"/>
                </a:lnTo>
                <a:lnTo>
                  <a:pt x="1006019" y="165969"/>
                </a:lnTo>
                <a:lnTo>
                  <a:pt x="1038930" y="200379"/>
                </a:lnTo>
                <a:lnTo>
                  <a:pt x="1068871" y="237176"/>
                </a:lnTo>
                <a:lnTo>
                  <a:pt x="1095725" y="276158"/>
                </a:lnTo>
                <a:lnTo>
                  <a:pt x="1119377" y="317124"/>
                </a:lnTo>
                <a:lnTo>
                  <a:pt x="1139709" y="359872"/>
                </a:lnTo>
                <a:lnTo>
                  <a:pt x="1156606" y="404200"/>
                </a:lnTo>
                <a:lnTo>
                  <a:pt x="1169950" y="449907"/>
                </a:lnTo>
                <a:lnTo>
                  <a:pt x="1179626" y="496790"/>
                </a:lnTo>
                <a:lnTo>
                  <a:pt x="1185517" y="544649"/>
                </a:lnTo>
                <a:lnTo>
                  <a:pt x="1187507" y="593282"/>
                </a:lnTo>
                <a:lnTo>
                  <a:pt x="1185517" y="641915"/>
                </a:lnTo>
                <a:lnTo>
                  <a:pt x="1179626" y="689774"/>
                </a:lnTo>
                <a:lnTo>
                  <a:pt x="1169950" y="736658"/>
                </a:lnTo>
                <a:lnTo>
                  <a:pt x="1156606" y="782365"/>
                </a:lnTo>
                <a:lnTo>
                  <a:pt x="1139709" y="826693"/>
                </a:lnTo>
                <a:lnTo>
                  <a:pt x="1119377" y="869441"/>
                </a:lnTo>
                <a:lnTo>
                  <a:pt x="1095725" y="910407"/>
                </a:lnTo>
                <a:lnTo>
                  <a:pt x="1068871" y="949389"/>
                </a:lnTo>
                <a:lnTo>
                  <a:pt x="1038930" y="986186"/>
                </a:lnTo>
                <a:lnTo>
                  <a:pt x="1006019" y="1020596"/>
                </a:lnTo>
                <a:lnTo>
                  <a:pt x="970254" y="1052417"/>
                </a:lnTo>
                <a:lnTo>
                  <a:pt x="931752" y="1081449"/>
                </a:lnTo>
                <a:lnTo>
                  <a:pt x="890630" y="1107488"/>
                </a:lnTo>
                <a:lnTo>
                  <a:pt x="847518" y="1130082"/>
                </a:lnTo>
                <a:lnTo>
                  <a:pt x="803125" y="1148909"/>
                </a:lnTo>
                <a:lnTo>
                  <a:pt x="757685" y="1163972"/>
                </a:lnTo>
                <a:lnTo>
                  <a:pt x="711429" y="1175269"/>
                </a:lnTo>
                <a:lnTo>
                  <a:pt x="664592" y="1182800"/>
                </a:lnTo>
                <a:lnTo>
                  <a:pt x="617405" y="1186565"/>
                </a:lnTo>
                <a:close/>
              </a:path>
            </a:pathLst>
          </a:custGeom>
          <a:solidFill>
            <a:srgbClr val="775EED">
              <a:alpha val="53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9" name="object 99" descr=""/>
          <p:cNvSpPr/>
          <p:nvPr/>
        </p:nvSpPr>
        <p:spPr>
          <a:xfrm>
            <a:off x="2737728" y="4548809"/>
            <a:ext cx="303530" cy="303530"/>
          </a:xfrm>
          <a:custGeom>
            <a:avLst/>
            <a:gdLst/>
            <a:ahLst/>
            <a:cxnLst/>
            <a:rect l="l" t="t" r="r" b="b"/>
            <a:pathLst>
              <a:path w="303530" h="303529">
                <a:moveTo>
                  <a:pt x="151521" y="303042"/>
                </a:moveTo>
                <a:lnTo>
                  <a:pt x="112621" y="297967"/>
                </a:lnTo>
                <a:lnTo>
                  <a:pt x="75760" y="282742"/>
                </a:lnTo>
                <a:lnTo>
                  <a:pt x="44145" y="258433"/>
                </a:lnTo>
                <a:lnTo>
                  <a:pt x="20300" y="227281"/>
                </a:lnTo>
                <a:lnTo>
                  <a:pt x="5244" y="191055"/>
                </a:lnTo>
                <a:lnTo>
                  <a:pt x="0" y="151521"/>
                </a:lnTo>
                <a:lnTo>
                  <a:pt x="5244" y="111986"/>
                </a:lnTo>
                <a:lnTo>
                  <a:pt x="20300" y="75760"/>
                </a:lnTo>
                <a:lnTo>
                  <a:pt x="44145" y="44609"/>
                </a:lnTo>
                <a:lnTo>
                  <a:pt x="75760" y="20300"/>
                </a:lnTo>
                <a:lnTo>
                  <a:pt x="112621" y="5075"/>
                </a:lnTo>
                <a:lnTo>
                  <a:pt x="151521" y="0"/>
                </a:lnTo>
                <a:lnTo>
                  <a:pt x="190421" y="5075"/>
                </a:lnTo>
                <a:lnTo>
                  <a:pt x="227281" y="20300"/>
                </a:lnTo>
                <a:lnTo>
                  <a:pt x="258897" y="44609"/>
                </a:lnTo>
                <a:lnTo>
                  <a:pt x="282742" y="75760"/>
                </a:lnTo>
                <a:lnTo>
                  <a:pt x="297797" y="111986"/>
                </a:lnTo>
                <a:lnTo>
                  <a:pt x="303042" y="151521"/>
                </a:lnTo>
                <a:lnTo>
                  <a:pt x="297797" y="191055"/>
                </a:lnTo>
                <a:lnTo>
                  <a:pt x="282742" y="227281"/>
                </a:lnTo>
                <a:lnTo>
                  <a:pt x="258897" y="258433"/>
                </a:lnTo>
                <a:lnTo>
                  <a:pt x="227281" y="282742"/>
                </a:lnTo>
                <a:lnTo>
                  <a:pt x="190421" y="297967"/>
                </a:lnTo>
                <a:lnTo>
                  <a:pt x="151521" y="303042"/>
                </a:lnTo>
                <a:close/>
              </a:path>
            </a:pathLst>
          </a:custGeom>
          <a:solidFill>
            <a:srgbClr val="775EED">
              <a:alpha val="35998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00" name="object 100" descr=""/>
          <p:cNvPicPr/>
          <p:nvPr/>
        </p:nvPicPr>
        <p:blipFill>
          <a:blip r:embed="rId48" cstate="print"/>
          <a:stretch>
            <a:fillRect/>
          </a:stretch>
        </p:blipFill>
        <p:spPr>
          <a:xfrm>
            <a:off x="13417622" y="5859281"/>
            <a:ext cx="214198" cy="249447"/>
          </a:xfrm>
          <a:prstGeom prst="rect">
            <a:avLst/>
          </a:prstGeom>
        </p:spPr>
      </p:pic>
      <p:pic>
        <p:nvPicPr>
          <p:cNvPr id="101" name="object 101" descr=""/>
          <p:cNvPicPr/>
          <p:nvPr/>
        </p:nvPicPr>
        <p:blipFill>
          <a:blip r:embed="rId49" cstate="print"/>
          <a:stretch>
            <a:fillRect/>
          </a:stretch>
        </p:blipFill>
        <p:spPr>
          <a:xfrm>
            <a:off x="13678853" y="5859281"/>
            <a:ext cx="227797" cy="249447"/>
          </a:xfrm>
          <a:prstGeom prst="rect">
            <a:avLst/>
          </a:prstGeom>
        </p:spPr>
      </p:pic>
      <p:sp>
        <p:nvSpPr>
          <p:cNvPr id="102" name="object 102" descr=""/>
          <p:cNvSpPr/>
          <p:nvPr/>
        </p:nvSpPr>
        <p:spPr>
          <a:xfrm>
            <a:off x="13967282" y="5867844"/>
            <a:ext cx="213360" cy="148590"/>
          </a:xfrm>
          <a:custGeom>
            <a:avLst/>
            <a:gdLst/>
            <a:ahLst/>
            <a:cxnLst/>
            <a:rect l="l" t="t" r="r" b="b"/>
            <a:pathLst>
              <a:path w="213359" h="148589">
                <a:moveTo>
                  <a:pt x="212775" y="121196"/>
                </a:moveTo>
                <a:lnTo>
                  <a:pt x="28613" y="121196"/>
                </a:lnTo>
                <a:lnTo>
                  <a:pt x="28613" y="27076"/>
                </a:lnTo>
                <a:lnTo>
                  <a:pt x="209943" y="27076"/>
                </a:lnTo>
                <a:lnTo>
                  <a:pt x="209943" y="0"/>
                </a:lnTo>
                <a:lnTo>
                  <a:pt x="0" y="0"/>
                </a:lnTo>
                <a:lnTo>
                  <a:pt x="0" y="27076"/>
                </a:lnTo>
                <a:lnTo>
                  <a:pt x="0" y="121196"/>
                </a:lnTo>
                <a:lnTo>
                  <a:pt x="0" y="148272"/>
                </a:lnTo>
                <a:lnTo>
                  <a:pt x="212775" y="148272"/>
                </a:lnTo>
                <a:lnTo>
                  <a:pt x="212775" y="12119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3" name="object 103" descr=""/>
          <p:cNvSpPr/>
          <p:nvPr/>
        </p:nvSpPr>
        <p:spPr>
          <a:xfrm>
            <a:off x="13951418" y="6069588"/>
            <a:ext cx="241935" cy="27305"/>
          </a:xfrm>
          <a:custGeom>
            <a:avLst/>
            <a:gdLst/>
            <a:ahLst/>
            <a:cxnLst/>
            <a:rect l="l" t="t" r="r" b="b"/>
            <a:pathLst>
              <a:path w="241934" h="27304">
                <a:moveTo>
                  <a:pt x="241681" y="27164"/>
                </a:moveTo>
                <a:lnTo>
                  <a:pt x="0" y="27164"/>
                </a:lnTo>
                <a:lnTo>
                  <a:pt x="0" y="0"/>
                </a:lnTo>
                <a:lnTo>
                  <a:pt x="241681" y="0"/>
                </a:lnTo>
                <a:lnTo>
                  <a:pt x="241681" y="2716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04" name="object 104" descr=""/>
          <p:cNvPicPr/>
          <p:nvPr/>
        </p:nvPicPr>
        <p:blipFill>
          <a:blip r:embed="rId50" cstate="print"/>
          <a:stretch>
            <a:fillRect/>
          </a:stretch>
        </p:blipFill>
        <p:spPr>
          <a:xfrm>
            <a:off x="13545968" y="6200990"/>
            <a:ext cx="222414" cy="246234"/>
          </a:xfrm>
          <a:prstGeom prst="rect">
            <a:avLst/>
          </a:prstGeom>
        </p:spPr>
      </p:pic>
      <p:pic>
        <p:nvPicPr>
          <p:cNvPr id="105" name="object 105" descr=""/>
          <p:cNvPicPr/>
          <p:nvPr/>
        </p:nvPicPr>
        <p:blipFill>
          <a:blip r:embed="rId51" cstate="print"/>
          <a:stretch>
            <a:fillRect/>
          </a:stretch>
        </p:blipFill>
        <p:spPr>
          <a:xfrm>
            <a:off x="13824481" y="6200990"/>
            <a:ext cx="218448" cy="249447"/>
          </a:xfrm>
          <a:prstGeom prst="rect">
            <a:avLst/>
          </a:prstGeom>
        </p:spPr>
      </p:pic>
      <p:grpSp>
        <p:nvGrpSpPr>
          <p:cNvPr id="106" name="object 106" descr=""/>
          <p:cNvGrpSpPr/>
          <p:nvPr/>
        </p:nvGrpSpPr>
        <p:grpSpPr>
          <a:xfrm>
            <a:off x="4110712" y="5165499"/>
            <a:ext cx="407670" cy="208279"/>
            <a:chOff x="4110712" y="5165499"/>
            <a:chExt cx="407670" cy="208279"/>
          </a:xfrm>
        </p:grpSpPr>
        <p:pic>
          <p:nvPicPr>
            <p:cNvPr id="107" name="object 107" descr="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4110712" y="5165499"/>
              <a:ext cx="178456" cy="207824"/>
            </a:xfrm>
            <a:prstGeom prst="rect">
              <a:avLst/>
            </a:prstGeom>
          </p:spPr>
        </p:pic>
        <p:pic>
          <p:nvPicPr>
            <p:cNvPr id="108" name="object 108" descr="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4328353" y="5165499"/>
              <a:ext cx="189787" cy="207824"/>
            </a:xfrm>
            <a:prstGeom prst="rect">
              <a:avLst/>
            </a:prstGeom>
          </p:spPr>
        </p:pic>
      </p:grpSp>
      <p:sp>
        <p:nvSpPr>
          <p:cNvPr id="109" name="object 109" descr=""/>
          <p:cNvSpPr/>
          <p:nvPr/>
        </p:nvSpPr>
        <p:spPr>
          <a:xfrm>
            <a:off x="4568647" y="5173230"/>
            <a:ext cx="177800" cy="122555"/>
          </a:xfrm>
          <a:custGeom>
            <a:avLst/>
            <a:gdLst/>
            <a:ahLst/>
            <a:cxnLst/>
            <a:rect l="l" t="t" r="r" b="b"/>
            <a:pathLst>
              <a:path w="177800" h="122554">
                <a:moveTo>
                  <a:pt x="177279" y="100571"/>
                </a:moveTo>
                <a:lnTo>
                  <a:pt x="23837" y="100571"/>
                </a:lnTo>
                <a:lnTo>
                  <a:pt x="23837" y="21920"/>
                </a:lnTo>
                <a:lnTo>
                  <a:pt x="174917" y="21920"/>
                </a:lnTo>
                <a:lnTo>
                  <a:pt x="174917" y="0"/>
                </a:lnTo>
                <a:lnTo>
                  <a:pt x="0" y="0"/>
                </a:lnTo>
                <a:lnTo>
                  <a:pt x="0" y="21920"/>
                </a:lnTo>
                <a:lnTo>
                  <a:pt x="0" y="100571"/>
                </a:lnTo>
                <a:lnTo>
                  <a:pt x="0" y="122491"/>
                </a:lnTo>
                <a:lnTo>
                  <a:pt x="177279" y="122491"/>
                </a:lnTo>
                <a:lnTo>
                  <a:pt x="177279" y="10057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0" name="object 110" descr=""/>
          <p:cNvSpPr/>
          <p:nvPr/>
        </p:nvSpPr>
        <p:spPr>
          <a:xfrm>
            <a:off x="4555437" y="5340714"/>
            <a:ext cx="201930" cy="22860"/>
          </a:xfrm>
          <a:custGeom>
            <a:avLst/>
            <a:gdLst/>
            <a:ahLst/>
            <a:cxnLst/>
            <a:rect l="l" t="t" r="r" b="b"/>
            <a:pathLst>
              <a:path w="201929" h="22860">
                <a:moveTo>
                  <a:pt x="201353" y="22631"/>
                </a:moveTo>
                <a:lnTo>
                  <a:pt x="0" y="22631"/>
                </a:lnTo>
                <a:lnTo>
                  <a:pt x="0" y="0"/>
                </a:lnTo>
                <a:lnTo>
                  <a:pt x="201353" y="0"/>
                </a:lnTo>
                <a:lnTo>
                  <a:pt x="201353" y="2263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11" name="object 111" descr=""/>
          <p:cNvPicPr/>
          <p:nvPr/>
        </p:nvPicPr>
        <p:blipFill>
          <a:blip r:embed="rId54" cstate="print"/>
          <a:stretch>
            <a:fillRect/>
          </a:stretch>
        </p:blipFill>
        <p:spPr>
          <a:xfrm>
            <a:off x="4217579" y="5450059"/>
            <a:ext cx="185302" cy="205147"/>
          </a:xfrm>
          <a:prstGeom prst="rect">
            <a:avLst/>
          </a:prstGeom>
        </p:spPr>
      </p:pic>
      <p:pic>
        <p:nvPicPr>
          <p:cNvPr id="112" name="object 112" descr=""/>
          <p:cNvPicPr/>
          <p:nvPr/>
        </p:nvPicPr>
        <p:blipFill>
          <a:blip r:embed="rId55" cstate="print"/>
          <a:stretch>
            <a:fillRect/>
          </a:stretch>
        </p:blipFill>
        <p:spPr>
          <a:xfrm>
            <a:off x="4449619" y="5450059"/>
            <a:ext cx="181997" cy="207824"/>
          </a:xfrm>
          <a:prstGeom prst="rect">
            <a:avLst/>
          </a:prstGeom>
        </p:spPr>
      </p:pic>
      <p:sp>
        <p:nvSpPr>
          <p:cNvPr id="113" name="object 113" descr=""/>
          <p:cNvSpPr/>
          <p:nvPr/>
        </p:nvSpPr>
        <p:spPr>
          <a:xfrm>
            <a:off x="14177160" y="4571172"/>
            <a:ext cx="406400" cy="406400"/>
          </a:xfrm>
          <a:custGeom>
            <a:avLst/>
            <a:gdLst/>
            <a:ahLst/>
            <a:cxnLst/>
            <a:rect l="l" t="t" r="r" b="b"/>
            <a:pathLst>
              <a:path w="406400" h="406400">
                <a:moveTo>
                  <a:pt x="202998" y="405997"/>
                </a:moveTo>
                <a:lnTo>
                  <a:pt x="150882" y="399198"/>
                </a:lnTo>
                <a:lnTo>
                  <a:pt x="101499" y="378800"/>
                </a:lnTo>
                <a:lnTo>
                  <a:pt x="59142" y="346232"/>
                </a:lnTo>
                <a:lnTo>
                  <a:pt x="27196" y="304498"/>
                </a:lnTo>
                <a:lnTo>
                  <a:pt x="7026" y="255964"/>
                </a:lnTo>
                <a:lnTo>
                  <a:pt x="0" y="202998"/>
                </a:lnTo>
                <a:lnTo>
                  <a:pt x="7026" y="150032"/>
                </a:lnTo>
                <a:lnTo>
                  <a:pt x="27196" y="101499"/>
                </a:lnTo>
                <a:lnTo>
                  <a:pt x="59142" y="59765"/>
                </a:lnTo>
                <a:lnTo>
                  <a:pt x="101499" y="27196"/>
                </a:lnTo>
                <a:lnTo>
                  <a:pt x="150882" y="6799"/>
                </a:lnTo>
                <a:lnTo>
                  <a:pt x="202998" y="0"/>
                </a:lnTo>
                <a:lnTo>
                  <a:pt x="255114" y="6799"/>
                </a:lnTo>
                <a:lnTo>
                  <a:pt x="304498" y="27196"/>
                </a:lnTo>
                <a:lnTo>
                  <a:pt x="346854" y="59765"/>
                </a:lnTo>
                <a:lnTo>
                  <a:pt x="378800" y="101499"/>
                </a:lnTo>
                <a:lnTo>
                  <a:pt x="398970" y="150032"/>
                </a:lnTo>
                <a:lnTo>
                  <a:pt x="405997" y="202998"/>
                </a:lnTo>
                <a:lnTo>
                  <a:pt x="398970" y="255964"/>
                </a:lnTo>
                <a:lnTo>
                  <a:pt x="378800" y="304498"/>
                </a:lnTo>
                <a:lnTo>
                  <a:pt x="346854" y="346232"/>
                </a:lnTo>
                <a:lnTo>
                  <a:pt x="304498" y="378800"/>
                </a:lnTo>
                <a:lnTo>
                  <a:pt x="255114" y="399198"/>
                </a:lnTo>
                <a:lnTo>
                  <a:pt x="202998" y="405997"/>
                </a:lnTo>
                <a:close/>
              </a:path>
            </a:pathLst>
          </a:custGeom>
          <a:solidFill>
            <a:srgbClr val="775EED">
              <a:alpha val="35998"/>
            </a:srgbClr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14" name="object 114" descr=""/>
          <p:cNvGrpSpPr/>
          <p:nvPr/>
        </p:nvGrpSpPr>
        <p:grpSpPr>
          <a:xfrm>
            <a:off x="547497" y="9625349"/>
            <a:ext cx="219710" cy="180975"/>
            <a:chOff x="547497" y="9625349"/>
            <a:chExt cx="219710" cy="180975"/>
          </a:xfrm>
        </p:grpSpPr>
        <p:sp>
          <p:nvSpPr>
            <p:cNvPr id="115" name="object 115" descr=""/>
            <p:cNvSpPr/>
            <p:nvPr/>
          </p:nvSpPr>
          <p:spPr>
            <a:xfrm>
              <a:off x="547497" y="9629825"/>
              <a:ext cx="57150" cy="173355"/>
            </a:xfrm>
            <a:custGeom>
              <a:avLst/>
              <a:gdLst/>
              <a:ahLst/>
              <a:cxnLst/>
              <a:rect l="l" t="t" r="r" b="b"/>
              <a:pathLst>
                <a:path w="57150" h="173354">
                  <a:moveTo>
                    <a:pt x="56743" y="0"/>
                  </a:moveTo>
                  <a:lnTo>
                    <a:pt x="0" y="0"/>
                  </a:lnTo>
                  <a:lnTo>
                    <a:pt x="0" y="19329"/>
                  </a:lnTo>
                  <a:lnTo>
                    <a:pt x="34759" y="19329"/>
                  </a:lnTo>
                  <a:lnTo>
                    <a:pt x="34759" y="172770"/>
                  </a:lnTo>
                  <a:lnTo>
                    <a:pt x="56743" y="172770"/>
                  </a:lnTo>
                  <a:lnTo>
                    <a:pt x="56743" y="19329"/>
                  </a:lnTo>
                  <a:lnTo>
                    <a:pt x="56743" y="0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6" name="object 116" descr="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643410" y="9625349"/>
              <a:ext cx="123765" cy="180918"/>
            </a:xfrm>
            <a:prstGeom prst="rect">
              <a:avLst/>
            </a:prstGeom>
          </p:spPr>
        </p:pic>
      </p:grpSp>
      <p:grpSp>
        <p:nvGrpSpPr>
          <p:cNvPr id="117" name="object 117" descr=""/>
          <p:cNvGrpSpPr/>
          <p:nvPr/>
        </p:nvGrpSpPr>
        <p:grpSpPr>
          <a:xfrm>
            <a:off x="17502739" y="9625349"/>
            <a:ext cx="219710" cy="180975"/>
            <a:chOff x="17502739" y="9625349"/>
            <a:chExt cx="219710" cy="180975"/>
          </a:xfrm>
        </p:grpSpPr>
        <p:sp>
          <p:nvSpPr>
            <p:cNvPr id="118" name="object 118" descr=""/>
            <p:cNvSpPr/>
            <p:nvPr/>
          </p:nvSpPr>
          <p:spPr>
            <a:xfrm>
              <a:off x="17502733" y="9629825"/>
              <a:ext cx="57150" cy="173355"/>
            </a:xfrm>
            <a:custGeom>
              <a:avLst/>
              <a:gdLst/>
              <a:ahLst/>
              <a:cxnLst/>
              <a:rect l="l" t="t" r="r" b="b"/>
              <a:pathLst>
                <a:path w="57150" h="173354">
                  <a:moveTo>
                    <a:pt x="56756" y="0"/>
                  </a:moveTo>
                  <a:lnTo>
                    <a:pt x="0" y="0"/>
                  </a:lnTo>
                  <a:lnTo>
                    <a:pt x="0" y="19329"/>
                  </a:lnTo>
                  <a:lnTo>
                    <a:pt x="34759" y="19329"/>
                  </a:lnTo>
                  <a:lnTo>
                    <a:pt x="34759" y="172770"/>
                  </a:lnTo>
                  <a:lnTo>
                    <a:pt x="56756" y="172770"/>
                  </a:lnTo>
                  <a:lnTo>
                    <a:pt x="56756" y="19329"/>
                  </a:lnTo>
                  <a:lnTo>
                    <a:pt x="56756" y="0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9" name="object 119" descr="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17598652" y="9625349"/>
              <a:ext cx="123765" cy="180918"/>
            </a:xfrm>
            <a:prstGeom prst="rect">
              <a:avLst/>
            </a:prstGeom>
          </p:spPr>
        </p:pic>
      </p:grpSp>
      <p:grpSp>
        <p:nvGrpSpPr>
          <p:cNvPr id="120" name="object 120" descr=""/>
          <p:cNvGrpSpPr/>
          <p:nvPr/>
        </p:nvGrpSpPr>
        <p:grpSpPr>
          <a:xfrm>
            <a:off x="4866961" y="8438560"/>
            <a:ext cx="511809" cy="245745"/>
            <a:chOff x="4866961" y="8438560"/>
            <a:chExt cx="511809" cy="245745"/>
          </a:xfrm>
        </p:grpSpPr>
        <p:pic>
          <p:nvPicPr>
            <p:cNvPr id="121" name="object 121" descr="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4866961" y="8438560"/>
              <a:ext cx="245967" cy="245576"/>
            </a:xfrm>
            <a:prstGeom prst="rect">
              <a:avLst/>
            </a:prstGeom>
          </p:spPr>
        </p:pic>
        <p:pic>
          <p:nvPicPr>
            <p:cNvPr id="122" name="object 122" descr="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5140258" y="8438560"/>
              <a:ext cx="238237" cy="242412"/>
            </a:xfrm>
            <a:prstGeom prst="rect">
              <a:avLst/>
            </a:prstGeom>
          </p:spPr>
        </p:pic>
      </p:grpSp>
      <p:pic>
        <p:nvPicPr>
          <p:cNvPr id="123" name="object 123" descr=""/>
          <p:cNvPicPr/>
          <p:nvPr/>
        </p:nvPicPr>
        <p:blipFill>
          <a:blip r:embed="rId60" cstate="print"/>
          <a:stretch>
            <a:fillRect/>
          </a:stretch>
        </p:blipFill>
        <p:spPr>
          <a:xfrm>
            <a:off x="5485820" y="8438560"/>
            <a:ext cx="208699" cy="245576"/>
          </a:xfrm>
          <a:prstGeom prst="rect">
            <a:avLst/>
          </a:prstGeom>
        </p:spPr>
      </p:pic>
      <p:pic>
        <p:nvPicPr>
          <p:cNvPr id="124" name="object 124" descr=""/>
          <p:cNvPicPr/>
          <p:nvPr/>
        </p:nvPicPr>
        <p:blipFill>
          <a:blip r:embed="rId61" cstate="print"/>
          <a:stretch>
            <a:fillRect/>
          </a:stretch>
        </p:blipFill>
        <p:spPr>
          <a:xfrm>
            <a:off x="5740345" y="8438560"/>
            <a:ext cx="221950" cy="245576"/>
          </a:xfrm>
          <a:prstGeom prst="rect">
            <a:avLst/>
          </a:prstGeom>
        </p:spPr>
      </p:pic>
      <p:sp>
        <p:nvSpPr>
          <p:cNvPr id="125" name="object 125" descr=""/>
          <p:cNvSpPr/>
          <p:nvPr/>
        </p:nvSpPr>
        <p:spPr>
          <a:xfrm>
            <a:off x="6021362" y="8447811"/>
            <a:ext cx="207645" cy="145415"/>
          </a:xfrm>
          <a:custGeom>
            <a:avLst/>
            <a:gdLst/>
            <a:ahLst/>
            <a:cxnLst/>
            <a:rect l="l" t="t" r="r" b="b"/>
            <a:pathLst>
              <a:path w="207645" h="145415">
                <a:moveTo>
                  <a:pt x="207327" y="117932"/>
                </a:moveTo>
                <a:lnTo>
                  <a:pt x="27889" y="117932"/>
                </a:lnTo>
                <a:lnTo>
                  <a:pt x="27889" y="25920"/>
                </a:lnTo>
                <a:lnTo>
                  <a:pt x="204558" y="25920"/>
                </a:lnTo>
                <a:lnTo>
                  <a:pt x="204558" y="0"/>
                </a:lnTo>
                <a:lnTo>
                  <a:pt x="0" y="0"/>
                </a:lnTo>
                <a:lnTo>
                  <a:pt x="0" y="25920"/>
                </a:lnTo>
                <a:lnTo>
                  <a:pt x="0" y="117932"/>
                </a:lnTo>
                <a:lnTo>
                  <a:pt x="0" y="145148"/>
                </a:lnTo>
                <a:lnTo>
                  <a:pt x="207327" y="145148"/>
                </a:lnTo>
                <a:lnTo>
                  <a:pt x="207327" y="117932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26" name="object 126" descr=""/>
          <p:cNvGrpSpPr/>
          <p:nvPr/>
        </p:nvGrpSpPr>
        <p:grpSpPr>
          <a:xfrm>
            <a:off x="6005912" y="8438560"/>
            <a:ext cx="512445" cy="245745"/>
            <a:chOff x="6005912" y="8438560"/>
            <a:chExt cx="512445" cy="245745"/>
          </a:xfrm>
        </p:grpSpPr>
        <p:sp>
          <p:nvSpPr>
            <p:cNvPr id="127" name="object 127" descr=""/>
            <p:cNvSpPr/>
            <p:nvPr/>
          </p:nvSpPr>
          <p:spPr>
            <a:xfrm>
              <a:off x="6005912" y="8645603"/>
              <a:ext cx="235585" cy="27305"/>
            </a:xfrm>
            <a:custGeom>
              <a:avLst/>
              <a:gdLst/>
              <a:ahLst/>
              <a:cxnLst/>
              <a:rect l="l" t="t" r="r" b="b"/>
              <a:pathLst>
                <a:path w="235585" h="27304">
                  <a:moveTo>
                    <a:pt x="235476" y="26743"/>
                  </a:moveTo>
                  <a:lnTo>
                    <a:pt x="0" y="26743"/>
                  </a:lnTo>
                  <a:lnTo>
                    <a:pt x="0" y="0"/>
                  </a:lnTo>
                  <a:lnTo>
                    <a:pt x="235476" y="0"/>
                  </a:lnTo>
                  <a:lnTo>
                    <a:pt x="235476" y="26743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8" name="object 128" descr="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6271479" y="8438560"/>
              <a:ext cx="246519" cy="245576"/>
            </a:xfrm>
            <a:prstGeom prst="rect">
              <a:avLst/>
            </a:prstGeom>
          </p:spPr>
        </p:pic>
      </p:grpSp>
      <p:pic>
        <p:nvPicPr>
          <p:cNvPr id="129" name="object 129" descr=""/>
          <p:cNvPicPr/>
          <p:nvPr/>
        </p:nvPicPr>
        <p:blipFill>
          <a:blip r:embed="rId63" cstate="print"/>
          <a:stretch>
            <a:fillRect/>
          </a:stretch>
        </p:blipFill>
        <p:spPr>
          <a:xfrm>
            <a:off x="6616281" y="8438560"/>
            <a:ext cx="224710" cy="245576"/>
          </a:xfrm>
          <a:prstGeom prst="rect">
            <a:avLst/>
          </a:prstGeom>
        </p:spPr>
      </p:pic>
      <p:sp>
        <p:nvSpPr>
          <p:cNvPr id="130" name="object 130" descr=""/>
          <p:cNvSpPr/>
          <p:nvPr/>
        </p:nvSpPr>
        <p:spPr>
          <a:xfrm>
            <a:off x="6879907" y="8442629"/>
            <a:ext cx="235585" cy="247650"/>
          </a:xfrm>
          <a:custGeom>
            <a:avLst/>
            <a:gdLst/>
            <a:ahLst/>
            <a:cxnLst/>
            <a:rect l="l" t="t" r="r" b="b"/>
            <a:pathLst>
              <a:path w="235584" h="247650">
                <a:moveTo>
                  <a:pt x="218909" y="60058"/>
                </a:moveTo>
                <a:lnTo>
                  <a:pt x="191858" y="60058"/>
                </a:lnTo>
                <a:lnTo>
                  <a:pt x="191858" y="100901"/>
                </a:lnTo>
                <a:lnTo>
                  <a:pt x="218909" y="100901"/>
                </a:lnTo>
                <a:lnTo>
                  <a:pt x="218909" y="60058"/>
                </a:lnTo>
                <a:close/>
              </a:path>
              <a:path w="235584" h="247650">
                <a:moveTo>
                  <a:pt x="218909" y="34988"/>
                </a:moveTo>
                <a:lnTo>
                  <a:pt x="43345" y="34988"/>
                </a:lnTo>
                <a:lnTo>
                  <a:pt x="43345" y="0"/>
                </a:lnTo>
                <a:lnTo>
                  <a:pt x="16294" y="0"/>
                </a:lnTo>
                <a:lnTo>
                  <a:pt x="16294" y="34988"/>
                </a:lnTo>
                <a:lnTo>
                  <a:pt x="16294" y="59613"/>
                </a:lnTo>
                <a:lnTo>
                  <a:pt x="16294" y="101079"/>
                </a:lnTo>
                <a:lnTo>
                  <a:pt x="16294" y="125704"/>
                </a:lnTo>
                <a:lnTo>
                  <a:pt x="218909" y="125704"/>
                </a:lnTo>
                <a:lnTo>
                  <a:pt x="218909" y="101079"/>
                </a:lnTo>
                <a:lnTo>
                  <a:pt x="43345" y="101079"/>
                </a:lnTo>
                <a:lnTo>
                  <a:pt x="43345" y="59613"/>
                </a:lnTo>
                <a:lnTo>
                  <a:pt x="218909" y="59613"/>
                </a:lnTo>
                <a:lnTo>
                  <a:pt x="218909" y="34988"/>
                </a:lnTo>
                <a:close/>
              </a:path>
              <a:path w="235584" h="247650">
                <a:moveTo>
                  <a:pt x="218909" y="254"/>
                </a:moveTo>
                <a:lnTo>
                  <a:pt x="191858" y="254"/>
                </a:lnTo>
                <a:lnTo>
                  <a:pt x="191858" y="34759"/>
                </a:lnTo>
                <a:lnTo>
                  <a:pt x="218909" y="34759"/>
                </a:lnTo>
                <a:lnTo>
                  <a:pt x="218909" y="254"/>
                </a:lnTo>
                <a:close/>
              </a:path>
              <a:path w="235584" h="247650">
                <a:moveTo>
                  <a:pt x="235483" y="152374"/>
                </a:moveTo>
                <a:lnTo>
                  <a:pt x="0" y="152374"/>
                </a:lnTo>
                <a:lnTo>
                  <a:pt x="0" y="178828"/>
                </a:lnTo>
                <a:lnTo>
                  <a:pt x="103517" y="178828"/>
                </a:lnTo>
                <a:lnTo>
                  <a:pt x="103517" y="247269"/>
                </a:lnTo>
                <a:lnTo>
                  <a:pt x="131686" y="247269"/>
                </a:lnTo>
                <a:lnTo>
                  <a:pt x="131686" y="178828"/>
                </a:lnTo>
                <a:lnTo>
                  <a:pt x="235483" y="178828"/>
                </a:lnTo>
                <a:lnTo>
                  <a:pt x="235483" y="152374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31" name="object 131" descr=""/>
          <p:cNvGrpSpPr/>
          <p:nvPr/>
        </p:nvGrpSpPr>
        <p:grpSpPr>
          <a:xfrm>
            <a:off x="7152661" y="8437122"/>
            <a:ext cx="494030" cy="247650"/>
            <a:chOff x="7152661" y="8437122"/>
            <a:chExt cx="494030" cy="247650"/>
          </a:xfrm>
        </p:grpSpPr>
        <p:pic>
          <p:nvPicPr>
            <p:cNvPr id="132" name="object 132" descr="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7411050" y="8437122"/>
              <a:ext cx="235476" cy="247588"/>
            </a:xfrm>
            <a:prstGeom prst="rect">
              <a:avLst/>
            </a:prstGeom>
          </p:spPr>
        </p:pic>
        <p:pic>
          <p:nvPicPr>
            <p:cNvPr id="133" name="object 133" descr="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7152661" y="8438560"/>
              <a:ext cx="219465" cy="245576"/>
            </a:xfrm>
            <a:prstGeom prst="rect">
              <a:avLst/>
            </a:prstGeom>
          </p:spPr>
        </p:pic>
      </p:grpSp>
      <p:sp>
        <p:nvSpPr>
          <p:cNvPr id="134" name="object 134" descr=""/>
          <p:cNvSpPr/>
          <p:nvPr/>
        </p:nvSpPr>
        <p:spPr>
          <a:xfrm>
            <a:off x="7753908" y="8447811"/>
            <a:ext cx="235585" cy="224790"/>
          </a:xfrm>
          <a:custGeom>
            <a:avLst/>
            <a:gdLst/>
            <a:ahLst/>
            <a:cxnLst/>
            <a:rect l="l" t="t" r="r" b="b"/>
            <a:pathLst>
              <a:path w="235584" h="224790">
                <a:moveTo>
                  <a:pt x="109601" y="0"/>
                </a:moveTo>
                <a:lnTo>
                  <a:pt x="13525" y="0"/>
                </a:lnTo>
                <a:lnTo>
                  <a:pt x="13525" y="25920"/>
                </a:lnTo>
                <a:lnTo>
                  <a:pt x="13525" y="112750"/>
                </a:lnTo>
                <a:lnTo>
                  <a:pt x="13525" y="138658"/>
                </a:lnTo>
                <a:lnTo>
                  <a:pt x="109321" y="138658"/>
                </a:lnTo>
                <a:lnTo>
                  <a:pt x="109321" y="112750"/>
                </a:lnTo>
                <a:lnTo>
                  <a:pt x="40855" y="112750"/>
                </a:lnTo>
                <a:lnTo>
                  <a:pt x="40855" y="25920"/>
                </a:lnTo>
                <a:lnTo>
                  <a:pt x="109601" y="25920"/>
                </a:lnTo>
                <a:lnTo>
                  <a:pt x="109601" y="0"/>
                </a:lnTo>
                <a:close/>
              </a:path>
              <a:path w="235584" h="224790">
                <a:moveTo>
                  <a:pt x="221957" y="112750"/>
                </a:moveTo>
                <a:lnTo>
                  <a:pt x="150456" y="112750"/>
                </a:lnTo>
                <a:lnTo>
                  <a:pt x="150456" y="25920"/>
                </a:lnTo>
                <a:lnTo>
                  <a:pt x="220027" y="25920"/>
                </a:lnTo>
                <a:lnTo>
                  <a:pt x="220027" y="0"/>
                </a:lnTo>
                <a:lnTo>
                  <a:pt x="123405" y="0"/>
                </a:lnTo>
                <a:lnTo>
                  <a:pt x="123405" y="25920"/>
                </a:lnTo>
                <a:lnTo>
                  <a:pt x="123405" y="112750"/>
                </a:lnTo>
                <a:lnTo>
                  <a:pt x="123405" y="138658"/>
                </a:lnTo>
                <a:lnTo>
                  <a:pt x="221957" y="138658"/>
                </a:lnTo>
                <a:lnTo>
                  <a:pt x="221957" y="112750"/>
                </a:lnTo>
                <a:close/>
              </a:path>
              <a:path w="235584" h="224790">
                <a:moveTo>
                  <a:pt x="235483" y="198081"/>
                </a:moveTo>
                <a:lnTo>
                  <a:pt x="131406" y="198081"/>
                </a:lnTo>
                <a:lnTo>
                  <a:pt x="131406" y="151218"/>
                </a:lnTo>
                <a:lnTo>
                  <a:pt x="104076" y="151218"/>
                </a:lnTo>
                <a:lnTo>
                  <a:pt x="104076" y="198081"/>
                </a:lnTo>
                <a:lnTo>
                  <a:pt x="0" y="198081"/>
                </a:lnTo>
                <a:lnTo>
                  <a:pt x="0" y="224536"/>
                </a:lnTo>
                <a:lnTo>
                  <a:pt x="235483" y="224536"/>
                </a:lnTo>
                <a:lnTo>
                  <a:pt x="235483" y="198081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5" name="object 135" descr=""/>
          <p:cNvSpPr/>
          <p:nvPr/>
        </p:nvSpPr>
        <p:spPr>
          <a:xfrm>
            <a:off x="8019478" y="8438743"/>
            <a:ext cx="235585" cy="242570"/>
          </a:xfrm>
          <a:custGeom>
            <a:avLst/>
            <a:gdLst/>
            <a:ahLst/>
            <a:cxnLst/>
            <a:rect l="l" t="t" r="r" b="b"/>
            <a:pathLst>
              <a:path w="235584" h="242570">
                <a:moveTo>
                  <a:pt x="220853" y="69977"/>
                </a:moveTo>
                <a:lnTo>
                  <a:pt x="44450" y="69977"/>
                </a:lnTo>
                <a:lnTo>
                  <a:pt x="44450" y="0"/>
                </a:lnTo>
                <a:lnTo>
                  <a:pt x="16840" y="0"/>
                </a:lnTo>
                <a:lnTo>
                  <a:pt x="16840" y="69977"/>
                </a:lnTo>
                <a:lnTo>
                  <a:pt x="16840" y="94602"/>
                </a:lnTo>
                <a:lnTo>
                  <a:pt x="220853" y="94602"/>
                </a:lnTo>
                <a:lnTo>
                  <a:pt x="220853" y="69977"/>
                </a:lnTo>
                <a:close/>
              </a:path>
              <a:path w="235584" h="242570">
                <a:moveTo>
                  <a:pt x="223329" y="217716"/>
                </a:moveTo>
                <a:lnTo>
                  <a:pt x="44170" y="217716"/>
                </a:lnTo>
                <a:lnTo>
                  <a:pt x="44170" y="169760"/>
                </a:lnTo>
                <a:lnTo>
                  <a:pt x="16294" y="169760"/>
                </a:lnTo>
                <a:lnTo>
                  <a:pt x="16294" y="217716"/>
                </a:lnTo>
                <a:lnTo>
                  <a:pt x="16294" y="242328"/>
                </a:lnTo>
                <a:lnTo>
                  <a:pt x="223329" y="242328"/>
                </a:lnTo>
                <a:lnTo>
                  <a:pt x="223329" y="217716"/>
                </a:lnTo>
                <a:close/>
              </a:path>
              <a:path w="235584" h="242570">
                <a:moveTo>
                  <a:pt x="235483" y="122034"/>
                </a:moveTo>
                <a:lnTo>
                  <a:pt x="0" y="122034"/>
                </a:lnTo>
                <a:lnTo>
                  <a:pt x="0" y="147345"/>
                </a:lnTo>
                <a:lnTo>
                  <a:pt x="235483" y="147345"/>
                </a:lnTo>
                <a:lnTo>
                  <a:pt x="235483" y="122034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36" name="object 136" descr=""/>
          <p:cNvGrpSpPr/>
          <p:nvPr/>
        </p:nvGrpSpPr>
        <p:grpSpPr>
          <a:xfrm>
            <a:off x="8368352" y="8437984"/>
            <a:ext cx="1303020" cy="246379"/>
            <a:chOff x="8368352" y="8437984"/>
            <a:chExt cx="1303020" cy="246379"/>
          </a:xfrm>
        </p:grpSpPr>
        <p:pic>
          <p:nvPicPr>
            <p:cNvPr id="137" name="object 137" descr="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8368352" y="8438560"/>
              <a:ext cx="494970" cy="245576"/>
            </a:xfrm>
            <a:prstGeom prst="rect">
              <a:avLst/>
            </a:prstGeom>
          </p:spPr>
        </p:pic>
        <p:pic>
          <p:nvPicPr>
            <p:cNvPr id="138" name="object 138" descr="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8898658" y="8437984"/>
              <a:ext cx="495799" cy="246151"/>
            </a:xfrm>
            <a:prstGeom prst="rect">
              <a:avLst/>
            </a:prstGeom>
          </p:spPr>
        </p:pic>
        <p:pic>
          <p:nvPicPr>
            <p:cNvPr id="139" name="object 139" descr=""/>
            <p:cNvPicPr/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9427308" y="8438560"/>
              <a:ext cx="243758" cy="245576"/>
            </a:xfrm>
            <a:prstGeom prst="rect">
              <a:avLst/>
            </a:prstGeom>
          </p:spPr>
        </p:pic>
      </p:grpSp>
      <p:sp>
        <p:nvSpPr>
          <p:cNvPr id="140" name="object 140" descr=""/>
          <p:cNvSpPr/>
          <p:nvPr/>
        </p:nvSpPr>
        <p:spPr>
          <a:xfrm>
            <a:off x="9772701" y="8437994"/>
            <a:ext cx="495934" cy="246379"/>
          </a:xfrm>
          <a:custGeom>
            <a:avLst/>
            <a:gdLst/>
            <a:ahLst/>
            <a:cxnLst/>
            <a:rect l="l" t="t" r="r" b="b"/>
            <a:pathLst>
              <a:path w="495934" h="246379">
                <a:moveTo>
                  <a:pt x="141884" y="159308"/>
                </a:moveTo>
                <a:lnTo>
                  <a:pt x="137058" y="128536"/>
                </a:lnTo>
                <a:lnTo>
                  <a:pt x="125920" y="108978"/>
                </a:lnTo>
                <a:lnTo>
                  <a:pt x="123558" y="104851"/>
                </a:lnTo>
                <a:lnTo>
                  <a:pt x="115392" y="98856"/>
                </a:lnTo>
                <a:lnTo>
                  <a:pt x="115392" y="159308"/>
                </a:lnTo>
                <a:lnTo>
                  <a:pt x="112369" y="180390"/>
                </a:lnTo>
                <a:lnTo>
                  <a:pt x="104101" y="196215"/>
                </a:lnTo>
                <a:lnTo>
                  <a:pt x="91744" y="206171"/>
                </a:lnTo>
                <a:lnTo>
                  <a:pt x="76466" y="209626"/>
                </a:lnTo>
                <a:lnTo>
                  <a:pt x="61023" y="206171"/>
                </a:lnTo>
                <a:lnTo>
                  <a:pt x="48577" y="196215"/>
                </a:lnTo>
                <a:lnTo>
                  <a:pt x="40284" y="180390"/>
                </a:lnTo>
                <a:lnTo>
                  <a:pt x="37261" y="159308"/>
                </a:lnTo>
                <a:lnTo>
                  <a:pt x="40284" y="138214"/>
                </a:lnTo>
                <a:lnTo>
                  <a:pt x="48577" y="122389"/>
                </a:lnTo>
                <a:lnTo>
                  <a:pt x="61023" y="112433"/>
                </a:lnTo>
                <a:lnTo>
                  <a:pt x="76466" y="108978"/>
                </a:lnTo>
                <a:lnTo>
                  <a:pt x="91744" y="112433"/>
                </a:lnTo>
                <a:lnTo>
                  <a:pt x="104101" y="122389"/>
                </a:lnTo>
                <a:lnTo>
                  <a:pt x="112369" y="138214"/>
                </a:lnTo>
                <a:lnTo>
                  <a:pt x="115392" y="159308"/>
                </a:lnTo>
                <a:lnTo>
                  <a:pt x="115392" y="98856"/>
                </a:lnTo>
                <a:lnTo>
                  <a:pt x="102870" y="89636"/>
                </a:lnTo>
                <a:lnTo>
                  <a:pt x="76466" y="84251"/>
                </a:lnTo>
                <a:lnTo>
                  <a:pt x="50012" y="89636"/>
                </a:lnTo>
                <a:lnTo>
                  <a:pt x="29222" y="104851"/>
                </a:lnTo>
                <a:lnTo>
                  <a:pt x="15633" y="128536"/>
                </a:lnTo>
                <a:lnTo>
                  <a:pt x="10756" y="159308"/>
                </a:lnTo>
                <a:lnTo>
                  <a:pt x="15633" y="190080"/>
                </a:lnTo>
                <a:lnTo>
                  <a:pt x="29222" y="213766"/>
                </a:lnTo>
                <a:lnTo>
                  <a:pt x="50012" y="228981"/>
                </a:lnTo>
                <a:lnTo>
                  <a:pt x="76466" y="234353"/>
                </a:lnTo>
                <a:lnTo>
                  <a:pt x="102870" y="228981"/>
                </a:lnTo>
                <a:lnTo>
                  <a:pt x="123558" y="213766"/>
                </a:lnTo>
                <a:lnTo>
                  <a:pt x="125920" y="209626"/>
                </a:lnTo>
                <a:lnTo>
                  <a:pt x="137058" y="190080"/>
                </a:lnTo>
                <a:lnTo>
                  <a:pt x="141884" y="159308"/>
                </a:lnTo>
                <a:close/>
              </a:path>
              <a:path w="495934" h="246379">
                <a:moveTo>
                  <a:pt x="152933" y="39395"/>
                </a:moveTo>
                <a:lnTo>
                  <a:pt x="90258" y="39395"/>
                </a:lnTo>
                <a:lnTo>
                  <a:pt x="90258" y="0"/>
                </a:lnTo>
                <a:lnTo>
                  <a:pt x="62382" y="0"/>
                </a:lnTo>
                <a:lnTo>
                  <a:pt x="62382" y="39395"/>
                </a:lnTo>
                <a:lnTo>
                  <a:pt x="0" y="39395"/>
                </a:lnTo>
                <a:lnTo>
                  <a:pt x="0" y="64693"/>
                </a:lnTo>
                <a:lnTo>
                  <a:pt x="152933" y="64693"/>
                </a:lnTo>
                <a:lnTo>
                  <a:pt x="152933" y="39395"/>
                </a:lnTo>
                <a:close/>
              </a:path>
              <a:path w="495934" h="246379">
                <a:moveTo>
                  <a:pt x="241274" y="100063"/>
                </a:moveTo>
                <a:lnTo>
                  <a:pt x="208140" y="100063"/>
                </a:lnTo>
                <a:lnTo>
                  <a:pt x="208140" y="571"/>
                </a:lnTo>
                <a:lnTo>
                  <a:pt x="180809" y="571"/>
                </a:lnTo>
                <a:lnTo>
                  <a:pt x="180809" y="246151"/>
                </a:lnTo>
                <a:lnTo>
                  <a:pt x="208140" y="246151"/>
                </a:lnTo>
                <a:lnTo>
                  <a:pt x="208140" y="127381"/>
                </a:lnTo>
                <a:lnTo>
                  <a:pt x="241274" y="127381"/>
                </a:lnTo>
                <a:lnTo>
                  <a:pt x="241274" y="100063"/>
                </a:lnTo>
                <a:close/>
              </a:path>
              <a:path w="495934" h="246379">
                <a:moveTo>
                  <a:pt x="481164" y="70726"/>
                </a:moveTo>
                <a:lnTo>
                  <a:pt x="304761" y="70726"/>
                </a:lnTo>
                <a:lnTo>
                  <a:pt x="304761" y="749"/>
                </a:lnTo>
                <a:lnTo>
                  <a:pt x="277152" y="749"/>
                </a:lnTo>
                <a:lnTo>
                  <a:pt x="277152" y="70726"/>
                </a:lnTo>
                <a:lnTo>
                  <a:pt x="277152" y="95351"/>
                </a:lnTo>
                <a:lnTo>
                  <a:pt x="481164" y="95351"/>
                </a:lnTo>
                <a:lnTo>
                  <a:pt x="481164" y="70726"/>
                </a:lnTo>
                <a:close/>
              </a:path>
              <a:path w="495934" h="246379">
                <a:moveTo>
                  <a:pt x="483641" y="218465"/>
                </a:moveTo>
                <a:lnTo>
                  <a:pt x="304482" y="218465"/>
                </a:lnTo>
                <a:lnTo>
                  <a:pt x="304482" y="170510"/>
                </a:lnTo>
                <a:lnTo>
                  <a:pt x="276606" y="170510"/>
                </a:lnTo>
                <a:lnTo>
                  <a:pt x="276606" y="218465"/>
                </a:lnTo>
                <a:lnTo>
                  <a:pt x="276606" y="243078"/>
                </a:lnTo>
                <a:lnTo>
                  <a:pt x="483641" y="243078"/>
                </a:lnTo>
                <a:lnTo>
                  <a:pt x="483641" y="218465"/>
                </a:lnTo>
                <a:close/>
              </a:path>
              <a:path w="495934" h="246379">
                <a:moveTo>
                  <a:pt x="495795" y="122783"/>
                </a:moveTo>
                <a:lnTo>
                  <a:pt x="260311" y="122783"/>
                </a:lnTo>
                <a:lnTo>
                  <a:pt x="260311" y="148094"/>
                </a:lnTo>
                <a:lnTo>
                  <a:pt x="495795" y="148094"/>
                </a:lnTo>
                <a:lnTo>
                  <a:pt x="495795" y="122783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41" name="object 141" descr=""/>
          <p:cNvGrpSpPr/>
          <p:nvPr/>
        </p:nvGrpSpPr>
        <p:grpSpPr>
          <a:xfrm>
            <a:off x="10371821" y="8435109"/>
            <a:ext cx="490220" cy="249554"/>
            <a:chOff x="10371821" y="8435109"/>
            <a:chExt cx="490220" cy="249554"/>
          </a:xfrm>
        </p:grpSpPr>
        <p:pic>
          <p:nvPicPr>
            <p:cNvPr id="142" name="object 142" descr=""/>
            <p:cNvPicPr/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10371821" y="8435109"/>
              <a:ext cx="230783" cy="249026"/>
            </a:xfrm>
            <a:prstGeom prst="rect">
              <a:avLst/>
            </a:prstGeom>
          </p:spPr>
        </p:pic>
        <p:pic>
          <p:nvPicPr>
            <p:cNvPr id="143" name="object 143" descr=""/>
            <p:cNvPicPr/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10645117" y="8438559"/>
              <a:ext cx="216428" cy="242412"/>
            </a:xfrm>
            <a:prstGeom prst="rect">
              <a:avLst/>
            </a:prstGeom>
          </p:spPr>
        </p:pic>
      </p:grpSp>
      <p:grpSp>
        <p:nvGrpSpPr>
          <p:cNvPr id="144" name="object 144" descr=""/>
          <p:cNvGrpSpPr/>
          <p:nvPr/>
        </p:nvGrpSpPr>
        <p:grpSpPr>
          <a:xfrm>
            <a:off x="10984321" y="8437697"/>
            <a:ext cx="767080" cy="247015"/>
            <a:chOff x="10984321" y="8437697"/>
            <a:chExt cx="767080" cy="247015"/>
          </a:xfrm>
        </p:grpSpPr>
        <p:sp>
          <p:nvSpPr>
            <p:cNvPr id="145" name="object 145" descr=""/>
            <p:cNvSpPr/>
            <p:nvPr/>
          </p:nvSpPr>
          <p:spPr>
            <a:xfrm>
              <a:off x="10984319" y="8441334"/>
              <a:ext cx="235585" cy="240029"/>
            </a:xfrm>
            <a:custGeom>
              <a:avLst/>
              <a:gdLst/>
              <a:ahLst/>
              <a:cxnLst/>
              <a:rect l="l" t="t" r="r" b="b"/>
              <a:pathLst>
                <a:path w="235584" h="240029">
                  <a:moveTo>
                    <a:pt x="218363" y="23685"/>
                  </a:moveTo>
                  <a:lnTo>
                    <a:pt x="191033" y="23685"/>
                  </a:lnTo>
                  <a:lnTo>
                    <a:pt x="191033" y="74879"/>
                  </a:lnTo>
                  <a:lnTo>
                    <a:pt x="218363" y="74879"/>
                  </a:lnTo>
                  <a:lnTo>
                    <a:pt x="218363" y="23685"/>
                  </a:lnTo>
                  <a:close/>
                </a:path>
                <a:path w="235584" h="240029">
                  <a:moveTo>
                    <a:pt x="218363" y="0"/>
                  </a:moveTo>
                  <a:lnTo>
                    <a:pt x="16840" y="0"/>
                  </a:lnTo>
                  <a:lnTo>
                    <a:pt x="16840" y="23329"/>
                  </a:lnTo>
                  <a:lnTo>
                    <a:pt x="16840" y="75158"/>
                  </a:lnTo>
                  <a:lnTo>
                    <a:pt x="16840" y="98488"/>
                  </a:lnTo>
                  <a:lnTo>
                    <a:pt x="218363" y="98488"/>
                  </a:lnTo>
                  <a:lnTo>
                    <a:pt x="218363" y="75158"/>
                  </a:lnTo>
                  <a:lnTo>
                    <a:pt x="44170" y="75158"/>
                  </a:lnTo>
                  <a:lnTo>
                    <a:pt x="44170" y="23329"/>
                  </a:lnTo>
                  <a:lnTo>
                    <a:pt x="218363" y="23329"/>
                  </a:lnTo>
                  <a:lnTo>
                    <a:pt x="218363" y="0"/>
                  </a:lnTo>
                  <a:close/>
                </a:path>
                <a:path w="235584" h="240029">
                  <a:moveTo>
                    <a:pt x="223608" y="215125"/>
                  </a:moveTo>
                  <a:lnTo>
                    <a:pt x="44170" y="215125"/>
                  </a:lnTo>
                  <a:lnTo>
                    <a:pt x="44170" y="168465"/>
                  </a:lnTo>
                  <a:lnTo>
                    <a:pt x="16560" y="168465"/>
                  </a:lnTo>
                  <a:lnTo>
                    <a:pt x="16560" y="215125"/>
                  </a:lnTo>
                  <a:lnTo>
                    <a:pt x="16560" y="239737"/>
                  </a:lnTo>
                  <a:lnTo>
                    <a:pt x="223608" y="239737"/>
                  </a:lnTo>
                  <a:lnTo>
                    <a:pt x="223608" y="215125"/>
                  </a:lnTo>
                  <a:close/>
                </a:path>
                <a:path w="235584" h="240029">
                  <a:moveTo>
                    <a:pt x="235470" y="123177"/>
                  </a:moveTo>
                  <a:lnTo>
                    <a:pt x="0" y="123177"/>
                  </a:lnTo>
                  <a:lnTo>
                    <a:pt x="0" y="147332"/>
                  </a:lnTo>
                  <a:lnTo>
                    <a:pt x="103797" y="147332"/>
                  </a:lnTo>
                  <a:lnTo>
                    <a:pt x="103797" y="189611"/>
                  </a:lnTo>
                  <a:lnTo>
                    <a:pt x="131394" y="189611"/>
                  </a:lnTo>
                  <a:lnTo>
                    <a:pt x="131394" y="147332"/>
                  </a:lnTo>
                  <a:lnTo>
                    <a:pt x="235470" y="147332"/>
                  </a:lnTo>
                  <a:lnTo>
                    <a:pt x="235470" y="123177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46" name="object 146" descr=""/>
            <p:cNvPicPr/>
            <p:nvPr/>
          </p:nvPicPr>
          <p:blipFill>
            <a:blip r:embed="rId71" cstate="print"/>
            <a:stretch>
              <a:fillRect/>
            </a:stretch>
          </p:blipFill>
          <p:spPr>
            <a:xfrm>
              <a:off x="11253201" y="8437697"/>
              <a:ext cx="497731" cy="246438"/>
            </a:xfrm>
            <a:prstGeom prst="rect">
              <a:avLst/>
            </a:prstGeom>
          </p:spPr>
        </p:pic>
      </p:grpSp>
      <p:pic>
        <p:nvPicPr>
          <p:cNvPr id="147" name="object 147" descr=""/>
          <p:cNvPicPr/>
          <p:nvPr/>
        </p:nvPicPr>
        <p:blipFill>
          <a:blip r:embed="rId72" cstate="print"/>
          <a:stretch>
            <a:fillRect/>
          </a:stretch>
        </p:blipFill>
        <p:spPr>
          <a:xfrm>
            <a:off x="11861600" y="8438560"/>
            <a:ext cx="216705" cy="242412"/>
          </a:xfrm>
          <a:prstGeom prst="rect">
            <a:avLst/>
          </a:prstGeom>
        </p:spPr>
      </p:pic>
      <p:grpSp>
        <p:nvGrpSpPr>
          <p:cNvPr id="148" name="object 148" descr=""/>
          <p:cNvGrpSpPr/>
          <p:nvPr/>
        </p:nvGrpSpPr>
        <p:grpSpPr>
          <a:xfrm>
            <a:off x="12132964" y="8437984"/>
            <a:ext cx="1289050" cy="252095"/>
            <a:chOff x="12132964" y="8437984"/>
            <a:chExt cx="1289050" cy="252095"/>
          </a:xfrm>
        </p:grpSpPr>
        <p:pic>
          <p:nvPicPr>
            <p:cNvPr id="149" name="object 149" descr=""/>
            <p:cNvPicPr/>
            <p:nvPr/>
          </p:nvPicPr>
          <p:blipFill>
            <a:blip r:embed="rId73" cstate="print"/>
            <a:stretch>
              <a:fillRect/>
            </a:stretch>
          </p:blipFill>
          <p:spPr>
            <a:xfrm>
              <a:off x="12132964" y="8438560"/>
              <a:ext cx="212840" cy="245576"/>
            </a:xfrm>
            <a:prstGeom prst="rect">
              <a:avLst/>
            </a:prstGeom>
          </p:spPr>
        </p:pic>
        <p:pic>
          <p:nvPicPr>
            <p:cNvPr id="150" name="object 150" descr=""/>
            <p:cNvPicPr/>
            <p:nvPr/>
          </p:nvPicPr>
          <p:blipFill>
            <a:blip r:embed="rId74" cstate="print"/>
            <a:stretch>
              <a:fillRect/>
            </a:stretch>
          </p:blipFill>
          <p:spPr>
            <a:xfrm>
              <a:off x="12384176" y="8437984"/>
              <a:ext cx="231888" cy="246151"/>
            </a:xfrm>
            <a:prstGeom prst="rect">
              <a:avLst/>
            </a:prstGeom>
          </p:spPr>
        </p:pic>
        <p:pic>
          <p:nvPicPr>
            <p:cNvPr id="151" name="object 151" descr=""/>
            <p:cNvPicPr/>
            <p:nvPr/>
          </p:nvPicPr>
          <p:blipFill>
            <a:blip r:embed="rId75" cstate="print"/>
            <a:stretch>
              <a:fillRect/>
            </a:stretch>
          </p:blipFill>
          <p:spPr>
            <a:xfrm>
              <a:off x="12654988" y="8444886"/>
              <a:ext cx="235476" cy="245000"/>
            </a:xfrm>
            <a:prstGeom prst="rect">
              <a:avLst/>
            </a:prstGeom>
          </p:spPr>
        </p:pic>
        <p:pic>
          <p:nvPicPr>
            <p:cNvPr id="152" name="object 152" descr=""/>
            <p:cNvPicPr/>
            <p:nvPr/>
          </p:nvPicPr>
          <p:blipFill>
            <a:blip r:embed="rId76" cstate="print"/>
            <a:stretch>
              <a:fillRect/>
            </a:stretch>
          </p:blipFill>
          <p:spPr>
            <a:xfrm>
              <a:off x="12922488" y="8438560"/>
              <a:ext cx="224710" cy="245576"/>
            </a:xfrm>
            <a:prstGeom prst="rect">
              <a:avLst/>
            </a:prstGeom>
          </p:spPr>
        </p:pic>
        <p:pic>
          <p:nvPicPr>
            <p:cNvPr id="153" name="object 153" descr=""/>
            <p:cNvPicPr/>
            <p:nvPr/>
          </p:nvPicPr>
          <p:blipFill>
            <a:blip r:embed="rId77" cstate="print"/>
            <a:stretch>
              <a:fillRect/>
            </a:stretch>
          </p:blipFill>
          <p:spPr>
            <a:xfrm>
              <a:off x="13186122" y="8442873"/>
              <a:ext cx="235476" cy="22947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1457731" y="4686300"/>
            <a:ext cx="15319375" cy="3521075"/>
            <a:chOff x="1457731" y="4686300"/>
            <a:chExt cx="15319375" cy="3521075"/>
          </a:xfrm>
        </p:grpSpPr>
        <p:sp>
          <p:nvSpPr>
            <p:cNvPr id="3" name="object 3" descr=""/>
            <p:cNvSpPr/>
            <p:nvPr/>
          </p:nvSpPr>
          <p:spPr>
            <a:xfrm>
              <a:off x="1457731" y="6172200"/>
              <a:ext cx="2543175" cy="2025650"/>
            </a:xfrm>
            <a:custGeom>
              <a:avLst/>
              <a:gdLst/>
              <a:ahLst/>
              <a:cxnLst/>
              <a:rect l="l" t="t" r="r" b="b"/>
              <a:pathLst>
                <a:path w="2543175" h="2025650">
                  <a:moveTo>
                    <a:pt x="2542624" y="2009221"/>
                  </a:moveTo>
                  <a:lnTo>
                    <a:pt x="143" y="2009221"/>
                  </a:lnTo>
                  <a:lnTo>
                    <a:pt x="529" y="1966503"/>
                  </a:lnTo>
                  <a:lnTo>
                    <a:pt x="2107" y="1908248"/>
                  </a:lnTo>
                  <a:lnTo>
                    <a:pt x="4720" y="1850429"/>
                  </a:lnTo>
                  <a:lnTo>
                    <a:pt x="8352" y="1793068"/>
                  </a:lnTo>
                  <a:lnTo>
                    <a:pt x="12989" y="1736189"/>
                  </a:lnTo>
                  <a:lnTo>
                    <a:pt x="18616" y="1679813"/>
                  </a:lnTo>
                  <a:lnTo>
                    <a:pt x="25218" y="1623964"/>
                  </a:lnTo>
                  <a:lnTo>
                    <a:pt x="32780" y="1568663"/>
                  </a:lnTo>
                  <a:lnTo>
                    <a:pt x="41287" y="1513934"/>
                  </a:lnTo>
                  <a:lnTo>
                    <a:pt x="50725" y="1459798"/>
                  </a:lnTo>
                  <a:lnTo>
                    <a:pt x="61079" y="1406279"/>
                  </a:lnTo>
                  <a:lnTo>
                    <a:pt x="72334" y="1353399"/>
                  </a:lnTo>
                  <a:lnTo>
                    <a:pt x="84475" y="1301180"/>
                  </a:lnTo>
                  <a:lnTo>
                    <a:pt x="97487" y="1249645"/>
                  </a:lnTo>
                  <a:lnTo>
                    <a:pt x="111356" y="1198816"/>
                  </a:lnTo>
                  <a:lnTo>
                    <a:pt x="126067" y="1148716"/>
                  </a:lnTo>
                  <a:lnTo>
                    <a:pt x="141605" y="1099368"/>
                  </a:lnTo>
                  <a:lnTo>
                    <a:pt x="157955" y="1050793"/>
                  </a:lnTo>
                  <a:lnTo>
                    <a:pt x="175103" y="1003015"/>
                  </a:lnTo>
                  <a:lnTo>
                    <a:pt x="193033" y="956056"/>
                  </a:lnTo>
                  <a:lnTo>
                    <a:pt x="211731" y="909938"/>
                  </a:lnTo>
                  <a:lnTo>
                    <a:pt x="231182" y="864684"/>
                  </a:lnTo>
                  <a:lnTo>
                    <a:pt x="251371" y="820317"/>
                  </a:lnTo>
                  <a:lnTo>
                    <a:pt x="272284" y="776858"/>
                  </a:lnTo>
                  <a:lnTo>
                    <a:pt x="293905" y="734331"/>
                  </a:lnTo>
                  <a:lnTo>
                    <a:pt x="316220" y="692758"/>
                  </a:lnTo>
                  <a:lnTo>
                    <a:pt x="339214" y="652162"/>
                  </a:lnTo>
                  <a:lnTo>
                    <a:pt x="362872" y="612564"/>
                  </a:lnTo>
                  <a:lnTo>
                    <a:pt x="387179" y="573988"/>
                  </a:lnTo>
                  <a:lnTo>
                    <a:pt x="412121" y="536456"/>
                  </a:lnTo>
                  <a:lnTo>
                    <a:pt x="437683" y="499991"/>
                  </a:lnTo>
                  <a:lnTo>
                    <a:pt x="463849" y="464615"/>
                  </a:lnTo>
                  <a:lnTo>
                    <a:pt x="490606" y="430350"/>
                  </a:lnTo>
                  <a:lnTo>
                    <a:pt x="517939" y="397219"/>
                  </a:lnTo>
                  <a:lnTo>
                    <a:pt x="545831" y="365245"/>
                  </a:lnTo>
                  <a:lnTo>
                    <a:pt x="574270" y="334450"/>
                  </a:lnTo>
                  <a:lnTo>
                    <a:pt x="603239" y="304857"/>
                  </a:lnTo>
                  <a:lnTo>
                    <a:pt x="632725" y="276488"/>
                  </a:lnTo>
                  <a:lnTo>
                    <a:pt x="662712" y="249365"/>
                  </a:lnTo>
                  <a:lnTo>
                    <a:pt x="693186" y="223512"/>
                  </a:lnTo>
                  <a:lnTo>
                    <a:pt x="724131" y="198950"/>
                  </a:lnTo>
                  <a:lnTo>
                    <a:pt x="755533" y="175703"/>
                  </a:lnTo>
                  <a:lnTo>
                    <a:pt x="787378" y="153792"/>
                  </a:lnTo>
                  <a:lnTo>
                    <a:pt x="819649" y="133240"/>
                  </a:lnTo>
                  <a:lnTo>
                    <a:pt x="885415" y="96305"/>
                  </a:lnTo>
                  <a:lnTo>
                    <a:pt x="952713" y="65076"/>
                  </a:lnTo>
                  <a:lnTo>
                    <a:pt x="1021424" y="39735"/>
                  </a:lnTo>
                  <a:lnTo>
                    <a:pt x="1091430" y="20460"/>
                  </a:lnTo>
                  <a:lnTo>
                    <a:pt x="1162613" y="7433"/>
                  </a:lnTo>
                  <a:lnTo>
                    <a:pt x="1234853" y="833"/>
                  </a:lnTo>
                  <a:lnTo>
                    <a:pt x="1271333" y="0"/>
                  </a:lnTo>
                  <a:lnTo>
                    <a:pt x="1307818" y="833"/>
                  </a:lnTo>
                  <a:lnTo>
                    <a:pt x="1380069" y="7433"/>
                  </a:lnTo>
                  <a:lnTo>
                    <a:pt x="1451260" y="20460"/>
                  </a:lnTo>
                  <a:lnTo>
                    <a:pt x="1521275" y="39735"/>
                  </a:lnTo>
                  <a:lnTo>
                    <a:pt x="1589994" y="65076"/>
                  </a:lnTo>
                  <a:lnTo>
                    <a:pt x="1657299" y="96305"/>
                  </a:lnTo>
                  <a:lnTo>
                    <a:pt x="1723072" y="133240"/>
                  </a:lnTo>
                  <a:lnTo>
                    <a:pt x="1755347" y="153792"/>
                  </a:lnTo>
                  <a:lnTo>
                    <a:pt x="1787194" y="175703"/>
                  </a:lnTo>
                  <a:lnTo>
                    <a:pt x="1818599" y="198950"/>
                  </a:lnTo>
                  <a:lnTo>
                    <a:pt x="1849547" y="223512"/>
                  </a:lnTo>
                  <a:lnTo>
                    <a:pt x="1880023" y="249365"/>
                  </a:lnTo>
                  <a:lnTo>
                    <a:pt x="1910013" y="276488"/>
                  </a:lnTo>
                  <a:lnTo>
                    <a:pt x="1939501" y="304857"/>
                  </a:lnTo>
                  <a:lnTo>
                    <a:pt x="1968472" y="334450"/>
                  </a:lnTo>
                  <a:lnTo>
                    <a:pt x="1996913" y="365245"/>
                  </a:lnTo>
                  <a:lnTo>
                    <a:pt x="2024808" y="397219"/>
                  </a:lnTo>
                  <a:lnTo>
                    <a:pt x="2052142" y="430350"/>
                  </a:lnTo>
                  <a:lnTo>
                    <a:pt x="2078900" y="464615"/>
                  </a:lnTo>
                  <a:lnTo>
                    <a:pt x="2105069" y="499991"/>
                  </a:lnTo>
                  <a:lnTo>
                    <a:pt x="2130632" y="536456"/>
                  </a:lnTo>
                  <a:lnTo>
                    <a:pt x="2155575" y="573988"/>
                  </a:lnTo>
                  <a:lnTo>
                    <a:pt x="2179884" y="612564"/>
                  </a:lnTo>
                  <a:lnTo>
                    <a:pt x="2203543" y="652162"/>
                  </a:lnTo>
                  <a:lnTo>
                    <a:pt x="2226538" y="692758"/>
                  </a:lnTo>
                  <a:lnTo>
                    <a:pt x="2248854" y="734331"/>
                  </a:lnTo>
                  <a:lnTo>
                    <a:pt x="2270477" y="776858"/>
                  </a:lnTo>
                  <a:lnTo>
                    <a:pt x="2291390" y="820317"/>
                  </a:lnTo>
                  <a:lnTo>
                    <a:pt x="2311580" y="864684"/>
                  </a:lnTo>
                  <a:lnTo>
                    <a:pt x="2331032" y="909938"/>
                  </a:lnTo>
                  <a:lnTo>
                    <a:pt x="2349730" y="956056"/>
                  </a:lnTo>
                  <a:lnTo>
                    <a:pt x="2367661" y="1003015"/>
                  </a:lnTo>
                  <a:lnTo>
                    <a:pt x="2384809" y="1050793"/>
                  </a:lnTo>
                  <a:lnTo>
                    <a:pt x="2401160" y="1099368"/>
                  </a:lnTo>
                  <a:lnTo>
                    <a:pt x="2416698" y="1148716"/>
                  </a:lnTo>
                  <a:lnTo>
                    <a:pt x="2431409" y="1198816"/>
                  </a:lnTo>
                  <a:lnTo>
                    <a:pt x="2445279" y="1249645"/>
                  </a:lnTo>
                  <a:lnTo>
                    <a:pt x="2458292" y="1301180"/>
                  </a:lnTo>
                  <a:lnTo>
                    <a:pt x="2470433" y="1353399"/>
                  </a:lnTo>
                  <a:lnTo>
                    <a:pt x="2481688" y="1406279"/>
                  </a:lnTo>
                  <a:lnTo>
                    <a:pt x="2492042" y="1459798"/>
                  </a:lnTo>
                  <a:lnTo>
                    <a:pt x="2501480" y="1513934"/>
                  </a:lnTo>
                  <a:lnTo>
                    <a:pt x="2509988" y="1568663"/>
                  </a:lnTo>
                  <a:lnTo>
                    <a:pt x="2517550" y="1623964"/>
                  </a:lnTo>
                  <a:lnTo>
                    <a:pt x="2524152" y="1679813"/>
                  </a:lnTo>
                  <a:lnTo>
                    <a:pt x="2529778" y="1736189"/>
                  </a:lnTo>
                  <a:lnTo>
                    <a:pt x="2534415" y="1793068"/>
                  </a:lnTo>
                  <a:lnTo>
                    <a:pt x="2538048" y="1850429"/>
                  </a:lnTo>
                  <a:lnTo>
                    <a:pt x="2540660" y="1908248"/>
                  </a:lnTo>
                  <a:lnTo>
                    <a:pt x="2542239" y="1966503"/>
                  </a:lnTo>
                  <a:lnTo>
                    <a:pt x="2542624" y="2009221"/>
                  </a:lnTo>
                  <a:close/>
                </a:path>
                <a:path w="2543175" h="2025650">
                  <a:moveTo>
                    <a:pt x="0" y="2025173"/>
                  </a:moveTo>
                  <a:lnTo>
                    <a:pt x="0" y="2009221"/>
                  </a:lnTo>
                  <a:lnTo>
                    <a:pt x="143" y="2009221"/>
                  </a:lnTo>
                  <a:lnTo>
                    <a:pt x="0" y="2025173"/>
                  </a:lnTo>
                  <a:close/>
                </a:path>
                <a:path w="2543175" h="2025650">
                  <a:moveTo>
                    <a:pt x="2542768" y="2025173"/>
                  </a:moveTo>
                  <a:lnTo>
                    <a:pt x="2542624" y="2009221"/>
                  </a:lnTo>
                  <a:lnTo>
                    <a:pt x="2542768" y="2009221"/>
                  </a:lnTo>
                  <a:lnTo>
                    <a:pt x="2542768" y="2025173"/>
                  </a:lnTo>
                  <a:close/>
                </a:path>
              </a:pathLst>
            </a:custGeom>
            <a:solidFill>
              <a:srgbClr val="775EED">
                <a:alpha val="34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3403600" y="6724650"/>
              <a:ext cx="4349750" cy="1473200"/>
            </a:xfrm>
            <a:custGeom>
              <a:avLst/>
              <a:gdLst/>
              <a:ahLst/>
              <a:cxnLst/>
              <a:rect l="l" t="t" r="r" b="b"/>
              <a:pathLst>
                <a:path w="4349750" h="1473200">
                  <a:moveTo>
                    <a:pt x="4349527" y="1461144"/>
                  </a:moveTo>
                  <a:lnTo>
                    <a:pt x="222" y="1461144"/>
                  </a:lnTo>
                  <a:lnTo>
                    <a:pt x="741" y="1434130"/>
                  </a:lnTo>
                  <a:lnTo>
                    <a:pt x="2954" y="1395761"/>
                  </a:lnTo>
                  <a:lnTo>
                    <a:pt x="6619" y="1357648"/>
                  </a:lnTo>
                  <a:lnTo>
                    <a:pt x="11717" y="1319804"/>
                  </a:lnTo>
                  <a:lnTo>
                    <a:pt x="18230" y="1282242"/>
                  </a:lnTo>
                  <a:lnTo>
                    <a:pt x="35426" y="1208011"/>
                  </a:lnTo>
                  <a:lnTo>
                    <a:pt x="46071" y="1171366"/>
                  </a:lnTo>
                  <a:lnTo>
                    <a:pt x="58055" y="1135051"/>
                  </a:lnTo>
                  <a:lnTo>
                    <a:pt x="71360" y="1099078"/>
                  </a:lnTo>
                  <a:lnTo>
                    <a:pt x="85968" y="1063458"/>
                  </a:lnTo>
                  <a:lnTo>
                    <a:pt x="101859" y="1028206"/>
                  </a:lnTo>
                  <a:lnTo>
                    <a:pt x="119015" y="993331"/>
                  </a:lnTo>
                  <a:lnTo>
                    <a:pt x="137416" y="958847"/>
                  </a:lnTo>
                  <a:lnTo>
                    <a:pt x="157045" y="924766"/>
                  </a:lnTo>
                  <a:lnTo>
                    <a:pt x="177882" y="891099"/>
                  </a:lnTo>
                  <a:lnTo>
                    <a:pt x="199909" y="857859"/>
                  </a:lnTo>
                  <a:lnTo>
                    <a:pt x="223107" y="825059"/>
                  </a:lnTo>
                  <a:lnTo>
                    <a:pt x="247457" y="792709"/>
                  </a:lnTo>
                  <a:lnTo>
                    <a:pt x="272940" y="760823"/>
                  </a:lnTo>
                  <a:lnTo>
                    <a:pt x="299538" y="729412"/>
                  </a:lnTo>
                  <a:lnTo>
                    <a:pt x="327232" y="698488"/>
                  </a:lnTo>
                  <a:lnTo>
                    <a:pt x="356003" y="668065"/>
                  </a:lnTo>
                  <a:lnTo>
                    <a:pt x="385832" y="638153"/>
                  </a:lnTo>
                  <a:lnTo>
                    <a:pt x="416701" y="608764"/>
                  </a:lnTo>
                  <a:lnTo>
                    <a:pt x="448591" y="579912"/>
                  </a:lnTo>
                  <a:lnTo>
                    <a:pt x="481483" y="551608"/>
                  </a:lnTo>
                  <a:lnTo>
                    <a:pt x="515358" y="523864"/>
                  </a:lnTo>
                  <a:lnTo>
                    <a:pt x="550198" y="496693"/>
                  </a:lnTo>
                  <a:lnTo>
                    <a:pt x="585984" y="470106"/>
                  </a:lnTo>
                  <a:lnTo>
                    <a:pt x="622696" y="444116"/>
                  </a:lnTo>
                  <a:lnTo>
                    <a:pt x="660318" y="418734"/>
                  </a:lnTo>
                  <a:lnTo>
                    <a:pt x="698828" y="393973"/>
                  </a:lnTo>
                  <a:lnTo>
                    <a:pt x="738210" y="369846"/>
                  </a:lnTo>
                  <a:lnTo>
                    <a:pt x="778444" y="346363"/>
                  </a:lnTo>
                  <a:lnTo>
                    <a:pt x="819511" y="323538"/>
                  </a:lnTo>
                  <a:lnTo>
                    <a:pt x="861392" y="301382"/>
                  </a:lnTo>
                  <a:lnTo>
                    <a:pt x="904070" y="279908"/>
                  </a:lnTo>
                  <a:lnTo>
                    <a:pt x="947524" y="259127"/>
                  </a:lnTo>
                  <a:lnTo>
                    <a:pt x="991737" y="239052"/>
                  </a:lnTo>
                  <a:lnTo>
                    <a:pt x="1036689" y="219694"/>
                  </a:lnTo>
                  <a:lnTo>
                    <a:pt x="1082362" y="201067"/>
                  </a:lnTo>
                  <a:lnTo>
                    <a:pt x="1128737" y="183182"/>
                  </a:lnTo>
                  <a:lnTo>
                    <a:pt x="1175796" y="166051"/>
                  </a:lnTo>
                  <a:lnTo>
                    <a:pt x="1223519" y="149687"/>
                  </a:lnTo>
                  <a:lnTo>
                    <a:pt x="1271888" y="134101"/>
                  </a:lnTo>
                  <a:lnTo>
                    <a:pt x="1320883" y="119306"/>
                  </a:lnTo>
                  <a:lnTo>
                    <a:pt x="1370487" y="105313"/>
                  </a:lnTo>
                  <a:lnTo>
                    <a:pt x="1420681" y="92136"/>
                  </a:lnTo>
                  <a:lnTo>
                    <a:pt x="1471445" y="79785"/>
                  </a:lnTo>
                  <a:lnTo>
                    <a:pt x="1522762" y="68273"/>
                  </a:lnTo>
                  <a:lnTo>
                    <a:pt x="1574611" y="57613"/>
                  </a:lnTo>
                  <a:lnTo>
                    <a:pt x="1626975" y="47816"/>
                  </a:lnTo>
                  <a:lnTo>
                    <a:pt x="1679835" y="38895"/>
                  </a:lnTo>
                  <a:lnTo>
                    <a:pt x="1733172" y="30861"/>
                  </a:lnTo>
                  <a:lnTo>
                    <a:pt x="1786967" y="23727"/>
                  </a:lnTo>
                  <a:lnTo>
                    <a:pt x="1841202" y="17504"/>
                  </a:lnTo>
                  <a:lnTo>
                    <a:pt x="1895857" y="12206"/>
                  </a:lnTo>
                  <a:lnTo>
                    <a:pt x="1950914" y="7844"/>
                  </a:lnTo>
                  <a:lnTo>
                    <a:pt x="2006354" y="4430"/>
                  </a:lnTo>
                  <a:lnTo>
                    <a:pt x="2062159" y="1977"/>
                  </a:lnTo>
                  <a:lnTo>
                    <a:pt x="2118310" y="496"/>
                  </a:lnTo>
                  <a:lnTo>
                    <a:pt x="2174788" y="0"/>
                  </a:lnTo>
                  <a:lnTo>
                    <a:pt x="2231273" y="496"/>
                  </a:lnTo>
                  <a:lnTo>
                    <a:pt x="2287432" y="1977"/>
                  </a:lnTo>
                  <a:lnTo>
                    <a:pt x="2343244" y="4430"/>
                  </a:lnTo>
                  <a:lnTo>
                    <a:pt x="2398692" y="7844"/>
                  </a:lnTo>
                  <a:lnTo>
                    <a:pt x="2453756" y="12206"/>
                  </a:lnTo>
                  <a:lnTo>
                    <a:pt x="2508419" y="17504"/>
                  </a:lnTo>
                  <a:lnTo>
                    <a:pt x="2562660" y="23727"/>
                  </a:lnTo>
                  <a:lnTo>
                    <a:pt x="2616461" y="30861"/>
                  </a:lnTo>
                  <a:lnTo>
                    <a:pt x="2669804" y="38895"/>
                  </a:lnTo>
                  <a:lnTo>
                    <a:pt x="2722670" y="47816"/>
                  </a:lnTo>
                  <a:lnTo>
                    <a:pt x="2775040" y="57613"/>
                  </a:lnTo>
                  <a:lnTo>
                    <a:pt x="2826895" y="68273"/>
                  </a:lnTo>
                  <a:lnTo>
                    <a:pt x="2878217" y="79785"/>
                  </a:lnTo>
                  <a:lnTo>
                    <a:pt x="2928986" y="92136"/>
                  </a:lnTo>
                  <a:lnTo>
                    <a:pt x="2979185" y="105313"/>
                  </a:lnTo>
                  <a:lnTo>
                    <a:pt x="3028793" y="119306"/>
                  </a:lnTo>
                  <a:lnTo>
                    <a:pt x="3077794" y="134101"/>
                  </a:lnTo>
                  <a:lnTo>
                    <a:pt x="3126167" y="149687"/>
                  </a:lnTo>
                  <a:lnTo>
                    <a:pt x="3173894" y="166051"/>
                  </a:lnTo>
                  <a:lnTo>
                    <a:pt x="3220956" y="183182"/>
                  </a:lnTo>
                  <a:lnTo>
                    <a:pt x="3267335" y="201067"/>
                  </a:lnTo>
                  <a:lnTo>
                    <a:pt x="3313012" y="219694"/>
                  </a:lnTo>
                  <a:lnTo>
                    <a:pt x="3357968" y="239052"/>
                  </a:lnTo>
                  <a:lnTo>
                    <a:pt x="3402184" y="259127"/>
                  </a:lnTo>
                  <a:lnTo>
                    <a:pt x="3445641" y="279908"/>
                  </a:lnTo>
                  <a:lnTo>
                    <a:pt x="3488322" y="301382"/>
                  </a:lnTo>
                  <a:lnTo>
                    <a:pt x="3530206" y="323538"/>
                  </a:lnTo>
                  <a:lnTo>
                    <a:pt x="3571276" y="346363"/>
                  </a:lnTo>
                  <a:lnTo>
                    <a:pt x="3611512" y="369846"/>
                  </a:lnTo>
                  <a:lnTo>
                    <a:pt x="3650896" y="393973"/>
                  </a:lnTo>
                  <a:lnTo>
                    <a:pt x="3689409" y="418734"/>
                  </a:lnTo>
                  <a:lnTo>
                    <a:pt x="3727032" y="444116"/>
                  </a:lnTo>
                  <a:lnTo>
                    <a:pt x="3763747" y="470106"/>
                  </a:lnTo>
                  <a:lnTo>
                    <a:pt x="3799534" y="496693"/>
                  </a:lnTo>
                  <a:lnTo>
                    <a:pt x="3834376" y="523864"/>
                  </a:lnTo>
                  <a:lnTo>
                    <a:pt x="3868253" y="551608"/>
                  </a:lnTo>
                  <a:lnTo>
                    <a:pt x="3901146" y="579912"/>
                  </a:lnTo>
                  <a:lnTo>
                    <a:pt x="3933037" y="608764"/>
                  </a:lnTo>
                  <a:lnTo>
                    <a:pt x="3963908" y="638153"/>
                  </a:lnTo>
                  <a:lnTo>
                    <a:pt x="3993738" y="668065"/>
                  </a:lnTo>
                  <a:lnTo>
                    <a:pt x="4022510" y="698488"/>
                  </a:lnTo>
                  <a:lnTo>
                    <a:pt x="4050205" y="729412"/>
                  </a:lnTo>
                  <a:lnTo>
                    <a:pt x="4076804" y="760823"/>
                  </a:lnTo>
                  <a:lnTo>
                    <a:pt x="4102288" y="792709"/>
                  </a:lnTo>
                  <a:lnTo>
                    <a:pt x="4126638" y="825059"/>
                  </a:lnTo>
                  <a:lnTo>
                    <a:pt x="4149837" y="857859"/>
                  </a:lnTo>
                  <a:lnTo>
                    <a:pt x="4171864" y="891099"/>
                  </a:lnTo>
                  <a:lnTo>
                    <a:pt x="4192702" y="924766"/>
                  </a:lnTo>
                  <a:lnTo>
                    <a:pt x="4212331" y="958847"/>
                  </a:lnTo>
                  <a:lnTo>
                    <a:pt x="4230733" y="993331"/>
                  </a:lnTo>
                  <a:lnTo>
                    <a:pt x="4247889" y="1028206"/>
                  </a:lnTo>
                  <a:lnTo>
                    <a:pt x="4263780" y="1063458"/>
                  </a:lnTo>
                  <a:lnTo>
                    <a:pt x="4278388" y="1099078"/>
                  </a:lnTo>
                  <a:lnTo>
                    <a:pt x="4291694" y="1135051"/>
                  </a:lnTo>
                  <a:lnTo>
                    <a:pt x="4303678" y="1171366"/>
                  </a:lnTo>
                  <a:lnTo>
                    <a:pt x="4314323" y="1208011"/>
                  </a:lnTo>
                  <a:lnTo>
                    <a:pt x="4323609" y="1244974"/>
                  </a:lnTo>
                  <a:lnTo>
                    <a:pt x="4338032" y="1319804"/>
                  </a:lnTo>
                  <a:lnTo>
                    <a:pt x="4343130" y="1357648"/>
                  </a:lnTo>
                  <a:lnTo>
                    <a:pt x="4346795" y="1395761"/>
                  </a:lnTo>
                  <a:lnTo>
                    <a:pt x="4349008" y="1434130"/>
                  </a:lnTo>
                  <a:lnTo>
                    <a:pt x="4349527" y="1461144"/>
                  </a:lnTo>
                  <a:close/>
                </a:path>
                <a:path w="4349750" h="1473200">
                  <a:moveTo>
                    <a:pt x="0" y="1472745"/>
                  </a:moveTo>
                  <a:lnTo>
                    <a:pt x="0" y="1461144"/>
                  </a:lnTo>
                  <a:lnTo>
                    <a:pt x="222" y="1461144"/>
                  </a:lnTo>
                  <a:lnTo>
                    <a:pt x="0" y="1472745"/>
                  </a:lnTo>
                  <a:close/>
                </a:path>
                <a:path w="4349750" h="1473200">
                  <a:moveTo>
                    <a:pt x="4349750" y="1472745"/>
                  </a:moveTo>
                  <a:lnTo>
                    <a:pt x="4349527" y="1461144"/>
                  </a:lnTo>
                  <a:lnTo>
                    <a:pt x="4349750" y="1461144"/>
                  </a:lnTo>
                  <a:lnTo>
                    <a:pt x="4349750" y="1472745"/>
                  </a:lnTo>
                  <a:close/>
                </a:path>
              </a:pathLst>
            </a:custGeom>
            <a:solidFill>
              <a:srgbClr val="595959">
                <a:alpha val="3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6601231" y="6191250"/>
              <a:ext cx="3330575" cy="2016125"/>
            </a:xfrm>
            <a:custGeom>
              <a:avLst/>
              <a:gdLst/>
              <a:ahLst/>
              <a:cxnLst/>
              <a:rect l="l" t="t" r="r" b="b"/>
              <a:pathLst>
                <a:path w="3330575" h="2016125">
                  <a:moveTo>
                    <a:pt x="3329998" y="1999771"/>
                  </a:moveTo>
                  <a:lnTo>
                    <a:pt x="170" y="1999771"/>
                  </a:lnTo>
                  <a:lnTo>
                    <a:pt x="567" y="1962799"/>
                  </a:lnTo>
                  <a:lnTo>
                    <a:pt x="2261" y="1910285"/>
                  </a:lnTo>
                  <a:lnTo>
                    <a:pt x="5067" y="1858122"/>
                  </a:lnTo>
                  <a:lnTo>
                    <a:pt x="8971" y="1806329"/>
                  </a:lnTo>
                  <a:lnTo>
                    <a:pt x="13957" y="1754920"/>
                  </a:lnTo>
                  <a:lnTo>
                    <a:pt x="20012" y="1703913"/>
                  </a:lnTo>
                  <a:lnTo>
                    <a:pt x="27122" y="1653324"/>
                  </a:lnTo>
                  <a:lnTo>
                    <a:pt x="35271" y="1603171"/>
                  </a:lnTo>
                  <a:lnTo>
                    <a:pt x="44447" y="1553468"/>
                  </a:lnTo>
                  <a:lnTo>
                    <a:pt x="54633" y="1504234"/>
                  </a:lnTo>
                  <a:lnTo>
                    <a:pt x="65817" y="1455485"/>
                  </a:lnTo>
                  <a:lnTo>
                    <a:pt x="77983" y="1407237"/>
                  </a:lnTo>
                  <a:lnTo>
                    <a:pt x="91117" y="1359506"/>
                  </a:lnTo>
                  <a:lnTo>
                    <a:pt x="105206" y="1312310"/>
                  </a:lnTo>
                  <a:lnTo>
                    <a:pt x="120233" y="1265665"/>
                  </a:lnTo>
                  <a:lnTo>
                    <a:pt x="136186" y="1219588"/>
                  </a:lnTo>
                  <a:lnTo>
                    <a:pt x="153050" y="1174095"/>
                  </a:lnTo>
                  <a:lnTo>
                    <a:pt x="170810" y="1129203"/>
                  </a:lnTo>
                  <a:lnTo>
                    <a:pt x="189453" y="1084928"/>
                  </a:lnTo>
                  <a:lnTo>
                    <a:pt x="208963" y="1041288"/>
                  </a:lnTo>
                  <a:lnTo>
                    <a:pt x="229326" y="998298"/>
                  </a:lnTo>
                  <a:lnTo>
                    <a:pt x="250528" y="955975"/>
                  </a:lnTo>
                  <a:lnTo>
                    <a:pt x="272555" y="914336"/>
                  </a:lnTo>
                  <a:lnTo>
                    <a:pt x="295393" y="873397"/>
                  </a:lnTo>
                  <a:lnTo>
                    <a:pt x="319026" y="833175"/>
                  </a:lnTo>
                  <a:lnTo>
                    <a:pt x="343441" y="793687"/>
                  </a:lnTo>
                  <a:lnTo>
                    <a:pt x="368623" y="754949"/>
                  </a:lnTo>
                  <a:lnTo>
                    <a:pt x="394558" y="716978"/>
                  </a:lnTo>
                  <a:lnTo>
                    <a:pt x="421231" y="679791"/>
                  </a:lnTo>
                  <a:lnTo>
                    <a:pt x="448629" y="643403"/>
                  </a:lnTo>
                  <a:lnTo>
                    <a:pt x="476736" y="607832"/>
                  </a:lnTo>
                  <a:lnTo>
                    <a:pt x="505539" y="573094"/>
                  </a:lnTo>
                  <a:lnTo>
                    <a:pt x="535023" y="539205"/>
                  </a:lnTo>
                  <a:lnTo>
                    <a:pt x="565173" y="506183"/>
                  </a:lnTo>
                  <a:lnTo>
                    <a:pt x="595976" y="474044"/>
                  </a:lnTo>
                  <a:lnTo>
                    <a:pt x="627417" y="442805"/>
                  </a:lnTo>
                  <a:lnTo>
                    <a:pt x="659482" y="412482"/>
                  </a:lnTo>
                  <a:lnTo>
                    <a:pt x="692156" y="383091"/>
                  </a:lnTo>
                  <a:lnTo>
                    <a:pt x="725424" y="354650"/>
                  </a:lnTo>
                  <a:lnTo>
                    <a:pt x="759274" y="327174"/>
                  </a:lnTo>
                  <a:lnTo>
                    <a:pt x="793689" y="300681"/>
                  </a:lnTo>
                  <a:lnTo>
                    <a:pt x="828657" y="275188"/>
                  </a:lnTo>
                  <a:lnTo>
                    <a:pt x="864161" y="250710"/>
                  </a:lnTo>
                  <a:lnTo>
                    <a:pt x="900189" y="227264"/>
                  </a:lnTo>
                  <a:lnTo>
                    <a:pt x="936726" y="204867"/>
                  </a:lnTo>
                  <a:lnTo>
                    <a:pt x="973757" y="183535"/>
                  </a:lnTo>
                  <a:lnTo>
                    <a:pt x="1011268" y="163286"/>
                  </a:lnTo>
                  <a:lnTo>
                    <a:pt x="1049245" y="144135"/>
                  </a:lnTo>
                  <a:lnTo>
                    <a:pt x="1087673" y="126100"/>
                  </a:lnTo>
                  <a:lnTo>
                    <a:pt x="1126539" y="109196"/>
                  </a:lnTo>
                  <a:lnTo>
                    <a:pt x="1165826" y="93441"/>
                  </a:lnTo>
                  <a:lnTo>
                    <a:pt x="1205522" y="78851"/>
                  </a:lnTo>
                  <a:lnTo>
                    <a:pt x="1245612" y="65443"/>
                  </a:lnTo>
                  <a:lnTo>
                    <a:pt x="1286082" y="53233"/>
                  </a:lnTo>
                  <a:lnTo>
                    <a:pt x="1326916" y="42237"/>
                  </a:lnTo>
                  <a:lnTo>
                    <a:pt x="1368102" y="32473"/>
                  </a:lnTo>
                  <a:lnTo>
                    <a:pt x="1409624" y="23957"/>
                  </a:lnTo>
                  <a:lnTo>
                    <a:pt x="1451468" y="16706"/>
                  </a:lnTo>
                  <a:lnTo>
                    <a:pt x="1493620" y="10736"/>
                  </a:lnTo>
                  <a:lnTo>
                    <a:pt x="1536065" y="6064"/>
                  </a:lnTo>
                  <a:lnTo>
                    <a:pt x="1578789" y="2706"/>
                  </a:lnTo>
                  <a:lnTo>
                    <a:pt x="1621778" y="679"/>
                  </a:lnTo>
                  <a:lnTo>
                    <a:pt x="1665017" y="0"/>
                  </a:lnTo>
                  <a:lnTo>
                    <a:pt x="1708263" y="679"/>
                  </a:lnTo>
                  <a:lnTo>
                    <a:pt x="1751258" y="2706"/>
                  </a:lnTo>
                  <a:lnTo>
                    <a:pt x="1793988" y="6064"/>
                  </a:lnTo>
                  <a:lnTo>
                    <a:pt x="1836439" y="10736"/>
                  </a:lnTo>
                  <a:lnTo>
                    <a:pt x="1878596" y="16706"/>
                  </a:lnTo>
                  <a:lnTo>
                    <a:pt x="1920445" y="23957"/>
                  </a:lnTo>
                  <a:lnTo>
                    <a:pt x="1961972" y="32473"/>
                  </a:lnTo>
                  <a:lnTo>
                    <a:pt x="2003163" y="42237"/>
                  </a:lnTo>
                  <a:lnTo>
                    <a:pt x="2044002" y="53233"/>
                  </a:lnTo>
                  <a:lnTo>
                    <a:pt x="2084476" y="65443"/>
                  </a:lnTo>
                  <a:lnTo>
                    <a:pt x="2124571" y="78851"/>
                  </a:lnTo>
                  <a:lnTo>
                    <a:pt x="2164271" y="93441"/>
                  </a:lnTo>
                  <a:lnTo>
                    <a:pt x="2203563" y="109196"/>
                  </a:lnTo>
                  <a:lnTo>
                    <a:pt x="2242432" y="126100"/>
                  </a:lnTo>
                  <a:lnTo>
                    <a:pt x="2280864" y="144135"/>
                  </a:lnTo>
                  <a:lnTo>
                    <a:pt x="2318844" y="163286"/>
                  </a:lnTo>
                  <a:lnTo>
                    <a:pt x="2356359" y="183535"/>
                  </a:lnTo>
                  <a:lnTo>
                    <a:pt x="2393393" y="204867"/>
                  </a:lnTo>
                  <a:lnTo>
                    <a:pt x="2429933" y="227264"/>
                  </a:lnTo>
                  <a:lnTo>
                    <a:pt x="2465964" y="250710"/>
                  </a:lnTo>
                  <a:lnTo>
                    <a:pt x="2501472" y="275188"/>
                  </a:lnTo>
                  <a:lnTo>
                    <a:pt x="2536442" y="300681"/>
                  </a:lnTo>
                  <a:lnTo>
                    <a:pt x="2570860" y="327174"/>
                  </a:lnTo>
                  <a:lnTo>
                    <a:pt x="2604712" y="354650"/>
                  </a:lnTo>
                  <a:lnTo>
                    <a:pt x="2637983" y="383091"/>
                  </a:lnTo>
                  <a:lnTo>
                    <a:pt x="2670659" y="412482"/>
                  </a:lnTo>
                  <a:lnTo>
                    <a:pt x="2702726" y="442805"/>
                  </a:lnTo>
                  <a:lnTo>
                    <a:pt x="2734169" y="474044"/>
                  </a:lnTo>
                  <a:lnTo>
                    <a:pt x="2764973" y="506183"/>
                  </a:lnTo>
                  <a:lnTo>
                    <a:pt x="2795126" y="539205"/>
                  </a:lnTo>
                  <a:lnTo>
                    <a:pt x="2824611" y="573094"/>
                  </a:lnTo>
                  <a:lnTo>
                    <a:pt x="2853416" y="607832"/>
                  </a:lnTo>
                  <a:lnTo>
                    <a:pt x="2881525" y="643403"/>
                  </a:lnTo>
                  <a:lnTo>
                    <a:pt x="2908924" y="679791"/>
                  </a:lnTo>
                  <a:lnTo>
                    <a:pt x="2935598" y="716978"/>
                  </a:lnTo>
                  <a:lnTo>
                    <a:pt x="2961534" y="754949"/>
                  </a:lnTo>
                  <a:lnTo>
                    <a:pt x="2986718" y="793687"/>
                  </a:lnTo>
                  <a:lnTo>
                    <a:pt x="3011133" y="833175"/>
                  </a:lnTo>
                  <a:lnTo>
                    <a:pt x="3034768" y="873397"/>
                  </a:lnTo>
                  <a:lnTo>
                    <a:pt x="3057606" y="914336"/>
                  </a:lnTo>
                  <a:lnTo>
                    <a:pt x="3079634" y="955975"/>
                  </a:lnTo>
                  <a:lnTo>
                    <a:pt x="3100837" y="998298"/>
                  </a:lnTo>
                  <a:lnTo>
                    <a:pt x="3121201" y="1041288"/>
                  </a:lnTo>
                  <a:lnTo>
                    <a:pt x="3140712" y="1084928"/>
                  </a:lnTo>
                  <a:lnTo>
                    <a:pt x="3159354" y="1129203"/>
                  </a:lnTo>
                  <a:lnTo>
                    <a:pt x="3177115" y="1174095"/>
                  </a:lnTo>
                  <a:lnTo>
                    <a:pt x="3193979" y="1219588"/>
                  </a:lnTo>
                  <a:lnTo>
                    <a:pt x="3209933" y="1265665"/>
                  </a:lnTo>
                  <a:lnTo>
                    <a:pt x="3224961" y="1312310"/>
                  </a:lnTo>
                  <a:lnTo>
                    <a:pt x="3239049" y="1359506"/>
                  </a:lnTo>
                  <a:lnTo>
                    <a:pt x="3252184" y="1407237"/>
                  </a:lnTo>
                  <a:lnTo>
                    <a:pt x="3264350" y="1455485"/>
                  </a:lnTo>
                  <a:lnTo>
                    <a:pt x="3275534" y="1504234"/>
                  </a:lnTo>
                  <a:lnTo>
                    <a:pt x="3285721" y="1553468"/>
                  </a:lnTo>
                  <a:lnTo>
                    <a:pt x="3294896" y="1603171"/>
                  </a:lnTo>
                  <a:lnTo>
                    <a:pt x="3303046" y="1653324"/>
                  </a:lnTo>
                  <a:lnTo>
                    <a:pt x="3310155" y="1703913"/>
                  </a:lnTo>
                  <a:lnTo>
                    <a:pt x="3316211" y="1754920"/>
                  </a:lnTo>
                  <a:lnTo>
                    <a:pt x="3321197" y="1806329"/>
                  </a:lnTo>
                  <a:lnTo>
                    <a:pt x="3325101" y="1858122"/>
                  </a:lnTo>
                  <a:lnTo>
                    <a:pt x="3327906" y="1910285"/>
                  </a:lnTo>
                  <a:lnTo>
                    <a:pt x="3329600" y="1962799"/>
                  </a:lnTo>
                  <a:lnTo>
                    <a:pt x="3329998" y="1999771"/>
                  </a:lnTo>
                  <a:close/>
                </a:path>
                <a:path w="3330575" h="2016125">
                  <a:moveTo>
                    <a:pt x="0" y="2015648"/>
                  </a:moveTo>
                  <a:lnTo>
                    <a:pt x="0" y="1999771"/>
                  </a:lnTo>
                  <a:lnTo>
                    <a:pt x="170" y="1999771"/>
                  </a:lnTo>
                  <a:lnTo>
                    <a:pt x="0" y="2015648"/>
                  </a:lnTo>
                  <a:close/>
                </a:path>
                <a:path w="3330575" h="2016125">
                  <a:moveTo>
                    <a:pt x="3330168" y="2015648"/>
                  </a:moveTo>
                  <a:lnTo>
                    <a:pt x="3329998" y="1999771"/>
                  </a:lnTo>
                  <a:lnTo>
                    <a:pt x="3330168" y="1999771"/>
                  </a:lnTo>
                  <a:lnTo>
                    <a:pt x="3330168" y="2015648"/>
                  </a:lnTo>
                  <a:close/>
                </a:path>
              </a:pathLst>
            </a:custGeom>
            <a:solidFill>
              <a:srgbClr val="775EED">
                <a:alpha val="500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9669791" y="4686300"/>
              <a:ext cx="3398520" cy="3493135"/>
            </a:xfrm>
            <a:custGeom>
              <a:avLst/>
              <a:gdLst/>
              <a:ahLst/>
              <a:cxnLst/>
              <a:rect l="l" t="t" r="r" b="b"/>
              <a:pathLst>
                <a:path w="3398519" h="3493134">
                  <a:moveTo>
                    <a:pt x="3398388" y="3492807"/>
                  </a:moveTo>
                  <a:lnTo>
                    <a:pt x="0" y="3492807"/>
                  </a:lnTo>
                  <a:lnTo>
                    <a:pt x="157" y="3456571"/>
                  </a:lnTo>
                  <a:lnTo>
                    <a:pt x="988" y="3392882"/>
                  </a:lnTo>
                  <a:lnTo>
                    <a:pt x="2368" y="3329479"/>
                  </a:lnTo>
                  <a:lnTo>
                    <a:pt x="4290" y="3266371"/>
                  </a:lnTo>
                  <a:lnTo>
                    <a:pt x="6751" y="3203568"/>
                  </a:lnTo>
                  <a:lnTo>
                    <a:pt x="9746" y="3141081"/>
                  </a:lnTo>
                  <a:lnTo>
                    <a:pt x="13269" y="3078918"/>
                  </a:lnTo>
                  <a:lnTo>
                    <a:pt x="17316" y="3017089"/>
                  </a:lnTo>
                  <a:lnTo>
                    <a:pt x="21883" y="2955604"/>
                  </a:lnTo>
                  <a:lnTo>
                    <a:pt x="26963" y="2894472"/>
                  </a:lnTo>
                  <a:lnTo>
                    <a:pt x="32552" y="2833703"/>
                  </a:lnTo>
                  <a:lnTo>
                    <a:pt x="38646" y="2773307"/>
                  </a:lnTo>
                  <a:lnTo>
                    <a:pt x="45240" y="2713293"/>
                  </a:lnTo>
                  <a:lnTo>
                    <a:pt x="52328" y="2653671"/>
                  </a:lnTo>
                  <a:lnTo>
                    <a:pt x="59906" y="2594450"/>
                  </a:lnTo>
                  <a:lnTo>
                    <a:pt x="67969" y="2535641"/>
                  </a:lnTo>
                  <a:lnTo>
                    <a:pt x="76512" y="2477252"/>
                  </a:lnTo>
                  <a:lnTo>
                    <a:pt x="85530" y="2419293"/>
                  </a:lnTo>
                  <a:lnTo>
                    <a:pt x="95019" y="2361774"/>
                  </a:lnTo>
                  <a:lnTo>
                    <a:pt x="104973" y="2304705"/>
                  </a:lnTo>
                  <a:lnTo>
                    <a:pt x="115388" y="2248095"/>
                  </a:lnTo>
                  <a:lnTo>
                    <a:pt x="126259" y="2191954"/>
                  </a:lnTo>
                  <a:lnTo>
                    <a:pt x="137580" y="2136292"/>
                  </a:lnTo>
                  <a:lnTo>
                    <a:pt x="149348" y="2081117"/>
                  </a:lnTo>
                  <a:lnTo>
                    <a:pt x="161556" y="2026440"/>
                  </a:lnTo>
                  <a:lnTo>
                    <a:pt x="174201" y="1972270"/>
                  </a:lnTo>
                  <a:lnTo>
                    <a:pt x="187278" y="1918617"/>
                  </a:lnTo>
                  <a:lnTo>
                    <a:pt x="200781" y="1865490"/>
                  </a:lnTo>
                  <a:lnTo>
                    <a:pt x="214706" y="1812900"/>
                  </a:lnTo>
                  <a:lnTo>
                    <a:pt x="229048" y="1760855"/>
                  </a:lnTo>
                  <a:lnTo>
                    <a:pt x="243801" y="1709366"/>
                  </a:lnTo>
                  <a:lnTo>
                    <a:pt x="258962" y="1658441"/>
                  </a:lnTo>
                  <a:lnTo>
                    <a:pt x="274525" y="1608092"/>
                  </a:lnTo>
                  <a:lnTo>
                    <a:pt x="290486" y="1558326"/>
                  </a:lnTo>
                  <a:lnTo>
                    <a:pt x="306839" y="1509154"/>
                  </a:lnTo>
                  <a:lnTo>
                    <a:pt x="323580" y="1460586"/>
                  </a:lnTo>
                  <a:lnTo>
                    <a:pt x="340704" y="1412630"/>
                  </a:lnTo>
                  <a:lnTo>
                    <a:pt x="358206" y="1365298"/>
                  </a:lnTo>
                  <a:lnTo>
                    <a:pt x="376080" y="1318597"/>
                  </a:lnTo>
                  <a:lnTo>
                    <a:pt x="394324" y="1272539"/>
                  </a:lnTo>
                  <a:lnTo>
                    <a:pt x="412930" y="1227132"/>
                  </a:lnTo>
                  <a:lnTo>
                    <a:pt x="431895" y="1182386"/>
                  </a:lnTo>
                  <a:lnTo>
                    <a:pt x="451214" y="1138311"/>
                  </a:lnTo>
                  <a:lnTo>
                    <a:pt x="470881" y="1094916"/>
                  </a:lnTo>
                  <a:lnTo>
                    <a:pt x="490893" y="1052211"/>
                  </a:lnTo>
                  <a:lnTo>
                    <a:pt x="511243" y="1010206"/>
                  </a:lnTo>
                  <a:lnTo>
                    <a:pt x="531928" y="968910"/>
                  </a:lnTo>
                  <a:lnTo>
                    <a:pt x="552942" y="928333"/>
                  </a:lnTo>
                  <a:lnTo>
                    <a:pt x="574281" y="888484"/>
                  </a:lnTo>
                  <a:lnTo>
                    <a:pt x="595939" y="849373"/>
                  </a:lnTo>
                  <a:lnTo>
                    <a:pt x="617912" y="811010"/>
                  </a:lnTo>
                  <a:lnTo>
                    <a:pt x="640195" y="773405"/>
                  </a:lnTo>
                  <a:lnTo>
                    <a:pt x="662783" y="736566"/>
                  </a:lnTo>
                  <a:lnTo>
                    <a:pt x="685671" y="700504"/>
                  </a:lnTo>
                  <a:lnTo>
                    <a:pt x="708855" y="665228"/>
                  </a:lnTo>
                  <a:lnTo>
                    <a:pt x="732329" y="630747"/>
                  </a:lnTo>
                  <a:lnTo>
                    <a:pt x="756088" y="597073"/>
                  </a:lnTo>
                  <a:lnTo>
                    <a:pt x="780128" y="564213"/>
                  </a:lnTo>
                  <a:lnTo>
                    <a:pt x="804445" y="532177"/>
                  </a:lnTo>
                  <a:lnTo>
                    <a:pt x="829032" y="500976"/>
                  </a:lnTo>
                  <a:lnTo>
                    <a:pt x="853885" y="470619"/>
                  </a:lnTo>
                  <a:lnTo>
                    <a:pt x="879000" y="441115"/>
                  </a:lnTo>
                  <a:lnTo>
                    <a:pt x="904371" y="412475"/>
                  </a:lnTo>
                  <a:lnTo>
                    <a:pt x="955862" y="357821"/>
                  </a:lnTo>
                  <a:lnTo>
                    <a:pt x="1008322" y="306736"/>
                  </a:lnTo>
                  <a:lnTo>
                    <a:pt x="1061709" y="259295"/>
                  </a:lnTo>
                  <a:lnTo>
                    <a:pt x="1115986" y="215575"/>
                  </a:lnTo>
                  <a:lnTo>
                    <a:pt x="1171114" y="175655"/>
                  </a:lnTo>
                  <a:lnTo>
                    <a:pt x="1227054" y="139609"/>
                  </a:lnTo>
                  <a:lnTo>
                    <a:pt x="1283766" y="107517"/>
                  </a:lnTo>
                  <a:lnTo>
                    <a:pt x="1341213" y="79453"/>
                  </a:lnTo>
                  <a:lnTo>
                    <a:pt x="1399354" y="55496"/>
                  </a:lnTo>
                  <a:lnTo>
                    <a:pt x="1458152" y="35723"/>
                  </a:lnTo>
                  <a:lnTo>
                    <a:pt x="1517567" y="20209"/>
                  </a:lnTo>
                  <a:lnTo>
                    <a:pt x="1577560" y="9033"/>
                  </a:lnTo>
                  <a:lnTo>
                    <a:pt x="1638092" y="2271"/>
                  </a:lnTo>
                  <a:lnTo>
                    <a:pt x="1699126" y="0"/>
                  </a:lnTo>
                  <a:lnTo>
                    <a:pt x="1729707" y="569"/>
                  </a:lnTo>
                  <a:lnTo>
                    <a:pt x="1790503" y="5095"/>
                  </a:lnTo>
                  <a:lnTo>
                    <a:pt x="1850779" y="14074"/>
                  </a:lnTo>
                  <a:lnTo>
                    <a:pt x="1910496" y="27429"/>
                  </a:lnTo>
                  <a:lnTo>
                    <a:pt x="1969615" y="45082"/>
                  </a:lnTo>
                  <a:lnTo>
                    <a:pt x="2028096" y="66957"/>
                  </a:lnTo>
                  <a:lnTo>
                    <a:pt x="2085902" y="92977"/>
                  </a:lnTo>
                  <a:lnTo>
                    <a:pt x="2142992" y="123064"/>
                  </a:lnTo>
                  <a:lnTo>
                    <a:pt x="2199329" y="157143"/>
                  </a:lnTo>
                  <a:lnTo>
                    <a:pt x="2254874" y="195135"/>
                  </a:lnTo>
                  <a:lnTo>
                    <a:pt x="2309587" y="236965"/>
                  </a:lnTo>
                  <a:lnTo>
                    <a:pt x="2363429" y="282555"/>
                  </a:lnTo>
                  <a:lnTo>
                    <a:pt x="2416362" y="331828"/>
                  </a:lnTo>
                  <a:lnTo>
                    <a:pt x="2468347" y="384707"/>
                  </a:lnTo>
                  <a:lnTo>
                    <a:pt x="2519345" y="441115"/>
                  </a:lnTo>
                  <a:lnTo>
                    <a:pt x="2544462" y="470619"/>
                  </a:lnTo>
                  <a:lnTo>
                    <a:pt x="2569317" y="500976"/>
                  </a:lnTo>
                  <a:lnTo>
                    <a:pt x="2593906" y="532177"/>
                  </a:lnTo>
                  <a:lnTo>
                    <a:pt x="2618224" y="564213"/>
                  </a:lnTo>
                  <a:lnTo>
                    <a:pt x="2642266" y="597073"/>
                  </a:lnTo>
                  <a:lnTo>
                    <a:pt x="2666027" y="630747"/>
                  </a:lnTo>
                  <a:lnTo>
                    <a:pt x="2689503" y="665228"/>
                  </a:lnTo>
                  <a:lnTo>
                    <a:pt x="2712688" y="700504"/>
                  </a:lnTo>
                  <a:lnTo>
                    <a:pt x="2735578" y="736566"/>
                  </a:lnTo>
                  <a:lnTo>
                    <a:pt x="2758167" y="773405"/>
                  </a:lnTo>
                  <a:lnTo>
                    <a:pt x="2780451" y="811010"/>
                  </a:lnTo>
                  <a:lnTo>
                    <a:pt x="2802426" y="849373"/>
                  </a:lnTo>
                  <a:lnTo>
                    <a:pt x="2824085" y="888484"/>
                  </a:lnTo>
                  <a:lnTo>
                    <a:pt x="2845425" y="928333"/>
                  </a:lnTo>
                  <a:lnTo>
                    <a:pt x="2866441" y="968910"/>
                  </a:lnTo>
                  <a:lnTo>
                    <a:pt x="2887127" y="1010206"/>
                  </a:lnTo>
                  <a:lnTo>
                    <a:pt x="2907478" y="1052211"/>
                  </a:lnTo>
                  <a:lnTo>
                    <a:pt x="2927491" y="1094916"/>
                  </a:lnTo>
                  <a:lnTo>
                    <a:pt x="2947159" y="1138311"/>
                  </a:lnTo>
                  <a:lnTo>
                    <a:pt x="2966479" y="1182386"/>
                  </a:lnTo>
                  <a:lnTo>
                    <a:pt x="2985445" y="1227132"/>
                  </a:lnTo>
                  <a:lnTo>
                    <a:pt x="3004052" y="1272539"/>
                  </a:lnTo>
                  <a:lnTo>
                    <a:pt x="3022296" y="1318597"/>
                  </a:lnTo>
                  <a:lnTo>
                    <a:pt x="3040172" y="1365298"/>
                  </a:lnTo>
                  <a:lnTo>
                    <a:pt x="3057674" y="1412630"/>
                  </a:lnTo>
                  <a:lnTo>
                    <a:pt x="3074799" y="1460586"/>
                  </a:lnTo>
                  <a:lnTo>
                    <a:pt x="3091540" y="1509154"/>
                  </a:lnTo>
                  <a:lnTo>
                    <a:pt x="3107894" y="1558326"/>
                  </a:lnTo>
                  <a:lnTo>
                    <a:pt x="3123856" y="1608092"/>
                  </a:lnTo>
                  <a:lnTo>
                    <a:pt x="3139419" y="1658441"/>
                  </a:lnTo>
                  <a:lnTo>
                    <a:pt x="3154581" y="1709366"/>
                  </a:lnTo>
                  <a:lnTo>
                    <a:pt x="3169335" y="1760855"/>
                  </a:lnTo>
                  <a:lnTo>
                    <a:pt x="3183677" y="1812900"/>
                  </a:lnTo>
                  <a:lnTo>
                    <a:pt x="3197603" y="1865490"/>
                  </a:lnTo>
                  <a:lnTo>
                    <a:pt x="3211106" y="1918617"/>
                  </a:lnTo>
                  <a:lnTo>
                    <a:pt x="3224183" y="1972270"/>
                  </a:lnTo>
                  <a:lnTo>
                    <a:pt x="3236828" y="2026440"/>
                  </a:lnTo>
                  <a:lnTo>
                    <a:pt x="3249037" y="2081117"/>
                  </a:lnTo>
                  <a:lnTo>
                    <a:pt x="3260805" y="2136292"/>
                  </a:lnTo>
                  <a:lnTo>
                    <a:pt x="3272127" y="2191954"/>
                  </a:lnTo>
                  <a:lnTo>
                    <a:pt x="3282998" y="2248095"/>
                  </a:lnTo>
                  <a:lnTo>
                    <a:pt x="3293413" y="2304705"/>
                  </a:lnTo>
                  <a:lnTo>
                    <a:pt x="3303367" y="2361774"/>
                  </a:lnTo>
                  <a:lnTo>
                    <a:pt x="3312856" y="2419293"/>
                  </a:lnTo>
                  <a:lnTo>
                    <a:pt x="3321874" y="2477252"/>
                  </a:lnTo>
                  <a:lnTo>
                    <a:pt x="3330418" y="2535641"/>
                  </a:lnTo>
                  <a:lnTo>
                    <a:pt x="3338481" y="2594450"/>
                  </a:lnTo>
                  <a:lnTo>
                    <a:pt x="3346059" y="2653671"/>
                  </a:lnTo>
                  <a:lnTo>
                    <a:pt x="3353147" y="2713293"/>
                  </a:lnTo>
                  <a:lnTo>
                    <a:pt x="3359741" y="2773307"/>
                  </a:lnTo>
                  <a:lnTo>
                    <a:pt x="3365835" y="2833703"/>
                  </a:lnTo>
                  <a:lnTo>
                    <a:pt x="3371424" y="2894472"/>
                  </a:lnTo>
                  <a:lnTo>
                    <a:pt x="3376505" y="2955604"/>
                  </a:lnTo>
                  <a:lnTo>
                    <a:pt x="3381071" y="3017089"/>
                  </a:lnTo>
                  <a:lnTo>
                    <a:pt x="3385118" y="3078918"/>
                  </a:lnTo>
                  <a:lnTo>
                    <a:pt x="3388642" y="3141081"/>
                  </a:lnTo>
                  <a:lnTo>
                    <a:pt x="3391636" y="3203568"/>
                  </a:lnTo>
                  <a:lnTo>
                    <a:pt x="3394097" y="3266371"/>
                  </a:lnTo>
                  <a:lnTo>
                    <a:pt x="3396020" y="3329479"/>
                  </a:lnTo>
                  <a:lnTo>
                    <a:pt x="3397399" y="3392882"/>
                  </a:lnTo>
                  <a:lnTo>
                    <a:pt x="3398230" y="3456571"/>
                  </a:lnTo>
                  <a:lnTo>
                    <a:pt x="3398388" y="3492807"/>
                  </a:lnTo>
                  <a:close/>
                </a:path>
              </a:pathLst>
            </a:custGeom>
            <a:solidFill>
              <a:srgbClr val="775E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12399764" y="6000750"/>
              <a:ext cx="3659504" cy="2187575"/>
            </a:xfrm>
            <a:custGeom>
              <a:avLst/>
              <a:gdLst/>
              <a:ahLst/>
              <a:cxnLst/>
              <a:rect l="l" t="t" r="r" b="b"/>
              <a:pathLst>
                <a:path w="3659505" h="2187575">
                  <a:moveTo>
                    <a:pt x="3659214" y="2169864"/>
                  </a:moveTo>
                  <a:lnTo>
                    <a:pt x="171" y="2169864"/>
                  </a:lnTo>
                  <a:lnTo>
                    <a:pt x="520" y="2134719"/>
                  </a:lnTo>
                  <a:lnTo>
                    <a:pt x="2073" y="2082649"/>
                  </a:lnTo>
                  <a:lnTo>
                    <a:pt x="4647" y="2030894"/>
                  </a:lnTo>
                  <a:lnTo>
                    <a:pt x="8230" y="1979469"/>
                  </a:lnTo>
                  <a:lnTo>
                    <a:pt x="12809" y="1928387"/>
                  </a:lnTo>
                  <a:lnTo>
                    <a:pt x="18374" y="1877662"/>
                  </a:lnTo>
                  <a:lnTo>
                    <a:pt x="24911" y="1827307"/>
                  </a:lnTo>
                  <a:lnTo>
                    <a:pt x="32408" y="1777336"/>
                  </a:lnTo>
                  <a:lnTo>
                    <a:pt x="40855" y="1727764"/>
                  </a:lnTo>
                  <a:lnTo>
                    <a:pt x="50238" y="1678603"/>
                  </a:lnTo>
                  <a:lnTo>
                    <a:pt x="60546" y="1629868"/>
                  </a:lnTo>
                  <a:lnTo>
                    <a:pt x="71767" y="1581571"/>
                  </a:lnTo>
                  <a:lnTo>
                    <a:pt x="83888" y="1533728"/>
                  </a:lnTo>
                  <a:lnTo>
                    <a:pt x="96898" y="1486350"/>
                  </a:lnTo>
                  <a:lnTo>
                    <a:pt x="110785" y="1439453"/>
                  </a:lnTo>
                  <a:lnTo>
                    <a:pt x="125536" y="1393050"/>
                  </a:lnTo>
                  <a:lnTo>
                    <a:pt x="141140" y="1347155"/>
                  </a:lnTo>
                  <a:lnTo>
                    <a:pt x="157585" y="1301781"/>
                  </a:lnTo>
                  <a:lnTo>
                    <a:pt x="174858" y="1256942"/>
                  </a:lnTo>
                  <a:lnTo>
                    <a:pt x="192948" y="1212651"/>
                  </a:lnTo>
                  <a:lnTo>
                    <a:pt x="211842" y="1168923"/>
                  </a:lnTo>
                  <a:lnTo>
                    <a:pt x="231529" y="1125771"/>
                  </a:lnTo>
                  <a:lnTo>
                    <a:pt x="251997" y="1083209"/>
                  </a:lnTo>
                  <a:lnTo>
                    <a:pt x="273233" y="1041250"/>
                  </a:lnTo>
                  <a:lnTo>
                    <a:pt x="295226" y="999909"/>
                  </a:lnTo>
                  <a:lnTo>
                    <a:pt x="317964" y="959199"/>
                  </a:lnTo>
                  <a:lnTo>
                    <a:pt x="341434" y="919133"/>
                  </a:lnTo>
                  <a:lnTo>
                    <a:pt x="365624" y="879725"/>
                  </a:lnTo>
                  <a:lnTo>
                    <a:pt x="390523" y="840990"/>
                  </a:lnTo>
                  <a:lnTo>
                    <a:pt x="416119" y="802940"/>
                  </a:lnTo>
                  <a:lnTo>
                    <a:pt x="442399" y="765590"/>
                  </a:lnTo>
                  <a:lnTo>
                    <a:pt x="469352" y="728953"/>
                  </a:lnTo>
                  <a:lnTo>
                    <a:pt x="496965" y="693043"/>
                  </a:lnTo>
                  <a:lnTo>
                    <a:pt x="525226" y="657874"/>
                  </a:lnTo>
                  <a:lnTo>
                    <a:pt x="554124" y="623458"/>
                  </a:lnTo>
                  <a:lnTo>
                    <a:pt x="583647" y="589811"/>
                  </a:lnTo>
                  <a:lnTo>
                    <a:pt x="613782" y="556946"/>
                  </a:lnTo>
                  <a:lnTo>
                    <a:pt x="644518" y="524876"/>
                  </a:lnTo>
                  <a:lnTo>
                    <a:pt x="675841" y="493615"/>
                  </a:lnTo>
                  <a:lnTo>
                    <a:pt x="707742" y="463176"/>
                  </a:lnTo>
                  <a:lnTo>
                    <a:pt x="740207" y="433575"/>
                  </a:lnTo>
                  <a:lnTo>
                    <a:pt x="773224" y="404823"/>
                  </a:lnTo>
                  <a:lnTo>
                    <a:pt x="806781" y="376936"/>
                  </a:lnTo>
                  <a:lnTo>
                    <a:pt x="840868" y="349926"/>
                  </a:lnTo>
                  <a:lnTo>
                    <a:pt x="875470" y="323807"/>
                  </a:lnTo>
                  <a:lnTo>
                    <a:pt x="910577" y="298594"/>
                  </a:lnTo>
                  <a:lnTo>
                    <a:pt x="946176" y="274299"/>
                  </a:lnTo>
                  <a:lnTo>
                    <a:pt x="982255" y="250937"/>
                  </a:lnTo>
                  <a:lnTo>
                    <a:pt x="1018803" y="228521"/>
                  </a:lnTo>
                  <a:lnTo>
                    <a:pt x="1055807" y="207065"/>
                  </a:lnTo>
                  <a:lnTo>
                    <a:pt x="1093256" y="186582"/>
                  </a:lnTo>
                  <a:lnTo>
                    <a:pt x="1131137" y="167087"/>
                  </a:lnTo>
                  <a:lnTo>
                    <a:pt x="1169438" y="148592"/>
                  </a:lnTo>
                  <a:lnTo>
                    <a:pt x="1208147" y="131113"/>
                  </a:lnTo>
                  <a:lnTo>
                    <a:pt x="1247253" y="114661"/>
                  </a:lnTo>
                  <a:lnTo>
                    <a:pt x="1286743" y="99252"/>
                  </a:lnTo>
                  <a:lnTo>
                    <a:pt x="1326606" y="84899"/>
                  </a:lnTo>
                  <a:lnTo>
                    <a:pt x="1366828" y="71615"/>
                  </a:lnTo>
                  <a:lnTo>
                    <a:pt x="1407399" y="59414"/>
                  </a:lnTo>
                  <a:lnTo>
                    <a:pt x="1448306" y="48310"/>
                  </a:lnTo>
                  <a:lnTo>
                    <a:pt x="1489537" y="38317"/>
                  </a:lnTo>
                  <a:lnTo>
                    <a:pt x="1531081" y="29448"/>
                  </a:lnTo>
                  <a:lnTo>
                    <a:pt x="1572925" y="21718"/>
                  </a:lnTo>
                  <a:lnTo>
                    <a:pt x="1615057" y="15139"/>
                  </a:lnTo>
                  <a:lnTo>
                    <a:pt x="1657465" y="9725"/>
                  </a:lnTo>
                  <a:lnTo>
                    <a:pt x="1700137" y="5491"/>
                  </a:lnTo>
                  <a:lnTo>
                    <a:pt x="1743062" y="2449"/>
                  </a:lnTo>
                  <a:lnTo>
                    <a:pt x="1786226" y="614"/>
                  </a:lnTo>
                  <a:lnTo>
                    <a:pt x="1829619" y="0"/>
                  </a:lnTo>
                  <a:lnTo>
                    <a:pt x="1873018" y="614"/>
                  </a:lnTo>
                  <a:lnTo>
                    <a:pt x="1916189" y="2449"/>
                  </a:lnTo>
                  <a:lnTo>
                    <a:pt x="1959120" y="5491"/>
                  </a:lnTo>
                  <a:lnTo>
                    <a:pt x="2001798" y="9725"/>
                  </a:lnTo>
                  <a:lnTo>
                    <a:pt x="2044211" y="15139"/>
                  </a:lnTo>
                  <a:lnTo>
                    <a:pt x="2086349" y="21718"/>
                  </a:lnTo>
                  <a:lnTo>
                    <a:pt x="2128198" y="29448"/>
                  </a:lnTo>
                  <a:lnTo>
                    <a:pt x="2169746" y="38317"/>
                  </a:lnTo>
                  <a:lnTo>
                    <a:pt x="2210983" y="48310"/>
                  </a:lnTo>
                  <a:lnTo>
                    <a:pt x="2251894" y="59414"/>
                  </a:lnTo>
                  <a:lnTo>
                    <a:pt x="2292470" y="71615"/>
                  </a:lnTo>
                  <a:lnTo>
                    <a:pt x="2332697" y="84899"/>
                  </a:lnTo>
                  <a:lnTo>
                    <a:pt x="2372563" y="99252"/>
                  </a:lnTo>
                  <a:lnTo>
                    <a:pt x="2412058" y="114661"/>
                  </a:lnTo>
                  <a:lnTo>
                    <a:pt x="2451167" y="131113"/>
                  </a:lnTo>
                  <a:lnTo>
                    <a:pt x="2489881" y="148592"/>
                  </a:lnTo>
                  <a:lnTo>
                    <a:pt x="2528185" y="167087"/>
                  </a:lnTo>
                  <a:lnTo>
                    <a:pt x="2566070" y="186582"/>
                  </a:lnTo>
                  <a:lnTo>
                    <a:pt x="2603522" y="207065"/>
                  </a:lnTo>
                  <a:lnTo>
                    <a:pt x="2640529" y="228521"/>
                  </a:lnTo>
                  <a:lnTo>
                    <a:pt x="2677080" y="250937"/>
                  </a:lnTo>
                  <a:lnTo>
                    <a:pt x="2713163" y="274299"/>
                  </a:lnTo>
                  <a:lnTo>
                    <a:pt x="2748765" y="298594"/>
                  </a:lnTo>
                  <a:lnTo>
                    <a:pt x="2783874" y="323807"/>
                  </a:lnTo>
                  <a:lnTo>
                    <a:pt x="2818479" y="349926"/>
                  </a:lnTo>
                  <a:lnTo>
                    <a:pt x="2852568" y="376936"/>
                  </a:lnTo>
                  <a:lnTo>
                    <a:pt x="2886128" y="404823"/>
                  </a:lnTo>
                  <a:lnTo>
                    <a:pt x="2919148" y="433575"/>
                  </a:lnTo>
                  <a:lnTo>
                    <a:pt x="2951615" y="463176"/>
                  </a:lnTo>
                  <a:lnTo>
                    <a:pt x="2983517" y="493615"/>
                  </a:lnTo>
                  <a:lnTo>
                    <a:pt x="3014843" y="524876"/>
                  </a:lnTo>
                  <a:lnTo>
                    <a:pt x="3045580" y="556946"/>
                  </a:lnTo>
                  <a:lnTo>
                    <a:pt x="3075717" y="589811"/>
                  </a:lnTo>
                  <a:lnTo>
                    <a:pt x="3105241" y="623458"/>
                  </a:lnTo>
                  <a:lnTo>
                    <a:pt x="3134141" y="657874"/>
                  </a:lnTo>
                  <a:lnTo>
                    <a:pt x="3162404" y="693043"/>
                  </a:lnTo>
                  <a:lnTo>
                    <a:pt x="3190019" y="728953"/>
                  </a:lnTo>
                  <a:lnTo>
                    <a:pt x="3216973" y="765590"/>
                  </a:lnTo>
                  <a:lnTo>
                    <a:pt x="3243254" y="802940"/>
                  </a:lnTo>
                  <a:lnTo>
                    <a:pt x="3268851" y="840990"/>
                  </a:lnTo>
                  <a:lnTo>
                    <a:pt x="3293751" y="879725"/>
                  </a:lnTo>
                  <a:lnTo>
                    <a:pt x="3317943" y="919133"/>
                  </a:lnTo>
                  <a:lnTo>
                    <a:pt x="3341414" y="959199"/>
                  </a:lnTo>
                  <a:lnTo>
                    <a:pt x="3364152" y="999909"/>
                  </a:lnTo>
                  <a:lnTo>
                    <a:pt x="3386146" y="1041250"/>
                  </a:lnTo>
                  <a:lnTo>
                    <a:pt x="3407383" y="1083209"/>
                  </a:lnTo>
                  <a:lnTo>
                    <a:pt x="3427851" y="1125771"/>
                  </a:lnTo>
                  <a:lnTo>
                    <a:pt x="3447539" y="1168923"/>
                  </a:lnTo>
                  <a:lnTo>
                    <a:pt x="3466434" y="1212651"/>
                  </a:lnTo>
                  <a:lnTo>
                    <a:pt x="3484524" y="1256942"/>
                  </a:lnTo>
                  <a:lnTo>
                    <a:pt x="3501798" y="1301781"/>
                  </a:lnTo>
                  <a:lnTo>
                    <a:pt x="3518243" y="1347155"/>
                  </a:lnTo>
                  <a:lnTo>
                    <a:pt x="3533847" y="1393050"/>
                  </a:lnTo>
                  <a:lnTo>
                    <a:pt x="3548599" y="1439453"/>
                  </a:lnTo>
                  <a:lnTo>
                    <a:pt x="3562486" y="1486350"/>
                  </a:lnTo>
                  <a:lnTo>
                    <a:pt x="3575496" y="1533728"/>
                  </a:lnTo>
                  <a:lnTo>
                    <a:pt x="3587618" y="1581571"/>
                  </a:lnTo>
                  <a:lnTo>
                    <a:pt x="3598838" y="1629868"/>
                  </a:lnTo>
                  <a:lnTo>
                    <a:pt x="3609146" y="1678603"/>
                  </a:lnTo>
                  <a:lnTo>
                    <a:pt x="3618530" y="1727764"/>
                  </a:lnTo>
                  <a:lnTo>
                    <a:pt x="3626976" y="1777336"/>
                  </a:lnTo>
                  <a:lnTo>
                    <a:pt x="3634474" y="1827307"/>
                  </a:lnTo>
                  <a:lnTo>
                    <a:pt x="3641011" y="1877662"/>
                  </a:lnTo>
                  <a:lnTo>
                    <a:pt x="3646576" y="1928387"/>
                  </a:lnTo>
                  <a:lnTo>
                    <a:pt x="3651155" y="1979469"/>
                  </a:lnTo>
                  <a:lnTo>
                    <a:pt x="3654738" y="2030894"/>
                  </a:lnTo>
                  <a:lnTo>
                    <a:pt x="3657312" y="2082649"/>
                  </a:lnTo>
                  <a:lnTo>
                    <a:pt x="3658865" y="2134719"/>
                  </a:lnTo>
                  <a:lnTo>
                    <a:pt x="3659214" y="2169864"/>
                  </a:lnTo>
                  <a:close/>
                </a:path>
                <a:path w="3659505" h="2187575">
                  <a:moveTo>
                    <a:pt x="0" y="2187091"/>
                  </a:moveTo>
                  <a:lnTo>
                    <a:pt x="0" y="2169864"/>
                  </a:lnTo>
                  <a:lnTo>
                    <a:pt x="171" y="2169864"/>
                  </a:lnTo>
                  <a:lnTo>
                    <a:pt x="0" y="2187091"/>
                  </a:lnTo>
                  <a:close/>
                </a:path>
                <a:path w="3659505" h="2187575">
                  <a:moveTo>
                    <a:pt x="3659385" y="2187091"/>
                  </a:moveTo>
                  <a:lnTo>
                    <a:pt x="3659214" y="2169864"/>
                  </a:lnTo>
                  <a:lnTo>
                    <a:pt x="3659385" y="2169864"/>
                  </a:lnTo>
                  <a:lnTo>
                    <a:pt x="3659385" y="2187091"/>
                  </a:lnTo>
                  <a:close/>
                </a:path>
              </a:pathLst>
            </a:custGeom>
            <a:solidFill>
              <a:srgbClr val="595959">
                <a:alpha val="3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15579032" y="5905500"/>
              <a:ext cx="1197610" cy="2264410"/>
            </a:xfrm>
            <a:custGeom>
              <a:avLst/>
              <a:gdLst/>
              <a:ahLst/>
              <a:cxnLst/>
              <a:rect l="l" t="t" r="r" b="b"/>
              <a:pathLst>
                <a:path w="1197609" h="2264409">
                  <a:moveTo>
                    <a:pt x="1197593" y="2264360"/>
                  </a:moveTo>
                  <a:lnTo>
                    <a:pt x="0" y="2264360"/>
                  </a:lnTo>
                  <a:lnTo>
                    <a:pt x="225" y="2209885"/>
                  </a:lnTo>
                  <a:lnTo>
                    <a:pt x="1117" y="2137995"/>
                  </a:lnTo>
                  <a:lnTo>
                    <a:pt x="2593" y="2066702"/>
                  </a:lnTo>
                  <a:lnTo>
                    <a:pt x="4644" y="1996039"/>
                  </a:lnTo>
                  <a:lnTo>
                    <a:pt x="7260" y="1926039"/>
                  </a:lnTo>
                  <a:lnTo>
                    <a:pt x="10433" y="1856736"/>
                  </a:lnTo>
                  <a:lnTo>
                    <a:pt x="14152" y="1788163"/>
                  </a:lnTo>
                  <a:lnTo>
                    <a:pt x="18409" y="1720354"/>
                  </a:lnTo>
                  <a:lnTo>
                    <a:pt x="23195" y="1653342"/>
                  </a:lnTo>
                  <a:lnTo>
                    <a:pt x="28500" y="1587161"/>
                  </a:lnTo>
                  <a:lnTo>
                    <a:pt x="34316" y="1521843"/>
                  </a:lnTo>
                  <a:lnTo>
                    <a:pt x="40633" y="1457423"/>
                  </a:lnTo>
                  <a:lnTo>
                    <a:pt x="47441" y="1393933"/>
                  </a:lnTo>
                  <a:lnTo>
                    <a:pt x="54733" y="1331408"/>
                  </a:lnTo>
                  <a:lnTo>
                    <a:pt x="62498" y="1269880"/>
                  </a:lnTo>
                  <a:lnTo>
                    <a:pt x="70727" y="1209383"/>
                  </a:lnTo>
                  <a:lnTo>
                    <a:pt x="79411" y="1149950"/>
                  </a:lnTo>
                  <a:lnTo>
                    <a:pt x="88542" y="1091616"/>
                  </a:lnTo>
                  <a:lnTo>
                    <a:pt x="98109" y="1034412"/>
                  </a:lnTo>
                  <a:lnTo>
                    <a:pt x="108104" y="978373"/>
                  </a:lnTo>
                  <a:lnTo>
                    <a:pt x="118517" y="923532"/>
                  </a:lnTo>
                  <a:lnTo>
                    <a:pt x="129340" y="869923"/>
                  </a:lnTo>
                  <a:lnTo>
                    <a:pt x="140562" y="817578"/>
                  </a:lnTo>
                  <a:lnTo>
                    <a:pt x="152176" y="766532"/>
                  </a:lnTo>
                  <a:lnTo>
                    <a:pt x="164171" y="716817"/>
                  </a:lnTo>
                  <a:lnTo>
                    <a:pt x="176539" y="668467"/>
                  </a:lnTo>
                  <a:lnTo>
                    <a:pt x="189270" y="621516"/>
                  </a:lnTo>
                  <a:lnTo>
                    <a:pt x="202355" y="575997"/>
                  </a:lnTo>
                  <a:lnTo>
                    <a:pt x="215786" y="531943"/>
                  </a:lnTo>
                  <a:lnTo>
                    <a:pt x="229552" y="489389"/>
                  </a:lnTo>
                  <a:lnTo>
                    <a:pt x="243644" y="448366"/>
                  </a:lnTo>
                  <a:lnTo>
                    <a:pt x="258054" y="408909"/>
                  </a:lnTo>
                  <a:lnTo>
                    <a:pt x="272773" y="371050"/>
                  </a:lnTo>
                  <a:lnTo>
                    <a:pt x="287790" y="334825"/>
                  </a:lnTo>
                  <a:lnTo>
                    <a:pt x="318685" y="267404"/>
                  </a:lnTo>
                  <a:lnTo>
                    <a:pt x="350666" y="206914"/>
                  </a:lnTo>
                  <a:lnTo>
                    <a:pt x="383660" y="153622"/>
                  </a:lnTo>
                  <a:lnTo>
                    <a:pt x="417593" y="107796"/>
                  </a:lnTo>
                  <a:lnTo>
                    <a:pt x="452392" y="69702"/>
                  </a:lnTo>
                  <a:lnTo>
                    <a:pt x="487982" y="39608"/>
                  </a:lnTo>
                  <a:lnTo>
                    <a:pt x="524291" y="17782"/>
                  </a:lnTo>
                  <a:lnTo>
                    <a:pt x="561246" y="4490"/>
                  </a:lnTo>
                  <a:lnTo>
                    <a:pt x="598772" y="0"/>
                  </a:lnTo>
                  <a:lnTo>
                    <a:pt x="617605" y="1128"/>
                  </a:lnTo>
                  <a:lnTo>
                    <a:pt x="654860" y="10052"/>
                  </a:lnTo>
                  <a:lnTo>
                    <a:pt x="691505" y="27645"/>
                  </a:lnTo>
                  <a:lnTo>
                    <a:pt x="727469" y="53638"/>
                  </a:lnTo>
                  <a:lnTo>
                    <a:pt x="762676" y="87766"/>
                  </a:lnTo>
                  <a:lnTo>
                    <a:pt x="797055" y="129759"/>
                  </a:lnTo>
                  <a:lnTo>
                    <a:pt x="830531" y="179352"/>
                  </a:lnTo>
                  <a:lnTo>
                    <a:pt x="863030" y="236276"/>
                  </a:lnTo>
                  <a:lnTo>
                    <a:pt x="894480" y="300265"/>
                  </a:lnTo>
                  <a:lnTo>
                    <a:pt x="924807" y="371050"/>
                  </a:lnTo>
                  <a:lnTo>
                    <a:pt x="939527" y="408909"/>
                  </a:lnTo>
                  <a:lnTo>
                    <a:pt x="953938" y="448366"/>
                  </a:lnTo>
                  <a:lnTo>
                    <a:pt x="968031" y="489389"/>
                  </a:lnTo>
                  <a:lnTo>
                    <a:pt x="981798" y="531943"/>
                  </a:lnTo>
                  <a:lnTo>
                    <a:pt x="995229" y="575997"/>
                  </a:lnTo>
                  <a:lnTo>
                    <a:pt x="1008315" y="621516"/>
                  </a:lnTo>
                  <a:lnTo>
                    <a:pt x="1021047" y="668467"/>
                  </a:lnTo>
                  <a:lnTo>
                    <a:pt x="1033416" y="716817"/>
                  </a:lnTo>
                  <a:lnTo>
                    <a:pt x="1045412" y="766532"/>
                  </a:lnTo>
                  <a:lnTo>
                    <a:pt x="1057026" y="817578"/>
                  </a:lnTo>
                  <a:lnTo>
                    <a:pt x="1068249" y="869923"/>
                  </a:lnTo>
                  <a:lnTo>
                    <a:pt x="1079072" y="923532"/>
                  </a:lnTo>
                  <a:lnTo>
                    <a:pt x="1089486" y="978373"/>
                  </a:lnTo>
                  <a:lnTo>
                    <a:pt x="1099481" y="1034412"/>
                  </a:lnTo>
                  <a:lnTo>
                    <a:pt x="1109049" y="1091616"/>
                  </a:lnTo>
                  <a:lnTo>
                    <a:pt x="1118179" y="1149950"/>
                  </a:lnTo>
                  <a:lnTo>
                    <a:pt x="1126864" y="1209383"/>
                  </a:lnTo>
                  <a:lnTo>
                    <a:pt x="1135093" y="1269880"/>
                  </a:lnTo>
                  <a:lnTo>
                    <a:pt x="1142859" y="1331408"/>
                  </a:lnTo>
                  <a:lnTo>
                    <a:pt x="1150150" y="1393933"/>
                  </a:lnTo>
                  <a:lnTo>
                    <a:pt x="1156959" y="1457423"/>
                  </a:lnTo>
                  <a:lnTo>
                    <a:pt x="1163276" y="1521843"/>
                  </a:lnTo>
                  <a:lnTo>
                    <a:pt x="1169091" y="1587161"/>
                  </a:lnTo>
                  <a:lnTo>
                    <a:pt x="1174397" y="1653342"/>
                  </a:lnTo>
                  <a:lnTo>
                    <a:pt x="1179183" y="1720354"/>
                  </a:lnTo>
                  <a:lnTo>
                    <a:pt x="1183440" y="1788163"/>
                  </a:lnTo>
                  <a:lnTo>
                    <a:pt x="1187159" y="1856736"/>
                  </a:lnTo>
                  <a:lnTo>
                    <a:pt x="1190332" y="1926039"/>
                  </a:lnTo>
                  <a:lnTo>
                    <a:pt x="1192948" y="1996039"/>
                  </a:lnTo>
                  <a:lnTo>
                    <a:pt x="1194999" y="2066702"/>
                  </a:lnTo>
                  <a:lnTo>
                    <a:pt x="1196475" y="2137995"/>
                  </a:lnTo>
                  <a:lnTo>
                    <a:pt x="1197368" y="2209885"/>
                  </a:lnTo>
                  <a:lnTo>
                    <a:pt x="1197593" y="2264360"/>
                  </a:lnTo>
                  <a:close/>
                </a:path>
              </a:pathLst>
            </a:custGeom>
            <a:solidFill>
              <a:srgbClr val="775EED">
                <a:alpha val="39999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9" name="object 9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67034" y="1210758"/>
            <a:ext cx="301876" cy="205477"/>
          </a:xfrm>
          <a:prstGeom prst="rect">
            <a:avLst/>
          </a:prstGeom>
        </p:spPr>
      </p:pic>
      <p:pic>
        <p:nvPicPr>
          <p:cNvPr id="10" name="object 10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350851" y="1213833"/>
            <a:ext cx="294619" cy="212846"/>
          </a:xfrm>
          <a:prstGeom prst="rect">
            <a:avLst/>
          </a:prstGeom>
        </p:spPr>
      </p:pic>
      <p:grpSp>
        <p:nvGrpSpPr>
          <p:cNvPr id="11" name="object 11" descr=""/>
          <p:cNvGrpSpPr/>
          <p:nvPr/>
        </p:nvGrpSpPr>
        <p:grpSpPr>
          <a:xfrm>
            <a:off x="14729795" y="1209261"/>
            <a:ext cx="649605" cy="219075"/>
            <a:chOff x="14729795" y="1209261"/>
            <a:chExt cx="649605" cy="219075"/>
          </a:xfrm>
        </p:grpSpPr>
        <p:pic>
          <p:nvPicPr>
            <p:cNvPr id="12" name="object 12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29795" y="1210531"/>
              <a:ext cx="191828" cy="216910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948407" y="1209261"/>
              <a:ext cx="205823" cy="218688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173293" y="1209769"/>
              <a:ext cx="205823" cy="215132"/>
            </a:xfrm>
            <a:prstGeom prst="rect">
              <a:avLst/>
            </a:prstGeom>
          </p:spPr>
        </p:pic>
      </p:grpSp>
      <p:grpSp>
        <p:nvGrpSpPr>
          <p:cNvPr id="15" name="object 15" descr=""/>
          <p:cNvGrpSpPr/>
          <p:nvPr/>
        </p:nvGrpSpPr>
        <p:grpSpPr>
          <a:xfrm>
            <a:off x="15461211" y="1210023"/>
            <a:ext cx="1327785" cy="222885"/>
            <a:chOff x="15461211" y="1210023"/>
            <a:chExt cx="1327785" cy="222885"/>
          </a:xfrm>
        </p:grpSpPr>
        <p:pic>
          <p:nvPicPr>
            <p:cNvPr id="16" name="object 16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691164" y="1210531"/>
              <a:ext cx="186037" cy="216910"/>
            </a:xfrm>
            <a:prstGeom prst="rect">
              <a:avLst/>
            </a:prstGeom>
          </p:spPr>
        </p:pic>
        <p:pic>
          <p:nvPicPr>
            <p:cNvPr id="17" name="object 17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461211" y="1210531"/>
              <a:ext cx="189415" cy="214116"/>
            </a:xfrm>
            <a:prstGeom prst="rect">
              <a:avLst/>
            </a:prstGeom>
          </p:spPr>
        </p:pic>
        <p:pic>
          <p:nvPicPr>
            <p:cNvPr id="18" name="object 18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903503" y="1210023"/>
              <a:ext cx="202686" cy="217418"/>
            </a:xfrm>
            <a:prstGeom prst="rect">
              <a:avLst/>
            </a:prstGeom>
          </p:spPr>
        </p:pic>
        <p:pic>
          <p:nvPicPr>
            <p:cNvPr id="19" name="object 19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132973" y="1216119"/>
              <a:ext cx="205823" cy="216402"/>
            </a:xfrm>
            <a:prstGeom prst="rect">
              <a:avLst/>
            </a:prstGeom>
          </p:spPr>
        </p:pic>
        <p:pic>
          <p:nvPicPr>
            <p:cNvPr id="20" name="object 20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6359548" y="1210531"/>
              <a:ext cx="196413" cy="216910"/>
            </a:xfrm>
            <a:prstGeom prst="rect">
              <a:avLst/>
            </a:prstGeom>
          </p:spPr>
        </p:pic>
        <p:pic>
          <p:nvPicPr>
            <p:cNvPr id="21" name="object 21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582745" y="1214341"/>
              <a:ext cx="205823" cy="202686"/>
            </a:xfrm>
            <a:prstGeom prst="rect">
              <a:avLst/>
            </a:prstGeom>
          </p:spPr>
        </p:pic>
      </p:grpSp>
      <p:sp>
        <p:nvSpPr>
          <p:cNvPr id="22" name="object 22" descr=""/>
          <p:cNvSpPr/>
          <p:nvPr/>
        </p:nvSpPr>
        <p:spPr>
          <a:xfrm>
            <a:off x="2495550" y="1324153"/>
            <a:ext cx="11044555" cy="27305"/>
          </a:xfrm>
          <a:custGeom>
            <a:avLst/>
            <a:gdLst/>
            <a:ahLst/>
            <a:cxnLst/>
            <a:rect l="l" t="t" r="r" b="b"/>
            <a:pathLst>
              <a:path w="11044555" h="27305">
                <a:moveTo>
                  <a:pt x="11044237" y="26789"/>
                </a:moveTo>
                <a:lnTo>
                  <a:pt x="0" y="26789"/>
                </a:lnTo>
                <a:lnTo>
                  <a:pt x="0" y="0"/>
                </a:lnTo>
                <a:lnTo>
                  <a:pt x="11044237" y="0"/>
                </a:lnTo>
                <a:lnTo>
                  <a:pt x="11044237" y="26789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 descr=""/>
          <p:cNvSpPr/>
          <p:nvPr/>
        </p:nvSpPr>
        <p:spPr>
          <a:xfrm>
            <a:off x="1498453" y="2649634"/>
            <a:ext cx="531495" cy="560705"/>
          </a:xfrm>
          <a:custGeom>
            <a:avLst/>
            <a:gdLst/>
            <a:ahLst/>
            <a:cxnLst/>
            <a:rect l="l" t="t" r="r" b="b"/>
            <a:pathLst>
              <a:path w="531494" h="560705">
                <a:moveTo>
                  <a:pt x="531301" y="205973"/>
                </a:moveTo>
                <a:lnTo>
                  <a:pt x="430767" y="205973"/>
                </a:lnTo>
                <a:lnTo>
                  <a:pt x="430767" y="0"/>
                </a:lnTo>
                <a:lnTo>
                  <a:pt x="531301" y="0"/>
                </a:lnTo>
                <a:lnTo>
                  <a:pt x="531301" y="205973"/>
                </a:lnTo>
                <a:close/>
              </a:path>
              <a:path w="531494" h="560705">
                <a:moveTo>
                  <a:pt x="385590" y="550356"/>
                </a:moveTo>
                <a:lnTo>
                  <a:pt x="286329" y="550356"/>
                </a:lnTo>
                <a:lnTo>
                  <a:pt x="286329" y="2623"/>
                </a:lnTo>
                <a:lnTo>
                  <a:pt x="385590" y="2623"/>
                </a:lnTo>
                <a:lnTo>
                  <a:pt x="385590" y="205973"/>
                </a:lnTo>
                <a:lnTo>
                  <a:pt x="531301" y="205973"/>
                </a:lnTo>
                <a:lnTo>
                  <a:pt x="531301" y="310928"/>
                </a:lnTo>
                <a:lnTo>
                  <a:pt x="385590" y="310928"/>
                </a:lnTo>
                <a:lnTo>
                  <a:pt x="385590" y="550356"/>
                </a:lnTo>
                <a:close/>
              </a:path>
              <a:path w="531494" h="560705">
                <a:moveTo>
                  <a:pt x="531301" y="560196"/>
                </a:moveTo>
                <a:lnTo>
                  <a:pt x="430767" y="560196"/>
                </a:lnTo>
                <a:lnTo>
                  <a:pt x="430767" y="310928"/>
                </a:lnTo>
                <a:lnTo>
                  <a:pt x="531301" y="310928"/>
                </a:lnTo>
                <a:lnTo>
                  <a:pt x="531301" y="560196"/>
                </a:lnTo>
                <a:close/>
              </a:path>
              <a:path w="531494" h="560705">
                <a:moveTo>
                  <a:pt x="124712" y="533957"/>
                </a:moveTo>
                <a:lnTo>
                  <a:pt x="0" y="533957"/>
                </a:lnTo>
                <a:lnTo>
                  <a:pt x="0" y="11807"/>
                </a:lnTo>
                <a:lnTo>
                  <a:pt x="104987" y="11807"/>
                </a:lnTo>
                <a:lnTo>
                  <a:pt x="104987" y="436218"/>
                </a:lnTo>
                <a:lnTo>
                  <a:pt x="260878" y="436218"/>
                </a:lnTo>
                <a:lnTo>
                  <a:pt x="260878" y="514278"/>
                </a:lnTo>
                <a:lnTo>
                  <a:pt x="232354" y="523165"/>
                </a:lnTo>
                <a:lnTo>
                  <a:pt x="197806" y="529283"/>
                </a:lnTo>
                <a:lnTo>
                  <a:pt x="160752" y="532820"/>
                </a:lnTo>
                <a:lnTo>
                  <a:pt x="124712" y="533957"/>
                </a:lnTo>
                <a:close/>
              </a:path>
              <a:path w="531494" h="560705">
                <a:moveTo>
                  <a:pt x="260878" y="436218"/>
                </a:moveTo>
                <a:lnTo>
                  <a:pt x="134256" y="436218"/>
                </a:lnTo>
                <a:lnTo>
                  <a:pt x="167373" y="434998"/>
                </a:lnTo>
                <a:lnTo>
                  <a:pt x="201146" y="431380"/>
                </a:lnTo>
                <a:lnTo>
                  <a:pt x="233130" y="425425"/>
                </a:lnTo>
                <a:lnTo>
                  <a:pt x="260878" y="417195"/>
                </a:lnTo>
                <a:lnTo>
                  <a:pt x="260878" y="436218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 descr=""/>
          <p:cNvSpPr/>
          <p:nvPr/>
        </p:nvSpPr>
        <p:spPr>
          <a:xfrm>
            <a:off x="2101019" y="2640450"/>
            <a:ext cx="549910" cy="575945"/>
          </a:xfrm>
          <a:custGeom>
            <a:avLst/>
            <a:gdLst/>
            <a:ahLst/>
            <a:cxnLst/>
            <a:rect l="l" t="t" r="r" b="b"/>
            <a:pathLst>
              <a:path w="549910" h="575944">
                <a:moveTo>
                  <a:pt x="207430" y="253859"/>
                </a:moveTo>
                <a:lnTo>
                  <a:pt x="101169" y="253859"/>
                </a:lnTo>
                <a:lnTo>
                  <a:pt x="101169" y="202038"/>
                </a:lnTo>
                <a:lnTo>
                  <a:pt x="69942" y="186264"/>
                </a:lnTo>
                <a:lnTo>
                  <a:pt x="46528" y="166369"/>
                </a:lnTo>
                <a:lnTo>
                  <a:pt x="31824" y="142170"/>
                </a:lnTo>
                <a:lnTo>
                  <a:pt x="26724" y="113482"/>
                </a:lnTo>
                <a:lnTo>
                  <a:pt x="32957" y="81791"/>
                </a:lnTo>
                <a:lnTo>
                  <a:pt x="79315" y="34944"/>
                </a:lnTo>
                <a:lnTo>
                  <a:pt x="117103" y="19260"/>
                </a:lnTo>
                <a:lnTo>
                  <a:pt x="163071" y="8384"/>
                </a:lnTo>
                <a:lnTo>
                  <a:pt x="216052" y="2052"/>
                </a:lnTo>
                <a:lnTo>
                  <a:pt x="274876" y="0"/>
                </a:lnTo>
                <a:lnTo>
                  <a:pt x="333700" y="2052"/>
                </a:lnTo>
                <a:lnTo>
                  <a:pt x="386681" y="8384"/>
                </a:lnTo>
                <a:lnTo>
                  <a:pt x="432650" y="19260"/>
                </a:lnTo>
                <a:lnTo>
                  <a:pt x="470438" y="34944"/>
                </a:lnTo>
                <a:lnTo>
                  <a:pt x="516796" y="81791"/>
                </a:lnTo>
                <a:lnTo>
                  <a:pt x="516965" y="82651"/>
                </a:lnTo>
                <a:lnTo>
                  <a:pt x="274876" y="82651"/>
                </a:lnTo>
                <a:lnTo>
                  <a:pt x="219638" y="84517"/>
                </a:lnTo>
                <a:lnTo>
                  <a:pt x="177524" y="90195"/>
                </a:lnTo>
                <a:lnTo>
                  <a:pt x="150681" y="99809"/>
                </a:lnTo>
                <a:lnTo>
                  <a:pt x="141256" y="113482"/>
                </a:lnTo>
                <a:lnTo>
                  <a:pt x="150681" y="127431"/>
                </a:lnTo>
                <a:lnTo>
                  <a:pt x="177524" y="137015"/>
                </a:lnTo>
                <a:lnTo>
                  <a:pt x="219638" y="142539"/>
                </a:lnTo>
                <a:lnTo>
                  <a:pt x="274876" y="144312"/>
                </a:lnTo>
                <a:lnTo>
                  <a:pt x="516627" y="144312"/>
                </a:lnTo>
                <a:lnTo>
                  <a:pt x="503224" y="166369"/>
                </a:lnTo>
                <a:lnTo>
                  <a:pt x="479811" y="186264"/>
                </a:lnTo>
                <a:lnTo>
                  <a:pt x="448583" y="202038"/>
                </a:lnTo>
                <a:lnTo>
                  <a:pt x="448583" y="224340"/>
                </a:lnTo>
                <a:lnTo>
                  <a:pt x="207430" y="224340"/>
                </a:lnTo>
                <a:lnTo>
                  <a:pt x="207430" y="253859"/>
                </a:lnTo>
                <a:close/>
              </a:path>
              <a:path w="549910" h="575944">
                <a:moveTo>
                  <a:pt x="516627" y="144312"/>
                </a:moveTo>
                <a:lnTo>
                  <a:pt x="274876" y="144312"/>
                </a:lnTo>
                <a:lnTo>
                  <a:pt x="330114" y="142539"/>
                </a:lnTo>
                <a:lnTo>
                  <a:pt x="372228" y="137015"/>
                </a:lnTo>
                <a:lnTo>
                  <a:pt x="399072" y="127431"/>
                </a:lnTo>
                <a:lnTo>
                  <a:pt x="408497" y="113482"/>
                </a:lnTo>
                <a:lnTo>
                  <a:pt x="399072" y="99809"/>
                </a:lnTo>
                <a:lnTo>
                  <a:pt x="372228" y="90195"/>
                </a:lnTo>
                <a:lnTo>
                  <a:pt x="330114" y="84517"/>
                </a:lnTo>
                <a:lnTo>
                  <a:pt x="274876" y="82651"/>
                </a:lnTo>
                <a:lnTo>
                  <a:pt x="516965" y="82651"/>
                </a:lnTo>
                <a:lnTo>
                  <a:pt x="523029" y="113482"/>
                </a:lnTo>
                <a:lnTo>
                  <a:pt x="517929" y="142170"/>
                </a:lnTo>
                <a:lnTo>
                  <a:pt x="516627" y="144312"/>
                </a:lnTo>
                <a:close/>
              </a:path>
              <a:path w="549910" h="575944">
                <a:moveTo>
                  <a:pt x="274876" y="226964"/>
                </a:moveTo>
                <a:lnTo>
                  <a:pt x="257358" y="226831"/>
                </a:lnTo>
                <a:lnTo>
                  <a:pt x="240198" y="226390"/>
                </a:lnTo>
                <a:lnTo>
                  <a:pt x="223516" y="225581"/>
                </a:lnTo>
                <a:lnTo>
                  <a:pt x="207430" y="224340"/>
                </a:lnTo>
                <a:lnTo>
                  <a:pt x="342323" y="224340"/>
                </a:lnTo>
                <a:lnTo>
                  <a:pt x="326237" y="225581"/>
                </a:lnTo>
                <a:lnTo>
                  <a:pt x="309554" y="226390"/>
                </a:lnTo>
                <a:lnTo>
                  <a:pt x="292394" y="226831"/>
                </a:lnTo>
                <a:lnTo>
                  <a:pt x="274876" y="226964"/>
                </a:lnTo>
                <a:close/>
              </a:path>
              <a:path w="549910" h="575944">
                <a:moveTo>
                  <a:pt x="448583" y="253859"/>
                </a:moveTo>
                <a:lnTo>
                  <a:pt x="342323" y="253859"/>
                </a:lnTo>
                <a:lnTo>
                  <a:pt x="342323" y="224340"/>
                </a:lnTo>
                <a:lnTo>
                  <a:pt x="448583" y="224340"/>
                </a:lnTo>
                <a:lnTo>
                  <a:pt x="448583" y="253859"/>
                </a:lnTo>
                <a:close/>
              </a:path>
              <a:path w="549910" h="575944">
                <a:moveTo>
                  <a:pt x="549753" y="337823"/>
                </a:moveTo>
                <a:lnTo>
                  <a:pt x="0" y="337823"/>
                </a:lnTo>
                <a:lnTo>
                  <a:pt x="0" y="253859"/>
                </a:lnTo>
                <a:lnTo>
                  <a:pt x="549753" y="253859"/>
                </a:lnTo>
                <a:lnTo>
                  <a:pt x="549753" y="337823"/>
                </a:lnTo>
                <a:close/>
              </a:path>
              <a:path w="549910" h="575944">
                <a:moveTo>
                  <a:pt x="274876" y="575939"/>
                </a:moveTo>
                <a:lnTo>
                  <a:pt x="215050" y="574105"/>
                </a:lnTo>
                <a:lnTo>
                  <a:pt x="161680" y="568335"/>
                </a:lnTo>
                <a:lnTo>
                  <a:pt x="115767" y="558228"/>
                </a:lnTo>
                <a:lnTo>
                  <a:pt x="78313" y="543382"/>
                </a:lnTo>
                <a:lnTo>
                  <a:pt x="32790" y="497866"/>
                </a:lnTo>
                <a:lnTo>
                  <a:pt x="26724" y="466393"/>
                </a:lnTo>
                <a:lnTo>
                  <a:pt x="32790" y="434919"/>
                </a:lnTo>
                <a:lnTo>
                  <a:pt x="78313" y="389403"/>
                </a:lnTo>
                <a:lnTo>
                  <a:pt x="115767" y="374557"/>
                </a:lnTo>
                <a:lnTo>
                  <a:pt x="161680" y="364450"/>
                </a:lnTo>
                <a:lnTo>
                  <a:pt x="215050" y="358680"/>
                </a:lnTo>
                <a:lnTo>
                  <a:pt x="274876" y="356846"/>
                </a:lnTo>
                <a:lnTo>
                  <a:pt x="334702" y="358680"/>
                </a:lnTo>
                <a:lnTo>
                  <a:pt x="388073" y="364450"/>
                </a:lnTo>
                <a:lnTo>
                  <a:pt x="433985" y="374557"/>
                </a:lnTo>
                <a:lnTo>
                  <a:pt x="471439" y="389403"/>
                </a:lnTo>
                <a:lnTo>
                  <a:pt x="516963" y="434919"/>
                </a:lnTo>
                <a:lnTo>
                  <a:pt x="517845" y="439498"/>
                </a:lnTo>
                <a:lnTo>
                  <a:pt x="274876" y="439498"/>
                </a:lnTo>
                <a:lnTo>
                  <a:pt x="220712" y="440933"/>
                </a:lnTo>
                <a:lnTo>
                  <a:pt x="178478" y="445566"/>
                </a:lnTo>
                <a:lnTo>
                  <a:pt x="151039" y="453888"/>
                </a:lnTo>
                <a:lnTo>
                  <a:pt x="141256" y="466393"/>
                </a:lnTo>
                <a:lnTo>
                  <a:pt x="151039" y="479174"/>
                </a:lnTo>
                <a:lnTo>
                  <a:pt x="178478" y="487466"/>
                </a:lnTo>
                <a:lnTo>
                  <a:pt x="220712" y="491945"/>
                </a:lnTo>
                <a:lnTo>
                  <a:pt x="274876" y="493287"/>
                </a:lnTo>
                <a:lnTo>
                  <a:pt x="517845" y="493287"/>
                </a:lnTo>
                <a:lnTo>
                  <a:pt x="516963" y="497866"/>
                </a:lnTo>
                <a:lnTo>
                  <a:pt x="471439" y="543382"/>
                </a:lnTo>
                <a:lnTo>
                  <a:pt x="433985" y="558228"/>
                </a:lnTo>
                <a:lnTo>
                  <a:pt x="388073" y="568335"/>
                </a:lnTo>
                <a:lnTo>
                  <a:pt x="334702" y="574105"/>
                </a:lnTo>
                <a:lnTo>
                  <a:pt x="274876" y="575939"/>
                </a:lnTo>
                <a:close/>
              </a:path>
              <a:path w="549910" h="575944">
                <a:moveTo>
                  <a:pt x="517845" y="493287"/>
                </a:moveTo>
                <a:lnTo>
                  <a:pt x="274876" y="493287"/>
                </a:lnTo>
                <a:lnTo>
                  <a:pt x="329040" y="491945"/>
                </a:lnTo>
                <a:lnTo>
                  <a:pt x="371274" y="487466"/>
                </a:lnTo>
                <a:lnTo>
                  <a:pt x="398714" y="479174"/>
                </a:lnTo>
                <a:lnTo>
                  <a:pt x="408497" y="466393"/>
                </a:lnTo>
                <a:lnTo>
                  <a:pt x="398714" y="453888"/>
                </a:lnTo>
                <a:lnTo>
                  <a:pt x="371274" y="445566"/>
                </a:lnTo>
                <a:lnTo>
                  <a:pt x="329040" y="440933"/>
                </a:lnTo>
                <a:lnTo>
                  <a:pt x="274876" y="439498"/>
                </a:lnTo>
                <a:lnTo>
                  <a:pt x="517845" y="439498"/>
                </a:lnTo>
                <a:lnTo>
                  <a:pt x="523029" y="466393"/>
                </a:lnTo>
                <a:lnTo>
                  <a:pt x="517845" y="493287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 descr=""/>
          <p:cNvSpPr/>
          <p:nvPr/>
        </p:nvSpPr>
        <p:spPr>
          <a:xfrm>
            <a:off x="2713128" y="2640450"/>
            <a:ext cx="549910" cy="569595"/>
          </a:xfrm>
          <a:custGeom>
            <a:avLst/>
            <a:gdLst/>
            <a:ahLst/>
            <a:cxnLst/>
            <a:rect l="l" t="t" r="r" b="b"/>
            <a:pathLst>
              <a:path w="549910" h="569594">
                <a:moveTo>
                  <a:pt x="274876" y="211221"/>
                </a:moveTo>
                <a:lnTo>
                  <a:pt x="207100" y="208819"/>
                </a:lnTo>
                <a:lnTo>
                  <a:pt x="147524" y="201187"/>
                </a:lnTo>
                <a:lnTo>
                  <a:pt x="97988" y="187688"/>
                </a:lnTo>
                <a:lnTo>
                  <a:pt x="60329" y="167684"/>
                </a:lnTo>
                <a:lnTo>
                  <a:pt x="27996" y="105610"/>
                </a:lnTo>
                <a:lnTo>
                  <a:pt x="36386" y="70683"/>
                </a:lnTo>
                <a:lnTo>
                  <a:pt x="97988" y="23532"/>
                </a:lnTo>
                <a:lnTo>
                  <a:pt x="147524" y="10033"/>
                </a:lnTo>
                <a:lnTo>
                  <a:pt x="207100" y="2402"/>
                </a:lnTo>
                <a:lnTo>
                  <a:pt x="274876" y="0"/>
                </a:lnTo>
                <a:lnTo>
                  <a:pt x="342653" y="2402"/>
                </a:lnTo>
                <a:lnTo>
                  <a:pt x="402228" y="10033"/>
                </a:lnTo>
                <a:lnTo>
                  <a:pt x="451764" y="23532"/>
                </a:lnTo>
                <a:lnTo>
                  <a:pt x="489423" y="43536"/>
                </a:lnTo>
                <a:lnTo>
                  <a:pt x="515454" y="79372"/>
                </a:lnTo>
                <a:lnTo>
                  <a:pt x="274876" y="79372"/>
                </a:lnTo>
                <a:lnTo>
                  <a:pt x="220006" y="80889"/>
                </a:lnTo>
                <a:lnTo>
                  <a:pt x="178081" y="85603"/>
                </a:lnTo>
                <a:lnTo>
                  <a:pt x="151307" y="93762"/>
                </a:lnTo>
                <a:lnTo>
                  <a:pt x="141892" y="105610"/>
                </a:lnTo>
                <a:lnTo>
                  <a:pt x="151307" y="117735"/>
                </a:lnTo>
                <a:lnTo>
                  <a:pt x="178081" y="125863"/>
                </a:lnTo>
                <a:lnTo>
                  <a:pt x="220006" y="130424"/>
                </a:lnTo>
                <a:lnTo>
                  <a:pt x="274876" y="131849"/>
                </a:lnTo>
                <a:lnTo>
                  <a:pt x="515454" y="131849"/>
                </a:lnTo>
                <a:lnTo>
                  <a:pt x="513367" y="140538"/>
                </a:lnTo>
                <a:lnTo>
                  <a:pt x="489423" y="167684"/>
                </a:lnTo>
                <a:lnTo>
                  <a:pt x="451764" y="187688"/>
                </a:lnTo>
                <a:lnTo>
                  <a:pt x="402228" y="201187"/>
                </a:lnTo>
                <a:lnTo>
                  <a:pt x="342653" y="208819"/>
                </a:lnTo>
                <a:lnTo>
                  <a:pt x="274876" y="211221"/>
                </a:lnTo>
                <a:close/>
              </a:path>
              <a:path w="549910" h="569594">
                <a:moveTo>
                  <a:pt x="515454" y="131849"/>
                </a:moveTo>
                <a:lnTo>
                  <a:pt x="274876" y="131849"/>
                </a:lnTo>
                <a:lnTo>
                  <a:pt x="329746" y="130424"/>
                </a:lnTo>
                <a:lnTo>
                  <a:pt x="371672" y="125863"/>
                </a:lnTo>
                <a:lnTo>
                  <a:pt x="398445" y="117735"/>
                </a:lnTo>
                <a:lnTo>
                  <a:pt x="407861" y="105610"/>
                </a:lnTo>
                <a:lnTo>
                  <a:pt x="398445" y="93762"/>
                </a:lnTo>
                <a:lnTo>
                  <a:pt x="371672" y="85603"/>
                </a:lnTo>
                <a:lnTo>
                  <a:pt x="329746" y="80889"/>
                </a:lnTo>
                <a:lnTo>
                  <a:pt x="274876" y="79372"/>
                </a:lnTo>
                <a:lnTo>
                  <a:pt x="515454" y="79372"/>
                </a:lnTo>
                <a:lnTo>
                  <a:pt x="521756" y="105610"/>
                </a:lnTo>
                <a:lnTo>
                  <a:pt x="515454" y="131849"/>
                </a:lnTo>
                <a:close/>
              </a:path>
              <a:path w="549910" h="569594">
                <a:moveTo>
                  <a:pt x="549753" y="310272"/>
                </a:moveTo>
                <a:lnTo>
                  <a:pt x="0" y="310272"/>
                </a:lnTo>
                <a:lnTo>
                  <a:pt x="0" y="229588"/>
                </a:lnTo>
                <a:lnTo>
                  <a:pt x="549753" y="229588"/>
                </a:lnTo>
                <a:lnTo>
                  <a:pt x="549753" y="310272"/>
                </a:lnTo>
                <a:close/>
              </a:path>
              <a:path w="549910" h="569594">
                <a:moveTo>
                  <a:pt x="523665" y="569379"/>
                </a:moveTo>
                <a:lnTo>
                  <a:pt x="32450" y="569379"/>
                </a:lnTo>
                <a:lnTo>
                  <a:pt x="32450" y="420475"/>
                </a:lnTo>
                <a:lnTo>
                  <a:pt x="412951" y="420475"/>
                </a:lnTo>
                <a:lnTo>
                  <a:pt x="412951" y="401452"/>
                </a:lnTo>
                <a:lnTo>
                  <a:pt x="31178" y="401452"/>
                </a:lnTo>
                <a:lnTo>
                  <a:pt x="31178" y="331919"/>
                </a:lnTo>
                <a:lnTo>
                  <a:pt x="517938" y="331919"/>
                </a:lnTo>
                <a:lnTo>
                  <a:pt x="517938" y="478200"/>
                </a:lnTo>
                <a:lnTo>
                  <a:pt x="137438" y="478200"/>
                </a:lnTo>
                <a:lnTo>
                  <a:pt x="137438" y="497223"/>
                </a:lnTo>
                <a:lnTo>
                  <a:pt x="523665" y="497223"/>
                </a:lnTo>
                <a:lnTo>
                  <a:pt x="523665" y="569379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 descr=""/>
          <p:cNvSpPr/>
          <p:nvPr/>
        </p:nvSpPr>
        <p:spPr>
          <a:xfrm>
            <a:off x="3503702" y="2649634"/>
            <a:ext cx="525145" cy="560705"/>
          </a:xfrm>
          <a:custGeom>
            <a:avLst/>
            <a:gdLst/>
            <a:ahLst/>
            <a:cxnLst/>
            <a:rect l="l" t="t" r="r" b="b"/>
            <a:pathLst>
              <a:path w="525145" h="560705">
                <a:moveTo>
                  <a:pt x="524938" y="289937"/>
                </a:moveTo>
                <a:lnTo>
                  <a:pt x="417405" y="289937"/>
                </a:lnTo>
                <a:lnTo>
                  <a:pt x="417405" y="0"/>
                </a:lnTo>
                <a:lnTo>
                  <a:pt x="524938" y="0"/>
                </a:lnTo>
                <a:lnTo>
                  <a:pt x="524938" y="289937"/>
                </a:lnTo>
                <a:close/>
              </a:path>
              <a:path w="525145" h="560705">
                <a:moveTo>
                  <a:pt x="176888" y="289281"/>
                </a:moveTo>
                <a:lnTo>
                  <a:pt x="127110" y="284696"/>
                </a:lnTo>
                <a:lnTo>
                  <a:pt x="84084" y="271400"/>
                </a:lnTo>
                <a:lnTo>
                  <a:pt x="48835" y="250087"/>
                </a:lnTo>
                <a:lnTo>
                  <a:pt x="22387" y="221449"/>
                </a:lnTo>
                <a:lnTo>
                  <a:pt x="5767" y="186179"/>
                </a:lnTo>
                <a:lnTo>
                  <a:pt x="0" y="144968"/>
                </a:lnTo>
                <a:lnTo>
                  <a:pt x="5643" y="104872"/>
                </a:lnTo>
                <a:lnTo>
                  <a:pt x="22387" y="68779"/>
                </a:lnTo>
                <a:lnTo>
                  <a:pt x="48835" y="40096"/>
                </a:lnTo>
                <a:lnTo>
                  <a:pt x="84084" y="18682"/>
                </a:lnTo>
                <a:lnTo>
                  <a:pt x="127110" y="5287"/>
                </a:lnTo>
                <a:lnTo>
                  <a:pt x="176888" y="655"/>
                </a:lnTo>
                <a:lnTo>
                  <a:pt x="226666" y="5287"/>
                </a:lnTo>
                <a:lnTo>
                  <a:pt x="269692" y="18682"/>
                </a:lnTo>
                <a:lnTo>
                  <a:pt x="304941" y="40096"/>
                </a:lnTo>
                <a:lnTo>
                  <a:pt x="331388" y="68779"/>
                </a:lnTo>
                <a:lnTo>
                  <a:pt x="341343" y="89867"/>
                </a:lnTo>
                <a:lnTo>
                  <a:pt x="176888" y="89867"/>
                </a:lnTo>
                <a:lnTo>
                  <a:pt x="147966" y="93772"/>
                </a:lnTo>
                <a:lnTo>
                  <a:pt x="125905" y="104872"/>
                </a:lnTo>
                <a:lnTo>
                  <a:pt x="111837" y="122245"/>
                </a:lnTo>
                <a:lnTo>
                  <a:pt x="106896" y="144968"/>
                </a:lnTo>
                <a:lnTo>
                  <a:pt x="111837" y="167691"/>
                </a:lnTo>
                <a:lnTo>
                  <a:pt x="125905" y="185064"/>
                </a:lnTo>
                <a:lnTo>
                  <a:pt x="147966" y="196165"/>
                </a:lnTo>
                <a:lnTo>
                  <a:pt x="176888" y="200070"/>
                </a:lnTo>
                <a:lnTo>
                  <a:pt x="341463" y="200070"/>
                </a:lnTo>
                <a:lnTo>
                  <a:pt x="331388" y="221449"/>
                </a:lnTo>
                <a:lnTo>
                  <a:pt x="304941" y="250087"/>
                </a:lnTo>
                <a:lnTo>
                  <a:pt x="269692" y="271400"/>
                </a:lnTo>
                <a:lnTo>
                  <a:pt x="226666" y="284696"/>
                </a:lnTo>
                <a:lnTo>
                  <a:pt x="176888" y="289281"/>
                </a:lnTo>
                <a:close/>
              </a:path>
              <a:path w="525145" h="560705">
                <a:moveTo>
                  <a:pt x="341463" y="200070"/>
                </a:moveTo>
                <a:lnTo>
                  <a:pt x="176888" y="200070"/>
                </a:lnTo>
                <a:lnTo>
                  <a:pt x="205809" y="196165"/>
                </a:lnTo>
                <a:lnTo>
                  <a:pt x="227870" y="185064"/>
                </a:lnTo>
                <a:lnTo>
                  <a:pt x="241938" y="167691"/>
                </a:lnTo>
                <a:lnTo>
                  <a:pt x="246880" y="144968"/>
                </a:lnTo>
                <a:lnTo>
                  <a:pt x="241938" y="122245"/>
                </a:lnTo>
                <a:lnTo>
                  <a:pt x="227870" y="104872"/>
                </a:lnTo>
                <a:lnTo>
                  <a:pt x="205809" y="93772"/>
                </a:lnTo>
                <a:lnTo>
                  <a:pt x="176888" y="89867"/>
                </a:lnTo>
                <a:lnTo>
                  <a:pt x="341343" y="89867"/>
                </a:lnTo>
                <a:lnTo>
                  <a:pt x="348008" y="103986"/>
                </a:lnTo>
                <a:lnTo>
                  <a:pt x="353776" y="144968"/>
                </a:lnTo>
                <a:lnTo>
                  <a:pt x="348008" y="186179"/>
                </a:lnTo>
                <a:lnTo>
                  <a:pt x="341463" y="200070"/>
                </a:lnTo>
                <a:close/>
              </a:path>
              <a:path w="525145" h="560705">
                <a:moveTo>
                  <a:pt x="524938" y="560196"/>
                </a:moveTo>
                <a:lnTo>
                  <a:pt x="45176" y="560196"/>
                </a:lnTo>
                <a:lnTo>
                  <a:pt x="45176" y="309616"/>
                </a:lnTo>
                <a:lnTo>
                  <a:pt x="150800" y="309616"/>
                </a:lnTo>
                <a:lnTo>
                  <a:pt x="150800" y="346350"/>
                </a:lnTo>
                <a:lnTo>
                  <a:pt x="524938" y="346350"/>
                </a:lnTo>
                <a:lnTo>
                  <a:pt x="524938" y="432282"/>
                </a:lnTo>
                <a:lnTo>
                  <a:pt x="150800" y="432282"/>
                </a:lnTo>
                <a:lnTo>
                  <a:pt x="150800" y="472296"/>
                </a:lnTo>
                <a:lnTo>
                  <a:pt x="524938" y="472296"/>
                </a:lnTo>
                <a:lnTo>
                  <a:pt x="524938" y="560196"/>
                </a:lnTo>
                <a:close/>
              </a:path>
              <a:path w="525145" h="560705">
                <a:moveTo>
                  <a:pt x="524938" y="346350"/>
                </a:moveTo>
                <a:lnTo>
                  <a:pt x="419314" y="346350"/>
                </a:lnTo>
                <a:lnTo>
                  <a:pt x="419314" y="309616"/>
                </a:lnTo>
                <a:lnTo>
                  <a:pt x="524938" y="309616"/>
                </a:lnTo>
                <a:lnTo>
                  <a:pt x="524938" y="346350"/>
                </a:lnTo>
                <a:close/>
              </a:path>
              <a:path w="525145" h="560705">
                <a:moveTo>
                  <a:pt x="524938" y="472296"/>
                </a:moveTo>
                <a:lnTo>
                  <a:pt x="419314" y="472296"/>
                </a:lnTo>
                <a:lnTo>
                  <a:pt x="419314" y="432282"/>
                </a:lnTo>
                <a:lnTo>
                  <a:pt x="524938" y="432282"/>
                </a:lnTo>
                <a:lnTo>
                  <a:pt x="524938" y="472296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 descr=""/>
          <p:cNvSpPr/>
          <p:nvPr/>
        </p:nvSpPr>
        <p:spPr>
          <a:xfrm>
            <a:off x="4129173" y="2649634"/>
            <a:ext cx="514350" cy="567055"/>
          </a:xfrm>
          <a:custGeom>
            <a:avLst/>
            <a:gdLst/>
            <a:ahLst/>
            <a:cxnLst/>
            <a:rect l="l" t="t" r="r" b="b"/>
            <a:pathLst>
              <a:path w="514350" h="567055">
                <a:moveTo>
                  <a:pt x="514121" y="249923"/>
                </a:moveTo>
                <a:lnTo>
                  <a:pt x="226518" y="249923"/>
                </a:lnTo>
                <a:lnTo>
                  <a:pt x="257607" y="249195"/>
                </a:lnTo>
                <a:lnTo>
                  <a:pt x="287204" y="247053"/>
                </a:lnTo>
                <a:lnTo>
                  <a:pt x="314296" y="243558"/>
                </a:lnTo>
                <a:lnTo>
                  <a:pt x="337869" y="238772"/>
                </a:lnTo>
                <a:lnTo>
                  <a:pt x="337869" y="177767"/>
                </a:lnTo>
                <a:lnTo>
                  <a:pt x="408497" y="177767"/>
                </a:lnTo>
                <a:lnTo>
                  <a:pt x="408497" y="141689"/>
                </a:lnTo>
                <a:lnTo>
                  <a:pt x="337869" y="141689"/>
                </a:lnTo>
                <a:lnTo>
                  <a:pt x="337869" y="49197"/>
                </a:lnTo>
                <a:lnTo>
                  <a:pt x="408497" y="49197"/>
                </a:lnTo>
                <a:lnTo>
                  <a:pt x="408497" y="0"/>
                </a:lnTo>
                <a:lnTo>
                  <a:pt x="514121" y="0"/>
                </a:lnTo>
                <a:lnTo>
                  <a:pt x="514121" y="249923"/>
                </a:lnTo>
                <a:close/>
              </a:path>
              <a:path w="514350" h="567055">
                <a:moveTo>
                  <a:pt x="220792" y="335199"/>
                </a:moveTo>
                <a:lnTo>
                  <a:pt x="1272" y="335199"/>
                </a:lnTo>
                <a:lnTo>
                  <a:pt x="1272" y="130537"/>
                </a:lnTo>
                <a:lnTo>
                  <a:pt x="202339" y="130537"/>
                </a:lnTo>
                <a:lnTo>
                  <a:pt x="202339" y="91835"/>
                </a:lnTo>
                <a:lnTo>
                  <a:pt x="0" y="91835"/>
                </a:lnTo>
                <a:lnTo>
                  <a:pt x="0" y="6559"/>
                </a:lnTo>
                <a:lnTo>
                  <a:pt x="307963" y="6559"/>
                </a:lnTo>
                <a:lnTo>
                  <a:pt x="307963" y="210565"/>
                </a:lnTo>
                <a:lnTo>
                  <a:pt x="107532" y="210565"/>
                </a:lnTo>
                <a:lnTo>
                  <a:pt x="107532" y="249923"/>
                </a:lnTo>
                <a:lnTo>
                  <a:pt x="514121" y="249923"/>
                </a:lnTo>
                <a:lnTo>
                  <a:pt x="514121" y="270258"/>
                </a:lnTo>
                <a:lnTo>
                  <a:pt x="351867" y="270258"/>
                </a:lnTo>
                <a:lnTo>
                  <a:pt x="351867" y="318800"/>
                </a:lnTo>
                <a:lnTo>
                  <a:pt x="326734" y="325513"/>
                </a:lnTo>
                <a:lnTo>
                  <a:pt x="294919" y="330689"/>
                </a:lnTo>
                <a:lnTo>
                  <a:pt x="258810" y="334020"/>
                </a:lnTo>
                <a:lnTo>
                  <a:pt x="220792" y="335199"/>
                </a:lnTo>
                <a:close/>
              </a:path>
              <a:path w="514350" h="567055">
                <a:moveTo>
                  <a:pt x="514121" y="348974"/>
                </a:moveTo>
                <a:lnTo>
                  <a:pt x="408497" y="348974"/>
                </a:lnTo>
                <a:lnTo>
                  <a:pt x="408497" y="270258"/>
                </a:lnTo>
                <a:lnTo>
                  <a:pt x="514121" y="270258"/>
                </a:lnTo>
                <a:lnTo>
                  <a:pt x="514121" y="348974"/>
                </a:lnTo>
                <a:close/>
              </a:path>
              <a:path w="514350" h="567055">
                <a:moveTo>
                  <a:pt x="514121" y="566756"/>
                </a:moveTo>
                <a:lnTo>
                  <a:pt x="404679" y="566756"/>
                </a:lnTo>
                <a:lnTo>
                  <a:pt x="404679" y="461145"/>
                </a:lnTo>
                <a:lnTo>
                  <a:pt x="25451" y="461145"/>
                </a:lnTo>
                <a:lnTo>
                  <a:pt x="25451" y="368653"/>
                </a:lnTo>
                <a:lnTo>
                  <a:pt x="514121" y="368653"/>
                </a:lnTo>
                <a:lnTo>
                  <a:pt x="514121" y="566756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 descr=""/>
          <p:cNvSpPr/>
          <p:nvPr/>
        </p:nvSpPr>
        <p:spPr>
          <a:xfrm>
            <a:off x="4714559" y="2647666"/>
            <a:ext cx="553720" cy="562610"/>
          </a:xfrm>
          <a:custGeom>
            <a:avLst/>
            <a:gdLst/>
            <a:ahLst/>
            <a:cxnLst/>
            <a:rect l="l" t="t" r="r" b="b"/>
            <a:pathLst>
              <a:path w="553720" h="562610">
                <a:moveTo>
                  <a:pt x="199158" y="70844"/>
                </a:moveTo>
                <a:lnTo>
                  <a:pt x="92261" y="70844"/>
                </a:lnTo>
                <a:lnTo>
                  <a:pt x="92261" y="0"/>
                </a:lnTo>
                <a:lnTo>
                  <a:pt x="199158" y="0"/>
                </a:lnTo>
                <a:lnTo>
                  <a:pt x="199158" y="70844"/>
                </a:lnTo>
                <a:close/>
              </a:path>
              <a:path w="553720" h="562610">
                <a:moveTo>
                  <a:pt x="290147" y="169895"/>
                </a:moveTo>
                <a:lnTo>
                  <a:pt x="0" y="169895"/>
                </a:lnTo>
                <a:lnTo>
                  <a:pt x="0" y="70844"/>
                </a:lnTo>
                <a:lnTo>
                  <a:pt x="290147" y="70844"/>
                </a:lnTo>
                <a:lnTo>
                  <a:pt x="290147" y="169895"/>
                </a:lnTo>
                <a:close/>
              </a:path>
              <a:path w="553720" h="562610">
                <a:moveTo>
                  <a:pt x="553571" y="207941"/>
                </a:moveTo>
                <a:lnTo>
                  <a:pt x="454946" y="207941"/>
                </a:lnTo>
                <a:lnTo>
                  <a:pt x="454946" y="1967"/>
                </a:lnTo>
                <a:lnTo>
                  <a:pt x="553571" y="1967"/>
                </a:lnTo>
                <a:lnTo>
                  <a:pt x="553571" y="207941"/>
                </a:lnTo>
                <a:close/>
              </a:path>
              <a:path w="553720" h="562610">
                <a:moveTo>
                  <a:pt x="411042" y="552324"/>
                </a:moveTo>
                <a:lnTo>
                  <a:pt x="313690" y="552324"/>
                </a:lnTo>
                <a:lnTo>
                  <a:pt x="313690" y="4591"/>
                </a:lnTo>
                <a:lnTo>
                  <a:pt x="411042" y="4591"/>
                </a:lnTo>
                <a:lnTo>
                  <a:pt x="411042" y="207941"/>
                </a:lnTo>
                <a:lnTo>
                  <a:pt x="553571" y="207941"/>
                </a:lnTo>
                <a:lnTo>
                  <a:pt x="553571" y="312896"/>
                </a:lnTo>
                <a:lnTo>
                  <a:pt x="411042" y="312896"/>
                </a:lnTo>
                <a:lnTo>
                  <a:pt x="411042" y="552324"/>
                </a:lnTo>
                <a:close/>
              </a:path>
              <a:path w="553720" h="562610">
                <a:moveTo>
                  <a:pt x="553571" y="562164"/>
                </a:moveTo>
                <a:lnTo>
                  <a:pt x="454946" y="562164"/>
                </a:lnTo>
                <a:lnTo>
                  <a:pt x="454946" y="312896"/>
                </a:lnTo>
                <a:lnTo>
                  <a:pt x="553571" y="312896"/>
                </a:lnTo>
                <a:lnTo>
                  <a:pt x="553571" y="562164"/>
                </a:lnTo>
                <a:close/>
              </a:path>
              <a:path w="553720" h="562610">
                <a:moveTo>
                  <a:pt x="147618" y="542485"/>
                </a:moveTo>
                <a:lnTo>
                  <a:pt x="104778" y="535542"/>
                </a:lnTo>
                <a:lnTo>
                  <a:pt x="68322" y="514651"/>
                </a:lnTo>
                <a:lnTo>
                  <a:pt x="40050" y="479717"/>
                </a:lnTo>
                <a:lnTo>
                  <a:pt x="21766" y="430645"/>
                </a:lnTo>
                <a:lnTo>
                  <a:pt x="15270" y="367341"/>
                </a:lnTo>
                <a:lnTo>
                  <a:pt x="21766" y="304038"/>
                </a:lnTo>
                <a:lnTo>
                  <a:pt x="40050" y="254966"/>
                </a:lnTo>
                <a:lnTo>
                  <a:pt x="68322" y="220032"/>
                </a:lnTo>
                <a:lnTo>
                  <a:pt x="104778" y="199141"/>
                </a:lnTo>
                <a:lnTo>
                  <a:pt x="147618" y="192198"/>
                </a:lnTo>
                <a:lnTo>
                  <a:pt x="190591" y="199141"/>
                </a:lnTo>
                <a:lnTo>
                  <a:pt x="227363" y="220032"/>
                </a:lnTo>
                <a:lnTo>
                  <a:pt x="256012" y="254966"/>
                </a:lnTo>
                <a:lnTo>
                  <a:pt x="268272" y="287313"/>
                </a:lnTo>
                <a:lnTo>
                  <a:pt x="147618" y="287313"/>
                </a:lnTo>
                <a:lnTo>
                  <a:pt x="133093" y="292530"/>
                </a:lnTo>
                <a:lnTo>
                  <a:pt x="121610" y="307894"/>
                </a:lnTo>
                <a:lnTo>
                  <a:pt x="114064" y="332975"/>
                </a:lnTo>
                <a:lnTo>
                  <a:pt x="111350" y="367341"/>
                </a:lnTo>
                <a:lnTo>
                  <a:pt x="114064" y="401708"/>
                </a:lnTo>
                <a:lnTo>
                  <a:pt x="121610" y="426788"/>
                </a:lnTo>
                <a:lnTo>
                  <a:pt x="133093" y="442152"/>
                </a:lnTo>
                <a:lnTo>
                  <a:pt x="147618" y="447369"/>
                </a:lnTo>
                <a:lnTo>
                  <a:pt x="268272" y="447369"/>
                </a:lnTo>
                <a:lnTo>
                  <a:pt x="256012" y="479717"/>
                </a:lnTo>
                <a:lnTo>
                  <a:pt x="227363" y="514651"/>
                </a:lnTo>
                <a:lnTo>
                  <a:pt x="190591" y="535542"/>
                </a:lnTo>
                <a:lnTo>
                  <a:pt x="147618" y="542485"/>
                </a:lnTo>
                <a:close/>
              </a:path>
              <a:path w="553720" h="562610">
                <a:moveTo>
                  <a:pt x="268272" y="447369"/>
                </a:moveTo>
                <a:lnTo>
                  <a:pt x="147618" y="447369"/>
                </a:lnTo>
                <a:lnTo>
                  <a:pt x="162343" y="442152"/>
                </a:lnTo>
                <a:lnTo>
                  <a:pt x="174263" y="426788"/>
                </a:lnTo>
                <a:lnTo>
                  <a:pt x="182246" y="401708"/>
                </a:lnTo>
                <a:lnTo>
                  <a:pt x="185160" y="367341"/>
                </a:lnTo>
                <a:lnTo>
                  <a:pt x="182246" y="332975"/>
                </a:lnTo>
                <a:lnTo>
                  <a:pt x="174263" y="307894"/>
                </a:lnTo>
                <a:lnTo>
                  <a:pt x="162343" y="292530"/>
                </a:lnTo>
                <a:lnTo>
                  <a:pt x="147618" y="287313"/>
                </a:lnTo>
                <a:lnTo>
                  <a:pt x="268272" y="287313"/>
                </a:lnTo>
                <a:lnTo>
                  <a:pt x="274612" y="304038"/>
                </a:lnTo>
                <a:lnTo>
                  <a:pt x="281239" y="367341"/>
                </a:lnTo>
                <a:lnTo>
                  <a:pt x="274612" y="430645"/>
                </a:lnTo>
                <a:lnTo>
                  <a:pt x="268272" y="447369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 descr=""/>
          <p:cNvSpPr/>
          <p:nvPr/>
        </p:nvSpPr>
        <p:spPr>
          <a:xfrm>
            <a:off x="5339395" y="2656193"/>
            <a:ext cx="549910" cy="567055"/>
          </a:xfrm>
          <a:custGeom>
            <a:avLst/>
            <a:gdLst/>
            <a:ahLst/>
            <a:cxnLst/>
            <a:rect l="l" t="t" r="r" b="b"/>
            <a:pathLst>
              <a:path w="549910" h="567055">
                <a:moveTo>
                  <a:pt x="519847" y="100363"/>
                </a:moveTo>
                <a:lnTo>
                  <a:pt x="29905" y="100363"/>
                </a:lnTo>
                <a:lnTo>
                  <a:pt x="29905" y="0"/>
                </a:lnTo>
                <a:lnTo>
                  <a:pt x="519847" y="0"/>
                </a:lnTo>
                <a:lnTo>
                  <a:pt x="519847" y="100363"/>
                </a:lnTo>
                <a:close/>
              </a:path>
              <a:path w="549910" h="567055">
                <a:moveTo>
                  <a:pt x="20361" y="297809"/>
                </a:moveTo>
                <a:lnTo>
                  <a:pt x="20361" y="196790"/>
                </a:lnTo>
                <a:lnTo>
                  <a:pt x="69767" y="191925"/>
                </a:lnTo>
                <a:lnTo>
                  <a:pt x="116456" y="179283"/>
                </a:lnTo>
                <a:lnTo>
                  <a:pt x="158166" y="159431"/>
                </a:lnTo>
                <a:lnTo>
                  <a:pt x="192637" y="132935"/>
                </a:lnTo>
                <a:lnTo>
                  <a:pt x="217610" y="100363"/>
                </a:lnTo>
                <a:lnTo>
                  <a:pt x="336596" y="100363"/>
                </a:lnTo>
                <a:lnTo>
                  <a:pt x="334687" y="108234"/>
                </a:lnTo>
                <a:lnTo>
                  <a:pt x="331506" y="116106"/>
                </a:lnTo>
                <a:lnTo>
                  <a:pt x="328324" y="123321"/>
                </a:lnTo>
                <a:lnTo>
                  <a:pt x="540434" y="205973"/>
                </a:lnTo>
                <a:lnTo>
                  <a:pt x="269150" y="205973"/>
                </a:lnTo>
                <a:lnTo>
                  <a:pt x="229104" y="237376"/>
                </a:lnTo>
                <a:lnTo>
                  <a:pt x="183042" y="262764"/>
                </a:lnTo>
                <a:lnTo>
                  <a:pt x="132124" y="281635"/>
                </a:lnTo>
                <a:lnTo>
                  <a:pt x="77510" y="293485"/>
                </a:lnTo>
                <a:lnTo>
                  <a:pt x="20361" y="297809"/>
                </a:lnTo>
                <a:close/>
              </a:path>
              <a:path w="549910" h="567055">
                <a:moveTo>
                  <a:pt x="501395" y="298465"/>
                </a:moveTo>
                <a:lnTo>
                  <a:pt x="269150" y="205973"/>
                </a:lnTo>
                <a:lnTo>
                  <a:pt x="540434" y="205973"/>
                </a:lnTo>
                <a:lnTo>
                  <a:pt x="542117" y="206629"/>
                </a:lnTo>
                <a:lnTo>
                  <a:pt x="501395" y="298465"/>
                </a:lnTo>
                <a:close/>
              </a:path>
              <a:path w="549910" h="567055">
                <a:moveTo>
                  <a:pt x="549753" y="440810"/>
                </a:moveTo>
                <a:lnTo>
                  <a:pt x="0" y="440810"/>
                </a:lnTo>
                <a:lnTo>
                  <a:pt x="0" y="338479"/>
                </a:lnTo>
                <a:lnTo>
                  <a:pt x="549753" y="338479"/>
                </a:lnTo>
                <a:lnTo>
                  <a:pt x="549753" y="440810"/>
                </a:lnTo>
                <a:close/>
              </a:path>
              <a:path w="549910" h="567055">
                <a:moveTo>
                  <a:pt x="329597" y="566756"/>
                </a:moveTo>
                <a:lnTo>
                  <a:pt x="220155" y="566756"/>
                </a:lnTo>
                <a:lnTo>
                  <a:pt x="220155" y="440810"/>
                </a:lnTo>
                <a:lnTo>
                  <a:pt x="329597" y="440810"/>
                </a:lnTo>
                <a:lnTo>
                  <a:pt x="329597" y="566756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 descr=""/>
          <p:cNvSpPr/>
          <p:nvPr/>
        </p:nvSpPr>
        <p:spPr>
          <a:xfrm>
            <a:off x="5951504" y="2649634"/>
            <a:ext cx="541020" cy="560705"/>
          </a:xfrm>
          <a:custGeom>
            <a:avLst/>
            <a:gdLst/>
            <a:ahLst/>
            <a:cxnLst/>
            <a:rect l="l" t="t" r="r" b="b"/>
            <a:pathLst>
              <a:path w="541020" h="560705">
                <a:moveTo>
                  <a:pt x="540845" y="560196"/>
                </a:moveTo>
                <a:lnTo>
                  <a:pt x="439675" y="560196"/>
                </a:lnTo>
                <a:lnTo>
                  <a:pt x="439675" y="0"/>
                </a:lnTo>
                <a:lnTo>
                  <a:pt x="540845" y="0"/>
                </a:lnTo>
                <a:lnTo>
                  <a:pt x="540845" y="560196"/>
                </a:lnTo>
                <a:close/>
              </a:path>
              <a:path w="541020" h="560705">
                <a:moveTo>
                  <a:pt x="397680" y="459833"/>
                </a:moveTo>
                <a:lnTo>
                  <a:pt x="297783" y="459833"/>
                </a:lnTo>
                <a:lnTo>
                  <a:pt x="297783" y="276818"/>
                </a:lnTo>
                <a:lnTo>
                  <a:pt x="237971" y="276818"/>
                </a:lnTo>
                <a:lnTo>
                  <a:pt x="237971" y="171863"/>
                </a:lnTo>
                <a:lnTo>
                  <a:pt x="297783" y="171863"/>
                </a:lnTo>
                <a:lnTo>
                  <a:pt x="297783" y="2623"/>
                </a:lnTo>
                <a:lnTo>
                  <a:pt x="397680" y="2623"/>
                </a:lnTo>
                <a:lnTo>
                  <a:pt x="397680" y="459833"/>
                </a:lnTo>
                <a:close/>
              </a:path>
              <a:path w="541020" h="560705">
                <a:moveTo>
                  <a:pt x="0" y="533957"/>
                </a:moveTo>
                <a:lnTo>
                  <a:pt x="0" y="421131"/>
                </a:lnTo>
                <a:lnTo>
                  <a:pt x="19215" y="412535"/>
                </a:lnTo>
                <a:lnTo>
                  <a:pt x="36503" y="393616"/>
                </a:lnTo>
                <a:lnTo>
                  <a:pt x="64941" y="326668"/>
                </a:lnTo>
                <a:lnTo>
                  <a:pt x="75913" y="279567"/>
                </a:lnTo>
                <a:lnTo>
                  <a:pt x="84602" y="224000"/>
                </a:lnTo>
                <a:lnTo>
                  <a:pt x="90919" y="160433"/>
                </a:lnTo>
                <a:lnTo>
                  <a:pt x="94774" y="89328"/>
                </a:lnTo>
                <a:lnTo>
                  <a:pt x="96013" y="15087"/>
                </a:lnTo>
                <a:lnTo>
                  <a:pt x="96079" y="11151"/>
                </a:lnTo>
                <a:lnTo>
                  <a:pt x="197885" y="15087"/>
                </a:lnTo>
                <a:lnTo>
                  <a:pt x="197060" y="76215"/>
                </a:lnTo>
                <a:lnTo>
                  <a:pt x="194624" y="133653"/>
                </a:lnTo>
                <a:lnTo>
                  <a:pt x="190638" y="187401"/>
                </a:lnTo>
                <a:lnTo>
                  <a:pt x="185160" y="237460"/>
                </a:lnTo>
                <a:lnTo>
                  <a:pt x="260906" y="387020"/>
                </a:lnTo>
                <a:lnTo>
                  <a:pt x="152072" y="387020"/>
                </a:lnTo>
                <a:lnTo>
                  <a:pt x="130087" y="438008"/>
                </a:lnTo>
                <a:lnTo>
                  <a:pt x="103857" y="478321"/>
                </a:lnTo>
                <a:lnTo>
                  <a:pt x="73412" y="507834"/>
                </a:lnTo>
                <a:lnTo>
                  <a:pt x="38783" y="526421"/>
                </a:lnTo>
                <a:lnTo>
                  <a:pt x="0" y="533957"/>
                </a:lnTo>
                <a:close/>
              </a:path>
              <a:path w="541020" h="560705">
                <a:moveTo>
                  <a:pt x="219519" y="528709"/>
                </a:moveTo>
                <a:lnTo>
                  <a:pt x="152072" y="387020"/>
                </a:lnTo>
                <a:lnTo>
                  <a:pt x="260906" y="387020"/>
                </a:lnTo>
                <a:lnTo>
                  <a:pt x="297783" y="459833"/>
                </a:lnTo>
                <a:lnTo>
                  <a:pt x="397680" y="459833"/>
                </a:lnTo>
                <a:lnTo>
                  <a:pt x="397680" y="489351"/>
                </a:lnTo>
                <a:lnTo>
                  <a:pt x="297783" y="489351"/>
                </a:lnTo>
                <a:lnTo>
                  <a:pt x="219519" y="528709"/>
                </a:lnTo>
                <a:close/>
              </a:path>
              <a:path w="541020" h="560705">
                <a:moveTo>
                  <a:pt x="397680" y="550356"/>
                </a:moveTo>
                <a:lnTo>
                  <a:pt x="297783" y="550356"/>
                </a:lnTo>
                <a:lnTo>
                  <a:pt x="297783" y="489351"/>
                </a:lnTo>
                <a:lnTo>
                  <a:pt x="397680" y="489351"/>
                </a:lnTo>
                <a:lnTo>
                  <a:pt x="397680" y="550356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 descr=""/>
          <p:cNvSpPr/>
          <p:nvPr/>
        </p:nvSpPr>
        <p:spPr>
          <a:xfrm>
            <a:off x="6563614" y="2650289"/>
            <a:ext cx="549910" cy="540385"/>
          </a:xfrm>
          <a:custGeom>
            <a:avLst/>
            <a:gdLst/>
            <a:ahLst/>
            <a:cxnLst/>
            <a:rect l="l" t="t" r="r" b="b"/>
            <a:pathLst>
              <a:path w="549909" h="540385">
                <a:moveTo>
                  <a:pt x="213792" y="438186"/>
                </a:moveTo>
                <a:lnTo>
                  <a:pt x="106260" y="438186"/>
                </a:lnTo>
                <a:lnTo>
                  <a:pt x="106260" y="316832"/>
                </a:lnTo>
                <a:lnTo>
                  <a:pt x="70120" y="290132"/>
                </a:lnTo>
                <a:lnTo>
                  <a:pt x="43347" y="257713"/>
                </a:lnTo>
                <a:lnTo>
                  <a:pt x="26714" y="220251"/>
                </a:lnTo>
                <a:lnTo>
                  <a:pt x="20997" y="178423"/>
                </a:lnTo>
                <a:lnTo>
                  <a:pt x="25642" y="140434"/>
                </a:lnTo>
                <a:lnTo>
                  <a:pt x="61061" y="75558"/>
                </a:lnTo>
                <a:lnTo>
                  <a:pt x="90671" y="49607"/>
                </a:lnTo>
                <a:lnTo>
                  <a:pt x="127439" y="28607"/>
                </a:lnTo>
                <a:lnTo>
                  <a:pt x="170783" y="13027"/>
                </a:lnTo>
                <a:lnTo>
                  <a:pt x="220123" y="3334"/>
                </a:lnTo>
                <a:lnTo>
                  <a:pt x="274876" y="0"/>
                </a:lnTo>
                <a:lnTo>
                  <a:pt x="329629" y="3334"/>
                </a:lnTo>
                <a:lnTo>
                  <a:pt x="378969" y="13027"/>
                </a:lnTo>
                <a:lnTo>
                  <a:pt x="422314" y="28607"/>
                </a:lnTo>
                <a:lnTo>
                  <a:pt x="459082" y="49607"/>
                </a:lnTo>
                <a:lnTo>
                  <a:pt x="488692" y="75558"/>
                </a:lnTo>
                <a:lnTo>
                  <a:pt x="506046" y="99707"/>
                </a:lnTo>
                <a:lnTo>
                  <a:pt x="274876" y="99707"/>
                </a:lnTo>
                <a:lnTo>
                  <a:pt x="218376" y="105272"/>
                </a:lnTo>
                <a:lnTo>
                  <a:pt x="174104" y="121108"/>
                </a:lnTo>
                <a:lnTo>
                  <a:pt x="145222" y="145922"/>
                </a:lnTo>
                <a:lnTo>
                  <a:pt x="134893" y="178423"/>
                </a:lnTo>
                <a:lnTo>
                  <a:pt x="145222" y="210647"/>
                </a:lnTo>
                <a:lnTo>
                  <a:pt x="174104" y="235492"/>
                </a:lnTo>
                <a:lnTo>
                  <a:pt x="218376" y="251481"/>
                </a:lnTo>
                <a:lnTo>
                  <a:pt x="274876" y="257139"/>
                </a:lnTo>
                <a:lnTo>
                  <a:pt x="506661" y="257139"/>
                </a:lnTo>
                <a:lnTo>
                  <a:pt x="506406" y="257713"/>
                </a:lnTo>
                <a:lnTo>
                  <a:pt x="479632" y="290132"/>
                </a:lnTo>
                <a:lnTo>
                  <a:pt x="443493" y="316832"/>
                </a:lnTo>
                <a:lnTo>
                  <a:pt x="443493" y="352254"/>
                </a:lnTo>
                <a:lnTo>
                  <a:pt x="213792" y="352254"/>
                </a:lnTo>
                <a:lnTo>
                  <a:pt x="213792" y="438186"/>
                </a:lnTo>
                <a:close/>
              </a:path>
              <a:path w="549909" h="540385">
                <a:moveTo>
                  <a:pt x="506661" y="257139"/>
                </a:moveTo>
                <a:lnTo>
                  <a:pt x="274876" y="257139"/>
                </a:lnTo>
                <a:lnTo>
                  <a:pt x="331377" y="251481"/>
                </a:lnTo>
                <a:lnTo>
                  <a:pt x="375648" y="235492"/>
                </a:lnTo>
                <a:lnTo>
                  <a:pt x="404530" y="210647"/>
                </a:lnTo>
                <a:lnTo>
                  <a:pt x="414860" y="178423"/>
                </a:lnTo>
                <a:lnTo>
                  <a:pt x="404530" y="145922"/>
                </a:lnTo>
                <a:lnTo>
                  <a:pt x="375648" y="121108"/>
                </a:lnTo>
                <a:lnTo>
                  <a:pt x="331377" y="105272"/>
                </a:lnTo>
                <a:lnTo>
                  <a:pt x="274876" y="99707"/>
                </a:lnTo>
                <a:lnTo>
                  <a:pt x="506046" y="99707"/>
                </a:lnTo>
                <a:lnTo>
                  <a:pt x="510562" y="105990"/>
                </a:lnTo>
                <a:lnTo>
                  <a:pt x="524110" y="140434"/>
                </a:lnTo>
                <a:lnTo>
                  <a:pt x="528755" y="178423"/>
                </a:lnTo>
                <a:lnTo>
                  <a:pt x="523039" y="220251"/>
                </a:lnTo>
                <a:lnTo>
                  <a:pt x="506661" y="257139"/>
                </a:lnTo>
                <a:close/>
              </a:path>
              <a:path w="549909" h="540385">
                <a:moveTo>
                  <a:pt x="274876" y="356190"/>
                </a:moveTo>
                <a:lnTo>
                  <a:pt x="258889" y="355944"/>
                </a:lnTo>
                <a:lnTo>
                  <a:pt x="243380" y="355206"/>
                </a:lnTo>
                <a:lnTo>
                  <a:pt x="228348" y="353976"/>
                </a:lnTo>
                <a:lnTo>
                  <a:pt x="213792" y="352254"/>
                </a:lnTo>
                <a:lnTo>
                  <a:pt x="335960" y="352254"/>
                </a:lnTo>
                <a:lnTo>
                  <a:pt x="321405" y="353976"/>
                </a:lnTo>
                <a:lnTo>
                  <a:pt x="306372" y="355206"/>
                </a:lnTo>
                <a:lnTo>
                  <a:pt x="290863" y="355944"/>
                </a:lnTo>
                <a:lnTo>
                  <a:pt x="274876" y="356190"/>
                </a:lnTo>
                <a:close/>
              </a:path>
              <a:path w="549909" h="540385">
                <a:moveTo>
                  <a:pt x="443493" y="438186"/>
                </a:moveTo>
                <a:lnTo>
                  <a:pt x="335960" y="438186"/>
                </a:lnTo>
                <a:lnTo>
                  <a:pt x="335960" y="352254"/>
                </a:lnTo>
                <a:lnTo>
                  <a:pt x="443493" y="352254"/>
                </a:lnTo>
                <a:lnTo>
                  <a:pt x="443493" y="438186"/>
                </a:lnTo>
                <a:close/>
              </a:path>
              <a:path w="549909" h="540385">
                <a:moveTo>
                  <a:pt x="549753" y="539861"/>
                </a:moveTo>
                <a:lnTo>
                  <a:pt x="0" y="539861"/>
                </a:lnTo>
                <a:lnTo>
                  <a:pt x="0" y="438186"/>
                </a:lnTo>
                <a:lnTo>
                  <a:pt x="549753" y="438186"/>
                </a:lnTo>
                <a:lnTo>
                  <a:pt x="549753" y="539861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2" name="object 32" descr=""/>
          <p:cNvGrpSpPr/>
          <p:nvPr/>
        </p:nvGrpSpPr>
        <p:grpSpPr>
          <a:xfrm>
            <a:off x="8030521" y="2649736"/>
            <a:ext cx="439420" cy="220979"/>
            <a:chOff x="8030521" y="2649736"/>
            <a:chExt cx="439420" cy="220979"/>
          </a:xfrm>
        </p:grpSpPr>
        <p:pic>
          <p:nvPicPr>
            <p:cNvPr id="33" name="object 33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268764" y="2653546"/>
              <a:ext cx="200548" cy="216910"/>
            </a:xfrm>
            <a:prstGeom prst="rect">
              <a:avLst/>
            </a:prstGeom>
          </p:spPr>
        </p:pic>
        <p:pic>
          <p:nvPicPr>
            <p:cNvPr id="34" name="object 34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030521" y="2649736"/>
              <a:ext cx="202519" cy="217926"/>
            </a:xfrm>
            <a:prstGeom prst="rect">
              <a:avLst/>
            </a:prstGeom>
          </p:spPr>
        </p:pic>
      </p:grpSp>
      <p:grpSp>
        <p:nvGrpSpPr>
          <p:cNvPr id="35" name="object 35" descr=""/>
          <p:cNvGrpSpPr/>
          <p:nvPr/>
        </p:nvGrpSpPr>
        <p:grpSpPr>
          <a:xfrm>
            <a:off x="8571602" y="2653546"/>
            <a:ext cx="434975" cy="217170"/>
            <a:chOff x="8571602" y="2653546"/>
            <a:chExt cx="434975" cy="217170"/>
          </a:xfrm>
        </p:grpSpPr>
        <p:pic>
          <p:nvPicPr>
            <p:cNvPr id="36" name="object 36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571602" y="2653546"/>
              <a:ext cx="203504" cy="216910"/>
            </a:xfrm>
            <a:prstGeom prst="rect">
              <a:avLst/>
            </a:prstGeom>
          </p:spPr>
        </p:pic>
        <p:pic>
          <p:nvPicPr>
            <p:cNvPr id="37" name="object 37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818715" y="2653546"/>
              <a:ext cx="187736" cy="216910"/>
            </a:xfrm>
            <a:prstGeom prst="rect">
              <a:avLst/>
            </a:prstGeom>
          </p:spPr>
        </p:pic>
      </p:grpSp>
      <p:grpSp>
        <p:nvGrpSpPr>
          <p:cNvPr id="38" name="object 38" descr=""/>
          <p:cNvGrpSpPr/>
          <p:nvPr/>
        </p:nvGrpSpPr>
        <p:grpSpPr>
          <a:xfrm>
            <a:off x="9051538" y="2653546"/>
            <a:ext cx="452755" cy="217170"/>
            <a:chOff x="9051538" y="2653546"/>
            <a:chExt cx="452755" cy="217170"/>
          </a:xfrm>
        </p:grpSpPr>
        <p:pic>
          <p:nvPicPr>
            <p:cNvPr id="39" name="object 39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051538" y="2653546"/>
              <a:ext cx="191678" cy="216910"/>
            </a:xfrm>
            <a:prstGeom prst="rect">
              <a:avLst/>
            </a:prstGeom>
          </p:spPr>
        </p:pic>
        <p:pic>
          <p:nvPicPr>
            <p:cNvPr id="40" name="object 40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283869" y="2653546"/>
              <a:ext cx="220011" cy="216910"/>
            </a:xfrm>
            <a:prstGeom prst="rect">
              <a:avLst/>
            </a:prstGeom>
          </p:spPr>
        </p:pic>
      </p:grpSp>
      <p:grpSp>
        <p:nvGrpSpPr>
          <p:cNvPr id="41" name="object 41" descr=""/>
          <p:cNvGrpSpPr/>
          <p:nvPr/>
        </p:nvGrpSpPr>
        <p:grpSpPr>
          <a:xfrm>
            <a:off x="9589586" y="2653546"/>
            <a:ext cx="676910" cy="214629"/>
            <a:chOff x="9589586" y="2653546"/>
            <a:chExt cx="676910" cy="214629"/>
          </a:xfrm>
        </p:grpSpPr>
        <p:pic>
          <p:nvPicPr>
            <p:cNvPr id="42" name="object 42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589586" y="2653546"/>
              <a:ext cx="220011" cy="214116"/>
            </a:xfrm>
            <a:prstGeom prst="rect">
              <a:avLst/>
            </a:prstGeom>
          </p:spPr>
        </p:pic>
        <p:pic>
          <p:nvPicPr>
            <p:cNvPr id="43" name="object 43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9834728" y="2653546"/>
              <a:ext cx="194388" cy="214116"/>
            </a:xfrm>
            <a:prstGeom prst="rect">
              <a:avLst/>
            </a:prstGeom>
          </p:spPr>
        </p:pic>
        <p:pic>
          <p:nvPicPr>
            <p:cNvPr id="44" name="object 44" descr="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0063610" y="2653546"/>
              <a:ext cx="202519" cy="214116"/>
            </a:xfrm>
            <a:prstGeom prst="rect">
              <a:avLst/>
            </a:prstGeom>
          </p:spPr>
        </p:pic>
      </p:grpSp>
      <p:pic>
        <p:nvPicPr>
          <p:cNvPr id="45" name="object 45" descr="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10371159" y="2653546"/>
            <a:ext cx="200548" cy="216910"/>
          </a:xfrm>
          <a:prstGeom prst="rect">
            <a:avLst/>
          </a:prstGeom>
        </p:spPr>
      </p:pic>
      <p:grpSp>
        <p:nvGrpSpPr>
          <p:cNvPr id="46" name="object 46" descr=""/>
          <p:cNvGrpSpPr/>
          <p:nvPr/>
        </p:nvGrpSpPr>
        <p:grpSpPr>
          <a:xfrm>
            <a:off x="10606446" y="2652276"/>
            <a:ext cx="921385" cy="223520"/>
            <a:chOff x="10606446" y="2652276"/>
            <a:chExt cx="921385" cy="223520"/>
          </a:xfrm>
        </p:grpSpPr>
        <p:sp>
          <p:nvSpPr>
            <p:cNvPr id="47" name="object 47" descr=""/>
            <p:cNvSpPr/>
            <p:nvPr/>
          </p:nvSpPr>
          <p:spPr>
            <a:xfrm>
              <a:off x="10606443" y="2657360"/>
              <a:ext cx="210185" cy="218440"/>
            </a:xfrm>
            <a:custGeom>
              <a:avLst/>
              <a:gdLst/>
              <a:ahLst/>
              <a:cxnLst/>
              <a:rect l="l" t="t" r="r" b="b"/>
              <a:pathLst>
                <a:path w="210184" h="218439">
                  <a:moveTo>
                    <a:pt x="195376" y="31038"/>
                  </a:moveTo>
                  <a:lnTo>
                    <a:pt x="38671" y="31038"/>
                  </a:lnTo>
                  <a:lnTo>
                    <a:pt x="38671" y="88"/>
                  </a:lnTo>
                  <a:lnTo>
                    <a:pt x="14528" y="88"/>
                  </a:lnTo>
                  <a:lnTo>
                    <a:pt x="14528" y="31038"/>
                  </a:lnTo>
                  <a:lnTo>
                    <a:pt x="14528" y="52959"/>
                  </a:lnTo>
                  <a:lnTo>
                    <a:pt x="14528" y="89052"/>
                  </a:lnTo>
                  <a:lnTo>
                    <a:pt x="14528" y="110972"/>
                  </a:lnTo>
                  <a:lnTo>
                    <a:pt x="195376" y="110972"/>
                  </a:lnTo>
                  <a:lnTo>
                    <a:pt x="195376" y="89052"/>
                  </a:lnTo>
                  <a:lnTo>
                    <a:pt x="38671" y="89052"/>
                  </a:lnTo>
                  <a:lnTo>
                    <a:pt x="38671" y="52959"/>
                  </a:lnTo>
                  <a:lnTo>
                    <a:pt x="171221" y="52959"/>
                  </a:lnTo>
                  <a:lnTo>
                    <a:pt x="171221" y="88900"/>
                  </a:lnTo>
                  <a:lnTo>
                    <a:pt x="195376" y="88900"/>
                  </a:lnTo>
                  <a:lnTo>
                    <a:pt x="195376" y="52959"/>
                  </a:lnTo>
                  <a:lnTo>
                    <a:pt x="195376" y="52832"/>
                  </a:lnTo>
                  <a:lnTo>
                    <a:pt x="195376" y="31038"/>
                  </a:lnTo>
                  <a:close/>
                </a:path>
                <a:path w="210184" h="218439">
                  <a:moveTo>
                    <a:pt x="195376" y="0"/>
                  </a:moveTo>
                  <a:lnTo>
                    <a:pt x="171221" y="0"/>
                  </a:lnTo>
                  <a:lnTo>
                    <a:pt x="171221" y="30480"/>
                  </a:lnTo>
                  <a:lnTo>
                    <a:pt x="195376" y="30480"/>
                  </a:lnTo>
                  <a:lnTo>
                    <a:pt x="195376" y="0"/>
                  </a:lnTo>
                  <a:close/>
                </a:path>
                <a:path w="210184" h="218439">
                  <a:moveTo>
                    <a:pt x="210159" y="134366"/>
                  </a:moveTo>
                  <a:lnTo>
                    <a:pt x="0" y="134366"/>
                  </a:lnTo>
                  <a:lnTo>
                    <a:pt x="0" y="157734"/>
                  </a:lnTo>
                  <a:lnTo>
                    <a:pt x="92392" y="157734"/>
                  </a:lnTo>
                  <a:lnTo>
                    <a:pt x="92392" y="218186"/>
                  </a:lnTo>
                  <a:lnTo>
                    <a:pt x="117513" y="218186"/>
                  </a:lnTo>
                  <a:lnTo>
                    <a:pt x="117513" y="157734"/>
                  </a:lnTo>
                  <a:lnTo>
                    <a:pt x="210159" y="157734"/>
                  </a:lnTo>
                  <a:lnTo>
                    <a:pt x="210159" y="134366"/>
                  </a:lnTo>
                  <a:close/>
                </a:path>
              </a:pathLst>
            </a:custGeom>
            <a:solidFill>
              <a:srgbClr val="595959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8" name="object 48" descr="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0849863" y="2653546"/>
              <a:ext cx="195867" cy="216910"/>
            </a:xfrm>
            <a:prstGeom prst="rect">
              <a:avLst/>
            </a:prstGeom>
          </p:spPr>
        </p:pic>
        <p:pic>
          <p:nvPicPr>
            <p:cNvPr id="49" name="object 49" descr="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1080469" y="2652276"/>
              <a:ext cx="210156" cy="218688"/>
            </a:xfrm>
            <a:prstGeom prst="rect">
              <a:avLst/>
            </a:prstGeom>
          </p:spPr>
        </p:pic>
        <p:pic>
          <p:nvPicPr>
            <p:cNvPr id="50" name="object 50" descr="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1317481" y="2652784"/>
              <a:ext cx="210156" cy="215132"/>
            </a:xfrm>
            <a:prstGeom prst="rect">
              <a:avLst/>
            </a:prstGeom>
          </p:spPr>
        </p:pic>
      </p:grpSp>
      <p:pic>
        <p:nvPicPr>
          <p:cNvPr id="51" name="object 51" descr="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11626184" y="2653546"/>
            <a:ext cx="193403" cy="214116"/>
          </a:xfrm>
          <a:prstGeom prst="rect">
            <a:avLst/>
          </a:prstGeom>
        </p:spPr>
      </p:pic>
      <p:grpSp>
        <p:nvGrpSpPr>
          <p:cNvPr id="52" name="object 52" descr=""/>
          <p:cNvGrpSpPr/>
          <p:nvPr/>
        </p:nvGrpSpPr>
        <p:grpSpPr>
          <a:xfrm>
            <a:off x="11868370" y="2653038"/>
            <a:ext cx="1212850" cy="222885"/>
            <a:chOff x="11868370" y="2653038"/>
            <a:chExt cx="1212850" cy="222885"/>
          </a:xfrm>
        </p:grpSpPr>
        <p:pic>
          <p:nvPicPr>
            <p:cNvPr id="53" name="object 53" descr="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1868370" y="2653546"/>
              <a:ext cx="189954" cy="216910"/>
            </a:xfrm>
            <a:prstGeom prst="rect">
              <a:avLst/>
            </a:prstGeom>
          </p:spPr>
        </p:pic>
        <p:pic>
          <p:nvPicPr>
            <p:cNvPr id="54" name="object 54" descr="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2092570" y="2653038"/>
              <a:ext cx="206954" cy="217418"/>
            </a:xfrm>
            <a:prstGeom prst="rect">
              <a:avLst/>
            </a:prstGeom>
          </p:spPr>
        </p:pic>
        <p:pic>
          <p:nvPicPr>
            <p:cNvPr id="55" name="object 55" descr="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2334263" y="2659134"/>
              <a:ext cx="210156" cy="216402"/>
            </a:xfrm>
            <a:prstGeom prst="rect">
              <a:avLst/>
            </a:prstGeom>
          </p:spPr>
        </p:pic>
        <p:pic>
          <p:nvPicPr>
            <p:cNvPr id="56" name="object 56" descr="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2572999" y="2653546"/>
              <a:ext cx="200548" cy="216910"/>
            </a:xfrm>
            <a:prstGeom prst="rect">
              <a:avLst/>
            </a:prstGeom>
          </p:spPr>
        </p:pic>
        <p:pic>
          <p:nvPicPr>
            <p:cNvPr id="57" name="object 57" descr="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2808286" y="2657356"/>
              <a:ext cx="210156" cy="202686"/>
            </a:xfrm>
            <a:prstGeom prst="rect">
              <a:avLst/>
            </a:prstGeom>
          </p:spPr>
        </p:pic>
        <p:sp>
          <p:nvSpPr>
            <p:cNvPr id="58" name="object 58" descr=""/>
            <p:cNvSpPr/>
            <p:nvPr/>
          </p:nvSpPr>
          <p:spPr>
            <a:xfrm>
              <a:off x="13046037" y="2832357"/>
              <a:ext cx="34925" cy="36195"/>
            </a:xfrm>
            <a:custGeom>
              <a:avLst/>
              <a:gdLst/>
              <a:ahLst/>
              <a:cxnLst/>
              <a:rect l="l" t="t" r="r" b="b"/>
              <a:pathLst>
                <a:path w="34925" h="36194">
                  <a:moveTo>
                    <a:pt x="27347" y="36067"/>
                  </a:moveTo>
                  <a:lnTo>
                    <a:pt x="17492" y="36067"/>
                  </a:lnTo>
                  <a:lnTo>
                    <a:pt x="7637" y="36067"/>
                  </a:lnTo>
                  <a:lnTo>
                    <a:pt x="0" y="28193"/>
                  </a:lnTo>
                  <a:lnTo>
                    <a:pt x="0" y="7873"/>
                  </a:lnTo>
                  <a:lnTo>
                    <a:pt x="7637" y="0"/>
                  </a:lnTo>
                  <a:lnTo>
                    <a:pt x="27347" y="0"/>
                  </a:lnTo>
                  <a:lnTo>
                    <a:pt x="34738" y="7873"/>
                  </a:lnTo>
                  <a:lnTo>
                    <a:pt x="34738" y="28193"/>
                  </a:lnTo>
                  <a:lnTo>
                    <a:pt x="27347" y="36067"/>
                  </a:lnTo>
                  <a:close/>
                </a:path>
              </a:pathLst>
            </a:custGeom>
            <a:solidFill>
              <a:srgbClr val="595959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9" name="object 59" descr=""/>
          <p:cNvGrpSpPr/>
          <p:nvPr/>
        </p:nvGrpSpPr>
        <p:grpSpPr>
          <a:xfrm>
            <a:off x="13176065" y="2653546"/>
            <a:ext cx="434975" cy="217170"/>
            <a:chOff x="13176065" y="2653546"/>
            <a:chExt cx="434975" cy="217170"/>
          </a:xfrm>
        </p:grpSpPr>
        <p:pic>
          <p:nvPicPr>
            <p:cNvPr id="60" name="object 60" descr="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3176065" y="2653546"/>
              <a:ext cx="203504" cy="216910"/>
            </a:xfrm>
            <a:prstGeom prst="rect">
              <a:avLst/>
            </a:prstGeom>
          </p:spPr>
        </p:pic>
        <p:pic>
          <p:nvPicPr>
            <p:cNvPr id="61" name="object 61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3423178" y="2653546"/>
              <a:ext cx="187736" cy="216910"/>
            </a:xfrm>
            <a:prstGeom prst="rect">
              <a:avLst/>
            </a:prstGeom>
          </p:spPr>
        </p:pic>
      </p:grpSp>
      <p:grpSp>
        <p:nvGrpSpPr>
          <p:cNvPr id="62" name="object 62" descr=""/>
          <p:cNvGrpSpPr/>
          <p:nvPr/>
        </p:nvGrpSpPr>
        <p:grpSpPr>
          <a:xfrm>
            <a:off x="13656002" y="2653546"/>
            <a:ext cx="429895" cy="217170"/>
            <a:chOff x="13656002" y="2653546"/>
            <a:chExt cx="429895" cy="217170"/>
          </a:xfrm>
        </p:grpSpPr>
        <p:pic>
          <p:nvPicPr>
            <p:cNvPr id="63" name="object 63" descr="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3656002" y="2653546"/>
              <a:ext cx="191678" cy="216910"/>
            </a:xfrm>
            <a:prstGeom prst="rect">
              <a:avLst/>
            </a:prstGeom>
          </p:spPr>
        </p:pic>
        <p:pic>
          <p:nvPicPr>
            <p:cNvPr id="64" name="object 64" descr="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3888332" y="2653546"/>
              <a:ext cx="197099" cy="216910"/>
            </a:xfrm>
            <a:prstGeom prst="rect">
              <a:avLst/>
            </a:prstGeom>
          </p:spPr>
        </p:pic>
      </p:grpSp>
      <p:pic>
        <p:nvPicPr>
          <p:cNvPr id="65" name="object 65" descr="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14200455" y="2653546"/>
            <a:ext cx="195867" cy="216910"/>
          </a:xfrm>
          <a:prstGeom prst="rect">
            <a:avLst/>
          </a:prstGeom>
        </p:spPr>
      </p:pic>
      <p:grpSp>
        <p:nvGrpSpPr>
          <p:cNvPr id="66" name="object 66" descr=""/>
          <p:cNvGrpSpPr/>
          <p:nvPr/>
        </p:nvGrpSpPr>
        <p:grpSpPr>
          <a:xfrm>
            <a:off x="14431061" y="2652276"/>
            <a:ext cx="447675" cy="219075"/>
            <a:chOff x="14431061" y="2652276"/>
            <a:chExt cx="447675" cy="219075"/>
          </a:xfrm>
        </p:grpSpPr>
        <p:pic>
          <p:nvPicPr>
            <p:cNvPr id="67" name="object 67" descr="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4668073" y="2652784"/>
              <a:ext cx="210156" cy="215132"/>
            </a:xfrm>
            <a:prstGeom prst="rect">
              <a:avLst/>
            </a:prstGeom>
          </p:spPr>
        </p:pic>
        <p:pic>
          <p:nvPicPr>
            <p:cNvPr id="68" name="object 68" descr="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4431061" y="2652276"/>
              <a:ext cx="210156" cy="218688"/>
            </a:xfrm>
            <a:prstGeom prst="rect">
              <a:avLst/>
            </a:prstGeom>
          </p:spPr>
        </p:pic>
      </p:grpSp>
      <p:grpSp>
        <p:nvGrpSpPr>
          <p:cNvPr id="69" name="object 69" descr=""/>
          <p:cNvGrpSpPr/>
          <p:nvPr/>
        </p:nvGrpSpPr>
        <p:grpSpPr>
          <a:xfrm>
            <a:off x="14973907" y="2653038"/>
            <a:ext cx="909319" cy="217804"/>
            <a:chOff x="14973907" y="2653038"/>
            <a:chExt cx="909319" cy="217804"/>
          </a:xfrm>
        </p:grpSpPr>
        <p:pic>
          <p:nvPicPr>
            <p:cNvPr id="70" name="object 70" descr="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4973907" y="2657356"/>
              <a:ext cx="210156" cy="202686"/>
            </a:xfrm>
            <a:prstGeom prst="rect">
              <a:avLst/>
            </a:prstGeom>
          </p:spPr>
        </p:pic>
        <p:pic>
          <p:nvPicPr>
            <p:cNvPr id="71" name="object 71" descr="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15211165" y="2653038"/>
              <a:ext cx="439038" cy="217418"/>
            </a:xfrm>
            <a:prstGeom prst="rect">
              <a:avLst/>
            </a:prstGeom>
          </p:spPr>
        </p:pic>
        <p:pic>
          <p:nvPicPr>
            <p:cNvPr id="72" name="object 72" descr="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15686667" y="2653546"/>
              <a:ext cx="196359" cy="216910"/>
            </a:xfrm>
            <a:prstGeom prst="rect">
              <a:avLst/>
            </a:prstGeom>
          </p:spPr>
        </p:pic>
      </p:grpSp>
      <p:grpSp>
        <p:nvGrpSpPr>
          <p:cNvPr id="73" name="object 73" descr=""/>
          <p:cNvGrpSpPr/>
          <p:nvPr/>
        </p:nvGrpSpPr>
        <p:grpSpPr>
          <a:xfrm>
            <a:off x="15990650" y="2653546"/>
            <a:ext cx="694055" cy="222250"/>
            <a:chOff x="15990650" y="2653546"/>
            <a:chExt cx="694055" cy="222250"/>
          </a:xfrm>
        </p:grpSpPr>
        <p:sp>
          <p:nvSpPr>
            <p:cNvPr id="74" name="object 74" descr=""/>
            <p:cNvSpPr/>
            <p:nvPr/>
          </p:nvSpPr>
          <p:spPr>
            <a:xfrm>
              <a:off x="15990647" y="2656166"/>
              <a:ext cx="447675" cy="219710"/>
            </a:xfrm>
            <a:custGeom>
              <a:avLst/>
              <a:gdLst/>
              <a:ahLst/>
              <a:cxnLst/>
              <a:rect l="l" t="t" r="r" b="b"/>
              <a:pathLst>
                <a:path w="447675" h="219710">
                  <a:moveTo>
                    <a:pt x="199072" y="85090"/>
                  </a:moveTo>
                  <a:lnTo>
                    <a:pt x="39420" y="85090"/>
                  </a:lnTo>
                  <a:lnTo>
                    <a:pt x="39420" y="25781"/>
                  </a:lnTo>
                  <a:lnTo>
                    <a:pt x="196608" y="25781"/>
                  </a:lnTo>
                  <a:lnTo>
                    <a:pt x="196608" y="2578"/>
                  </a:lnTo>
                  <a:lnTo>
                    <a:pt x="14528" y="2578"/>
                  </a:lnTo>
                  <a:lnTo>
                    <a:pt x="14528" y="25781"/>
                  </a:lnTo>
                  <a:lnTo>
                    <a:pt x="14528" y="85090"/>
                  </a:lnTo>
                  <a:lnTo>
                    <a:pt x="14528" y="108292"/>
                  </a:lnTo>
                  <a:lnTo>
                    <a:pt x="199072" y="108292"/>
                  </a:lnTo>
                  <a:lnTo>
                    <a:pt x="199072" y="85090"/>
                  </a:lnTo>
                  <a:close/>
                </a:path>
                <a:path w="447675" h="219710">
                  <a:moveTo>
                    <a:pt x="210159" y="133781"/>
                  </a:moveTo>
                  <a:lnTo>
                    <a:pt x="0" y="133781"/>
                  </a:lnTo>
                  <a:lnTo>
                    <a:pt x="0" y="157657"/>
                  </a:lnTo>
                  <a:lnTo>
                    <a:pt x="92392" y="157657"/>
                  </a:lnTo>
                  <a:lnTo>
                    <a:pt x="92392" y="219379"/>
                  </a:lnTo>
                  <a:lnTo>
                    <a:pt x="117271" y="219379"/>
                  </a:lnTo>
                  <a:lnTo>
                    <a:pt x="117271" y="157657"/>
                  </a:lnTo>
                  <a:lnTo>
                    <a:pt x="210159" y="157657"/>
                  </a:lnTo>
                  <a:lnTo>
                    <a:pt x="210159" y="133781"/>
                  </a:lnTo>
                  <a:close/>
                </a:path>
                <a:path w="447675" h="219710">
                  <a:moveTo>
                    <a:pt x="431888" y="0"/>
                  </a:moveTo>
                  <a:lnTo>
                    <a:pt x="252031" y="0"/>
                  </a:lnTo>
                  <a:lnTo>
                    <a:pt x="252031" y="20624"/>
                  </a:lnTo>
                  <a:lnTo>
                    <a:pt x="252031" y="65747"/>
                  </a:lnTo>
                  <a:lnTo>
                    <a:pt x="252031" y="86385"/>
                  </a:lnTo>
                  <a:lnTo>
                    <a:pt x="431888" y="86385"/>
                  </a:lnTo>
                  <a:lnTo>
                    <a:pt x="431888" y="65963"/>
                  </a:lnTo>
                  <a:lnTo>
                    <a:pt x="431888" y="65747"/>
                  </a:lnTo>
                  <a:lnTo>
                    <a:pt x="431888" y="20751"/>
                  </a:lnTo>
                  <a:lnTo>
                    <a:pt x="407504" y="20751"/>
                  </a:lnTo>
                  <a:lnTo>
                    <a:pt x="407504" y="65747"/>
                  </a:lnTo>
                  <a:lnTo>
                    <a:pt x="276428" y="65747"/>
                  </a:lnTo>
                  <a:lnTo>
                    <a:pt x="276428" y="20624"/>
                  </a:lnTo>
                  <a:lnTo>
                    <a:pt x="431888" y="20624"/>
                  </a:lnTo>
                  <a:lnTo>
                    <a:pt x="431888" y="0"/>
                  </a:lnTo>
                  <a:close/>
                </a:path>
                <a:path w="447675" h="219710">
                  <a:moveTo>
                    <a:pt x="436575" y="189522"/>
                  </a:moveTo>
                  <a:lnTo>
                    <a:pt x="276428" y="189522"/>
                  </a:lnTo>
                  <a:lnTo>
                    <a:pt x="276428" y="148272"/>
                  </a:lnTo>
                  <a:lnTo>
                    <a:pt x="251790" y="148272"/>
                  </a:lnTo>
                  <a:lnTo>
                    <a:pt x="251790" y="189522"/>
                  </a:lnTo>
                  <a:lnTo>
                    <a:pt x="251790" y="211442"/>
                  </a:lnTo>
                  <a:lnTo>
                    <a:pt x="436575" y="211442"/>
                  </a:lnTo>
                  <a:lnTo>
                    <a:pt x="436575" y="189522"/>
                  </a:lnTo>
                  <a:close/>
                </a:path>
                <a:path w="447675" h="219710">
                  <a:moveTo>
                    <a:pt x="447167" y="108635"/>
                  </a:moveTo>
                  <a:lnTo>
                    <a:pt x="237007" y="108635"/>
                  </a:lnTo>
                  <a:lnTo>
                    <a:pt x="237007" y="129971"/>
                  </a:lnTo>
                  <a:lnTo>
                    <a:pt x="329641" y="129971"/>
                  </a:lnTo>
                  <a:lnTo>
                    <a:pt x="329641" y="167309"/>
                  </a:lnTo>
                  <a:lnTo>
                    <a:pt x="354279" y="167309"/>
                  </a:lnTo>
                  <a:lnTo>
                    <a:pt x="354279" y="129971"/>
                  </a:lnTo>
                  <a:lnTo>
                    <a:pt x="447167" y="129971"/>
                  </a:lnTo>
                  <a:lnTo>
                    <a:pt x="447167" y="108635"/>
                  </a:lnTo>
                  <a:close/>
                </a:path>
              </a:pathLst>
            </a:custGeom>
            <a:solidFill>
              <a:srgbClr val="595959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5" name="object 75" descr="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16467630" y="2653546"/>
              <a:ext cx="217055" cy="216910"/>
            </a:xfrm>
            <a:prstGeom prst="rect">
              <a:avLst/>
            </a:prstGeom>
          </p:spPr>
        </p:pic>
      </p:grpSp>
      <p:pic>
        <p:nvPicPr>
          <p:cNvPr id="76" name="object 76" descr=""/>
          <p:cNvPicPr/>
          <p:nvPr/>
        </p:nvPicPr>
        <p:blipFill>
          <a:blip r:embed="rId39" cstate="print"/>
          <a:stretch>
            <a:fillRect/>
          </a:stretch>
        </p:blipFill>
        <p:spPr>
          <a:xfrm>
            <a:off x="8034217" y="3021897"/>
            <a:ext cx="195620" cy="216910"/>
          </a:xfrm>
          <a:prstGeom prst="rect">
            <a:avLst/>
          </a:prstGeom>
        </p:spPr>
      </p:pic>
      <p:sp>
        <p:nvSpPr>
          <p:cNvPr id="77" name="object 77" descr=""/>
          <p:cNvSpPr/>
          <p:nvPr/>
        </p:nvSpPr>
        <p:spPr>
          <a:xfrm>
            <a:off x="8267040" y="3030067"/>
            <a:ext cx="447675" cy="198755"/>
          </a:xfrm>
          <a:custGeom>
            <a:avLst/>
            <a:gdLst/>
            <a:ahLst/>
            <a:cxnLst/>
            <a:rect l="l" t="t" r="r" b="b"/>
            <a:pathLst>
              <a:path w="447675" h="198755">
                <a:moveTo>
                  <a:pt x="210146" y="175348"/>
                </a:moveTo>
                <a:lnTo>
                  <a:pt x="117271" y="175348"/>
                </a:lnTo>
                <a:lnTo>
                  <a:pt x="117271" y="122491"/>
                </a:lnTo>
                <a:lnTo>
                  <a:pt x="198818" y="122491"/>
                </a:lnTo>
                <a:lnTo>
                  <a:pt x="198818" y="99275"/>
                </a:lnTo>
                <a:lnTo>
                  <a:pt x="38671" y="99275"/>
                </a:lnTo>
                <a:lnTo>
                  <a:pt x="38671" y="23215"/>
                </a:lnTo>
                <a:lnTo>
                  <a:pt x="196354" y="23215"/>
                </a:lnTo>
                <a:lnTo>
                  <a:pt x="196354" y="0"/>
                </a:lnTo>
                <a:lnTo>
                  <a:pt x="13792" y="0"/>
                </a:lnTo>
                <a:lnTo>
                  <a:pt x="13792" y="23215"/>
                </a:lnTo>
                <a:lnTo>
                  <a:pt x="13792" y="99275"/>
                </a:lnTo>
                <a:lnTo>
                  <a:pt x="13792" y="122491"/>
                </a:lnTo>
                <a:lnTo>
                  <a:pt x="92379" y="122491"/>
                </a:lnTo>
                <a:lnTo>
                  <a:pt x="92379" y="175348"/>
                </a:lnTo>
                <a:lnTo>
                  <a:pt x="0" y="175348"/>
                </a:lnTo>
                <a:lnTo>
                  <a:pt x="0" y="198564"/>
                </a:lnTo>
                <a:lnTo>
                  <a:pt x="210146" y="198564"/>
                </a:lnTo>
                <a:lnTo>
                  <a:pt x="210146" y="175348"/>
                </a:lnTo>
                <a:close/>
              </a:path>
              <a:path w="447675" h="198755">
                <a:moveTo>
                  <a:pt x="447167" y="175348"/>
                </a:moveTo>
                <a:lnTo>
                  <a:pt x="354037" y="175348"/>
                </a:lnTo>
                <a:lnTo>
                  <a:pt x="354037" y="134099"/>
                </a:lnTo>
                <a:lnTo>
                  <a:pt x="436562" y="134099"/>
                </a:lnTo>
                <a:lnTo>
                  <a:pt x="436562" y="112179"/>
                </a:lnTo>
                <a:lnTo>
                  <a:pt x="275437" y="112179"/>
                </a:lnTo>
                <a:lnTo>
                  <a:pt x="275437" y="77368"/>
                </a:lnTo>
                <a:lnTo>
                  <a:pt x="433362" y="77368"/>
                </a:lnTo>
                <a:lnTo>
                  <a:pt x="433362" y="56730"/>
                </a:lnTo>
                <a:lnTo>
                  <a:pt x="433362" y="21920"/>
                </a:lnTo>
                <a:lnTo>
                  <a:pt x="433362" y="0"/>
                </a:lnTo>
                <a:lnTo>
                  <a:pt x="251053" y="0"/>
                </a:lnTo>
                <a:lnTo>
                  <a:pt x="251053" y="21920"/>
                </a:lnTo>
                <a:lnTo>
                  <a:pt x="409219" y="21920"/>
                </a:lnTo>
                <a:lnTo>
                  <a:pt x="409219" y="56730"/>
                </a:lnTo>
                <a:lnTo>
                  <a:pt x="251053" y="56730"/>
                </a:lnTo>
                <a:lnTo>
                  <a:pt x="251053" y="77368"/>
                </a:lnTo>
                <a:lnTo>
                  <a:pt x="251053" y="112179"/>
                </a:lnTo>
                <a:lnTo>
                  <a:pt x="251053" y="134099"/>
                </a:lnTo>
                <a:lnTo>
                  <a:pt x="329145" y="134099"/>
                </a:lnTo>
                <a:lnTo>
                  <a:pt x="329145" y="175348"/>
                </a:lnTo>
                <a:lnTo>
                  <a:pt x="237007" y="175348"/>
                </a:lnTo>
                <a:lnTo>
                  <a:pt x="237007" y="198564"/>
                </a:lnTo>
                <a:lnTo>
                  <a:pt x="447167" y="198564"/>
                </a:lnTo>
                <a:lnTo>
                  <a:pt x="447167" y="175348"/>
                </a:lnTo>
                <a:close/>
              </a:path>
            </a:pathLst>
          </a:custGeom>
          <a:solidFill>
            <a:srgbClr val="595959">
              <a:alpha val="79998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78" name="object 78" descr=""/>
          <p:cNvPicPr/>
          <p:nvPr/>
        </p:nvPicPr>
        <p:blipFill>
          <a:blip r:embed="rId40" cstate="print"/>
          <a:stretch>
            <a:fillRect/>
          </a:stretch>
        </p:blipFill>
        <p:spPr>
          <a:xfrm>
            <a:off x="8812694" y="3021897"/>
            <a:ext cx="193403" cy="214116"/>
          </a:xfrm>
          <a:prstGeom prst="rect">
            <a:avLst/>
          </a:prstGeom>
        </p:spPr>
      </p:pic>
      <p:grpSp>
        <p:nvGrpSpPr>
          <p:cNvPr id="79" name="object 79" descr=""/>
          <p:cNvGrpSpPr/>
          <p:nvPr/>
        </p:nvGrpSpPr>
        <p:grpSpPr>
          <a:xfrm>
            <a:off x="9054879" y="3021389"/>
            <a:ext cx="901065" cy="222885"/>
            <a:chOff x="9054879" y="3021389"/>
            <a:chExt cx="901065" cy="222885"/>
          </a:xfrm>
        </p:grpSpPr>
        <p:pic>
          <p:nvPicPr>
            <p:cNvPr id="80" name="object 80" descr="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9054879" y="3021897"/>
              <a:ext cx="189954" cy="216910"/>
            </a:xfrm>
            <a:prstGeom prst="rect">
              <a:avLst/>
            </a:prstGeom>
          </p:spPr>
        </p:pic>
        <p:pic>
          <p:nvPicPr>
            <p:cNvPr id="81" name="object 81" descr="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9279080" y="3021389"/>
              <a:ext cx="206954" cy="217418"/>
            </a:xfrm>
            <a:prstGeom prst="rect">
              <a:avLst/>
            </a:prstGeom>
          </p:spPr>
        </p:pic>
        <p:pic>
          <p:nvPicPr>
            <p:cNvPr id="82" name="object 82" descr="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9520772" y="3027485"/>
              <a:ext cx="210156" cy="216402"/>
            </a:xfrm>
            <a:prstGeom prst="rect">
              <a:avLst/>
            </a:prstGeom>
          </p:spPr>
        </p:pic>
        <p:pic>
          <p:nvPicPr>
            <p:cNvPr id="83" name="object 83" descr="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9759509" y="3021897"/>
              <a:ext cx="196359" cy="216910"/>
            </a:xfrm>
            <a:prstGeom prst="rect">
              <a:avLst/>
            </a:prstGeom>
          </p:spPr>
        </p:pic>
      </p:grpSp>
      <p:sp>
        <p:nvSpPr>
          <p:cNvPr id="84" name="object 84" descr=""/>
          <p:cNvSpPr/>
          <p:nvPr/>
        </p:nvSpPr>
        <p:spPr>
          <a:xfrm>
            <a:off x="9994786" y="3030067"/>
            <a:ext cx="210185" cy="198755"/>
          </a:xfrm>
          <a:custGeom>
            <a:avLst/>
            <a:gdLst/>
            <a:ahLst/>
            <a:cxnLst/>
            <a:rect l="l" t="t" r="r" b="b"/>
            <a:pathLst>
              <a:path w="210184" h="198755">
                <a:moveTo>
                  <a:pt x="210159" y="175348"/>
                </a:moveTo>
                <a:lnTo>
                  <a:pt x="117284" y="175348"/>
                </a:lnTo>
                <a:lnTo>
                  <a:pt x="117284" y="122491"/>
                </a:lnTo>
                <a:lnTo>
                  <a:pt x="198831" y="122491"/>
                </a:lnTo>
                <a:lnTo>
                  <a:pt x="198831" y="99275"/>
                </a:lnTo>
                <a:lnTo>
                  <a:pt x="38684" y="99275"/>
                </a:lnTo>
                <a:lnTo>
                  <a:pt x="38684" y="23215"/>
                </a:lnTo>
                <a:lnTo>
                  <a:pt x="196367" y="23215"/>
                </a:lnTo>
                <a:lnTo>
                  <a:pt x="196367" y="0"/>
                </a:lnTo>
                <a:lnTo>
                  <a:pt x="13804" y="0"/>
                </a:lnTo>
                <a:lnTo>
                  <a:pt x="13804" y="23215"/>
                </a:lnTo>
                <a:lnTo>
                  <a:pt x="13804" y="99275"/>
                </a:lnTo>
                <a:lnTo>
                  <a:pt x="13804" y="122491"/>
                </a:lnTo>
                <a:lnTo>
                  <a:pt x="92392" y="122491"/>
                </a:lnTo>
                <a:lnTo>
                  <a:pt x="92392" y="175348"/>
                </a:lnTo>
                <a:lnTo>
                  <a:pt x="0" y="175348"/>
                </a:lnTo>
                <a:lnTo>
                  <a:pt x="0" y="198564"/>
                </a:lnTo>
                <a:lnTo>
                  <a:pt x="210159" y="198564"/>
                </a:lnTo>
                <a:lnTo>
                  <a:pt x="210159" y="175348"/>
                </a:lnTo>
                <a:close/>
              </a:path>
            </a:pathLst>
          </a:custGeom>
          <a:solidFill>
            <a:srgbClr val="595959">
              <a:alpha val="79998"/>
            </a:srgbClr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85" name="object 85" descr=""/>
          <p:cNvGrpSpPr/>
          <p:nvPr/>
        </p:nvGrpSpPr>
        <p:grpSpPr>
          <a:xfrm>
            <a:off x="10300574" y="3016817"/>
            <a:ext cx="670560" cy="223520"/>
            <a:chOff x="10300574" y="3016817"/>
            <a:chExt cx="670560" cy="223520"/>
          </a:xfrm>
        </p:grpSpPr>
        <p:pic>
          <p:nvPicPr>
            <p:cNvPr id="86" name="object 86" descr="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10300574" y="3024437"/>
              <a:ext cx="210156" cy="215640"/>
            </a:xfrm>
            <a:prstGeom prst="rect">
              <a:avLst/>
            </a:prstGeom>
          </p:spPr>
        </p:pic>
        <p:pic>
          <p:nvPicPr>
            <p:cNvPr id="87" name="object 87" descr="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10537585" y="3016817"/>
              <a:ext cx="210156" cy="219450"/>
            </a:xfrm>
            <a:prstGeom prst="rect">
              <a:avLst/>
            </a:prstGeom>
          </p:spPr>
        </p:pic>
        <p:pic>
          <p:nvPicPr>
            <p:cNvPr id="88" name="object 88" descr="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10786669" y="3021897"/>
              <a:ext cx="184287" cy="217164"/>
            </a:xfrm>
            <a:prstGeom prst="rect">
              <a:avLst/>
            </a:prstGeom>
          </p:spPr>
        </p:pic>
      </p:grpSp>
      <p:pic>
        <p:nvPicPr>
          <p:cNvPr id="89" name="object 89" descr=""/>
          <p:cNvPicPr/>
          <p:nvPr/>
        </p:nvPicPr>
        <p:blipFill>
          <a:blip r:embed="rId47" cstate="print"/>
          <a:stretch>
            <a:fillRect/>
          </a:stretch>
        </p:blipFill>
        <p:spPr>
          <a:xfrm>
            <a:off x="11021464" y="3021897"/>
            <a:ext cx="262634" cy="216910"/>
          </a:xfrm>
          <a:prstGeom prst="rect">
            <a:avLst/>
          </a:prstGeom>
        </p:spPr>
      </p:pic>
      <p:grpSp>
        <p:nvGrpSpPr>
          <p:cNvPr id="90" name="object 90" descr=""/>
          <p:cNvGrpSpPr/>
          <p:nvPr/>
        </p:nvGrpSpPr>
        <p:grpSpPr>
          <a:xfrm>
            <a:off x="2149092" y="8413990"/>
            <a:ext cx="713105" cy="191135"/>
            <a:chOff x="2149092" y="8413990"/>
            <a:chExt cx="713105" cy="191135"/>
          </a:xfrm>
        </p:grpSpPr>
        <p:pic>
          <p:nvPicPr>
            <p:cNvPr id="91" name="object 91" descr="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2149092" y="8413990"/>
              <a:ext cx="123611" cy="186545"/>
            </a:xfrm>
            <a:prstGeom prst="rect">
              <a:avLst/>
            </a:prstGeom>
          </p:spPr>
        </p:pic>
        <p:pic>
          <p:nvPicPr>
            <p:cNvPr id="92" name="object 92" descr="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2294761" y="8413990"/>
              <a:ext cx="129071" cy="190640"/>
            </a:xfrm>
            <a:prstGeom prst="rect">
              <a:avLst/>
            </a:prstGeom>
          </p:spPr>
        </p:pic>
        <p:pic>
          <p:nvPicPr>
            <p:cNvPr id="93" name="object 93" descr="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2446109" y="8413990"/>
              <a:ext cx="129071" cy="190640"/>
            </a:xfrm>
            <a:prstGeom prst="rect">
              <a:avLst/>
            </a:prstGeom>
          </p:spPr>
        </p:pic>
        <p:pic>
          <p:nvPicPr>
            <p:cNvPr id="94" name="object 94" descr="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2597457" y="8413990"/>
              <a:ext cx="129071" cy="190640"/>
            </a:xfrm>
            <a:prstGeom prst="rect">
              <a:avLst/>
            </a:prstGeom>
          </p:spPr>
        </p:pic>
        <p:pic>
          <p:nvPicPr>
            <p:cNvPr id="95" name="object 95" descr="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2749023" y="8467224"/>
              <a:ext cx="112910" cy="136497"/>
            </a:xfrm>
            <a:prstGeom prst="rect">
              <a:avLst/>
            </a:prstGeom>
          </p:spPr>
        </p:pic>
      </p:grpSp>
      <p:grpSp>
        <p:nvGrpSpPr>
          <p:cNvPr id="96" name="object 96" descr=""/>
          <p:cNvGrpSpPr/>
          <p:nvPr/>
        </p:nvGrpSpPr>
        <p:grpSpPr>
          <a:xfrm>
            <a:off x="4068892" y="8413990"/>
            <a:ext cx="354965" cy="191135"/>
            <a:chOff x="4068892" y="8413990"/>
            <a:chExt cx="354965" cy="191135"/>
          </a:xfrm>
        </p:grpSpPr>
        <p:pic>
          <p:nvPicPr>
            <p:cNvPr id="97" name="object 97" descr="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4068892" y="8413990"/>
              <a:ext cx="123611" cy="186545"/>
            </a:xfrm>
            <a:prstGeom prst="rect">
              <a:avLst/>
            </a:prstGeom>
          </p:spPr>
        </p:pic>
        <p:pic>
          <p:nvPicPr>
            <p:cNvPr id="98" name="object 98" descr="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4214562" y="8413990"/>
              <a:ext cx="129071" cy="190640"/>
            </a:xfrm>
            <a:prstGeom prst="rect">
              <a:avLst/>
            </a:prstGeom>
          </p:spPr>
        </p:pic>
        <p:sp>
          <p:nvSpPr>
            <p:cNvPr id="99" name="object 99" descr=""/>
            <p:cNvSpPr/>
            <p:nvPr/>
          </p:nvSpPr>
          <p:spPr>
            <a:xfrm>
              <a:off x="4364596" y="8418614"/>
              <a:ext cx="59690" cy="181610"/>
            </a:xfrm>
            <a:custGeom>
              <a:avLst/>
              <a:gdLst/>
              <a:ahLst/>
              <a:cxnLst/>
              <a:rect l="l" t="t" r="r" b="b"/>
              <a:pathLst>
                <a:path w="59689" h="181609">
                  <a:moveTo>
                    <a:pt x="59182" y="0"/>
                  </a:moveTo>
                  <a:lnTo>
                    <a:pt x="0" y="0"/>
                  </a:lnTo>
                  <a:lnTo>
                    <a:pt x="0" y="20726"/>
                  </a:lnTo>
                  <a:lnTo>
                    <a:pt x="36245" y="20726"/>
                  </a:lnTo>
                  <a:lnTo>
                    <a:pt x="36245" y="181419"/>
                  </a:lnTo>
                  <a:lnTo>
                    <a:pt x="59182" y="181419"/>
                  </a:lnTo>
                  <a:lnTo>
                    <a:pt x="59182" y="20726"/>
                  </a:lnTo>
                  <a:lnTo>
                    <a:pt x="59182" y="0"/>
                  </a:lnTo>
                  <a:close/>
                </a:path>
              </a:pathLst>
            </a:custGeom>
            <a:solidFill>
              <a:srgbClr val="595959">
                <a:alpha val="59999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00" name="object 100" descr=""/>
          <p:cNvGrpSpPr/>
          <p:nvPr/>
        </p:nvGrpSpPr>
        <p:grpSpPr>
          <a:xfrm>
            <a:off x="4464624" y="8413990"/>
            <a:ext cx="264795" cy="191135"/>
            <a:chOff x="4464624" y="8413990"/>
            <a:chExt cx="264795" cy="191135"/>
          </a:xfrm>
        </p:grpSpPr>
        <p:pic>
          <p:nvPicPr>
            <p:cNvPr id="101" name="object 101" descr="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4616191" y="8467224"/>
              <a:ext cx="112910" cy="136497"/>
            </a:xfrm>
            <a:prstGeom prst="rect">
              <a:avLst/>
            </a:prstGeom>
          </p:spPr>
        </p:pic>
        <p:pic>
          <p:nvPicPr>
            <p:cNvPr id="102" name="object 102" descr="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4464624" y="8413990"/>
              <a:ext cx="129071" cy="190640"/>
            </a:xfrm>
            <a:prstGeom prst="rect">
              <a:avLst/>
            </a:prstGeom>
          </p:spPr>
        </p:pic>
      </p:grpSp>
      <p:pic>
        <p:nvPicPr>
          <p:cNvPr id="103" name="object 103" descr=""/>
          <p:cNvPicPr/>
          <p:nvPr/>
        </p:nvPicPr>
        <p:blipFill>
          <a:blip r:embed="rId48" cstate="print"/>
          <a:stretch>
            <a:fillRect/>
          </a:stretch>
        </p:blipFill>
        <p:spPr>
          <a:xfrm>
            <a:off x="5988692" y="8413990"/>
            <a:ext cx="123611" cy="186545"/>
          </a:xfrm>
          <a:prstGeom prst="rect">
            <a:avLst/>
          </a:prstGeom>
        </p:spPr>
      </p:pic>
      <p:grpSp>
        <p:nvGrpSpPr>
          <p:cNvPr id="104" name="object 104" descr=""/>
          <p:cNvGrpSpPr/>
          <p:nvPr/>
        </p:nvGrpSpPr>
        <p:grpSpPr>
          <a:xfrm>
            <a:off x="6134362" y="8413990"/>
            <a:ext cx="559435" cy="191135"/>
            <a:chOff x="6134362" y="8413990"/>
            <a:chExt cx="559435" cy="191135"/>
          </a:xfrm>
        </p:grpSpPr>
        <p:pic>
          <p:nvPicPr>
            <p:cNvPr id="105" name="object 105" descr="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6283307" y="8413990"/>
              <a:ext cx="123611" cy="186545"/>
            </a:xfrm>
            <a:prstGeom prst="rect">
              <a:avLst/>
            </a:prstGeom>
          </p:spPr>
        </p:pic>
        <p:pic>
          <p:nvPicPr>
            <p:cNvPr id="106" name="object 106" descr="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6134362" y="8413990"/>
              <a:ext cx="129071" cy="190640"/>
            </a:xfrm>
            <a:prstGeom prst="rect">
              <a:avLst/>
            </a:prstGeom>
          </p:spPr>
        </p:pic>
        <p:pic>
          <p:nvPicPr>
            <p:cNvPr id="107" name="object 107" descr="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6428977" y="8413990"/>
              <a:ext cx="129071" cy="190640"/>
            </a:xfrm>
            <a:prstGeom prst="rect">
              <a:avLst/>
            </a:prstGeom>
          </p:spPr>
        </p:pic>
        <p:pic>
          <p:nvPicPr>
            <p:cNvPr id="108" name="object 108" descr="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6580543" y="8467224"/>
              <a:ext cx="112910" cy="136497"/>
            </a:xfrm>
            <a:prstGeom prst="rect">
              <a:avLst/>
            </a:prstGeom>
          </p:spPr>
        </p:pic>
      </p:grpSp>
      <p:grpSp>
        <p:nvGrpSpPr>
          <p:cNvPr id="109" name="object 109" descr=""/>
          <p:cNvGrpSpPr/>
          <p:nvPr/>
        </p:nvGrpSpPr>
        <p:grpSpPr>
          <a:xfrm>
            <a:off x="7908492" y="8413990"/>
            <a:ext cx="705485" cy="191135"/>
            <a:chOff x="7908492" y="8413990"/>
            <a:chExt cx="705485" cy="191135"/>
          </a:xfrm>
        </p:grpSpPr>
        <p:pic>
          <p:nvPicPr>
            <p:cNvPr id="110" name="object 110" descr="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7908492" y="8413990"/>
              <a:ext cx="123611" cy="186545"/>
            </a:xfrm>
            <a:prstGeom prst="rect">
              <a:avLst/>
            </a:prstGeom>
          </p:spPr>
        </p:pic>
        <p:pic>
          <p:nvPicPr>
            <p:cNvPr id="111" name="object 111" descr="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8054162" y="8413990"/>
              <a:ext cx="129071" cy="190640"/>
            </a:xfrm>
            <a:prstGeom prst="rect">
              <a:avLst/>
            </a:prstGeom>
          </p:spPr>
        </p:pic>
        <p:pic>
          <p:nvPicPr>
            <p:cNvPr id="112" name="object 112" descr="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8203762" y="8413990"/>
              <a:ext cx="123611" cy="190640"/>
            </a:xfrm>
            <a:prstGeom prst="rect">
              <a:avLst/>
            </a:prstGeom>
          </p:spPr>
        </p:pic>
        <p:pic>
          <p:nvPicPr>
            <p:cNvPr id="113" name="object 113" descr="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8349214" y="8413990"/>
              <a:ext cx="129071" cy="190640"/>
            </a:xfrm>
            <a:prstGeom prst="rect">
              <a:avLst/>
            </a:prstGeom>
          </p:spPr>
        </p:pic>
        <p:pic>
          <p:nvPicPr>
            <p:cNvPr id="114" name="object 114" descr="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8500780" y="8467224"/>
              <a:ext cx="112910" cy="136497"/>
            </a:xfrm>
            <a:prstGeom prst="rect">
              <a:avLst/>
            </a:prstGeom>
          </p:spPr>
        </p:pic>
      </p:grpSp>
      <p:grpSp>
        <p:nvGrpSpPr>
          <p:cNvPr id="115" name="object 115" descr=""/>
          <p:cNvGrpSpPr/>
          <p:nvPr/>
        </p:nvGrpSpPr>
        <p:grpSpPr>
          <a:xfrm>
            <a:off x="9828293" y="8413990"/>
            <a:ext cx="705485" cy="191135"/>
            <a:chOff x="9828293" y="8413990"/>
            <a:chExt cx="705485" cy="191135"/>
          </a:xfrm>
        </p:grpSpPr>
        <p:pic>
          <p:nvPicPr>
            <p:cNvPr id="116" name="object 116" descr="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9828293" y="8413990"/>
              <a:ext cx="123611" cy="186545"/>
            </a:xfrm>
            <a:prstGeom prst="rect">
              <a:avLst/>
            </a:prstGeom>
          </p:spPr>
        </p:pic>
        <p:pic>
          <p:nvPicPr>
            <p:cNvPr id="117" name="object 117" descr="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9973962" y="8413990"/>
              <a:ext cx="129071" cy="190640"/>
            </a:xfrm>
            <a:prstGeom prst="rect">
              <a:avLst/>
            </a:prstGeom>
          </p:spPr>
        </p:pic>
        <p:pic>
          <p:nvPicPr>
            <p:cNvPr id="118" name="object 118" descr="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10123563" y="8413990"/>
              <a:ext cx="123611" cy="190640"/>
            </a:xfrm>
            <a:prstGeom prst="rect">
              <a:avLst/>
            </a:prstGeom>
          </p:spPr>
        </p:pic>
        <p:pic>
          <p:nvPicPr>
            <p:cNvPr id="119" name="object 119" descr="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10269014" y="8413990"/>
              <a:ext cx="129071" cy="190640"/>
            </a:xfrm>
            <a:prstGeom prst="rect">
              <a:avLst/>
            </a:prstGeom>
          </p:spPr>
        </p:pic>
        <p:pic>
          <p:nvPicPr>
            <p:cNvPr id="120" name="object 120" descr="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10420581" y="8467224"/>
              <a:ext cx="112910" cy="136497"/>
            </a:xfrm>
            <a:prstGeom prst="rect">
              <a:avLst/>
            </a:prstGeom>
          </p:spPr>
        </p:pic>
      </p:grpSp>
      <p:sp>
        <p:nvSpPr>
          <p:cNvPr id="121" name="object 121" descr=""/>
          <p:cNvSpPr/>
          <p:nvPr/>
        </p:nvSpPr>
        <p:spPr>
          <a:xfrm>
            <a:off x="11745684" y="8411717"/>
            <a:ext cx="726440" cy="195580"/>
          </a:xfrm>
          <a:custGeom>
            <a:avLst/>
            <a:gdLst/>
            <a:ahLst/>
            <a:cxnLst/>
            <a:rect l="l" t="t" r="r" b="b"/>
            <a:pathLst>
              <a:path w="726440" h="195579">
                <a:moveTo>
                  <a:pt x="131038" y="155384"/>
                </a:moveTo>
                <a:lnTo>
                  <a:pt x="61810" y="155384"/>
                </a:lnTo>
                <a:lnTo>
                  <a:pt x="87363" y="127850"/>
                </a:lnTo>
                <a:lnTo>
                  <a:pt x="106807" y="105498"/>
                </a:lnTo>
                <a:lnTo>
                  <a:pt x="119164" y="87668"/>
                </a:lnTo>
                <a:lnTo>
                  <a:pt x="125653" y="72542"/>
                </a:lnTo>
                <a:lnTo>
                  <a:pt x="127546" y="58242"/>
                </a:lnTo>
                <a:lnTo>
                  <a:pt x="123228" y="34937"/>
                </a:lnTo>
                <a:lnTo>
                  <a:pt x="110756" y="16497"/>
                </a:lnTo>
                <a:lnTo>
                  <a:pt x="90779" y="4368"/>
                </a:lnTo>
                <a:lnTo>
                  <a:pt x="63995" y="0"/>
                </a:lnTo>
                <a:lnTo>
                  <a:pt x="38150" y="4838"/>
                </a:lnTo>
                <a:lnTo>
                  <a:pt x="17907" y="18199"/>
                </a:lnTo>
                <a:lnTo>
                  <a:pt x="4711" y="38392"/>
                </a:lnTo>
                <a:lnTo>
                  <a:pt x="0" y="63703"/>
                </a:lnTo>
                <a:lnTo>
                  <a:pt x="39090" y="63703"/>
                </a:lnTo>
                <a:lnTo>
                  <a:pt x="40716" y="53416"/>
                </a:lnTo>
                <a:lnTo>
                  <a:pt x="45478" y="44538"/>
                </a:lnTo>
                <a:lnTo>
                  <a:pt x="53276" y="38303"/>
                </a:lnTo>
                <a:lnTo>
                  <a:pt x="63995" y="35953"/>
                </a:lnTo>
                <a:lnTo>
                  <a:pt x="75095" y="37579"/>
                </a:lnTo>
                <a:lnTo>
                  <a:pt x="82689" y="42202"/>
                </a:lnTo>
                <a:lnTo>
                  <a:pt x="87058" y="49390"/>
                </a:lnTo>
                <a:lnTo>
                  <a:pt x="88455" y="58699"/>
                </a:lnTo>
                <a:lnTo>
                  <a:pt x="87337" y="66992"/>
                </a:lnTo>
                <a:lnTo>
                  <a:pt x="83261" y="76758"/>
                </a:lnTo>
                <a:lnTo>
                  <a:pt x="75184" y="88861"/>
                </a:lnTo>
                <a:lnTo>
                  <a:pt x="62026" y="104190"/>
                </a:lnTo>
                <a:lnTo>
                  <a:pt x="3708" y="166751"/>
                </a:lnTo>
                <a:lnTo>
                  <a:pt x="3708" y="190411"/>
                </a:lnTo>
                <a:lnTo>
                  <a:pt x="131038" y="190411"/>
                </a:lnTo>
                <a:lnTo>
                  <a:pt x="131038" y="155384"/>
                </a:lnTo>
                <a:close/>
              </a:path>
              <a:path w="726440" h="195579">
                <a:moveTo>
                  <a:pt x="284353" y="97599"/>
                </a:moveTo>
                <a:lnTo>
                  <a:pt x="279171" y="54902"/>
                </a:lnTo>
                <a:lnTo>
                  <a:pt x="270383" y="36169"/>
                </a:lnTo>
                <a:lnTo>
                  <a:pt x="264858" y="24396"/>
                </a:lnTo>
                <a:lnTo>
                  <a:pt x="246786" y="9105"/>
                </a:lnTo>
                <a:lnTo>
                  <a:pt x="246786" y="97599"/>
                </a:lnTo>
                <a:lnTo>
                  <a:pt x="244462" y="124917"/>
                </a:lnTo>
                <a:lnTo>
                  <a:pt x="238048" y="143979"/>
                </a:lnTo>
                <a:lnTo>
                  <a:pt x="228358" y="155155"/>
                </a:lnTo>
                <a:lnTo>
                  <a:pt x="216217" y="158800"/>
                </a:lnTo>
                <a:lnTo>
                  <a:pt x="204063" y="155155"/>
                </a:lnTo>
                <a:lnTo>
                  <a:pt x="194373" y="143979"/>
                </a:lnTo>
                <a:lnTo>
                  <a:pt x="187960" y="124917"/>
                </a:lnTo>
                <a:lnTo>
                  <a:pt x="185635" y="97599"/>
                </a:lnTo>
                <a:lnTo>
                  <a:pt x="187960" y="70154"/>
                </a:lnTo>
                <a:lnTo>
                  <a:pt x="194373" y="51015"/>
                </a:lnTo>
                <a:lnTo>
                  <a:pt x="204063" y="39827"/>
                </a:lnTo>
                <a:lnTo>
                  <a:pt x="216217" y="36169"/>
                </a:lnTo>
                <a:lnTo>
                  <a:pt x="228358" y="39827"/>
                </a:lnTo>
                <a:lnTo>
                  <a:pt x="238048" y="51015"/>
                </a:lnTo>
                <a:lnTo>
                  <a:pt x="244462" y="70154"/>
                </a:lnTo>
                <a:lnTo>
                  <a:pt x="246786" y="97599"/>
                </a:lnTo>
                <a:lnTo>
                  <a:pt x="246786" y="9105"/>
                </a:lnTo>
                <a:lnTo>
                  <a:pt x="243255" y="6108"/>
                </a:lnTo>
                <a:lnTo>
                  <a:pt x="216217" y="0"/>
                </a:lnTo>
                <a:lnTo>
                  <a:pt x="189166" y="6108"/>
                </a:lnTo>
                <a:lnTo>
                  <a:pt x="167563" y="24396"/>
                </a:lnTo>
                <a:lnTo>
                  <a:pt x="153250" y="54902"/>
                </a:lnTo>
                <a:lnTo>
                  <a:pt x="148069" y="97599"/>
                </a:lnTo>
                <a:lnTo>
                  <a:pt x="153250" y="140169"/>
                </a:lnTo>
                <a:lnTo>
                  <a:pt x="167563" y="170599"/>
                </a:lnTo>
                <a:lnTo>
                  <a:pt x="189166" y="188874"/>
                </a:lnTo>
                <a:lnTo>
                  <a:pt x="216217" y="194970"/>
                </a:lnTo>
                <a:lnTo>
                  <a:pt x="243255" y="188874"/>
                </a:lnTo>
                <a:lnTo>
                  <a:pt x="264858" y="170599"/>
                </a:lnTo>
                <a:lnTo>
                  <a:pt x="270408" y="158800"/>
                </a:lnTo>
                <a:lnTo>
                  <a:pt x="279171" y="140169"/>
                </a:lnTo>
                <a:lnTo>
                  <a:pt x="284353" y="97599"/>
                </a:lnTo>
                <a:close/>
              </a:path>
              <a:path w="726440" h="195579">
                <a:moveTo>
                  <a:pt x="439191" y="118986"/>
                </a:moveTo>
                <a:lnTo>
                  <a:pt x="415823" y="118986"/>
                </a:lnTo>
                <a:lnTo>
                  <a:pt x="415823" y="47548"/>
                </a:lnTo>
                <a:lnTo>
                  <a:pt x="415823" y="5003"/>
                </a:lnTo>
                <a:lnTo>
                  <a:pt x="378256" y="5003"/>
                </a:lnTo>
                <a:lnTo>
                  <a:pt x="378256" y="47548"/>
                </a:lnTo>
                <a:lnTo>
                  <a:pt x="378256" y="118986"/>
                </a:lnTo>
                <a:lnTo>
                  <a:pt x="336334" y="118986"/>
                </a:lnTo>
                <a:lnTo>
                  <a:pt x="378256" y="47548"/>
                </a:lnTo>
                <a:lnTo>
                  <a:pt x="378256" y="5003"/>
                </a:lnTo>
                <a:lnTo>
                  <a:pt x="367118" y="5003"/>
                </a:lnTo>
                <a:lnTo>
                  <a:pt x="298323" y="118986"/>
                </a:lnTo>
                <a:lnTo>
                  <a:pt x="298323" y="153111"/>
                </a:lnTo>
                <a:lnTo>
                  <a:pt x="378256" y="153111"/>
                </a:lnTo>
                <a:lnTo>
                  <a:pt x="378256" y="190411"/>
                </a:lnTo>
                <a:lnTo>
                  <a:pt x="415823" y="190411"/>
                </a:lnTo>
                <a:lnTo>
                  <a:pt x="415823" y="153111"/>
                </a:lnTo>
                <a:lnTo>
                  <a:pt x="439191" y="153111"/>
                </a:lnTo>
                <a:lnTo>
                  <a:pt x="439191" y="118986"/>
                </a:lnTo>
                <a:close/>
              </a:path>
              <a:path w="726440" h="195579">
                <a:moveTo>
                  <a:pt x="588352" y="97599"/>
                </a:moveTo>
                <a:lnTo>
                  <a:pt x="583171" y="54902"/>
                </a:lnTo>
                <a:lnTo>
                  <a:pt x="574395" y="36169"/>
                </a:lnTo>
                <a:lnTo>
                  <a:pt x="568871" y="24396"/>
                </a:lnTo>
                <a:lnTo>
                  <a:pt x="550799" y="9105"/>
                </a:lnTo>
                <a:lnTo>
                  <a:pt x="550799" y="97599"/>
                </a:lnTo>
                <a:lnTo>
                  <a:pt x="548474" y="124917"/>
                </a:lnTo>
                <a:lnTo>
                  <a:pt x="542061" y="143979"/>
                </a:lnTo>
                <a:lnTo>
                  <a:pt x="532371" y="155155"/>
                </a:lnTo>
                <a:lnTo>
                  <a:pt x="520217" y="158800"/>
                </a:lnTo>
                <a:lnTo>
                  <a:pt x="508076" y="155155"/>
                </a:lnTo>
                <a:lnTo>
                  <a:pt x="498373" y="143979"/>
                </a:lnTo>
                <a:lnTo>
                  <a:pt x="491959" y="124917"/>
                </a:lnTo>
                <a:lnTo>
                  <a:pt x="489648" y="97599"/>
                </a:lnTo>
                <a:lnTo>
                  <a:pt x="491959" y="70154"/>
                </a:lnTo>
                <a:lnTo>
                  <a:pt x="498373" y="51015"/>
                </a:lnTo>
                <a:lnTo>
                  <a:pt x="508076" y="39827"/>
                </a:lnTo>
                <a:lnTo>
                  <a:pt x="520217" y="36169"/>
                </a:lnTo>
                <a:lnTo>
                  <a:pt x="532371" y="39827"/>
                </a:lnTo>
                <a:lnTo>
                  <a:pt x="542061" y="51015"/>
                </a:lnTo>
                <a:lnTo>
                  <a:pt x="548474" y="70154"/>
                </a:lnTo>
                <a:lnTo>
                  <a:pt x="550799" y="97599"/>
                </a:lnTo>
                <a:lnTo>
                  <a:pt x="550799" y="9105"/>
                </a:lnTo>
                <a:lnTo>
                  <a:pt x="547268" y="6108"/>
                </a:lnTo>
                <a:lnTo>
                  <a:pt x="520217" y="0"/>
                </a:lnTo>
                <a:lnTo>
                  <a:pt x="493166" y="6108"/>
                </a:lnTo>
                <a:lnTo>
                  <a:pt x="471576" y="24396"/>
                </a:lnTo>
                <a:lnTo>
                  <a:pt x="457263" y="54902"/>
                </a:lnTo>
                <a:lnTo>
                  <a:pt x="452081" y="97599"/>
                </a:lnTo>
                <a:lnTo>
                  <a:pt x="457263" y="140169"/>
                </a:lnTo>
                <a:lnTo>
                  <a:pt x="471576" y="170599"/>
                </a:lnTo>
                <a:lnTo>
                  <a:pt x="493166" y="188874"/>
                </a:lnTo>
                <a:lnTo>
                  <a:pt x="520217" y="194970"/>
                </a:lnTo>
                <a:lnTo>
                  <a:pt x="547268" y="188874"/>
                </a:lnTo>
                <a:lnTo>
                  <a:pt x="568871" y="170599"/>
                </a:lnTo>
                <a:lnTo>
                  <a:pt x="574421" y="158800"/>
                </a:lnTo>
                <a:lnTo>
                  <a:pt x="583171" y="140169"/>
                </a:lnTo>
                <a:lnTo>
                  <a:pt x="588352" y="97599"/>
                </a:lnTo>
                <a:close/>
              </a:path>
              <a:path w="726440" h="195579">
                <a:moveTo>
                  <a:pt x="725944" y="149466"/>
                </a:moveTo>
                <a:lnTo>
                  <a:pt x="698576" y="113411"/>
                </a:lnTo>
                <a:lnTo>
                  <a:pt x="660666" y="104902"/>
                </a:lnTo>
                <a:lnTo>
                  <a:pt x="651256" y="102006"/>
                </a:lnTo>
                <a:lnTo>
                  <a:pt x="645934" y="98552"/>
                </a:lnTo>
                <a:lnTo>
                  <a:pt x="644271" y="94183"/>
                </a:lnTo>
                <a:lnTo>
                  <a:pt x="644271" y="88277"/>
                </a:lnTo>
                <a:lnTo>
                  <a:pt x="652780" y="83947"/>
                </a:lnTo>
                <a:lnTo>
                  <a:pt x="675932" y="83947"/>
                </a:lnTo>
                <a:lnTo>
                  <a:pt x="684885" y="88950"/>
                </a:lnTo>
                <a:lnTo>
                  <a:pt x="686193" y="97142"/>
                </a:lnTo>
                <a:lnTo>
                  <a:pt x="723760" y="97142"/>
                </a:lnTo>
                <a:lnTo>
                  <a:pt x="718451" y="79260"/>
                </a:lnTo>
                <a:lnTo>
                  <a:pt x="705878" y="65633"/>
                </a:lnTo>
                <a:lnTo>
                  <a:pt x="687616" y="56959"/>
                </a:lnTo>
                <a:lnTo>
                  <a:pt x="665238" y="53924"/>
                </a:lnTo>
                <a:lnTo>
                  <a:pt x="642353" y="56883"/>
                </a:lnTo>
                <a:lnTo>
                  <a:pt x="623760" y="65354"/>
                </a:lnTo>
                <a:lnTo>
                  <a:pt x="611276" y="78676"/>
                </a:lnTo>
                <a:lnTo>
                  <a:pt x="606704" y="96227"/>
                </a:lnTo>
                <a:lnTo>
                  <a:pt x="610323" y="113487"/>
                </a:lnTo>
                <a:lnTo>
                  <a:pt x="620572" y="125412"/>
                </a:lnTo>
                <a:lnTo>
                  <a:pt x="636549" y="133146"/>
                </a:lnTo>
                <a:lnTo>
                  <a:pt x="657364" y="137871"/>
                </a:lnTo>
                <a:lnTo>
                  <a:pt x="671487" y="140576"/>
                </a:lnTo>
                <a:lnTo>
                  <a:pt x="681037" y="143700"/>
                </a:lnTo>
                <a:lnTo>
                  <a:pt x="686460" y="147370"/>
                </a:lnTo>
                <a:lnTo>
                  <a:pt x="688162" y="151739"/>
                </a:lnTo>
                <a:lnTo>
                  <a:pt x="688162" y="157886"/>
                </a:lnTo>
                <a:lnTo>
                  <a:pt x="678992" y="162661"/>
                </a:lnTo>
                <a:lnTo>
                  <a:pt x="666546" y="162661"/>
                </a:lnTo>
                <a:lnTo>
                  <a:pt x="657948" y="161632"/>
                </a:lnTo>
                <a:lnTo>
                  <a:pt x="650875" y="158737"/>
                </a:lnTo>
                <a:lnTo>
                  <a:pt x="645845" y="154216"/>
                </a:lnTo>
                <a:lnTo>
                  <a:pt x="643394" y="148336"/>
                </a:lnTo>
                <a:lnTo>
                  <a:pt x="605828" y="148336"/>
                </a:lnTo>
                <a:lnTo>
                  <a:pt x="611073" y="167208"/>
                </a:lnTo>
                <a:lnTo>
                  <a:pt x="623824" y="181457"/>
                </a:lnTo>
                <a:lnTo>
                  <a:pt x="642594" y="190461"/>
                </a:lnTo>
                <a:lnTo>
                  <a:pt x="665886" y="193598"/>
                </a:lnTo>
                <a:lnTo>
                  <a:pt x="689000" y="190550"/>
                </a:lnTo>
                <a:lnTo>
                  <a:pt x="708113" y="181775"/>
                </a:lnTo>
                <a:lnTo>
                  <a:pt x="721144" y="167881"/>
                </a:lnTo>
                <a:lnTo>
                  <a:pt x="725944" y="149466"/>
                </a:lnTo>
                <a:close/>
              </a:path>
            </a:pathLst>
          </a:custGeom>
          <a:solidFill>
            <a:srgbClr val="775EED">
              <a:alpha val="79998"/>
            </a:srgbClr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22" name="object 122" descr=""/>
          <p:cNvGrpSpPr/>
          <p:nvPr/>
        </p:nvGrpSpPr>
        <p:grpSpPr>
          <a:xfrm>
            <a:off x="13667894" y="8413990"/>
            <a:ext cx="705485" cy="191135"/>
            <a:chOff x="13667894" y="8413990"/>
            <a:chExt cx="705485" cy="191135"/>
          </a:xfrm>
        </p:grpSpPr>
        <p:pic>
          <p:nvPicPr>
            <p:cNvPr id="123" name="object 123" descr="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13667894" y="8413990"/>
              <a:ext cx="123611" cy="186545"/>
            </a:xfrm>
            <a:prstGeom prst="rect">
              <a:avLst/>
            </a:prstGeom>
          </p:spPr>
        </p:pic>
        <p:pic>
          <p:nvPicPr>
            <p:cNvPr id="124" name="object 124" descr="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13813564" y="8413990"/>
              <a:ext cx="129071" cy="190640"/>
            </a:xfrm>
            <a:prstGeom prst="rect">
              <a:avLst/>
            </a:prstGeom>
          </p:spPr>
        </p:pic>
        <p:pic>
          <p:nvPicPr>
            <p:cNvPr id="125" name="object 125" descr="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13963164" y="8418312"/>
              <a:ext cx="123611" cy="186318"/>
            </a:xfrm>
            <a:prstGeom prst="rect">
              <a:avLst/>
            </a:prstGeom>
          </p:spPr>
        </p:pic>
        <p:pic>
          <p:nvPicPr>
            <p:cNvPr id="126" name="object 126" descr="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14108616" y="8413990"/>
              <a:ext cx="129071" cy="190640"/>
            </a:xfrm>
            <a:prstGeom prst="rect">
              <a:avLst/>
            </a:prstGeom>
          </p:spPr>
        </p:pic>
        <p:pic>
          <p:nvPicPr>
            <p:cNvPr id="127" name="object 127" descr="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14260182" y="8467224"/>
              <a:ext cx="112910" cy="136497"/>
            </a:xfrm>
            <a:prstGeom prst="rect">
              <a:avLst/>
            </a:prstGeom>
          </p:spPr>
        </p:pic>
      </p:grpSp>
      <p:grpSp>
        <p:nvGrpSpPr>
          <p:cNvPr id="128" name="object 128" descr=""/>
          <p:cNvGrpSpPr/>
          <p:nvPr/>
        </p:nvGrpSpPr>
        <p:grpSpPr>
          <a:xfrm>
            <a:off x="15587693" y="8413990"/>
            <a:ext cx="704850" cy="191135"/>
            <a:chOff x="15587693" y="8413990"/>
            <a:chExt cx="704850" cy="191135"/>
          </a:xfrm>
        </p:grpSpPr>
        <p:pic>
          <p:nvPicPr>
            <p:cNvPr id="129" name="object 129" descr="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15587693" y="8413990"/>
              <a:ext cx="123611" cy="186545"/>
            </a:xfrm>
            <a:prstGeom prst="rect">
              <a:avLst/>
            </a:prstGeom>
          </p:spPr>
        </p:pic>
        <p:pic>
          <p:nvPicPr>
            <p:cNvPr id="130" name="object 130" descr="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15733363" y="8413990"/>
              <a:ext cx="129071" cy="190640"/>
            </a:xfrm>
            <a:prstGeom prst="rect">
              <a:avLst/>
            </a:prstGeom>
          </p:spPr>
        </p:pic>
        <p:pic>
          <p:nvPicPr>
            <p:cNvPr id="131" name="object 131" descr="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15882963" y="8413990"/>
              <a:ext cx="273649" cy="190640"/>
            </a:xfrm>
            <a:prstGeom prst="rect">
              <a:avLst/>
            </a:prstGeom>
          </p:spPr>
        </p:pic>
        <p:pic>
          <p:nvPicPr>
            <p:cNvPr id="132" name="object 132" descr="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16179107" y="8467224"/>
              <a:ext cx="112910" cy="136497"/>
            </a:xfrm>
            <a:prstGeom prst="rect">
              <a:avLst/>
            </a:prstGeom>
          </p:spPr>
        </p:pic>
      </p:grpSp>
      <p:grpSp>
        <p:nvGrpSpPr>
          <p:cNvPr id="133" name="object 133" descr=""/>
          <p:cNvGrpSpPr/>
          <p:nvPr/>
        </p:nvGrpSpPr>
        <p:grpSpPr>
          <a:xfrm>
            <a:off x="551396" y="9625349"/>
            <a:ext cx="212725" cy="177800"/>
            <a:chOff x="551396" y="9625349"/>
            <a:chExt cx="212725" cy="177800"/>
          </a:xfrm>
        </p:grpSpPr>
        <p:sp>
          <p:nvSpPr>
            <p:cNvPr id="134" name="object 134" descr=""/>
            <p:cNvSpPr/>
            <p:nvPr/>
          </p:nvSpPr>
          <p:spPr>
            <a:xfrm>
              <a:off x="551395" y="9629825"/>
              <a:ext cx="57150" cy="173355"/>
            </a:xfrm>
            <a:custGeom>
              <a:avLst/>
              <a:gdLst/>
              <a:ahLst/>
              <a:cxnLst/>
              <a:rect l="l" t="t" r="r" b="b"/>
              <a:pathLst>
                <a:path w="57150" h="173354">
                  <a:moveTo>
                    <a:pt x="56743" y="0"/>
                  </a:moveTo>
                  <a:lnTo>
                    <a:pt x="0" y="0"/>
                  </a:lnTo>
                  <a:lnTo>
                    <a:pt x="0" y="19329"/>
                  </a:lnTo>
                  <a:lnTo>
                    <a:pt x="34759" y="19329"/>
                  </a:lnTo>
                  <a:lnTo>
                    <a:pt x="34759" y="172770"/>
                  </a:lnTo>
                  <a:lnTo>
                    <a:pt x="56743" y="172770"/>
                  </a:lnTo>
                  <a:lnTo>
                    <a:pt x="56743" y="19329"/>
                  </a:lnTo>
                  <a:lnTo>
                    <a:pt x="56743" y="0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5" name="object 135" descr="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645006" y="9625349"/>
              <a:ext cx="118529" cy="177032"/>
            </a:xfrm>
            <a:prstGeom prst="rect">
              <a:avLst/>
            </a:prstGeom>
          </p:spPr>
        </p:pic>
      </p:grpSp>
      <p:grpSp>
        <p:nvGrpSpPr>
          <p:cNvPr id="136" name="object 136" descr=""/>
          <p:cNvGrpSpPr/>
          <p:nvPr/>
        </p:nvGrpSpPr>
        <p:grpSpPr>
          <a:xfrm>
            <a:off x="17506638" y="9625349"/>
            <a:ext cx="212725" cy="177800"/>
            <a:chOff x="17506638" y="9625349"/>
            <a:chExt cx="212725" cy="177800"/>
          </a:xfrm>
        </p:grpSpPr>
        <p:sp>
          <p:nvSpPr>
            <p:cNvPr id="137" name="object 137" descr=""/>
            <p:cNvSpPr/>
            <p:nvPr/>
          </p:nvSpPr>
          <p:spPr>
            <a:xfrm>
              <a:off x="17506632" y="9629825"/>
              <a:ext cx="57150" cy="173355"/>
            </a:xfrm>
            <a:custGeom>
              <a:avLst/>
              <a:gdLst/>
              <a:ahLst/>
              <a:cxnLst/>
              <a:rect l="l" t="t" r="r" b="b"/>
              <a:pathLst>
                <a:path w="57150" h="173354">
                  <a:moveTo>
                    <a:pt x="56756" y="0"/>
                  </a:moveTo>
                  <a:lnTo>
                    <a:pt x="0" y="0"/>
                  </a:lnTo>
                  <a:lnTo>
                    <a:pt x="0" y="19329"/>
                  </a:lnTo>
                  <a:lnTo>
                    <a:pt x="34759" y="19329"/>
                  </a:lnTo>
                  <a:lnTo>
                    <a:pt x="34759" y="172770"/>
                  </a:lnTo>
                  <a:lnTo>
                    <a:pt x="56756" y="172770"/>
                  </a:lnTo>
                  <a:lnTo>
                    <a:pt x="56756" y="19329"/>
                  </a:lnTo>
                  <a:lnTo>
                    <a:pt x="56756" y="0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8" name="object 138" descr="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17600247" y="9625349"/>
              <a:ext cx="118529" cy="177032"/>
            </a:xfrm>
            <a:prstGeom prst="rect">
              <a:avLst/>
            </a:prstGeom>
          </p:spPr>
        </p:pic>
      </p:grpSp>
      <p:sp>
        <p:nvSpPr>
          <p:cNvPr id="139" name="object 139" descr=""/>
          <p:cNvSpPr/>
          <p:nvPr/>
        </p:nvSpPr>
        <p:spPr>
          <a:xfrm>
            <a:off x="1457718" y="7952625"/>
            <a:ext cx="982980" cy="438150"/>
          </a:xfrm>
          <a:custGeom>
            <a:avLst/>
            <a:gdLst/>
            <a:ahLst/>
            <a:cxnLst/>
            <a:rect l="l" t="t" r="r" b="b"/>
            <a:pathLst>
              <a:path w="982980" h="438150">
                <a:moveTo>
                  <a:pt x="982853" y="204927"/>
                </a:moveTo>
                <a:lnTo>
                  <a:pt x="27990" y="204927"/>
                </a:lnTo>
                <a:lnTo>
                  <a:pt x="27990" y="0"/>
                </a:lnTo>
                <a:lnTo>
                  <a:pt x="0" y="0"/>
                </a:lnTo>
                <a:lnTo>
                  <a:pt x="0" y="437819"/>
                </a:lnTo>
                <a:lnTo>
                  <a:pt x="27990" y="437819"/>
                </a:lnTo>
                <a:lnTo>
                  <a:pt x="27990" y="232905"/>
                </a:lnTo>
                <a:lnTo>
                  <a:pt x="982853" y="232905"/>
                </a:lnTo>
                <a:lnTo>
                  <a:pt x="982853" y="204927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40" name="object 140" descr=""/>
          <p:cNvGrpSpPr/>
          <p:nvPr/>
        </p:nvGrpSpPr>
        <p:grpSpPr>
          <a:xfrm>
            <a:off x="2428404" y="7952620"/>
            <a:ext cx="14396085" cy="438150"/>
            <a:chOff x="2428404" y="7952620"/>
            <a:chExt cx="14396085" cy="438150"/>
          </a:xfrm>
        </p:grpSpPr>
        <p:sp>
          <p:nvSpPr>
            <p:cNvPr id="141" name="object 141" descr=""/>
            <p:cNvSpPr/>
            <p:nvPr/>
          </p:nvSpPr>
          <p:spPr>
            <a:xfrm>
              <a:off x="15843086" y="7952625"/>
              <a:ext cx="981075" cy="438150"/>
            </a:xfrm>
            <a:custGeom>
              <a:avLst/>
              <a:gdLst/>
              <a:ahLst/>
              <a:cxnLst/>
              <a:rect l="l" t="t" r="r" b="b"/>
              <a:pathLst>
                <a:path w="981075" h="438150">
                  <a:moveTo>
                    <a:pt x="980846" y="0"/>
                  </a:moveTo>
                  <a:lnTo>
                    <a:pt x="952868" y="0"/>
                  </a:lnTo>
                  <a:lnTo>
                    <a:pt x="952868" y="204927"/>
                  </a:lnTo>
                  <a:lnTo>
                    <a:pt x="0" y="204927"/>
                  </a:lnTo>
                  <a:lnTo>
                    <a:pt x="0" y="232905"/>
                  </a:lnTo>
                  <a:lnTo>
                    <a:pt x="952868" y="232905"/>
                  </a:lnTo>
                  <a:lnTo>
                    <a:pt x="952868" y="437819"/>
                  </a:lnTo>
                  <a:lnTo>
                    <a:pt x="980846" y="437819"/>
                  </a:lnTo>
                  <a:lnTo>
                    <a:pt x="980846" y="0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42" name="object 142" descr="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2428404" y="7952620"/>
              <a:ext cx="14395532" cy="437826"/>
            </a:xfrm>
            <a:prstGeom prst="rect">
              <a:avLst/>
            </a:prstGeom>
          </p:spPr>
        </p:pic>
      </p:grpSp>
      <p:grpSp>
        <p:nvGrpSpPr>
          <p:cNvPr id="143" name="object 143" descr=""/>
          <p:cNvGrpSpPr/>
          <p:nvPr/>
        </p:nvGrpSpPr>
        <p:grpSpPr>
          <a:xfrm>
            <a:off x="10875069" y="5958377"/>
            <a:ext cx="349885" cy="176530"/>
            <a:chOff x="10875069" y="5958377"/>
            <a:chExt cx="349885" cy="176530"/>
          </a:xfrm>
        </p:grpSpPr>
        <p:pic>
          <p:nvPicPr>
            <p:cNvPr id="144" name="object 144" descr="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10875069" y="5958377"/>
              <a:ext cx="164776" cy="175968"/>
            </a:xfrm>
            <a:prstGeom prst="rect">
              <a:avLst/>
            </a:prstGeom>
          </p:spPr>
        </p:pic>
        <p:pic>
          <p:nvPicPr>
            <p:cNvPr id="145" name="object 145" descr=""/>
            <p:cNvPicPr/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11070199" y="5960815"/>
              <a:ext cx="154527" cy="171294"/>
            </a:xfrm>
            <a:prstGeom prst="rect">
              <a:avLst/>
            </a:prstGeom>
          </p:spPr>
        </p:pic>
      </p:grpSp>
      <p:grpSp>
        <p:nvGrpSpPr>
          <p:cNvPr id="146" name="object 146" descr=""/>
          <p:cNvGrpSpPr/>
          <p:nvPr/>
        </p:nvGrpSpPr>
        <p:grpSpPr>
          <a:xfrm>
            <a:off x="11320154" y="5960815"/>
            <a:ext cx="539750" cy="173990"/>
            <a:chOff x="11320154" y="5960815"/>
            <a:chExt cx="539750" cy="173990"/>
          </a:xfrm>
        </p:grpSpPr>
        <p:pic>
          <p:nvPicPr>
            <p:cNvPr id="147" name="object 147" descr=""/>
            <p:cNvPicPr/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11320154" y="5960815"/>
              <a:ext cx="149008" cy="173530"/>
            </a:xfrm>
            <a:prstGeom prst="rect">
              <a:avLst/>
            </a:prstGeom>
          </p:spPr>
        </p:pic>
        <p:pic>
          <p:nvPicPr>
            <p:cNvPr id="148" name="object 148" descr=""/>
            <p:cNvPicPr/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11501881" y="5960815"/>
              <a:ext cx="158469" cy="173530"/>
            </a:xfrm>
            <a:prstGeom prst="rect">
              <a:avLst/>
            </a:prstGeom>
          </p:spPr>
        </p:pic>
        <p:sp>
          <p:nvSpPr>
            <p:cNvPr id="149" name="object 149" descr=""/>
            <p:cNvSpPr/>
            <p:nvPr/>
          </p:nvSpPr>
          <p:spPr>
            <a:xfrm>
              <a:off x="11691480" y="5966612"/>
              <a:ext cx="168275" cy="160020"/>
            </a:xfrm>
            <a:custGeom>
              <a:avLst/>
              <a:gdLst/>
              <a:ahLst/>
              <a:cxnLst/>
              <a:rect l="l" t="t" r="r" b="b"/>
              <a:pathLst>
                <a:path w="168275" h="160020">
                  <a:moveTo>
                    <a:pt x="159067" y="83807"/>
                  </a:moveTo>
                  <a:lnTo>
                    <a:pt x="30949" y="83807"/>
                  </a:lnTo>
                  <a:lnTo>
                    <a:pt x="30949" y="19342"/>
                  </a:lnTo>
                  <a:lnTo>
                    <a:pt x="157099" y="19342"/>
                  </a:lnTo>
                  <a:lnTo>
                    <a:pt x="157099" y="0"/>
                  </a:lnTo>
                  <a:lnTo>
                    <a:pt x="11049" y="0"/>
                  </a:lnTo>
                  <a:lnTo>
                    <a:pt x="11049" y="19342"/>
                  </a:lnTo>
                  <a:lnTo>
                    <a:pt x="11049" y="83807"/>
                  </a:lnTo>
                  <a:lnTo>
                    <a:pt x="11049" y="103149"/>
                  </a:lnTo>
                  <a:lnTo>
                    <a:pt x="159067" y="103149"/>
                  </a:lnTo>
                  <a:lnTo>
                    <a:pt x="159067" y="83807"/>
                  </a:lnTo>
                  <a:close/>
                </a:path>
                <a:path w="168275" h="160020">
                  <a:moveTo>
                    <a:pt x="168135" y="140512"/>
                  </a:moveTo>
                  <a:lnTo>
                    <a:pt x="0" y="140512"/>
                  </a:lnTo>
                  <a:lnTo>
                    <a:pt x="0" y="159410"/>
                  </a:lnTo>
                  <a:lnTo>
                    <a:pt x="168135" y="159410"/>
                  </a:lnTo>
                  <a:lnTo>
                    <a:pt x="168135" y="14051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50" name="object 150" descr=""/>
          <p:cNvGrpSpPr/>
          <p:nvPr/>
        </p:nvGrpSpPr>
        <p:grpSpPr>
          <a:xfrm>
            <a:off x="7788969" y="7036292"/>
            <a:ext cx="349885" cy="176530"/>
            <a:chOff x="7788969" y="7036292"/>
            <a:chExt cx="349885" cy="176530"/>
          </a:xfrm>
        </p:grpSpPr>
        <p:pic>
          <p:nvPicPr>
            <p:cNvPr id="151" name="object 151" descr="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7788969" y="7036292"/>
              <a:ext cx="164776" cy="175968"/>
            </a:xfrm>
            <a:prstGeom prst="rect">
              <a:avLst/>
            </a:prstGeom>
          </p:spPr>
        </p:pic>
        <p:pic>
          <p:nvPicPr>
            <p:cNvPr id="152" name="object 152" descr=""/>
            <p:cNvPicPr/>
            <p:nvPr/>
          </p:nvPicPr>
          <p:blipFill>
            <a:blip r:embed="rId71" cstate="print"/>
            <a:stretch>
              <a:fillRect/>
            </a:stretch>
          </p:blipFill>
          <p:spPr>
            <a:xfrm>
              <a:off x="7984099" y="7038731"/>
              <a:ext cx="154527" cy="171294"/>
            </a:xfrm>
            <a:prstGeom prst="rect">
              <a:avLst/>
            </a:prstGeom>
          </p:spPr>
        </p:pic>
      </p:grpSp>
      <p:grpSp>
        <p:nvGrpSpPr>
          <p:cNvPr id="153" name="object 153" descr=""/>
          <p:cNvGrpSpPr/>
          <p:nvPr/>
        </p:nvGrpSpPr>
        <p:grpSpPr>
          <a:xfrm>
            <a:off x="8234054" y="7038731"/>
            <a:ext cx="539750" cy="173990"/>
            <a:chOff x="8234054" y="7038731"/>
            <a:chExt cx="539750" cy="173990"/>
          </a:xfrm>
        </p:grpSpPr>
        <p:pic>
          <p:nvPicPr>
            <p:cNvPr id="154" name="object 154" descr=""/>
            <p:cNvPicPr/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8234054" y="7038731"/>
              <a:ext cx="149008" cy="173530"/>
            </a:xfrm>
            <a:prstGeom prst="rect">
              <a:avLst/>
            </a:prstGeom>
          </p:spPr>
        </p:pic>
        <p:pic>
          <p:nvPicPr>
            <p:cNvPr id="155" name="object 155" descr=""/>
            <p:cNvPicPr/>
            <p:nvPr/>
          </p:nvPicPr>
          <p:blipFill>
            <a:blip r:embed="rId72" cstate="print"/>
            <a:stretch>
              <a:fillRect/>
            </a:stretch>
          </p:blipFill>
          <p:spPr>
            <a:xfrm>
              <a:off x="8415781" y="7038731"/>
              <a:ext cx="158469" cy="173530"/>
            </a:xfrm>
            <a:prstGeom prst="rect">
              <a:avLst/>
            </a:prstGeom>
          </p:spPr>
        </p:pic>
        <p:sp>
          <p:nvSpPr>
            <p:cNvPr id="156" name="object 156" descr=""/>
            <p:cNvSpPr/>
            <p:nvPr/>
          </p:nvSpPr>
          <p:spPr>
            <a:xfrm>
              <a:off x="8605380" y="7044524"/>
              <a:ext cx="168275" cy="160020"/>
            </a:xfrm>
            <a:custGeom>
              <a:avLst/>
              <a:gdLst/>
              <a:ahLst/>
              <a:cxnLst/>
              <a:rect l="l" t="t" r="r" b="b"/>
              <a:pathLst>
                <a:path w="168275" h="160020">
                  <a:moveTo>
                    <a:pt x="159067" y="83807"/>
                  </a:moveTo>
                  <a:lnTo>
                    <a:pt x="30949" y="83807"/>
                  </a:lnTo>
                  <a:lnTo>
                    <a:pt x="30949" y="19342"/>
                  </a:lnTo>
                  <a:lnTo>
                    <a:pt x="157099" y="19342"/>
                  </a:lnTo>
                  <a:lnTo>
                    <a:pt x="157099" y="0"/>
                  </a:lnTo>
                  <a:lnTo>
                    <a:pt x="11049" y="0"/>
                  </a:lnTo>
                  <a:lnTo>
                    <a:pt x="11049" y="19342"/>
                  </a:lnTo>
                  <a:lnTo>
                    <a:pt x="11049" y="83807"/>
                  </a:lnTo>
                  <a:lnTo>
                    <a:pt x="11049" y="103149"/>
                  </a:lnTo>
                  <a:lnTo>
                    <a:pt x="159067" y="103149"/>
                  </a:lnTo>
                  <a:lnTo>
                    <a:pt x="159067" y="83807"/>
                  </a:lnTo>
                  <a:close/>
                </a:path>
                <a:path w="168275" h="160020">
                  <a:moveTo>
                    <a:pt x="168135" y="140512"/>
                  </a:moveTo>
                  <a:lnTo>
                    <a:pt x="0" y="140512"/>
                  </a:lnTo>
                  <a:lnTo>
                    <a:pt x="0" y="159410"/>
                  </a:lnTo>
                  <a:lnTo>
                    <a:pt x="168135" y="159410"/>
                  </a:lnTo>
                  <a:lnTo>
                    <a:pt x="168135" y="14051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57" name="object 157" descr=""/>
          <p:cNvGrpSpPr/>
          <p:nvPr/>
        </p:nvGrpSpPr>
        <p:grpSpPr>
          <a:xfrm>
            <a:off x="5084559" y="7365846"/>
            <a:ext cx="349885" cy="176530"/>
            <a:chOff x="5084559" y="7365846"/>
            <a:chExt cx="349885" cy="176530"/>
          </a:xfrm>
        </p:grpSpPr>
        <p:pic>
          <p:nvPicPr>
            <p:cNvPr id="158" name="object 158" descr=""/>
            <p:cNvPicPr/>
            <p:nvPr/>
          </p:nvPicPr>
          <p:blipFill>
            <a:blip r:embed="rId73" cstate="print"/>
            <a:stretch>
              <a:fillRect/>
            </a:stretch>
          </p:blipFill>
          <p:spPr>
            <a:xfrm>
              <a:off x="5084559" y="7365846"/>
              <a:ext cx="164776" cy="175968"/>
            </a:xfrm>
            <a:prstGeom prst="rect">
              <a:avLst/>
            </a:prstGeom>
          </p:spPr>
        </p:pic>
        <p:pic>
          <p:nvPicPr>
            <p:cNvPr id="159" name="object 159" descr=""/>
            <p:cNvPicPr/>
            <p:nvPr/>
          </p:nvPicPr>
          <p:blipFill>
            <a:blip r:embed="rId74" cstate="print"/>
            <a:stretch>
              <a:fillRect/>
            </a:stretch>
          </p:blipFill>
          <p:spPr>
            <a:xfrm>
              <a:off x="5279688" y="7368284"/>
              <a:ext cx="154527" cy="171294"/>
            </a:xfrm>
            <a:prstGeom prst="rect">
              <a:avLst/>
            </a:prstGeom>
          </p:spPr>
        </p:pic>
      </p:grpSp>
      <p:grpSp>
        <p:nvGrpSpPr>
          <p:cNvPr id="160" name="object 160" descr=""/>
          <p:cNvGrpSpPr/>
          <p:nvPr/>
        </p:nvGrpSpPr>
        <p:grpSpPr>
          <a:xfrm>
            <a:off x="5529644" y="7368284"/>
            <a:ext cx="539750" cy="173990"/>
            <a:chOff x="5529644" y="7368284"/>
            <a:chExt cx="539750" cy="173990"/>
          </a:xfrm>
        </p:grpSpPr>
        <p:pic>
          <p:nvPicPr>
            <p:cNvPr id="161" name="object 161" descr=""/>
            <p:cNvPicPr/>
            <p:nvPr/>
          </p:nvPicPr>
          <p:blipFill>
            <a:blip r:embed="rId75" cstate="print"/>
            <a:stretch>
              <a:fillRect/>
            </a:stretch>
          </p:blipFill>
          <p:spPr>
            <a:xfrm>
              <a:off x="5529644" y="7368284"/>
              <a:ext cx="149008" cy="173530"/>
            </a:xfrm>
            <a:prstGeom prst="rect">
              <a:avLst/>
            </a:prstGeom>
          </p:spPr>
        </p:pic>
        <p:pic>
          <p:nvPicPr>
            <p:cNvPr id="162" name="object 162" descr=""/>
            <p:cNvPicPr/>
            <p:nvPr/>
          </p:nvPicPr>
          <p:blipFill>
            <a:blip r:embed="rId76" cstate="print"/>
            <a:stretch>
              <a:fillRect/>
            </a:stretch>
          </p:blipFill>
          <p:spPr>
            <a:xfrm>
              <a:off x="5711371" y="7368284"/>
              <a:ext cx="158469" cy="173530"/>
            </a:xfrm>
            <a:prstGeom prst="rect">
              <a:avLst/>
            </a:prstGeom>
          </p:spPr>
        </p:pic>
        <p:sp>
          <p:nvSpPr>
            <p:cNvPr id="163" name="object 163" descr=""/>
            <p:cNvSpPr/>
            <p:nvPr/>
          </p:nvSpPr>
          <p:spPr>
            <a:xfrm>
              <a:off x="5900979" y="7374076"/>
              <a:ext cx="168275" cy="160020"/>
            </a:xfrm>
            <a:custGeom>
              <a:avLst/>
              <a:gdLst/>
              <a:ahLst/>
              <a:cxnLst/>
              <a:rect l="l" t="t" r="r" b="b"/>
              <a:pathLst>
                <a:path w="168275" h="160020">
                  <a:moveTo>
                    <a:pt x="159054" y="83807"/>
                  </a:moveTo>
                  <a:lnTo>
                    <a:pt x="30937" y="83807"/>
                  </a:lnTo>
                  <a:lnTo>
                    <a:pt x="30937" y="19342"/>
                  </a:lnTo>
                  <a:lnTo>
                    <a:pt x="157086" y="19342"/>
                  </a:lnTo>
                  <a:lnTo>
                    <a:pt x="157086" y="0"/>
                  </a:lnTo>
                  <a:lnTo>
                    <a:pt x="11036" y="0"/>
                  </a:lnTo>
                  <a:lnTo>
                    <a:pt x="11036" y="19342"/>
                  </a:lnTo>
                  <a:lnTo>
                    <a:pt x="11036" y="83807"/>
                  </a:lnTo>
                  <a:lnTo>
                    <a:pt x="11036" y="103149"/>
                  </a:lnTo>
                  <a:lnTo>
                    <a:pt x="159054" y="103149"/>
                  </a:lnTo>
                  <a:lnTo>
                    <a:pt x="159054" y="83807"/>
                  </a:lnTo>
                  <a:close/>
                </a:path>
                <a:path w="168275" h="160020">
                  <a:moveTo>
                    <a:pt x="168122" y="140512"/>
                  </a:moveTo>
                  <a:lnTo>
                    <a:pt x="0" y="140512"/>
                  </a:lnTo>
                  <a:lnTo>
                    <a:pt x="0" y="159410"/>
                  </a:lnTo>
                  <a:lnTo>
                    <a:pt x="168122" y="159410"/>
                  </a:lnTo>
                  <a:lnTo>
                    <a:pt x="168122" y="14051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64" name="object 164" descr=""/>
          <p:cNvGrpSpPr/>
          <p:nvPr/>
        </p:nvGrpSpPr>
        <p:grpSpPr>
          <a:xfrm>
            <a:off x="2547226" y="6981626"/>
            <a:ext cx="349885" cy="176530"/>
            <a:chOff x="2547226" y="6981626"/>
            <a:chExt cx="349885" cy="176530"/>
          </a:xfrm>
        </p:grpSpPr>
        <p:pic>
          <p:nvPicPr>
            <p:cNvPr id="165" name="object 165" descr=""/>
            <p:cNvPicPr/>
            <p:nvPr/>
          </p:nvPicPr>
          <p:blipFill>
            <a:blip r:embed="rId74" cstate="print"/>
            <a:stretch>
              <a:fillRect/>
            </a:stretch>
          </p:blipFill>
          <p:spPr>
            <a:xfrm>
              <a:off x="2742356" y="6984064"/>
              <a:ext cx="154527" cy="171294"/>
            </a:xfrm>
            <a:prstGeom prst="rect">
              <a:avLst/>
            </a:prstGeom>
          </p:spPr>
        </p:pic>
        <p:pic>
          <p:nvPicPr>
            <p:cNvPr id="166" name="object 166" descr=""/>
            <p:cNvPicPr/>
            <p:nvPr/>
          </p:nvPicPr>
          <p:blipFill>
            <a:blip r:embed="rId77" cstate="print"/>
            <a:stretch>
              <a:fillRect/>
            </a:stretch>
          </p:blipFill>
          <p:spPr>
            <a:xfrm>
              <a:off x="2547226" y="6981626"/>
              <a:ext cx="164776" cy="175968"/>
            </a:xfrm>
            <a:prstGeom prst="rect">
              <a:avLst/>
            </a:prstGeom>
          </p:spPr>
        </p:pic>
      </p:grpSp>
      <p:grpSp>
        <p:nvGrpSpPr>
          <p:cNvPr id="167" name="object 167" descr=""/>
          <p:cNvGrpSpPr/>
          <p:nvPr/>
        </p:nvGrpSpPr>
        <p:grpSpPr>
          <a:xfrm>
            <a:off x="2463364" y="7221742"/>
            <a:ext cx="539750" cy="173990"/>
            <a:chOff x="2463364" y="7221742"/>
            <a:chExt cx="539750" cy="173990"/>
          </a:xfrm>
        </p:grpSpPr>
        <p:pic>
          <p:nvPicPr>
            <p:cNvPr id="168" name="object 168" descr=""/>
            <p:cNvPicPr/>
            <p:nvPr/>
          </p:nvPicPr>
          <p:blipFill>
            <a:blip r:embed="rId78" cstate="print"/>
            <a:stretch>
              <a:fillRect/>
            </a:stretch>
          </p:blipFill>
          <p:spPr>
            <a:xfrm>
              <a:off x="2463364" y="7221742"/>
              <a:ext cx="149008" cy="173530"/>
            </a:xfrm>
            <a:prstGeom prst="rect">
              <a:avLst/>
            </a:prstGeom>
          </p:spPr>
        </p:pic>
        <p:pic>
          <p:nvPicPr>
            <p:cNvPr id="169" name="object 169" descr=""/>
            <p:cNvPicPr/>
            <p:nvPr/>
          </p:nvPicPr>
          <p:blipFill>
            <a:blip r:embed="rId79" cstate="print"/>
            <a:stretch>
              <a:fillRect/>
            </a:stretch>
          </p:blipFill>
          <p:spPr>
            <a:xfrm>
              <a:off x="2645091" y="7221742"/>
              <a:ext cx="158469" cy="173530"/>
            </a:xfrm>
            <a:prstGeom prst="rect">
              <a:avLst/>
            </a:prstGeom>
          </p:spPr>
        </p:pic>
        <p:sp>
          <p:nvSpPr>
            <p:cNvPr id="170" name="object 170" descr=""/>
            <p:cNvSpPr/>
            <p:nvPr/>
          </p:nvSpPr>
          <p:spPr>
            <a:xfrm>
              <a:off x="2834690" y="7228382"/>
              <a:ext cx="168275" cy="158750"/>
            </a:xfrm>
            <a:custGeom>
              <a:avLst/>
              <a:gdLst/>
              <a:ahLst/>
              <a:cxnLst/>
              <a:rect l="l" t="t" r="r" b="b"/>
              <a:pathLst>
                <a:path w="168275" h="158750">
                  <a:moveTo>
                    <a:pt x="159067" y="83807"/>
                  </a:moveTo>
                  <a:lnTo>
                    <a:pt x="30949" y="83807"/>
                  </a:lnTo>
                  <a:lnTo>
                    <a:pt x="30949" y="18059"/>
                  </a:lnTo>
                  <a:lnTo>
                    <a:pt x="157099" y="18059"/>
                  </a:lnTo>
                  <a:lnTo>
                    <a:pt x="157099" y="0"/>
                  </a:lnTo>
                  <a:lnTo>
                    <a:pt x="11049" y="0"/>
                  </a:lnTo>
                  <a:lnTo>
                    <a:pt x="11049" y="18059"/>
                  </a:lnTo>
                  <a:lnTo>
                    <a:pt x="11049" y="83807"/>
                  </a:lnTo>
                  <a:lnTo>
                    <a:pt x="11049" y="101866"/>
                  </a:lnTo>
                  <a:lnTo>
                    <a:pt x="159067" y="101866"/>
                  </a:lnTo>
                  <a:lnTo>
                    <a:pt x="159067" y="83807"/>
                  </a:lnTo>
                  <a:close/>
                </a:path>
                <a:path w="168275" h="158750">
                  <a:moveTo>
                    <a:pt x="168135" y="139661"/>
                  </a:moveTo>
                  <a:lnTo>
                    <a:pt x="0" y="139661"/>
                  </a:lnTo>
                  <a:lnTo>
                    <a:pt x="0" y="158559"/>
                  </a:lnTo>
                  <a:lnTo>
                    <a:pt x="168135" y="158559"/>
                  </a:lnTo>
                  <a:lnTo>
                    <a:pt x="168135" y="13966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71" name="object 171" descr=""/>
          <p:cNvGrpSpPr/>
          <p:nvPr/>
        </p:nvGrpSpPr>
        <p:grpSpPr>
          <a:xfrm>
            <a:off x="13735541" y="6828037"/>
            <a:ext cx="349885" cy="176530"/>
            <a:chOff x="13735541" y="6828037"/>
            <a:chExt cx="349885" cy="176530"/>
          </a:xfrm>
        </p:grpSpPr>
        <p:pic>
          <p:nvPicPr>
            <p:cNvPr id="172" name="object 172" descr="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13735541" y="6828037"/>
              <a:ext cx="164776" cy="175968"/>
            </a:xfrm>
            <a:prstGeom prst="rect">
              <a:avLst/>
            </a:prstGeom>
          </p:spPr>
        </p:pic>
        <p:pic>
          <p:nvPicPr>
            <p:cNvPr id="173" name="object 173" descr=""/>
            <p:cNvPicPr/>
            <p:nvPr/>
          </p:nvPicPr>
          <p:blipFill>
            <a:blip r:embed="rId80" cstate="print"/>
            <a:stretch>
              <a:fillRect/>
            </a:stretch>
          </p:blipFill>
          <p:spPr>
            <a:xfrm>
              <a:off x="13930671" y="6830475"/>
              <a:ext cx="154527" cy="171294"/>
            </a:xfrm>
            <a:prstGeom prst="rect">
              <a:avLst/>
            </a:prstGeom>
          </p:spPr>
        </p:pic>
      </p:grpSp>
      <p:grpSp>
        <p:nvGrpSpPr>
          <p:cNvPr id="174" name="object 174" descr=""/>
          <p:cNvGrpSpPr/>
          <p:nvPr/>
        </p:nvGrpSpPr>
        <p:grpSpPr>
          <a:xfrm>
            <a:off x="14180625" y="6830476"/>
            <a:ext cx="539750" cy="173990"/>
            <a:chOff x="14180625" y="6830476"/>
            <a:chExt cx="539750" cy="173990"/>
          </a:xfrm>
        </p:grpSpPr>
        <p:pic>
          <p:nvPicPr>
            <p:cNvPr id="175" name="object 175" descr=""/>
            <p:cNvPicPr/>
            <p:nvPr/>
          </p:nvPicPr>
          <p:blipFill>
            <a:blip r:embed="rId81" cstate="print"/>
            <a:stretch>
              <a:fillRect/>
            </a:stretch>
          </p:blipFill>
          <p:spPr>
            <a:xfrm>
              <a:off x="14180625" y="6830476"/>
              <a:ext cx="149008" cy="173530"/>
            </a:xfrm>
            <a:prstGeom prst="rect">
              <a:avLst/>
            </a:prstGeom>
          </p:spPr>
        </p:pic>
        <p:pic>
          <p:nvPicPr>
            <p:cNvPr id="176" name="object 176" descr=""/>
            <p:cNvPicPr/>
            <p:nvPr/>
          </p:nvPicPr>
          <p:blipFill>
            <a:blip r:embed="rId82" cstate="print"/>
            <a:stretch>
              <a:fillRect/>
            </a:stretch>
          </p:blipFill>
          <p:spPr>
            <a:xfrm>
              <a:off x="14362352" y="6830476"/>
              <a:ext cx="158469" cy="173530"/>
            </a:xfrm>
            <a:prstGeom prst="rect">
              <a:avLst/>
            </a:prstGeom>
          </p:spPr>
        </p:pic>
        <p:sp>
          <p:nvSpPr>
            <p:cNvPr id="177" name="object 177" descr=""/>
            <p:cNvSpPr/>
            <p:nvPr/>
          </p:nvSpPr>
          <p:spPr>
            <a:xfrm>
              <a:off x="14551952" y="6836270"/>
              <a:ext cx="168275" cy="160020"/>
            </a:xfrm>
            <a:custGeom>
              <a:avLst/>
              <a:gdLst/>
              <a:ahLst/>
              <a:cxnLst/>
              <a:rect l="l" t="t" r="r" b="b"/>
              <a:pathLst>
                <a:path w="168275" h="160020">
                  <a:moveTo>
                    <a:pt x="159067" y="83807"/>
                  </a:moveTo>
                  <a:lnTo>
                    <a:pt x="30949" y="83807"/>
                  </a:lnTo>
                  <a:lnTo>
                    <a:pt x="30949" y="19342"/>
                  </a:lnTo>
                  <a:lnTo>
                    <a:pt x="157099" y="19342"/>
                  </a:lnTo>
                  <a:lnTo>
                    <a:pt x="157099" y="0"/>
                  </a:lnTo>
                  <a:lnTo>
                    <a:pt x="11049" y="0"/>
                  </a:lnTo>
                  <a:lnTo>
                    <a:pt x="11049" y="19342"/>
                  </a:lnTo>
                  <a:lnTo>
                    <a:pt x="11049" y="83807"/>
                  </a:lnTo>
                  <a:lnTo>
                    <a:pt x="11049" y="103149"/>
                  </a:lnTo>
                  <a:lnTo>
                    <a:pt x="159067" y="103149"/>
                  </a:lnTo>
                  <a:lnTo>
                    <a:pt x="159067" y="83807"/>
                  </a:lnTo>
                  <a:close/>
                </a:path>
                <a:path w="168275" h="160020">
                  <a:moveTo>
                    <a:pt x="168135" y="140512"/>
                  </a:moveTo>
                  <a:lnTo>
                    <a:pt x="0" y="140512"/>
                  </a:lnTo>
                  <a:lnTo>
                    <a:pt x="0" y="159410"/>
                  </a:lnTo>
                  <a:lnTo>
                    <a:pt x="168135" y="159410"/>
                  </a:lnTo>
                  <a:lnTo>
                    <a:pt x="168135" y="14051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78" name="object 178" descr=""/>
          <p:cNvPicPr/>
          <p:nvPr/>
        </p:nvPicPr>
        <p:blipFill>
          <a:blip r:embed="rId83" cstate="print"/>
          <a:stretch>
            <a:fillRect/>
          </a:stretch>
        </p:blipFill>
        <p:spPr>
          <a:xfrm>
            <a:off x="15991733" y="7016329"/>
            <a:ext cx="164776" cy="175968"/>
          </a:xfrm>
          <a:prstGeom prst="rect">
            <a:avLst/>
          </a:prstGeom>
        </p:spPr>
      </p:pic>
      <p:pic>
        <p:nvPicPr>
          <p:cNvPr id="179" name="object 179" descr=""/>
          <p:cNvPicPr/>
          <p:nvPr/>
        </p:nvPicPr>
        <p:blipFill>
          <a:blip r:embed="rId84" cstate="print"/>
          <a:stretch>
            <a:fillRect/>
          </a:stretch>
        </p:blipFill>
        <p:spPr>
          <a:xfrm>
            <a:off x="15907872" y="7256445"/>
            <a:ext cx="149008" cy="173530"/>
          </a:xfrm>
          <a:prstGeom prst="rect">
            <a:avLst/>
          </a:prstGeom>
        </p:spPr>
      </p:pic>
      <p:pic>
        <p:nvPicPr>
          <p:cNvPr id="180" name="object 180" descr=""/>
          <p:cNvPicPr/>
          <p:nvPr/>
        </p:nvPicPr>
        <p:blipFill>
          <a:blip r:embed="rId85" cstate="print"/>
          <a:stretch>
            <a:fillRect/>
          </a:stretch>
        </p:blipFill>
        <p:spPr>
          <a:xfrm>
            <a:off x="16186863" y="7018768"/>
            <a:ext cx="154527" cy="171294"/>
          </a:xfrm>
          <a:prstGeom prst="rect">
            <a:avLst/>
          </a:prstGeom>
        </p:spPr>
      </p:pic>
      <p:grpSp>
        <p:nvGrpSpPr>
          <p:cNvPr id="181" name="object 181" descr=""/>
          <p:cNvGrpSpPr/>
          <p:nvPr/>
        </p:nvGrpSpPr>
        <p:grpSpPr>
          <a:xfrm>
            <a:off x="16089599" y="7256445"/>
            <a:ext cx="358140" cy="173990"/>
            <a:chOff x="16089599" y="7256445"/>
            <a:chExt cx="358140" cy="173990"/>
          </a:xfrm>
        </p:grpSpPr>
        <p:pic>
          <p:nvPicPr>
            <p:cNvPr id="182" name="object 182" descr=""/>
            <p:cNvPicPr/>
            <p:nvPr/>
          </p:nvPicPr>
          <p:blipFill>
            <a:blip r:embed="rId86" cstate="print"/>
            <a:stretch>
              <a:fillRect/>
            </a:stretch>
          </p:blipFill>
          <p:spPr>
            <a:xfrm>
              <a:off x="16089599" y="7256445"/>
              <a:ext cx="158469" cy="173530"/>
            </a:xfrm>
            <a:prstGeom prst="rect">
              <a:avLst/>
            </a:prstGeom>
          </p:spPr>
        </p:pic>
        <p:sp>
          <p:nvSpPr>
            <p:cNvPr id="183" name="object 183" descr=""/>
            <p:cNvSpPr/>
            <p:nvPr/>
          </p:nvSpPr>
          <p:spPr>
            <a:xfrm>
              <a:off x="16279203" y="7263091"/>
              <a:ext cx="168275" cy="158750"/>
            </a:xfrm>
            <a:custGeom>
              <a:avLst/>
              <a:gdLst/>
              <a:ahLst/>
              <a:cxnLst/>
              <a:rect l="l" t="t" r="r" b="b"/>
              <a:pathLst>
                <a:path w="168275" h="158750">
                  <a:moveTo>
                    <a:pt x="159067" y="83807"/>
                  </a:moveTo>
                  <a:lnTo>
                    <a:pt x="30949" y="83807"/>
                  </a:lnTo>
                  <a:lnTo>
                    <a:pt x="30949" y="18046"/>
                  </a:lnTo>
                  <a:lnTo>
                    <a:pt x="157086" y="18046"/>
                  </a:lnTo>
                  <a:lnTo>
                    <a:pt x="157086" y="0"/>
                  </a:lnTo>
                  <a:lnTo>
                    <a:pt x="11036" y="0"/>
                  </a:lnTo>
                  <a:lnTo>
                    <a:pt x="11036" y="18046"/>
                  </a:lnTo>
                  <a:lnTo>
                    <a:pt x="11036" y="83807"/>
                  </a:lnTo>
                  <a:lnTo>
                    <a:pt x="11036" y="101854"/>
                  </a:lnTo>
                  <a:lnTo>
                    <a:pt x="159067" y="101854"/>
                  </a:lnTo>
                  <a:lnTo>
                    <a:pt x="159067" y="83807"/>
                  </a:lnTo>
                  <a:close/>
                </a:path>
                <a:path w="168275" h="158750">
                  <a:moveTo>
                    <a:pt x="168122" y="139661"/>
                  </a:moveTo>
                  <a:lnTo>
                    <a:pt x="0" y="139661"/>
                  </a:lnTo>
                  <a:lnTo>
                    <a:pt x="0" y="158559"/>
                  </a:lnTo>
                  <a:lnTo>
                    <a:pt x="168122" y="158559"/>
                  </a:lnTo>
                  <a:lnTo>
                    <a:pt x="168122" y="13966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84" name="object 184" descr=""/>
          <p:cNvGrpSpPr/>
          <p:nvPr/>
        </p:nvGrpSpPr>
        <p:grpSpPr>
          <a:xfrm>
            <a:off x="10688897" y="6534760"/>
            <a:ext cx="486409" cy="155575"/>
            <a:chOff x="10688897" y="6534760"/>
            <a:chExt cx="486409" cy="155575"/>
          </a:xfrm>
        </p:grpSpPr>
        <p:pic>
          <p:nvPicPr>
            <p:cNvPr id="185" name="object 185" descr=""/>
            <p:cNvPicPr/>
            <p:nvPr/>
          </p:nvPicPr>
          <p:blipFill>
            <a:blip r:embed="rId87" cstate="print"/>
            <a:stretch>
              <a:fillRect/>
            </a:stretch>
          </p:blipFill>
          <p:spPr>
            <a:xfrm>
              <a:off x="10688897" y="6537463"/>
              <a:ext cx="149793" cy="150281"/>
            </a:xfrm>
            <a:prstGeom prst="rect">
              <a:avLst/>
            </a:prstGeom>
          </p:spPr>
        </p:pic>
        <p:pic>
          <p:nvPicPr>
            <p:cNvPr id="186" name="object 186" descr=""/>
            <p:cNvPicPr/>
            <p:nvPr/>
          </p:nvPicPr>
          <p:blipFill>
            <a:blip r:embed="rId88" cstate="print"/>
            <a:stretch>
              <a:fillRect/>
            </a:stretch>
          </p:blipFill>
          <p:spPr>
            <a:xfrm>
              <a:off x="10858616" y="6534760"/>
              <a:ext cx="316366" cy="155146"/>
            </a:xfrm>
            <a:prstGeom prst="rect">
              <a:avLst/>
            </a:prstGeom>
          </p:spPr>
        </p:pic>
      </p:grpSp>
      <p:grpSp>
        <p:nvGrpSpPr>
          <p:cNvPr id="187" name="object 187" descr=""/>
          <p:cNvGrpSpPr/>
          <p:nvPr/>
        </p:nvGrpSpPr>
        <p:grpSpPr>
          <a:xfrm>
            <a:off x="11239327" y="6537463"/>
            <a:ext cx="817880" cy="158115"/>
            <a:chOff x="11239327" y="6537463"/>
            <a:chExt cx="817880" cy="158115"/>
          </a:xfrm>
        </p:grpSpPr>
        <p:pic>
          <p:nvPicPr>
            <p:cNvPr id="188" name="object 188" descr=""/>
            <p:cNvPicPr/>
            <p:nvPr/>
          </p:nvPicPr>
          <p:blipFill>
            <a:blip r:embed="rId89" cstate="print"/>
            <a:stretch>
              <a:fillRect/>
            </a:stretch>
          </p:blipFill>
          <p:spPr>
            <a:xfrm>
              <a:off x="11239327" y="6537463"/>
              <a:ext cx="137208" cy="153885"/>
            </a:xfrm>
            <a:prstGeom prst="rect">
              <a:avLst/>
            </a:prstGeom>
          </p:spPr>
        </p:pic>
        <p:sp>
          <p:nvSpPr>
            <p:cNvPr id="189" name="object 189" descr=""/>
            <p:cNvSpPr/>
            <p:nvPr/>
          </p:nvSpPr>
          <p:spPr>
            <a:xfrm>
              <a:off x="11405019" y="6540931"/>
              <a:ext cx="147955" cy="154305"/>
            </a:xfrm>
            <a:custGeom>
              <a:avLst/>
              <a:gdLst/>
              <a:ahLst/>
              <a:cxnLst/>
              <a:rect l="l" t="t" r="r" b="b"/>
              <a:pathLst>
                <a:path w="147954" h="154304">
                  <a:moveTo>
                    <a:pt x="135636" y="28371"/>
                  </a:moveTo>
                  <a:lnTo>
                    <a:pt x="19227" y="28371"/>
                  </a:lnTo>
                  <a:lnTo>
                    <a:pt x="19227" y="0"/>
                  </a:lnTo>
                  <a:lnTo>
                    <a:pt x="11887" y="0"/>
                  </a:lnTo>
                  <a:lnTo>
                    <a:pt x="11887" y="28371"/>
                  </a:lnTo>
                  <a:lnTo>
                    <a:pt x="11887" y="34810"/>
                  </a:lnTo>
                  <a:lnTo>
                    <a:pt x="11887" y="69634"/>
                  </a:lnTo>
                  <a:lnTo>
                    <a:pt x="11887" y="77368"/>
                  </a:lnTo>
                  <a:lnTo>
                    <a:pt x="135636" y="77368"/>
                  </a:lnTo>
                  <a:lnTo>
                    <a:pt x="135636" y="70053"/>
                  </a:lnTo>
                  <a:lnTo>
                    <a:pt x="135636" y="69634"/>
                  </a:lnTo>
                  <a:lnTo>
                    <a:pt x="135636" y="35102"/>
                  </a:lnTo>
                  <a:lnTo>
                    <a:pt x="128295" y="35102"/>
                  </a:lnTo>
                  <a:lnTo>
                    <a:pt x="128295" y="69634"/>
                  </a:lnTo>
                  <a:lnTo>
                    <a:pt x="19227" y="69634"/>
                  </a:lnTo>
                  <a:lnTo>
                    <a:pt x="19227" y="34810"/>
                  </a:lnTo>
                  <a:lnTo>
                    <a:pt x="135636" y="34810"/>
                  </a:lnTo>
                  <a:lnTo>
                    <a:pt x="135636" y="28371"/>
                  </a:lnTo>
                  <a:close/>
                </a:path>
                <a:path w="147954" h="154304">
                  <a:moveTo>
                    <a:pt x="135636" y="139"/>
                  </a:moveTo>
                  <a:lnTo>
                    <a:pt x="128295" y="139"/>
                  </a:lnTo>
                  <a:lnTo>
                    <a:pt x="128295" y="28067"/>
                  </a:lnTo>
                  <a:lnTo>
                    <a:pt x="135636" y="28067"/>
                  </a:lnTo>
                  <a:lnTo>
                    <a:pt x="135636" y="139"/>
                  </a:lnTo>
                  <a:close/>
                </a:path>
                <a:path w="147954" h="154304">
                  <a:moveTo>
                    <a:pt x="147523" y="97091"/>
                  </a:moveTo>
                  <a:lnTo>
                    <a:pt x="0" y="97091"/>
                  </a:lnTo>
                  <a:lnTo>
                    <a:pt x="0" y="104114"/>
                  </a:lnTo>
                  <a:lnTo>
                    <a:pt x="70091" y="104114"/>
                  </a:lnTo>
                  <a:lnTo>
                    <a:pt x="70091" y="154025"/>
                  </a:lnTo>
                  <a:lnTo>
                    <a:pt x="77431" y="154025"/>
                  </a:lnTo>
                  <a:lnTo>
                    <a:pt x="77431" y="104114"/>
                  </a:lnTo>
                  <a:lnTo>
                    <a:pt x="147523" y="104114"/>
                  </a:lnTo>
                  <a:lnTo>
                    <a:pt x="147523" y="97091"/>
                  </a:lnTo>
                  <a:close/>
                </a:path>
              </a:pathLst>
            </a:custGeom>
            <a:solidFill>
              <a:srgbClr val="FFFFFF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90" name="object 190" descr=""/>
            <p:cNvPicPr/>
            <p:nvPr/>
          </p:nvPicPr>
          <p:blipFill>
            <a:blip r:embed="rId90" cstate="print"/>
            <a:stretch>
              <a:fillRect/>
            </a:stretch>
          </p:blipFill>
          <p:spPr>
            <a:xfrm>
              <a:off x="11579465" y="6537463"/>
              <a:ext cx="133363" cy="153885"/>
            </a:xfrm>
            <a:prstGeom prst="rect">
              <a:avLst/>
            </a:prstGeom>
          </p:spPr>
        </p:pic>
        <p:pic>
          <p:nvPicPr>
            <p:cNvPr id="191" name="object 191" descr=""/>
            <p:cNvPicPr/>
            <p:nvPr/>
          </p:nvPicPr>
          <p:blipFill>
            <a:blip r:embed="rId91" cstate="print"/>
            <a:stretch>
              <a:fillRect/>
            </a:stretch>
          </p:blipFill>
          <p:spPr>
            <a:xfrm>
              <a:off x="11741319" y="6537824"/>
              <a:ext cx="147521" cy="152624"/>
            </a:xfrm>
            <a:prstGeom prst="rect">
              <a:avLst/>
            </a:prstGeom>
          </p:spPr>
        </p:pic>
        <p:pic>
          <p:nvPicPr>
            <p:cNvPr id="192" name="object 192" descr=""/>
            <p:cNvPicPr/>
            <p:nvPr/>
          </p:nvPicPr>
          <p:blipFill>
            <a:blip r:embed="rId92" cstate="print"/>
            <a:stretch>
              <a:fillRect/>
            </a:stretch>
          </p:blipFill>
          <p:spPr>
            <a:xfrm>
              <a:off x="11909465" y="6538544"/>
              <a:ext cx="147521" cy="149380"/>
            </a:xfrm>
            <a:prstGeom prst="rect">
              <a:avLst/>
            </a:prstGeom>
          </p:spPr>
        </p:pic>
      </p:grpSp>
      <p:grpSp>
        <p:nvGrpSpPr>
          <p:cNvPr id="193" name="object 193" descr=""/>
          <p:cNvGrpSpPr/>
          <p:nvPr/>
        </p:nvGrpSpPr>
        <p:grpSpPr>
          <a:xfrm>
            <a:off x="10880108" y="6771532"/>
            <a:ext cx="984885" cy="158115"/>
            <a:chOff x="10880108" y="6771532"/>
            <a:chExt cx="984885" cy="158115"/>
          </a:xfrm>
        </p:grpSpPr>
        <p:pic>
          <p:nvPicPr>
            <p:cNvPr id="194" name="object 194" descr=""/>
            <p:cNvPicPr/>
            <p:nvPr/>
          </p:nvPicPr>
          <p:blipFill>
            <a:blip r:embed="rId93" cstate="print"/>
            <a:stretch>
              <a:fillRect/>
            </a:stretch>
          </p:blipFill>
          <p:spPr>
            <a:xfrm>
              <a:off x="10880108" y="6771712"/>
              <a:ext cx="131615" cy="150281"/>
            </a:xfrm>
            <a:prstGeom prst="rect">
              <a:avLst/>
            </a:prstGeom>
          </p:spPr>
        </p:pic>
        <p:pic>
          <p:nvPicPr>
            <p:cNvPr id="195" name="object 195" descr=""/>
            <p:cNvPicPr/>
            <p:nvPr/>
          </p:nvPicPr>
          <p:blipFill>
            <a:blip r:embed="rId94" cstate="print"/>
            <a:stretch>
              <a:fillRect/>
            </a:stretch>
          </p:blipFill>
          <p:spPr>
            <a:xfrm>
              <a:off x="11051925" y="6771712"/>
              <a:ext cx="129343" cy="152444"/>
            </a:xfrm>
            <a:prstGeom prst="rect">
              <a:avLst/>
            </a:prstGeom>
          </p:spPr>
        </p:pic>
        <p:pic>
          <p:nvPicPr>
            <p:cNvPr id="196" name="object 196" descr=""/>
            <p:cNvPicPr/>
            <p:nvPr/>
          </p:nvPicPr>
          <p:blipFill>
            <a:blip r:embed="rId95" cstate="print"/>
            <a:stretch>
              <a:fillRect/>
            </a:stretch>
          </p:blipFill>
          <p:spPr>
            <a:xfrm>
              <a:off x="11209584" y="6771532"/>
              <a:ext cx="142627" cy="154065"/>
            </a:xfrm>
            <a:prstGeom prst="rect">
              <a:avLst/>
            </a:prstGeom>
          </p:spPr>
        </p:pic>
        <p:pic>
          <p:nvPicPr>
            <p:cNvPr id="197" name="object 197" descr=""/>
            <p:cNvPicPr/>
            <p:nvPr/>
          </p:nvPicPr>
          <p:blipFill>
            <a:blip r:embed="rId96" cstate="print"/>
            <a:stretch>
              <a:fillRect/>
            </a:stretch>
          </p:blipFill>
          <p:spPr>
            <a:xfrm>
              <a:off x="11380701" y="6777478"/>
              <a:ext cx="147521" cy="151723"/>
            </a:xfrm>
            <a:prstGeom prst="rect">
              <a:avLst/>
            </a:prstGeom>
          </p:spPr>
        </p:pic>
        <p:pic>
          <p:nvPicPr>
            <p:cNvPr id="198" name="object 198" descr=""/>
            <p:cNvPicPr/>
            <p:nvPr/>
          </p:nvPicPr>
          <p:blipFill>
            <a:blip r:embed="rId89" cstate="print"/>
            <a:stretch>
              <a:fillRect/>
            </a:stretch>
          </p:blipFill>
          <p:spPr>
            <a:xfrm>
              <a:off x="11551295" y="6771712"/>
              <a:ext cx="137208" cy="153885"/>
            </a:xfrm>
            <a:prstGeom prst="rect">
              <a:avLst/>
            </a:prstGeom>
          </p:spPr>
        </p:pic>
        <p:pic>
          <p:nvPicPr>
            <p:cNvPr id="199" name="object 199" descr=""/>
            <p:cNvPicPr/>
            <p:nvPr/>
          </p:nvPicPr>
          <p:blipFill>
            <a:blip r:embed="rId97" cstate="print"/>
            <a:stretch>
              <a:fillRect/>
            </a:stretch>
          </p:blipFill>
          <p:spPr>
            <a:xfrm>
              <a:off x="11716994" y="6776577"/>
              <a:ext cx="147521" cy="140010"/>
            </a:xfrm>
            <a:prstGeom prst="rect">
              <a:avLst/>
            </a:prstGeom>
          </p:spPr>
        </p:pic>
      </p:grpSp>
      <p:sp>
        <p:nvSpPr>
          <p:cNvPr id="200" name="object 200" descr=""/>
          <p:cNvSpPr/>
          <p:nvPr/>
        </p:nvSpPr>
        <p:spPr>
          <a:xfrm>
            <a:off x="12462660" y="3828538"/>
            <a:ext cx="497205" cy="691515"/>
          </a:xfrm>
          <a:custGeom>
            <a:avLst/>
            <a:gdLst/>
            <a:ahLst/>
            <a:cxnLst/>
            <a:rect l="l" t="t" r="r" b="b"/>
            <a:pathLst>
              <a:path w="497204" h="691514">
                <a:moveTo>
                  <a:pt x="240335" y="465704"/>
                </a:moveTo>
                <a:lnTo>
                  <a:pt x="233100" y="465704"/>
                </a:lnTo>
                <a:lnTo>
                  <a:pt x="186391" y="461485"/>
                </a:lnTo>
                <a:lnTo>
                  <a:pt x="142761" y="449196"/>
                </a:lnTo>
                <a:lnTo>
                  <a:pt x="103182" y="429391"/>
                </a:lnTo>
                <a:lnTo>
                  <a:pt x="68624" y="402623"/>
                </a:lnTo>
                <a:lnTo>
                  <a:pt x="40056" y="369446"/>
                </a:lnTo>
                <a:lnTo>
                  <a:pt x="18449" y="330413"/>
                </a:lnTo>
                <a:lnTo>
                  <a:pt x="4774" y="286078"/>
                </a:lnTo>
                <a:lnTo>
                  <a:pt x="0" y="236995"/>
                </a:lnTo>
                <a:lnTo>
                  <a:pt x="5067" y="185415"/>
                </a:lnTo>
                <a:lnTo>
                  <a:pt x="19592" y="139136"/>
                </a:lnTo>
                <a:lnTo>
                  <a:pt x="42557" y="98645"/>
                </a:lnTo>
                <a:lnTo>
                  <a:pt x="72944" y="64428"/>
                </a:lnTo>
                <a:lnTo>
                  <a:pt x="109737" y="36969"/>
                </a:lnTo>
                <a:lnTo>
                  <a:pt x="151917" y="16754"/>
                </a:lnTo>
                <a:lnTo>
                  <a:pt x="198601" y="4233"/>
                </a:lnTo>
                <a:lnTo>
                  <a:pt x="198884" y="4233"/>
                </a:lnTo>
                <a:lnTo>
                  <a:pt x="248373" y="0"/>
                </a:lnTo>
                <a:lnTo>
                  <a:pt x="298277" y="4233"/>
                </a:lnTo>
                <a:lnTo>
                  <a:pt x="344828" y="16624"/>
                </a:lnTo>
                <a:lnTo>
                  <a:pt x="387009" y="36706"/>
                </a:lnTo>
                <a:lnTo>
                  <a:pt x="423801" y="64013"/>
                </a:lnTo>
                <a:lnTo>
                  <a:pt x="454188" y="98079"/>
                </a:lnTo>
                <a:lnTo>
                  <a:pt x="470994" y="127613"/>
                </a:lnTo>
                <a:lnTo>
                  <a:pt x="248373" y="127613"/>
                </a:lnTo>
                <a:lnTo>
                  <a:pt x="204327" y="135938"/>
                </a:lnTo>
                <a:lnTo>
                  <a:pt x="170907" y="158791"/>
                </a:lnTo>
                <a:lnTo>
                  <a:pt x="149694" y="192986"/>
                </a:lnTo>
                <a:lnTo>
                  <a:pt x="142271" y="235338"/>
                </a:lnTo>
                <a:lnTo>
                  <a:pt x="149694" y="277690"/>
                </a:lnTo>
                <a:lnTo>
                  <a:pt x="170907" y="311885"/>
                </a:lnTo>
                <a:lnTo>
                  <a:pt x="204327" y="334738"/>
                </a:lnTo>
                <a:lnTo>
                  <a:pt x="248373" y="343063"/>
                </a:lnTo>
                <a:lnTo>
                  <a:pt x="474373" y="343063"/>
                </a:lnTo>
                <a:lnTo>
                  <a:pt x="462835" y="369826"/>
                </a:lnTo>
                <a:lnTo>
                  <a:pt x="437265" y="415156"/>
                </a:lnTo>
                <a:lnTo>
                  <a:pt x="408371" y="462390"/>
                </a:lnTo>
                <a:lnTo>
                  <a:pt x="251588" y="462390"/>
                </a:lnTo>
                <a:lnTo>
                  <a:pt x="247569" y="464047"/>
                </a:lnTo>
                <a:lnTo>
                  <a:pt x="240335" y="465704"/>
                </a:lnTo>
                <a:close/>
              </a:path>
              <a:path w="497204" h="691514">
                <a:moveTo>
                  <a:pt x="474373" y="343063"/>
                </a:moveTo>
                <a:lnTo>
                  <a:pt x="248373" y="343063"/>
                </a:lnTo>
                <a:lnTo>
                  <a:pt x="292418" y="334738"/>
                </a:lnTo>
                <a:lnTo>
                  <a:pt x="325838" y="311885"/>
                </a:lnTo>
                <a:lnTo>
                  <a:pt x="347051" y="277690"/>
                </a:lnTo>
                <a:lnTo>
                  <a:pt x="354474" y="235338"/>
                </a:lnTo>
                <a:lnTo>
                  <a:pt x="347051" y="192986"/>
                </a:lnTo>
                <a:lnTo>
                  <a:pt x="325838" y="158791"/>
                </a:lnTo>
                <a:lnTo>
                  <a:pt x="292418" y="135938"/>
                </a:lnTo>
                <a:lnTo>
                  <a:pt x="248373" y="127613"/>
                </a:lnTo>
                <a:lnTo>
                  <a:pt x="470994" y="127613"/>
                </a:lnTo>
                <a:lnTo>
                  <a:pt x="477153" y="138437"/>
                </a:lnTo>
                <a:lnTo>
                  <a:pt x="491678" y="184621"/>
                </a:lnTo>
                <a:lnTo>
                  <a:pt x="496664" y="235338"/>
                </a:lnTo>
                <a:lnTo>
                  <a:pt x="496677" y="236995"/>
                </a:lnTo>
                <a:lnTo>
                  <a:pt x="492877" y="282895"/>
                </a:lnTo>
                <a:lnTo>
                  <a:pt x="481473" y="326594"/>
                </a:lnTo>
                <a:lnTo>
                  <a:pt x="474373" y="343063"/>
                </a:lnTo>
                <a:close/>
              </a:path>
              <a:path w="497204" h="691514">
                <a:moveTo>
                  <a:pt x="268467" y="691099"/>
                </a:moveTo>
                <a:lnTo>
                  <a:pt x="102885" y="691099"/>
                </a:lnTo>
                <a:lnTo>
                  <a:pt x="251588" y="462390"/>
                </a:lnTo>
                <a:lnTo>
                  <a:pt x="408371" y="462390"/>
                </a:lnTo>
                <a:lnTo>
                  <a:pt x="268467" y="691099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1" name="object 201" descr=""/>
          <p:cNvSpPr/>
          <p:nvPr/>
        </p:nvSpPr>
        <p:spPr>
          <a:xfrm>
            <a:off x="13017279" y="3826052"/>
            <a:ext cx="501650" cy="710565"/>
          </a:xfrm>
          <a:custGeom>
            <a:avLst/>
            <a:gdLst/>
            <a:ahLst/>
            <a:cxnLst/>
            <a:rect l="l" t="t" r="r" b="b"/>
            <a:pathLst>
              <a:path w="501650" h="710564">
                <a:moveTo>
                  <a:pt x="250784" y="710158"/>
                </a:moveTo>
                <a:lnTo>
                  <a:pt x="212695" y="707220"/>
                </a:lnTo>
                <a:lnTo>
                  <a:pt x="143081" y="683733"/>
                </a:lnTo>
                <a:lnTo>
                  <a:pt x="84396" y="636786"/>
                </a:lnTo>
                <a:lnTo>
                  <a:pt x="59967" y="604526"/>
                </a:lnTo>
                <a:lnTo>
                  <a:pt x="39248" y="566411"/>
                </a:lnTo>
                <a:lnTo>
                  <a:pt x="22566" y="522447"/>
                </a:lnTo>
                <a:lnTo>
                  <a:pt x="10247" y="472637"/>
                </a:lnTo>
                <a:lnTo>
                  <a:pt x="2616" y="416984"/>
                </a:lnTo>
                <a:lnTo>
                  <a:pt x="0" y="355493"/>
                </a:lnTo>
                <a:lnTo>
                  <a:pt x="2616" y="293796"/>
                </a:lnTo>
                <a:lnTo>
                  <a:pt x="10247" y="237974"/>
                </a:lnTo>
                <a:lnTo>
                  <a:pt x="22566" y="188029"/>
                </a:lnTo>
                <a:lnTo>
                  <a:pt x="39248" y="143960"/>
                </a:lnTo>
                <a:lnTo>
                  <a:pt x="59967" y="105766"/>
                </a:lnTo>
                <a:lnTo>
                  <a:pt x="84396" y="73449"/>
                </a:lnTo>
                <a:lnTo>
                  <a:pt x="112210" y="47007"/>
                </a:lnTo>
                <a:lnTo>
                  <a:pt x="176685" y="11751"/>
                </a:lnTo>
                <a:lnTo>
                  <a:pt x="250784" y="0"/>
                </a:lnTo>
                <a:lnTo>
                  <a:pt x="288873" y="2937"/>
                </a:lnTo>
                <a:lnTo>
                  <a:pt x="358487" y="26441"/>
                </a:lnTo>
                <a:lnTo>
                  <a:pt x="417172" y="73449"/>
                </a:lnTo>
                <a:lnTo>
                  <a:pt x="441601" y="105766"/>
                </a:lnTo>
                <a:lnTo>
                  <a:pt x="455699" y="131756"/>
                </a:lnTo>
                <a:lnTo>
                  <a:pt x="250784" y="131756"/>
                </a:lnTo>
                <a:lnTo>
                  <a:pt x="220121" y="137625"/>
                </a:lnTo>
                <a:lnTo>
                  <a:pt x="170404" y="185826"/>
                </a:lnTo>
                <a:lnTo>
                  <a:pt x="153138" y="228985"/>
                </a:lnTo>
                <a:lnTo>
                  <a:pt x="142123" y="285402"/>
                </a:lnTo>
                <a:lnTo>
                  <a:pt x="138252" y="355493"/>
                </a:lnTo>
                <a:lnTo>
                  <a:pt x="142123" y="425234"/>
                </a:lnTo>
                <a:lnTo>
                  <a:pt x="153138" y="481418"/>
                </a:lnTo>
                <a:lnTo>
                  <a:pt x="170404" y="524435"/>
                </a:lnTo>
                <a:lnTo>
                  <a:pt x="220121" y="572536"/>
                </a:lnTo>
                <a:lnTo>
                  <a:pt x="250784" y="578401"/>
                </a:lnTo>
                <a:lnTo>
                  <a:pt x="455802" y="578401"/>
                </a:lnTo>
                <a:lnTo>
                  <a:pt x="441601" y="604526"/>
                </a:lnTo>
                <a:lnTo>
                  <a:pt x="417172" y="636786"/>
                </a:lnTo>
                <a:lnTo>
                  <a:pt x="389358" y="663190"/>
                </a:lnTo>
                <a:lnTo>
                  <a:pt x="324883" y="698411"/>
                </a:lnTo>
                <a:lnTo>
                  <a:pt x="288873" y="707220"/>
                </a:lnTo>
                <a:lnTo>
                  <a:pt x="250784" y="710158"/>
                </a:lnTo>
                <a:close/>
              </a:path>
              <a:path w="501650" h="710564">
                <a:moveTo>
                  <a:pt x="455802" y="578401"/>
                </a:moveTo>
                <a:lnTo>
                  <a:pt x="250784" y="578401"/>
                </a:lnTo>
                <a:lnTo>
                  <a:pt x="281447" y="572536"/>
                </a:lnTo>
                <a:lnTo>
                  <a:pt x="308538" y="554677"/>
                </a:lnTo>
                <a:lnTo>
                  <a:pt x="331164" y="524435"/>
                </a:lnTo>
                <a:lnTo>
                  <a:pt x="348430" y="481418"/>
                </a:lnTo>
                <a:lnTo>
                  <a:pt x="359445" y="425234"/>
                </a:lnTo>
                <a:lnTo>
                  <a:pt x="363315" y="355493"/>
                </a:lnTo>
                <a:lnTo>
                  <a:pt x="359445" y="285402"/>
                </a:lnTo>
                <a:lnTo>
                  <a:pt x="348430" y="228985"/>
                </a:lnTo>
                <a:lnTo>
                  <a:pt x="331164" y="185826"/>
                </a:lnTo>
                <a:lnTo>
                  <a:pt x="281447" y="137625"/>
                </a:lnTo>
                <a:lnTo>
                  <a:pt x="250784" y="131756"/>
                </a:lnTo>
                <a:lnTo>
                  <a:pt x="455699" y="131756"/>
                </a:lnTo>
                <a:lnTo>
                  <a:pt x="479002" y="188029"/>
                </a:lnTo>
                <a:lnTo>
                  <a:pt x="491321" y="237974"/>
                </a:lnTo>
                <a:lnTo>
                  <a:pt x="498952" y="293796"/>
                </a:lnTo>
                <a:lnTo>
                  <a:pt x="501568" y="355493"/>
                </a:lnTo>
                <a:lnTo>
                  <a:pt x="498952" y="416984"/>
                </a:lnTo>
                <a:lnTo>
                  <a:pt x="491321" y="472637"/>
                </a:lnTo>
                <a:lnTo>
                  <a:pt x="479002" y="522447"/>
                </a:lnTo>
                <a:lnTo>
                  <a:pt x="462319" y="566411"/>
                </a:lnTo>
                <a:lnTo>
                  <a:pt x="455802" y="578401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2" name="object 202" descr=""/>
          <p:cNvSpPr/>
          <p:nvPr/>
        </p:nvSpPr>
        <p:spPr>
          <a:xfrm>
            <a:off x="13616196" y="4103777"/>
            <a:ext cx="422275" cy="415290"/>
          </a:xfrm>
          <a:custGeom>
            <a:avLst/>
            <a:gdLst/>
            <a:ahLst/>
            <a:cxnLst/>
            <a:rect l="l" t="t" r="r" b="b"/>
            <a:pathLst>
              <a:path w="422275" h="415289">
                <a:moveTo>
                  <a:pt x="95371" y="189267"/>
                </a:moveTo>
                <a:lnTo>
                  <a:pt x="56730" y="182193"/>
                </a:lnTo>
                <a:lnTo>
                  <a:pt x="26584" y="162536"/>
                </a:lnTo>
                <a:lnTo>
                  <a:pt x="6988" y="132648"/>
                </a:lnTo>
                <a:lnTo>
                  <a:pt x="0" y="94879"/>
                </a:lnTo>
                <a:lnTo>
                  <a:pt x="6952" y="57026"/>
                </a:lnTo>
                <a:lnTo>
                  <a:pt x="6988" y="56826"/>
                </a:lnTo>
                <a:lnTo>
                  <a:pt x="26584" y="26792"/>
                </a:lnTo>
                <a:lnTo>
                  <a:pt x="56730" y="7082"/>
                </a:lnTo>
                <a:lnTo>
                  <a:pt x="95371" y="0"/>
                </a:lnTo>
                <a:lnTo>
                  <a:pt x="134287" y="7082"/>
                </a:lnTo>
                <a:lnTo>
                  <a:pt x="164574" y="26792"/>
                </a:lnTo>
                <a:lnTo>
                  <a:pt x="184222" y="56826"/>
                </a:lnTo>
                <a:lnTo>
                  <a:pt x="184259" y="57026"/>
                </a:lnTo>
                <a:lnTo>
                  <a:pt x="95371" y="57026"/>
                </a:lnTo>
                <a:lnTo>
                  <a:pt x="80581" y="59898"/>
                </a:lnTo>
                <a:lnTo>
                  <a:pt x="68965" y="67841"/>
                </a:lnTo>
                <a:lnTo>
                  <a:pt x="61372" y="79839"/>
                </a:lnTo>
                <a:lnTo>
                  <a:pt x="58653" y="94879"/>
                </a:lnTo>
                <a:lnTo>
                  <a:pt x="61372" y="109919"/>
                </a:lnTo>
                <a:lnTo>
                  <a:pt x="68965" y="121917"/>
                </a:lnTo>
                <a:lnTo>
                  <a:pt x="80581" y="129860"/>
                </a:lnTo>
                <a:lnTo>
                  <a:pt x="94936" y="132648"/>
                </a:lnTo>
                <a:lnTo>
                  <a:pt x="184222" y="132648"/>
                </a:lnTo>
                <a:lnTo>
                  <a:pt x="164574" y="162536"/>
                </a:lnTo>
                <a:lnTo>
                  <a:pt x="134287" y="182193"/>
                </a:lnTo>
                <a:lnTo>
                  <a:pt x="95371" y="189267"/>
                </a:lnTo>
                <a:close/>
              </a:path>
              <a:path w="422275" h="415289">
                <a:moveTo>
                  <a:pt x="114922" y="408031"/>
                </a:moveTo>
                <a:lnTo>
                  <a:pt x="49593" y="408031"/>
                </a:lnTo>
                <a:lnTo>
                  <a:pt x="307095" y="7374"/>
                </a:lnTo>
                <a:lnTo>
                  <a:pt x="372424" y="7374"/>
                </a:lnTo>
                <a:lnTo>
                  <a:pt x="115045" y="407839"/>
                </a:lnTo>
                <a:lnTo>
                  <a:pt x="114922" y="408031"/>
                </a:lnTo>
                <a:close/>
              </a:path>
              <a:path w="422275" h="415289">
                <a:moveTo>
                  <a:pt x="184222" y="132648"/>
                </a:moveTo>
                <a:lnTo>
                  <a:pt x="95806" y="132648"/>
                </a:lnTo>
                <a:lnTo>
                  <a:pt x="110161" y="129860"/>
                </a:lnTo>
                <a:lnTo>
                  <a:pt x="121777" y="121917"/>
                </a:lnTo>
                <a:lnTo>
                  <a:pt x="129369" y="109919"/>
                </a:lnTo>
                <a:lnTo>
                  <a:pt x="132089" y="94879"/>
                </a:lnTo>
                <a:lnTo>
                  <a:pt x="129369" y="79839"/>
                </a:lnTo>
                <a:lnTo>
                  <a:pt x="121777" y="67841"/>
                </a:lnTo>
                <a:lnTo>
                  <a:pt x="110161" y="59898"/>
                </a:lnTo>
                <a:lnTo>
                  <a:pt x="95371" y="57026"/>
                </a:lnTo>
                <a:lnTo>
                  <a:pt x="184259" y="57026"/>
                </a:lnTo>
                <a:lnTo>
                  <a:pt x="191219" y="94879"/>
                </a:lnTo>
                <a:lnTo>
                  <a:pt x="184222" y="132648"/>
                </a:lnTo>
                <a:close/>
              </a:path>
              <a:path w="422275" h="415289">
                <a:moveTo>
                  <a:pt x="326169" y="414914"/>
                </a:moveTo>
                <a:lnTo>
                  <a:pt x="287529" y="407839"/>
                </a:lnTo>
                <a:lnTo>
                  <a:pt x="257383" y="388183"/>
                </a:lnTo>
                <a:lnTo>
                  <a:pt x="237787" y="358295"/>
                </a:lnTo>
                <a:lnTo>
                  <a:pt x="230798" y="320526"/>
                </a:lnTo>
                <a:lnTo>
                  <a:pt x="237750" y="282672"/>
                </a:lnTo>
                <a:lnTo>
                  <a:pt x="237787" y="282472"/>
                </a:lnTo>
                <a:lnTo>
                  <a:pt x="257383" y="252438"/>
                </a:lnTo>
                <a:lnTo>
                  <a:pt x="287529" y="232728"/>
                </a:lnTo>
                <a:lnTo>
                  <a:pt x="326169" y="225646"/>
                </a:lnTo>
                <a:lnTo>
                  <a:pt x="365085" y="232728"/>
                </a:lnTo>
                <a:lnTo>
                  <a:pt x="395373" y="252438"/>
                </a:lnTo>
                <a:lnTo>
                  <a:pt x="415021" y="282472"/>
                </a:lnTo>
                <a:lnTo>
                  <a:pt x="415058" y="282672"/>
                </a:lnTo>
                <a:lnTo>
                  <a:pt x="326169" y="282672"/>
                </a:lnTo>
                <a:lnTo>
                  <a:pt x="311379" y="285545"/>
                </a:lnTo>
                <a:lnTo>
                  <a:pt x="299763" y="293487"/>
                </a:lnTo>
                <a:lnTo>
                  <a:pt x="292171" y="305485"/>
                </a:lnTo>
                <a:lnTo>
                  <a:pt x="289451" y="320526"/>
                </a:lnTo>
                <a:lnTo>
                  <a:pt x="292171" y="335566"/>
                </a:lnTo>
                <a:lnTo>
                  <a:pt x="299763" y="347564"/>
                </a:lnTo>
                <a:lnTo>
                  <a:pt x="311379" y="355506"/>
                </a:lnTo>
                <a:lnTo>
                  <a:pt x="325734" y="358295"/>
                </a:lnTo>
                <a:lnTo>
                  <a:pt x="415021" y="358295"/>
                </a:lnTo>
                <a:lnTo>
                  <a:pt x="395373" y="388183"/>
                </a:lnTo>
                <a:lnTo>
                  <a:pt x="365085" y="407839"/>
                </a:lnTo>
                <a:lnTo>
                  <a:pt x="326169" y="414914"/>
                </a:lnTo>
                <a:close/>
              </a:path>
              <a:path w="422275" h="415289">
                <a:moveTo>
                  <a:pt x="415021" y="358295"/>
                </a:moveTo>
                <a:lnTo>
                  <a:pt x="326604" y="358295"/>
                </a:lnTo>
                <a:lnTo>
                  <a:pt x="340959" y="355506"/>
                </a:lnTo>
                <a:lnTo>
                  <a:pt x="352575" y="347564"/>
                </a:lnTo>
                <a:lnTo>
                  <a:pt x="360167" y="335566"/>
                </a:lnTo>
                <a:lnTo>
                  <a:pt x="362887" y="320526"/>
                </a:lnTo>
                <a:lnTo>
                  <a:pt x="360167" y="305485"/>
                </a:lnTo>
                <a:lnTo>
                  <a:pt x="352575" y="293487"/>
                </a:lnTo>
                <a:lnTo>
                  <a:pt x="340959" y="285545"/>
                </a:lnTo>
                <a:lnTo>
                  <a:pt x="326169" y="282672"/>
                </a:lnTo>
                <a:lnTo>
                  <a:pt x="415058" y="282672"/>
                </a:lnTo>
                <a:lnTo>
                  <a:pt x="422017" y="320526"/>
                </a:lnTo>
                <a:lnTo>
                  <a:pt x="415021" y="358295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203" name="object 203" descr=""/>
          <p:cNvGrpSpPr/>
          <p:nvPr/>
        </p:nvGrpSpPr>
        <p:grpSpPr>
          <a:xfrm>
            <a:off x="12535913" y="4713755"/>
            <a:ext cx="455295" cy="229235"/>
            <a:chOff x="12535913" y="4713755"/>
            <a:chExt cx="455295" cy="229235"/>
          </a:xfrm>
        </p:grpSpPr>
        <p:pic>
          <p:nvPicPr>
            <p:cNvPr id="204" name="object 204" descr=""/>
            <p:cNvPicPr/>
            <p:nvPr/>
          </p:nvPicPr>
          <p:blipFill>
            <a:blip r:embed="rId98" cstate="print"/>
            <a:stretch>
              <a:fillRect/>
            </a:stretch>
          </p:blipFill>
          <p:spPr>
            <a:xfrm>
              <a:off x="12535913" y="4713755"/>
              <a:ext cx="214526" cy="229098"/>
            </a:xfrm>
            <a:prstGeom prst="rect">
              <a:avLst/>
            </a:prstGeom>
          </p:spPr>
        </p:pic>
        <p:pic>
          <p:nvPicPr>
            <p:cNvPr id="205" name="object 205" descr=""/>
            <p:cNvPicPr/>
            <p:nvPr/>
          </p:nvPicPr>
          <p:blipFill>
            <a:blip r:embed="rId99" cstate="print"/>
            <a:stretch>
              <a:fillRect/>
            </a:stretch>
          </p:blipFill>
          <p:spPr>
            <a:xfrm>
              <a:off x="12789958" y="4716929"/>
              <a:ext cx="201182" cy="223013"/>
            </a:xfrm>
            <a:prstGeom prst="rect">
              <a:avLst/>
            </a:prstGeom>
          </p:spPr>
        </p:pic>
      </p:grpSp>
      <p:grpSp>
        <p:nvGrpSpPr>
          <p:cNvPr id="206" name="object 206" descr=""/>
          <p:cNvGrpSpPr/>
          <p:nvPr/>
        </p:nvGrpSpPr>
        <p:grpSpPr>
          <a:xfrm>
            <a:off x="13111905" y="4715607"/>
            <a:ext cx="459105" cy="227965"/>
            <a:chOff x="13111905" y="4715607"/>
            <a:chExt cx="459105" cy="227965"/>
          </a:xfrm>
        </p:grpSpPr>
        <p:pic>
          <p:nvPicPr>
            <p:cNvPr id="207" name="object 207" descr=""/>
            <p:cNvPicPr/>
            <p:nvPr/>
          </p:nvPicPr>
          <p:blipFill>
            <a:blip r:embed="rId100" cstate="print"/>
            <a:stretch>
              <a:fillRect/>
            </a:stretch>
          </p:blipFill>
          <p:spPr>
            <a:xfrm>
              <a:off x="13352092" y="4715607"/>
              <a:ext cx="218889" cy="227775"/>
            </a:xfrm>
            <a:prstGeom prst="rect">
              <a:avLst/>
            </a:prstGeom>
          </p:spPr>
        </p:pic>
        <p:pic>
          <p:nvPicPr>
            <p:cNvPr id="208" name="object 208" descr=""/>
            <p:cNvPicPr/>
            <p:nvPr/>
          </p:nvPicPr>
          <p:blipFill>
            <a:blip r:embed="rId101" cstate="print"/>
            <a:stretch>
              <a:fillRect/>
            </a:stretch>
          </p:blipFill>
          <p:spPr>
            <a:xfrm>
              <a:off x="13111905" y="4716929"/>
              <a:ext cx="204005" cy="225923"/>
            </a:xfrm>
            <a:prstGeom prst="rect">
              <a:avLst/>
            </a:prstGeom>
          </p:spPr>
        </p:pic>
      </p:grpSp>
      <p:pic>
        <p:nvPicPr>
          <p:cNvPr id="209" name="object 209" descr=""/>
          <p:cNvPicPr/>
          <p:nvPr/>
        </p:nvPicPr>
        <p:blipFill>
          <a:blip r:embed="rId102" cstate="print"/>
          <a:stretch>
            <a:fillRect/>
          </a:stretch>
        </p:blipFill>
        <p:spPr>
          <a:xfrm>
            <a:off x="13920497" y="4716929"/>
            <a:ext cx="201439" cy="223013"/>
          </a:xfrm>
          <a:prstGeom prst="rect">
            <a:avLst/>
          </a:prstGeom>
        </p:spPr>
      </p:pic>
      <p:pic>
        <p:nvPicPr>
          <p:cNvPr id="210" name="object 210" descr=""/>
          <p:cNvPicPr/>
          <p:nvPr/>
        </p:nvPicPr>
        <p:blipFill>
          <a:blip r:embed="rId103" cstate="print"/>
          <a:stretch>
            <a:fillRect/>
          </a:stretch>
        </p:blipFill>
        <p:spPr>
          <a:xfrm>
            <a:off x="13598952" y="4716136"/>
            <a:ext cx="218889" cy="224071"/>
          </a:xfrm>
          <a:prstGeom prst="rect">
            <a:avLst/>
          </a:prstGeom>
        </p:spPr>
      </p:pic>
      <p:grpSp>
        <p:nvGrpSpPr>
          <p:cNvPr id="211" name="object 211" descr=""/>
          <p:cNvGrpSpPr/>
          <p:nvPr/>
        </p:nvGrpSpPr>
        <p:grpSpPr>
          <a:xfrm>
            <a:off x="14172745" y="4716400"/>
            <a:ext cx="449580" cy="226695"/>
            <a:chOff x="14172745" y="4716400"/>
            <a:chExt cx="449580" cy="226695"/>
          </a:xfrm>
        </p:grpSpPr>
        <p:pic>
          <p:nvPicPr>
            <p:cNvPr id="212" name="object 212" descr=""/>
            <p:cNvPicPr/>
            <p:nvPr/>
          </p:nvPicPr>
          <p:blipFill>
            <a:blip r:embed="rId104" cstate="print"/>
            <a:stretch>
              <a:fillRect/>
            </a:stretch>
          </p:blipFill>
          <p:spPr>
            <a:xfrm>
              <a:off x="14406261" y="4716400"/>
              <a:ext cx="215553" cy="226452"/>
            </a:xfrm>
            <a:prstGeom prst="rect">
              <a:avLst/>
            </a:prstGeom>
          </p:spPr>
        </p:pic>
        <p:pic>
          <p:nvPicPr>
            <p:cNvPr id="213" name="object 213" descr=""/>
            <p:cNvPicPr/>
            <p:nvPr/>
          </p:nvPicPr>
          <p:blipFill>
            <a:blip r:embed="rId105" cstate="print"/>
            <a:stretch>
              <a:fillRect/>
            </a:stretch>
          </p:blipFill>
          <p:spPr>
            <a:xfrm>
              <a:off x="14172745" y="4716929"/>
              <a:ext cx="197847" cy="225923"/>
            </a:xfrm>
            <a:prstGeom prst="rect">
              <a:avLst/>
            </a:prstGeom>
          </p:spPr>
        </p:pic>
      </p:grpSp>
      <p:grpSp>
        <p:nvGrpSpPr>
          <p:cNvPr id="214" name="object 214" descr=""/>
          <p:cNvGrpSpPr/>
          <p:nvPr/>
        </p:nvGrpSpPr>
        <p:grpSpPr>
          <a:xfrm>
            <a:off x="14657998" y="4716929"/>
            <a:ext cx="777875" cy="231775"/>
            <a:chOff x="14657998" y="4716929"/>
            <a:chExt cx="777875" cy="231775"/>
          </a:xfrm>
        </p:grpSpPr>
        <p:pic>
          <p:nvPicPr>
            <p:cNvPr id="215" name="object 215" descr=""/>
            <p:cNvPicPr/>
            <p:nvPr/>
          </p:nvPicPr>
          <p:blipFill>
            <a:blip r:embed="rId106" cstate="print"/>
            <a:stretch>
              <a:fillRect/>
            </a:stretch>
          </p:blipFill>
          <p:spPr>
            <a:xfrm>
              <a:off x="14906654" y="4716929"/>
              <a:ext cx="208881" cy="225923"/>
            </a:xfrm>
            <a:prstGeom prst="rect">
              <a:avLst/>
            </a:prstGeom>
          </p:spPr>
        </p:pic>
        <p:pic>
          <p:nvPicPr>
            <p:cNvPr id="216" name="object 216" descr=""/>
            <p:cNvPicPr/>
            <p:nvPr/>
          </p:nvPicPr>
          <p:blipFill>
            <a:blip r:embed="rId107" cstate="print"/>
            <a:stretch>
              <a:fillRect/>
            </a:stretch>
          </p:blipFill>
          <p:spPr>
            <a:xfrm>
              <a:off x="14657998" y="4722749"/>
              <a:ext cx="218889" cy="225394"/>
            </a:xfrm>
            <a:prstGeom prst="rect">
              <a:avLst/>
            </a:prstGeom>
          </p:spPr>
        </p:pic>
        <p:pic>
          <p:nvPicPr>
            <p:cNvPr id="217" name="object 217" descr=""/>
            <p:cNvPicPr/>
            <p:nvPr/>
          </p:nvPicPr>
          <p:blipFill>
            <a:blip r:embed="rId108" cstate="print"/>
            <a:stretch>
              <a:fillRect/>
            </a:stretch>
          </p:blipFill>
          <p:spPr>
            <a:xfrm>
              <a:off x="15151717" y="4720897"/>
              <a:ext cx="218889" cy="211108"/>
            </a:xfrm>
            <a:prstGeom prst="rect">
              <a:avLst/>
            </a:prstGeom>
          </p:spPr>
        </p:pic>
        <p:sp>
          <p:nvSpPr>
            <p:cNvPr id="218" name="object 218" descr=""/>
            <p:cNvSpPr/>
            <p:nvPr/>
          </p:nvSpPr>
          <p:spPr>
            <a:xfrm>
              <a:off x="15399347" y="4903170"/>
              <a:ext cx="36195" cy="38100"/>
            </a:xfrm>
            <a:custGeom>
              <a:avLst/>
              <a:gdLst/>
              <a:ahLst/>
              <a:cxnLst/>
              <a:rect l="l" t="t" r="r" b="b"/>
              <a:pathLst>
                <a:path w="36194" h="38100">
                  <a:moveTo>
                    <a:pt x="18219" y="37565"/>
                  </a:moveTo>
                  <a:lnTo>
                    <a:pt x="11042" y="36118"/>
                  </a:lnTo>
                  <a:lnTo>
                    <a:pt x="5260" y="32142"/>
                  </a:lnTo>
                  <a:lnTo>
                    <a:pt x="1403" y="26181"/>
                  </a:lnTo>
                  <a:lnTo>
                    <a:pt x="0" y="18782"/>
                  </a:lnTo>
                  <a:lnTo>
                    <a:pt x="1403" y="11383"/>
                  </a:lnTo>
                  <a:lnTo>
                    <a:pt x="5260" y="5423"/>
                  </a:lnTo>
                  <a:lnTo>
                    <a:pt x="11042" y="1446"/>
                  </a:lnTo>
                  <a:lnTo>
                    <a:pt x="18219" y="0"/>
                  </a:lnTo>
                  <a:lnTo>
                    <a:pt x="25356" y="1446"/>
                  </a:lnTo>
                  <a:lnTo>
                    <a:pt x="31049" y="5423"/>
                  </a:lnTo>
                  <a:lnTo>
                    <a:pt x="34818" y="11383"/>
                  </a:lnTo>
                  <a:lnTo>
                    <a:pt x="36182" y="18782"/>
                  </a:lnTo>
                  <a:lnTo>
                    <a:pt x="34818" y="26181"/>
                  </a:lnTo>
                  <a:lnTo>
                    <a:pt x="31049" y="32142"/>
                  </a:lnTo>
                  <a:lnTo>
                    <a:pt x="25356" y="36118"/>
                  </a:lnTo>
                  <a:lnTo>
                    <a:pt x="18219" y="37565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19" name="object 219" descr=""/>
          <p:cNvSpPr/>
          <p:nvPr/>
        </p:nvSpPr>
        <p:spPr>
          <a:xfrm>
            <a:off x="11329988" y="4134184"/>
            <a:ext cx="885825" cy="668020"/>
          </a:xfrm>
          <a:custGeom>
            <a:avLst/>
            <a:gdLst/>
            <a:ahLst/>
            <a:cxnLst/>
            <a:rect l="l" t="t" r="r" b="b"/>
            <a:pathLst>
              <a:path w="885825" h="668020">
                <a:moveTo>
                  <a:pt x="0" y="667859"/>
                </a:moveTo>
                <a:lnTo>
                  <a:pt x="0" y="45011"/>
                </a:lnTo>
                <a:lnTo>
                  <a:pt x="762893" y="45011"/>
                </a:lnTo>
                <a:lnTo>
                  <a:pt x="771520" y="27006"/>
                </a:lnTo>
                <a:lnTo>
                  <a:pt x="785168" y="12752"/>
                </a:lnTo>
                <a:lnTo>
                  <a:pt x="802721" y="3375"/>
                </a:lnTo>
                <a:lnTo>
                  <a:pt x="823065" y="0"/>
                </a:lnTo>
                <a:lnTo>
                  <a:pt x="847494" y="4932"/>
                </a:lnTo>
                <a:lnTo>
                  <a:pt x="867443" y="18382"/>
                </a:lnTo>
                <a:lnTo>
                  <a:pt x="880892" y="38330"/>
                </a:lnTo>
                <a:lnTo>
                  <a:pt x="885824" y="62758"/>
                </a:lnTo>
                <a:lnTo>
                  <a:pt x="880892" y="87186"/>
                </a:lnTo>
                <a:lnTo>
                  <a:pt x="867443" y="107135"/>
                </a:lnTo>
                <a:lnTo>
                  <a:pt x="847494" y="120585"/>
                </a:lnTo>
                <a:lnTo>
                  <a:pt x="823065" y="125517"/>
                </a:lnTo>
                <a:lnTo>
                  <a:pt x="802721" y="122141"/>
                </a:lnTo>
                <a:lnTo>
                  <a:pt x="785168" y="112765"/>
                </a:lnTo>
                <a:lnTo>
                  <a:pt x="771520" y="98511"/>
                </a:lnTo>
                <a:lnTo>
                  <a:pt x="762893" y="80506"/>
                </a:lnTo>
                <a:lnTo>
                  <a:pt x="35494" y="80506"/>
                </a:lnTo>
                <a:lnTo>
                  <a:pt x="35494" y="667859"/>
                </a:lnTo>
                <a:lnTo>
                  <a:pt x="0" y="667859"/>
                </a:lnTo>
                <a:close/>
              </a:path>
            </a:pathLst>
          </a:custGeom>
          <a:solidFill>
            <a:srgbClr val="775EED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69249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/>
          <p:nvPr/>
        </p:nvSpPr>
        <p:spPr>
          <a:xfrm>
            <a:off x="10268049" y="5897975"/>
            <a:ext cx="1305560" cy="1296035"/>
          </a:xfrm>
          <a:custGeom>
            <a:avLst/>
            <a:gdLst/>
            <a:ahLst/>
            <a:cxnLst/>
            <a:rect l="l" t="t" r="r" b="b"/>
            <a:pathLst>
              <a:path w="1305559" h="1296034">
                <a:moveTo>
                  <a:pt x="1158011" y="700822"/>
                </a:moveTo>
                <a:lnTo>
                  <a:pt x="909340" y="700822"/>
                </a:lnTo>
                <a:lnTo>
                  <a:pt x="909340" y="0"/>
                </a:lnTo>
                <a:lnTo>
                  <a:pt x="1158011" y="0"/>
                </a:lnTo>
                <a:lnTo>
                  <a:pt x="1158011" y="215404"/>
                </a:lnTo>
                <a:lnTo>
                  <a:pt x="1305153" y="215404"/>
                </a:lnTo>
                <a:lnTo>
                  <a:pt x="1305153" y="464181"/>
                </a:lnTo>
                <a:lnTo>
                  <a:pt x="1158011" y="464181"/>
                </a:lnTo>
                <a:lnTo>
                  <a:pt x="1158011" y="700822"/>
                </a:lnTo>
                <a:close/>
              </a:path>
              <a:path w="1305559" h="1296034">
                <a:moveTo>
                  <a:pt x="0" y="687170"/>
                </a:moveTo>
                <a:lnTo>
                  <a:pt x="0" y="470249"/>
                </a:lnTo>
                <a:lnTo>
                  <a:pt x="69949" y="468017"/>
                </a:lnTo>
                <a:lnTo>
                  <a:pt x="68249" y="468017"/>
                </a:lnTo>
                <a:lnTo>
                  <a:pt x="130303" y="463148"/>
                </a:lnTo>
                <a:lnTo>
                  <a:pt x="189395" y="455453"/>
                </a:lnTo>
                <a:lnTo>
                  <a:pt x="244099" y="445110"/>
                </a:lnTo>
                <a:lnTo>
                  <a:pt x="294154" y="432208"/>
                </a:lnTo>
                <a:lnTo>
                  <a:pt x="339298" y="416832"/>
                </a:lnTo>
                <a:lnTo>
                  <a:pt x="379270" y="399070"/>
                </a:lnTo>
                <a:lnTo>
                  <a:pt x="413809" y="379009"/>
                </a:lnTo>
                <a:lnTo>
                  <a:pt x="465544" y="332337"/>
                </a:lnTo>
                <a:lnTo>
                  <a:pt x="492413" y="277512"/>
                </a:lnTo>
                <a:lnTo>
                  <a:pt x="495870" y="247259"/>
                </a:lnTo>
                <a:lnTo>
                  <a:pt x="495870" y="227539"/>
                </a:lnTo>
                <a:lnTo>
                  <a:pt x="0" y="227539"/>
                </a:lnTo>
                <a:lnTo>
                  <a:pt x="0" y="15169"/>
                </a:lnTo>
                <a:lnTo>
                  <a:pt x="748955" y="15169"/>
                </a:lnTo>
                <a:lnTo>
                  <a:pt x="748955" y="191133"/>
                </a:lnTo>
                <a:lnTo>
                  <a:pt x="747012" y="238406"/>
                </a:lnTo>
                <a:lnTo>
                  <a:pt x="741261" y="283034"/>
                </a:lnTo>
                <a:lnTo>
                  <a:pt x="731814" y="325061"/>
                </a:lnTo>
                <a:lnTo>
                  <a:pt x="718783" y="364528"/>
                </a:lnTo>
                <a:lnTo>
                  <a:pt x="702282" y="401481"/>
                </a:lnTo>
                <a:lnTo>
                  <a:pt x="682422" y="435963"/>
                </a:lnTo>
                <a:lnTo>
                  <a:pt x="659317" y="468017"/>
                </a:lnTo>
                <a:lnTo>
                  <a:pt x="633080" y="497688"/>
                </a:lnTo>
                <a:lnTo>
                  <a:pt x="603823" y="525018"/>
                </a:lnTo>
                <a:lnTo>
                  <a:pt x="571660" y="550051"/>
                </a:lnTo>
                <a:lnTo>
                  <a:pt x="536702" y="572831"/>
                </a:lnTo>
                <a:lnTo>
                  <a:pt x="499062" y="593402"/>
                </a:lnTo>
                <a:lnTo>
                  <a:pt x="458854" y="611806"/>
                </a:lnTo>
                <a:lnTo>
                  <a:pt x="416190" y="628088"/>
                </a:lnTo>
                <a:lnTo>
                  <a:pt x="371183" y="642291"/>
                </a:lnTo>
                <a:lnTo>
                  <a:pt x="323946" y="654460"/>
                </a:lnTo>
                <a:lnTo>
                  <a:pt x="274591" y="664636"/>
                </a:lnTo>
                <a:lnTo>
                  <a:pt x="223232" y="672864"/>
                </a:lnTo>
                <a:lnTo>
                  <a:pt x="169980" y="679189"/>
                </a:lnTo>
                <a:lnTo>
                  <a:pt x="114949" y="683652"/>
                </a:lnTo>
                <a:lnTo>
                  <a:pt x="58251" y="686298"/>
                </a:lnTo>
                <a:lnTo>
                  <a:pt x="0" y="687170"/>
                </a:lnTo>
                <a:close/>
              </a:path>
              <a:path w="1305559" h="1296034">
                <a:moveTo>
                  <a:pt x="1158011" y="1295460"/>
                </a:moveTo>
                <a:lnTo>
                  <a:pt x="48557" y="1295460"/>
                </a:lnTo>
                <a:lnTo>
                  <a:pt x="48557" y="746330"/>
                </a:lnTo>
                <a:lnTo>
                  <a:pt x="1158011" y="746330"/>
                </a:lnTo>
                <a:lnTo>
                  <a:pt x="1158011" y="957184"/>
                </a:lnTo>
                <a:lnTo>
                  <a:pt x="297227" y="957184"/>
                </a:lnTo>
                <a:lnTo>
                  <a:pt x="297227" y="1084606"/>
                </a:lnTo>
                <a:lnTo>
                  <a:pt x="1158011" y="1084606"/>
                </a:lnTo>
                <a:lnTo>
                  <a:pt x="1158011" y="1295460"/>
                </a:lnTo>
                <a:close/>
              </a:path>
              <a:path w="1305559" h="1296034">
                <a:moveTo>
                  <a:pt x="1158011" y="1084606"/>
                </a:moveTo>
                <a:lnTo>
                  <a:pt x="909340" y="1084606"/>
                </a:lnTo>
                <a:lnTo>
                  <a:pt x="909340" y="957184"/>
                </a:lnTo>
                <a:lnTo>
                  <a:pt x="1158011" y="957184"/>
                </a:lnTo>
                <a:lnTo>
                  <a:pt x="1158011" y="108460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/>
          <p:nvPr/>
        </p:nvSpPr>
        <p:spPr>
          <a:xfrm>
            <a:off x="11661488" y="5897975"/>
            <a:ext cx="1327785" cy="1296035"/>
          </a:xfrm>
          <a:custGeom>
            <a:avLst/>
            <a:gdLst/>
            <a:ahLst/>
            <a:cxnLst/>
            <a:rect l="l" t="t" r="r" b="b"/>
            <a:pathLst>
              <a:path w="1327784" h="1296034">
                <a:moveTo>
                  <a:pt x="1180082" y="1295460"/>
                </a:moveTo>
                <a:lnTo>
                  <a:pt x="931411" y="1295460"/>
                </a:lnTo>
                <a:lnTo>
                  <a:pt x="931411" y="0"/>
                </a:lnTo>
                <a:lnTo>
                  <a:pt x="1180082" y="0"/>
                </a:lnTo>
                <a:lnTo>
                  <a:pt x="1180082" y="473282"/>
                </a:lnTo>
                <a:lnTo>
                  <a:pt x="1327224" y="473282"/>
                </a:lnTo>
                <a:lnTo>
                  <a:pt x="1327224" y="722059"/>
                </a:lnTo>
                <a:lnTo>
                  <a:pt x="1180082" y="722059"/>
                </a:lnTo>
                <a:lnTo>
                  <a:pt x="1180082" y="1295460"/>
                </a:lnTo>
                <a:close/>
              </a:path>
              <a:path w="1327784" h="1296034">
                <a:moveTo>
                  <a:pt x="0" y="1234783"/>
                </a:moveTo>
                <a:lnTo>
                  <a:pt x="0" y="970836"/>
                </a:lnTo>
                <a:lnTo>
                  <a:pt x="25904" y="965673"/>
                </a:lnTo>
                <a:lnTo>
                  <a:pt x="51009" y="956579"/>
                </a:lnTo>
                <a:lnTo>
                  <a:pt x="98692" y="926978"/>
                </a:lnTo>
                <a:lnTo>
                  <a:pt x="142794" y="882793"/>
                </a:lnTo>
                <a:lnTo>
                  <a:pt x="183058" y="824784"/>
                </a:lnTo>
                <a:lnTo>
                  <a:pt x="201672" y="790833"/>
                </a:lnTo>
                <a:lnTo>
                  <a:pt x="219231" y="753711"/>
                </a:lnTo>
                <a:lnTo>
                  <a:pt x="235702" y="713512"/>
                </a:lnTo>
                <a:lnTo>
                  <a:pt x="251055" y="670333"/>
                </a:lnTo>
                <a:lnTo>
                  <a:pt x="265257" y="624268"/>
                </a:lnTo>
                <a:lnTo>
                  <a:pt x="278276" y="575412"/>
                </a:lnTo>
                <a:lnTo>
                  <a:pt x="290080" y="523860"/>
                </a:lnTo>
                <a:lnTo>
                  <a:pt x="300638" y="469707"/>
                </a:lnTo>
                <a:lnTo>
                  <a:pt x="309917" y="413048"/>
                </a:lnTo>
                <a:lnTo>
                  <a:pt x="317886" y="353978"/>
                </a:lnTo>
                <a:lnTo>
                  <a:pt x="324512" y="292591"/>
                </a:lnTo>
                <a:lnTo>
                  <a:pt x="329765" y="228984"/>
                </a:lnTo>
                <a:lnTo>
                  <a:pt x="333610" y="163251"/>
                </a:lnTo>
                <a:lnTo>
                  <a:pt x="336018" y="95487"/>
                </a:lnTo>
                <a:lnTo>
                  <a:pt x="336833" y="34889"/>
                </a:lnTo>
                <a:lnTo>
                  <a:pt x="336956" y="25787"/>
                </a:lnTo>
                <a:lnTo>
                  <a:pt x="590041" y="34889"/>
                </a:lnTo>
                <a:lnTo>
                  <a:pt x="589515" y="92998"/>
                </a:lnTo>
                <a:lnTo>
                  <a:pt x="587957" y="149897"/>
                </a:lnTo>
                <a:lnTo>
                  <a:pt x="585392" y="205558"/>
                </a:lnTo>
                <a:lnTo>
                  <a:pt x="581848" y="259953"/>
                </a:lnTo>
                <a:lnTo>
                  <a:pt x="577350" y="313056"/>
                </a:lnTo>
                <a:lnTo>
                  <a:pt x="571925" y="364840"/>
                </a:lnTo>
                <a:lnTo>
                  <a:pt x="565599" y="415276"/>
                </a:lnTo>
                <a:lnTo>
                  <a:pt x="558399" y="464339"/>
                </a:lnTo>
                <a:lnTo>
                  <a:pt x="550352" y="511999"/>
                </a:lnTo>
                <a:lnTo>
                  <a:pt x="541484" y="558231"/>
                </a:lnTo>
                <a:lnTo>
                  <a:pt x="746125" y="855469"/>
                </a:lnTo>
                <a:lnTo>
                  <a:pt x="451764" y="855469"/>
                </a:lnTo>
                <a:lnTo>
                  <a:pt x="427001" y="909636"/>
                </a:lnTo>
                <a:lnTo>
                  <a:pt x="400398" y="959828"/>
                </a:lnTo>
                <a:lnTo>
                  <a:pt x="371975" y="1006055"/>
                </a:lnTo>
                <a:lnTo>
                  <a:pt x="341787" y="1048247"/>
                </a:lnTo>
                <a:lnTo>
                  <a:pt x="309892" y="1086334"/>
                </a:lnTo>
                <a:lnTo>
                  <a:pt x="276345" y="1120246"/>
                </a:lnTo>
                <a:lnTo>
                  <a:pt x="241203" y="1149910"/>
                </a:lnTo>
                <a:lnTo>
                  <a:pt x="204522" y="1175258"/>
                </a:lnTo>
                <a:lnTo>
                  <a:pt x="166358" y="1196219"/>
                </a:lnTo>
                <a:lnTo>
                  <a:pt x="126768" y="1212722"/>
                </a:lnTo>
                <a:lnTo>
                  <a:pt x="85807" y="1224698"/>
                </a:lnTo>
                <a:lnTo>
                  <a:pt x="43532" y="1232075"/>
                </a:lnTo>
                <a:lnTo>
                  <a:pt x="0" y="1234783"/>
                </a:lnTo>
                <a:close/>
              </a:path>
              <a:path w="1327784" h="1296034">
                <a:moveTo>
                  <a:pt x="701869" y="1233266"/>
                </a:moveTo>
                <a:lnTo>
                  <a:pt x="451674" y="855469"/>
                </a:lnTo>
                <a:lnTo>
                  <a:pt x="746125" y="855469"/>
                </a:lnTo>
                <a:lnTo>
                  <a:pt x="904926" y="1086123"/>
                </a:lnTo>
                <a:lnTo>
                  <a:pt x="701869" y="123326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/>
          <p:nvPr/>
        </p:nvSpPr>
        <p:spPr>
          <a:xfrm>
            <a:off x="13065227" y="5875221"/>
            <a:ext cx="1339215" cy="1318260"/>
          </a:xfrm>
          <a:custGeom>
            <a:avLst/>
            <a:gdLst/>
            <a:ahLst/>
            <a:cxnLst/>
            <a:rect l="l" t="t" r="r" b="b"/>
            <a:pathLst>
              <a:path w="1339215" h="1318259">
                <a:moveTo>
                  <a:pt x="556198" y="98600"/>
                </a:moveTo>
                <a:lnTo>
                  <a:pt x="303113" y="98600"/>
                </a:lnTo>
                <a:lnTo>
                  <a:pt x="303113" y="0"/>
                </a:lnTo>
                <a:lnTo>
                  <a:pt x="556198" y="0"/>
                </a:lnTo>
                <a:lnTo>
                  <a:pt x="556198" y="98600"/>
                </a:lnTo>
                <a:close/>
              </a:path>
              <a:path w="1339215" h="1318259">
                <a:moveTo>
                  <a:pt x="859311" y="283666"/>
                </a:moveTo>
                <a:lnTo>
                  <a:pt x="0" y="283666"/>
                </a:lnTo>
                <a:lnTo>
                  <a:pt x="0" y="98600"/>
                </a:lnTo>
                <a:lnTo>
                  <a:pt x="859311" y="98600"/>
                </a:lnTo>
                <a:lnTo>
                  <a:pt x="859311" y="283666"/>
                </a:lnTo>
                <a:close/>
              </a:path>
              <a:path w="1339215" h="1318259">
                <a:moveTo>
                  <a:pt x="1191853" y="755432"/>
                </a:moveTo>
                <a:lnTo>
                  <a:pt x="943183" y="755432"/>
                </a:lnTo>
                <a:lnTo>
                  <a:pt x="943183" y="22753"/>
                </a:lnTo>
                <a:lnTo>
                  <a:pt x="1191853" y="22753"/>
                </a:lnTo>
                <a:lnTo>
                  <a:pt x="1191853" y="242709"/>
                </a:lnTo>
                <a:lnTo>
                  <a:pt x="1338996" y="242709"/>
                </a:lnTo>
                <a:lnTo>
                  <a:pt x="1338996" y="482384"/>
                </a:lnTo>
                <a:lnTo>
                  <a:pt x="1191853" y="482384"/>
                </a:lnTo>
                <a:lnTo>
                  <a:pt x="1191853" y="755432"/>
                </a:lnTo>
                <a:close/>
              </a:path>
              <a:path w="1339215" h="1318259">
                <a:moveTo>
                  <a:pt x="429655" y="776669"/>
                </a:moveTo>
                <a:lnTo>
                  <a:pt x="373982" y="774718"/>
                </a:lnTo>
                <a:lnTo>
                  <a:pt x="320558" y="768883"/>
                </a:lnTo>
                <a:lnTo>
                  <a:pt x="270025" y="759191"/>
                </a:lnTo>
                <a:lnTo>
                  <a:pt x="223028" y="745669"/>
                </a:lnTo>
                <a:lnTo>
                  <a:pt x="180210" y="728346"/>
                </a:lnTo>
                <a:lnTo>
                  <a:pt x="142214" y="707248"/>
                </a:lnTo>
                <a:lnTo>
                  <a:pt x="109683" y="682403"/>
                </a:lnTo>
                <a:lnTo>
                  <a:pt x="83262" y="653837"/>
                </a:lnTo>
                <a:lnTo>
                  <a:pt x="51319" y="585656"/>
                </a:lnTo>
                <a:lnTo>
                  <a:pt x="47085" y="546095"/>
                </a:lnTo>
                <a:lnTo>
                  <a:pt x="51319" y="506534"/>
                </a:lnTo>
                <a:lnTo>
                  <a:pt x="83262" y="438353"/>
                </a:lnTo>
                <a:lnTo>
                  <a:pt x="109683" y="409788"/>
                </a:lnTo>
                <a:lnTo>
                  <a:pt x="142214" y="384942"/>
                </a:lnTo>
                <a:lnTo>
                  <a:pt x="180210" y="363844"/>
                </a:lnTo>
                <a:lnTo>
                  <a:pt x="223028" y="346521"/>
                </a:lnTo>
                <a:lnTo>
                  <a:pt x="270025" y="333000"/>
                </a:lnTo>
                <a:lnTo>
                  <a:pt x="320558" y="323308"/>
                </a:lnTo>
                <a:lnTo>
                  <a:pt x="373982" y="317473"/>
                </a:lnTo>
                <a:lnTo>
                  <a:pt x="429655" y="315521"/>
                </a:lnTo>
                <a:lnTo>
                  <a:pt x="485294" y="317473"/>
                </a:lnTo>
                <a:lnTo>
                  <a:pt x="538625" y="323308"/>
                </a:lnTo>
                <a:lnTo>
                  <a:pt x="589017" y="333000"/>
                </a:lnTo>
                <a:lnTo>
                  <a:pt x="635841" y="346521"/>
                </a:lnTo>
                <a:lnTo>
                  <a:pt x="678465" y="363844"/>
                </a:lnTo>
                <a:lnTo>
                  <a:pt x="716262" y="384942"/>
                </a:lnTo>
                <a:lnTo>
                  <a:pt x="748599" y="409788"/>
                </a:lnTo>
                <a:lnTo>
                  <a:pt x="774847" y="438353"/>
                </a:lnTo>
                <a:lnTo>
                  <a:pt x="800938" y="489969"/>
                </a:lnTo>
                <a:lnTo>
                  <a:pt x="429655" y="489969"/>
                </a:lnTo>
                <a:lnTo>
                  <a:pt x="368568" y="493619"/>
                </a:lnTo>
                <a:lnTo>
                  <a:pt x="321690" y="504380"/>
                </a:lnTo>
                <a:lnTo>
                  <a:pt x="291640" y="521966"/>
                </a:lnTo>
                <a:lnTo>
                  <a:pt x="281042" y="546095"/>
                </a:lnTo>
                <a:lnTo>
                  <a:pt x="291640" y="570224"/>
                </a:lnTo>
                <a:lnTo>
                  <a:pt x="321690" y="587811"/>
                </a:lnTo>
                <a:lnTo>
                  <a:pt x="368568" y="598572"/>
                </a:lnTo>
                <a:lnTo>
                  <a:pt x="429655" y="602222"/>
                </a:lnTo>
                <a:lnTo>
                  <a:pt x="800938" y="602222"/>
                </a:lnTo>
                <a:lnTo>
                  <a:pt x="794375" y="621579"/>
                </a:lnTo>
                <a:lnTo>
                  <a:pt x="748599" y="682403"/>
                </a:lnTo>
                <a:lnTo>
                  <a:pt x="716262" y="707248"/>
                </a:lnTo>
                <a:lnTo>
                  <a:pt x="678465" y="728346"/>
                </a:lnTo>
                <a:lnTo>
                  <a:pt x="635841" y="745669"/>
                </a:lnTo>
                <a:lnTo>
                  <a:pt x="589017" y="759191"/>
                </a:lnTo>
                <a:lnTo>
                  <a:pt x="538625" y="768883"/>
                </a:lnTo>
                <a:lnTo>
                  <a:pt x="485294" y="774718"/>
                </a:lnTo>
                <a:lnTo>
                  <a:pt x="429655" y="776669"/>
                </a:lnTo>
                <a:close/>
              </a:path>
              <a:path w="1339215" h="1318259">
                <a:moveTo>
                  <a:pt x="800938" y="602222"/>
                </a:moveTo>
                <a:lnTo>
                  <a:pt x="429655" y="602222"/>
                </a:lnTo>
                <a:lnTo>
                  <a:pt x="490743" y="598572"/>
                </a:lnTo>
                <a:lnTo>
                  <a:pt x="537621" y="587811"/>
                </a:lnTo>
                <a:lnTo>
                  <a:pt x="567670" y="570224"/>
                </a:lnTo>
                <a:lnTo>
                  <a:pt x="578269" y="546095"/>
                </a:lnTo>
                <a:lnTo>
                  <a:pt x="567670" y="521966"/>
                </a:lnTo>
                <a:lnTo>
                  <a:pt x="537621" y="504380"/>
                </a:lnTo>
                <a:lnTo>
                  <a:pt x="490743" y="493619"/>
                </a:lnTo>
                <a:lnTo>
                  <a:pt x="429655" y="489969"/>
                </a:lnTo>
                <a:lnTo>
                  <a:pt x="800938" y="489969"/>
                </a:lnTo>
                <a:lnTo>
                  <a:pt x="806555" y="506534"/>
                </a:lnTo>
                <a:lnTo>
                  <a:pt x="810754" y="546095"/>
                </a:lnTo>
                <a:lnTo>
                  <a:pt x="806555" y="585656"/>
                </a:lnTo>
                <a:lnTo>
                  <a:pt x="800938" y="602222"/>
                </a:lnTo>
                <a:close/>
              </a:path>
              <a:path w="1339215" h="1318259">
                <a:moveTo>
                  <a:pt x="1191853" y="1318214"/>
                </a:moveTo>
                <a:lnTo>
                  <a:pt x="82399" y="1318214"/>
                </a:lnTo>
                <a:lnTo>
                  <a:pt x="82399" y="800940"/>
                </a:lnTo>
                <a:lnTo>
                  <a:pt x="323713" y="800940"/>
                </a:lnTo>
                <a:lnTo>
                  <a:pt x="323713" y="873753"/>
                </a:lnTo>
                <a:lnTo>
                  <a:pt x="1191853" y="873753"/>
                </a:lnTo>
                <a:lnTo>
                  <a:pt x="1191853" y="1054268"/>
                </a:lnTo>
                <a:lnTo>
                  <a:pt x="323713" y="1054268"/>
                </a:lnTo>
                <a:lnTo>
                  <a:pt x="323713" y="1127080"/>
                </a:lnTo>
                <a:lnTo>
                  <a:pt x="1191853" y="1127080"/>
                </a:lnTo>
                <a:lnTo>
                  <a:pt x="1191853" y="1318214"/>
                </a:lnTo>
                <a:close/>
              </a:path>
              <a:path w="1339215" h="1318259">
                <a:moveTo>
                  <a:pt x="1191853" y="873753"/>
                </a:moveTo>
                <a:lnTo>
                  <a:pt x="950540" y="873753"/>
                </a:lnTo>
                <a:lnTo>
                  <a:pt x="950540" y="800940"/>
                </a:lnTo>
                <a:lnTo>
                  <a:pt x="1191853" y="800940"/>
                </a:lnTo>
                <a:lnTo>
                  <a:pt x="1191853" y="873753"/>
                </a:lnTo>
                <a:close/>
              </a:path>
              <a:path w="1339215" h="1318259">
                <a:moveTo>
                  <a:pt x="1191853" y="1127080"/>
                </a:moveTo>
                <a:lnTo>
                  <a:pt x="950540" y="1127080"/>
                </a:lnTo>
                <a:lnTo>
                  <a:pt x="950540" y="1054268"/>
                </a:lnTo>
                <a:lnTo>
                  <a:pt x="1191853" y="1054268"/>
                </a:lnTo>
                <a:lnTo>
                  <a:pt x="1191853" y="112708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/>
          <p:nvPr/>
        </p:nvSpPr>
        <p:spPr>
          <a:xfrm>
            <a:off x="14548423" y="5897975"/>
            <a:ext cx="1159510" cy="1296035"/>
          </a:xfrm>
          <a:custGeom>
            <a:avLst/>
            <a:gdLst/>
            <a:ahLst/>
            <a:cxnLst/>
            <a:rect l="l" t="t" r="r" b="b"/>
            <a:pathLst>
              <a:path w="1159509" h="1296034">
                <a:moveTo>
                  <a:pt x="1159482" y="1295460"/>
                </a:moveTo>
                <a:lnTo>
                  <a:pt x="910811" y="1295460"/>
                </a:lnTo>
                <a:lnTo>
                  <a:pt x="910811" y="0"/>
                </a:lnTo>
                <a:lnTo>
                  <a:pt x="1159482" y="0"/>
                </a:lnTo>
                <a:lnTo>
                  <a:pt x="1159482" y="1295460"/>
                </a:lnTo>
                <a:close/>
              </a:path>
              <a:path w="1159509" h="1296034">
                <a:moveTo>
                  <a:pt x="519412" y="1234783"/>
                </a:moveTo>
                <a:lnTo>
                  <a:pt x="0" y="1234783"/>
                </a:lnTo>
                <a:lnTo>
                  <a:pt x="0" y="22753"/>
                </a:lnTo>
                <a:lnTo>
                  <a:pt x="256027" y="22753"/>
                </a:lnTo>
                <a:lnTo>
                  <a:pt x="256027" y="1001175"/>
                </a:lnTo>
                <a:lnTo>
                  <a:pt x="844597" y="1001175"/>
                </a:lnTo>
                <a:lnTo>
                  <a:pt x="844597" y="1172588"/>
                </a:lnTo>
                <a:lnTo>
                  <a:pt x="808824" y="1188452"/>
                </a:lnTo>
                <a:lnTo>
                  <a:pt x="767774" y="1202166"/>
                </a:lnTo>
                <a:lnTo>
                  <a:pt x="722477" y="1213625"/>
                </a:lnTo>
                <a:lnTo>
                  <a:pt x="673963" y="1222722"/>
                </a:lnTo>
                <a:lnTo>
                  <a:pt x="623261" y="1229352"/>
                </a:lnTo>
                <a:lnTo>
                  <a:pt x="571401" y="1233407"/>
                </a:lnTo>
                <a:lnTo>
                  <a:pt x="519412" y="1234783"/>
                </a:lnTo>
                <a:close/>
              </a:path>
              <a:path w="1159509" h="1296034">
                <a:moveTo>
                  <a:pt x="844597" y="1001175"/>
                </a:moveTo>
                <a:lnTo>
                  <a:pt x="519412" y="1001175"/>
                </a:lnTo>
                <a:lnTo>
                  <a:pt x="570938" y="999720"/>
                </a:lnTo>
                <a:lnTo>
                  <a:pt x="622618" y="995479"/>
                </a:lnTo>
                <a:lnTo>
                  <a:pt x="673346" y="988637"/>
                </a:lnTo>
                <a:lnTo>
                  <a:pt x="722014" y="979381"/>
                </a:lnTo>
                <a:lnTo>
                  <a:pt x="767517" y="967895"/>
                </a:lnTo>
                <a:lnTo>
                  <a:pt x="808747" y="954367"/>
                </a:lnTo>
                <a:lnTo>
                  <a:pt x="844597" y="938981"/>
                </a:lnTo>
                <a:lnTo>
                  <a:pt x="844597" y="10011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 descr=""/>
          <p:cNvSpPr/>
          <p:nvPr/>
        </p:nvSpPr>
        <p:spPr>
          <a:xfrm>
            <a:off x="15950691" y="5897975"/>
            <a:ext cx="1284605" cy="1296035"/>
          </a:xfrm>
          <a:custGeom>
            <a:avLst/>
            <a:gdLst/>
            <a:ahLst/>
            <a:cxnLst/>
            <a:rect l="l" t="t" r="r" b="b"/>
            <a:pathLst>
              <a:path w="1284605" h="1296034">
                <a:moveTo>
                  <a:pt x="1137411" y="1295460"/>
                </a:moveTo>
                <a:lnTo>
                  <a:pt x="888740" y="1295460"/>
                </a:lnTo>
                <a:lnTo>
                  <a:pt x="888740" y="0"/>
                </a:lnTo>
                <a:lnTo>
                  <a:pt x="1137411" y="0"/>
                </a:lnTo>
                <a:lnTo>
                  <a:pt x="1137411" y="473282"/>
                </a:lnTo>
                <a:lnTo>
                  <a:pt x="1284553" y="473282"/>
                </a:lnTo>
                <a:lnTo>
                  <a:pt x="1284553" y="722059"/>
                </a:lnTo>
                <a:lnTo>
                  <a:pt x="1137411" y="722059"/>
                </a:lnTo>
                <a:lnTo>
                  <a:pt x="1137411" y="1295460"/>
                </a:lnTo>
                <a:close/>
              </a:path>
              <a:path w="1284605" h="1296034">
                <a:moveTo>
                  <a:pt x="487041" y="1234783"/>
                </a:moveTo>
                <a:lnTo>
                  <a:pt x="0" y="1234783"/>
                </a:lnTo>
                <a:lnTo>
                  <a:pt x="0" y="30338"/>
                </a:lnTo>
                <a:lnTo>
                  <a:pt x="731297" y="30338"/>
                </a:lnTo>
                <a:lnTo>
                  <a:pt x="731297" y="262429"/>
                </a:lnTo>
                <a:lnTo>
                  <a:pt x="253085" y="262429"/>
                </a:lnTo>
                <a:lnTo>
                  <a:pt x="253085" y="1002692"/>
                </a:lnTo>
                <a:lnTo>
                  <a:pt x="829883" y="1002692"/>
                </a:lnTo>
                <a:lnTo>
                  <a:pt x="829883" y="1174105"/>
                </a:lnTo>
                <a:lnTo>
                  <a:pt x="793132" y="1189885"/>
                </a:lnTo>
                <a:lnTo>
                  <a:pt x="749559" y="1203382"/>
                </a:lnTo>
                <a:lnTo>
                  <a:pt x="700814" y="1214545"/>
                </a:lnTo>
                <a:lnTo>
                  <a:pt x="648542" y="1223319"/>
                </a:lnTo>
                <a:lnTo>
                  <a:pt x="594391" y="1229652"/>
                </a:lnTo>
                <a:lnTo>
                  <a:pt x="540008" y="1233491"/>
                </a:lnTo>
                <a:lnTo>
                  <a:pt x="487041" y="1234783"/>
                </a:lnTo>
                <a:close/>
              </a:path>
              <a:path w="1284605" h="1296034">
                <a:moveTo>
                  <a:pt x="829883" y="1002692"/>
                </a:moveTo>
                <a:lnTo>
                  <a:pt x="504698" y="1002692"/>
                </a:lnTo>
                <a:lnTo>
                  <a:pt x="556224" y="1001409"/>
                </a:lnTo>
                <a:lnTo>
                  <a:pt x="607904" y="997632"/>
                </a:lnTo>
                <a:lnTo>
                  <a:pt x="658631" y="991467"/>
                </a:lnTo>
                <a:lnTo>
                  <a:pt x="707300" y="983020"/>
                </a:lnTo>
                <a:lnTo>
                  <a:pt x="752803" y="972397"/>
                </a:lnTo>
                <a:lnTo>
                  <a:pt x="794032" y="959705"/>
                </a:lnTo>
                <a:lnTo>
                  <a:pt x="829883" y="945048"/>
                </a:lnTo>
                <a:lnTo>
                  <a:pt x="829883" y="100269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 descr=""/>
          <p:cNvSpPr/>
          <p:nvPr/>
        </p:nvSpPr>
        <p:spPr>
          <a:xfrm>
            <a:off x="17325001" y="6900667"/>
            <a:ext cx="287020" cy="393065"/>
          </a:xfrm>
          <a:custGeom>
            <a:avLst/>
            <a:gdLst/>
            <a:ahLst/>
            <a:cxnLst/>
            <a:rect l="l" t="t" r="r" b="b"/>
            <a:pathLst>
              <a:path w="287019" h="393065">
                <a:moveTo>
                  <a:pt x="195699" y="392885"/>
                </a:moveTo>
                <a:lnTo>
                  <a:pt x="0" y="392885"/>
                </a:lnTo>
                <a:lnTo>
                  <a:pt x="52971" y="0"/>
                </a:lnTo>
                <a:lnTo>
                  <a:pt x="286927" y="0"/>
                </a:lnTo>
                <a:lnTo>
                  <a:pt x="195699" y="39288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 descr=""/>
          <p:cNvSpPr/>
          <p:nvPr/>
        </p:nvSpPr>
        <p:spPr>
          <a:xfrm>
            <a:off x="5520000" y="7964756"/>
            <a:ext cx="710565" cy="857885"/>
          </a:xfrm>
          <a:custGeom>
            <a:avLst/>
            <a:gdLst/>
            <a:ahLst/>
            <a:cxnLst/>
            <a:rect l="l" t="t" r="r" b="b"/>
            <a:pathLst>
              <a:path w="710564" h="857884">
                <a:moveTo>
                  <a:pt x="185726" y="857409"/>
                </a:moveTo>
                <a:lnTo>
                  <a:pt x="0" y="857409"/>
                </a:lnTo>
                <a:lnTo>
                  <a:pt x="0" y="0"/>
                </a:lnTo>
                <a:lnTo>
                  <a:pt x="334715" y="0"/>
                </a:lnTo>
                <a:lnTo>
                  <a:pt x="390123" y="2828"/>
                </a:lnTo>
                <a:lnTo>
                  <a:pt x="441018" y="11154"/>
                </a:lnTo>
                <a:lnTo>
                  <a:pt x="487239" y="24734"/>
                </a:lnTo>
                <a:lnTo>
                  <a:pt x="528626" y="43327"/>
                </a:lnTo>
                <a:lnTo>
                  <a:pt x="565016" y="66690"/>
                </a:lnTo>
                <a:lnTo>
                  <a:pt x="596250" y="94583"/>
                </a:lnTo>
                <a:lnTo>
                  <a:pt x="622166" y="126763"/>
                </a:lnTo>
                <a:lnTo>
                  <a:pt x="642603" y="162988"/>
                </a:lnTo>
                <a:lnTo>
                  <a:pt x="644965" y="169377"/>
                </a:lnTo>
                <a:lnTo>
                  <a:pt x="185726" y="169377"/>
                </a:lnTo>
                <a:lnTo>
                  <a:pt x="185726" y="417658"/>
                </a:lnTo>
                <a:lnTo>
                  <a:pt x="644712" y="417658"/>
                </a:lnTo>
                <a:lnTo>
                  <a:pt x="640432" y="428697"/>
                </a:lnTo>
                <a:lnTo>
                  <a:pt x="618354" y="465769"/>
                </a:lnTo>
                <a:lnTo>
                  <a:pt x="590367" y="498389"/>
                </a:lnTo>
                <a:lnTo>
                  <a:pt x="556649" y="526278"/>
                </a:lnTo>
                <a:lnTo>
                  <a:pt x="517380" y="549162"/>
                </a:lnTo>
                <a:lnTo>
                  <a:pt x="541078" y="587036"/>
                </a:lnTo>
                <a:lnTo>
                  <a:pt x="185726" y="587036"/>
                </a:lnTo>
                <a:lnTo>
                  <a:pt x="185726" y="857409"/>
                </a:lnTo>
                <a:close/>
              </a:path>
              <a:path w="710564" h="857884">
                <a:moveTo>
                  <a:pt x="644712" y="417658"/>
                </a:moveTo>
                <a:lnTo>
                  <a:pt x="326552" y="417658"/>
                </a:lnTo>
                <a:lnTo>
                  <a:pt x="380514" y="412524"/>
                </a:lnTo>
                <a:lnTo>
                  <a:pt x="424191" y="397290"/>
                </a:lnTo>
                <a:lnTo>
                  <a:pt x="456601" y="372210"/>
                </a:lnTo>
                <a:lnTo>
                  <a:pt x="476765" y="337535"/>
                </a:lnTo>
                <a:lnTo>
                  <a:pt x="483705" y="293518"/>
                </a:lnTo>
                <a:lnTo>
                  <a:pt x="476765" y="249500"/>
                </a:lnTo>
                <a:lnTo>
                  <a:pt x="456601" y="214825"/>
                </a:lnTo>
                <a:lnTo>
                  <a:pt x="424191" y="189745"/>
                </a:lnTo>
                <a:lnTo>
                  <a:pt x="380514" y="174511"/>
                </a:lnTo>
                <a:lnTo>
                  <a:pt x="326552" y="169377"/>
                </a:lnTo>
                <a:lnTo>
                  <a:pt x="644965" y="169377"/>
                </a:lnTo>
                <a:lnTo>
                  <a:pt x="657400" y="203017"/>
                </a:lnTo>
                <a:lnTo>
                  <a:pt x="666397" y="246608"/>
                </a:lnTo>
                <a:lnTo>
                  <a:pt x="669431" y="293518"/>
                </a:lnTo>
                <a:lnTo>
                  <a:pt x="666150" y="342295"/>
                </a:lnTo>
                <a:lnTo>
                  <a:pt x="656424" y="387446"/>
                </a:lnTo>
                <a:lnTo>
                  <a:pt x="644712" y="417658"/>
                </a:lnTo>
                <a:close/>
              </a:path>
              <a:path w="710564" h="857884">
                <a:moveTo>
                  <a:pt x="710250" y="857409"/>
                </a:moveTo>
                <a:lnTo>
                  <a:pt x="494930" y="857409"/>
                </a:lnTo>
                <a:lnTo>
                  <a:pt x="333695" y="587036"/>
                </a:lnTo>
                <a:lnTo>
                  <a:pt x="541078" y="587036"/>
                </a:lnTo>
                <a:lnTo>
                  <a:pt x="710250" y="85740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 descr=""/>
          <p:cNvSpPr/>
          <p:nvPr/>
        </p:nvSpPr>
        <p:spPr>
          <a:xfrm>
            <a:off x="6315964" y="7964322"/>
            <a:ext cx="628015" cy="857885"/>
          </a:xfrm>
          <a:custGeom>
            <a:avLst/>
            <a:gdLst/>
            <a:ahLst/>
            <a:cxnLst/>
            <a:rect l="l" t="t" r="r" b="b"/>
            <a:pathLst>
              <a:path w="628015" h="857884">
                <a:moveTo>
                  <a:pt x="627595" y="691083"/>
                </a:moveTo>
                <a:lnTo>
                  <a:pt x="185724" y="691083"/>
                </a:lnTo>
                <a:lnTo>
                  <a:pt x="185724" y="508000"/>
                </a:lnTo>
                <a:lnTo>
                  <a:pt x="582688" y="508000"/>
                </a:lnTo>
                <a:lnTo>
                  <a:pt x="582688" y="341668"/>
                </a:lnTo>
                <a:lnTo>
                  <a:pt x="185724" y="341668"/>
                </a:lnTo>
                <a:lnTo>
                  <a:pt x="185724" y="166319"/>
                </a:lnTo>
                <a:lnTo>
                  <a:pt x="618413" y="166319"/>
                </a:lnTo>
                <a:lnTo>
                  <a:pt x="618413" y="0"/>
                </a:lnTo>
                <a:lnTo>
                  <a:pt x="0" y="0"/>
                </a:lnTo>
                <a:lnTo>
                  <a:pt x="0" y="166319"/>
                </a:lnTo>
                <a:lnTo>
                  <a:pt x="0" y="341668"/>
                </a:lnTo>
                <a:lnTo>
                  <a:pt x="0" y="508000"/>
                </a:lnTo>
                <a:lnTo>
                  <a:pt x="0" y="691083"/>
                </a:lnTo>
                <a:lnTo>
                  <a:pt x="0" y="857402"/>
                </a:lnTo>
                <a:lnTo>
                  <a:pt x="627595" y="857402"/>
                </a:lnTo>
                <a:lnTo>
                  <a:pt x="627595" y="69108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 descr=""/>
          <p:cNvSpPr/>
          <p:nvPr/>
        </p:nvSpPr>
        <p:spPr>
          <a:xfrm>
            <a:off x="7029283" y="7943715"/>
            <a:ext cx="699135" cy="899794"/>
          </a:xfrm>
          <a:custGeom>
            <a:avLst/>
            <a:gdLst/>
            <a:ahLst/>
            <a:cxnLst/>
            <a:rect l="l" t="t" r="r" b="b"/>
            <a:pathLst>
              <a:path w="699134" h="899795">
                <a:moveTo>
                  <a:pt x="363289" y="899490"/>
                </a:moveTo>
                <a:lnTo>
                  <a:pt x="308779" y="896682"/>
                </a:lnTo>
                <a:lnTo>
                  <a:pt x="257394" y="888396"/>
                </a:lnTo>
                <a:lnTo>
                  <a:pt x="209523" y="874842"/>
                </a:lnTo>
                <a:lnTo>
                  <a:pt x="165557" y="856227"/>
                </a:lnTo>
                <a:lnTo>
                  <a:pt x="125888" y="832760"/>
                </a:lnTo>
                <a:lnTo>
                  <a:pt x="90907" y="804651"/>
                </a:lnTo>
                <a:lnTo>
                  <a:pt x="61004" y="772107"/>
                </a:lnTo>
                <a:lnTo>
                  <a:pt x="36571" y="735338"/>
                </a:lnTo>
                <a:lnTo>
                  <a:pt x="17999" y="694552"/>
                </a:lnTo>
                <a:lnTo>
                  <a:pt x="5678" y="649958"/>
                </a:lnTo>
                <a:lnTo>
                  <a:pt x="0" y="601764"/>
                </a:lnTo>
                <a:lnTo>
                  <a:pt x="190828" y="601764"/>
                </a:lnTo>
                <a:lnTo>
                  <a:pt x="203874" y="647498"/>
                </a:lnTo>
                <a:lnTo>
                  <a:pt x="230047" y="685355"/>
                </a:lnTo>
                <a:lnTo>
                  <a:pt x="268270" y="714021"/>
                </a:lnTo>
                <a:lnTo>
                  <a:pt x="317465" y="732183"/>
                </a:lnTo>
                <a:lnTo>
                  <a:pt x="376555" y="738529"/>
                </a:lnTo>
                <a:lnTo>
                  <a:pt x="428982" y="731576"/>
                </a:lnTo>
                <a:lnTo>
                  <a:pt x="470694" y="712097"/>
                </a:lnTo>
                <a:lnTo>
                  <a:pt x="498247" y="682163"/>
                </a:lnTo>
                <a:lnTo>
                  <a:pt x="508196" y="643846"/>
                </a:lnTo>
                <a:lnTo>
                  <a:pt x="503354" y="612879"/>
                </a:lnTo>
                <a:lnTo>
                  <a:pt x="461637" y="566784"/>
                </a:lnTo>
                <a:lnTo>
                  <a:pt x="422779" y="549318"/>
                </a:lnTo>
                <a:lnTo>
                  <a:pt x="370597" y="534015"/>
                </a:lnTo>
                <a:lnTo>
                  <a:pt x="304101" y="519705"/>
                </a:lnTo>
                <a:lnTo>
                  <a:pt x="246975" y="506517"/>
                </a:lnTo>
                <a:lnTo>
                  <a:pt x="196099" y="489865"/>
                </a:lnTo>
                <a:lnTo>
                  <a:pt x="151597" y="469402"/>
                </a:lnTo>
                <a:lnTo>
                  <a:pt x="113596" y="444784"/>
                </a:lnTo>
                <a:lnTo>
                  <a:pt x="82221" y="415663"/>
                </a:lnTo>
                <a:lnTo>
                  <a:pt x="57600" y="381694"/>
                </a:lnTo>
                <a:lnTo>
                  <a:pt x="39857" y="342529"/>
                </a:lnTo>
                <a:lnTo>
                  <a:pt x="29119" y="297822"/>
                </a:lnTo>
                <a:lnTo>
                  <a:pt x="25511" y="247228"/>
                </a:lnTo>
                <a:lnTo>
                  <a:pt x="29871" y="202726"/>
                </a:lnTo>
                <a:lnTo>
                  <a:pt x="42508" y="162131"/>
                </a:lnTo>
                <a:lnTo>
                  <a:pt x="62763" y="125626"/>
                </a:lnTo>
                <a:lnTo>
                  <a:pt x="89973" y="93395"/>
                </a:lnTo>
                <a:lnTo>
                  <a:pt x="123477" y="65620"/>
                </a:lnTo>
                <a:lnTo>
                  <a:pt x="162614" y="42485"/>
                </a:lnTo>
                <a:lnTo>
                  <a:pt x="206723" y="24172"/>
                </a:lnTo>
                <a:lnTo>
                  <a:pt x="255143" y="10865"/>
                </a:lnTo>
                <a:lnTo>
                  <a:pt x="307212" y="2746"/>
                </a:lnTo>
                <a:lnTo>
                  <a:pt x="362268" y="0"/>
                </a:lnTo>
                <a:lnTo>
                  <a:pt x="416495" y="3432"/>
                </a:lnTo>
                <a:lnTo>
                  <a:pt x="467410" y="13449"/>
                </a:lnTo>
                <a:lnTo>
                  <a:pt x="514516" y="29626"/>
                </a:lnTo>
                <a:lnTo>
                  <a:pt x="557318" y="51541"/>
                </a:lnTo>
                <a:lnTo>
                  <a:pt x="595319" y="78771"/>
                </a:lnTo>
                <a:lnTo>
                  <a:pt x="628024" y="110893"/>
                </a:lnTo>
                <a:lnTo>
                  <a:pt x="654937" y="147483"/>
                </a:lnTo>
                <a:lnTo>
                  <a:pt x="675562" y="188120"/>
                </a:lnTo>
                <a:lnTo>
                  <a:pt x="689403" y="232381"/>
                </a:lnTo>
                <a:lnTo>
                  <a:pt x="695964" y="279841"/>
                </a:lnTo>
                <a:lnTo>
                  <a:pt x="504114" y="279841"/>
                </a:lnTo>
                <a:lnTo>
                  <a:pt x="492301" y="238685"/>
                </a:lnTo>
                <a:lnTo>
                  <a:pt x="470594" y="205357"/>
                </a:lnTo>
                <a:lnTo>
                  <a:pt x="439383" y="180613"/>
                </a:lnTo>
                <a:lnTo>
                  <a:pt x="399062" y="165211"/>
                </a:lnTo>
                <a:lnTo>
                  <a:pt x="350022" y="159909"/>
                </a:lnTo>
                <a:lnTo>
                  <a:pt x="292382" y="166303"/>
                </a:lnTo>
                <a:lnTo>
                  <a:pt x="250143" y="184237"/>
                </a:lnTo>
                <a:lnTo>
                  <a:pt x="224169" y="211837"/>
                </a:lnTo>
                <a:lnTo>
                  <a:pt x="215320" y="247228"/>
                </a:lnTo>
                <a:lnTo>
                  <a:pt x="220833" y="276062"/>
                </a:lnTo>
                <a:lnTo>
                  <a:pt x="267747" y="318766"/>
                </a:lnTo>
                <a:lnTo>
                  <a:pt x="311018" y="335677"/>
                </a:lnTo>
                <a:lnTo>
                  <a:pt x="368745" y="351652"/>
                </a:lnTo>
                <a:lnTo>
                  <a:pt x="441865" y="368212"/>
                </a:lnTo>
                <a:lnTo>
                  <a:pt x="501212" y="383957"/>
                </a:lnTo>
                <a:lnTo>
                  <a:pt x="551690" y="403693"/>
                </a:lnTo>
                <a:lnTo>
                  <a:pt x="593803" y="427204"/>
                </a:lnTo>
                <a:lnTo>
                  <a:pt x="628054" y="454274"/>
                </a:lnTo>
                <a:lnTo>
                  <a:pt x="654947" y="484687"/>
                </a:lnTo>
                <a:lnTo>
                  <a:pt x="674987" y="518225"/>
                </a:lnTo>
                <a:lnTo>
                  <a:pt x="688677" y="554672"/>
                </a:lnTo>
                <a:lnTo>
                  <a:pt x="696522" y="593813"/>
                </a:lnTo>
                <a:lnTo>
                  <a:pt x="699025" y="635429"/>
                </a:lnTo>
                <a:lnTo>
                  <a:pt x="694639" y="682704"/>
                </a:lnTo>
                <a:lnTo>
                  <a:pt x="681938" y="725913"/>
                </a:lnTo>
                <a:lnTo>
                  <a:pt x="661608" y="764842"/>
                </a:lnTo>
                <a:lnTo>
                  <a:pt x="634335" y="799278"/>
                </a:lnTo>
                <a:lnTo>
                  <a:pt x="600804" y="829004"/>
                </a:lnTo>
                <a:lnTo>
                  <a:pt x="561702" y="853807"/>
                </a:lnTo>
                <a:lnTo>
                  <a:pt x="517713" y="873472"/>
                </a:lnTo>
                <a:lnTo>
                  <a:pt x="469524" y="887783"/>
                </a:lnTo>
                <a:lnTo>
                  <a:pt x="417821" y="896528"/>
                </a:lnTo>
                <a:lnTo>
                  <a:pt x="363289" y="89949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 descr=""/>
          <p:cNvSpPr/>
          <p:nvPr/>
        </p:nvSpPr>
        <p:spPr>
          <a:xfrm>
            <a:off x="7790548" y="7964322"/>
            <a:ext cx="727075" cy="857885"/>
          </a:xfrm>
          <a:custGeom>
            <a:avLst/>
            <a:gdLst/>
            <a:ahLst/>
            <a:cxnLst/>
            <a:rect l="l" t="t" r="r" b="b"/>
            <a:pathLst>
              <a:path w="727075" h="857884">
                <a:moveTo>
                  <a:pt x="726579" y="0"/>
                </a:moveTo>
                <a:lnTo>
                  <a:pt x="0" y="0"/>
                </a:lnTo>
                <a:lnTo>
                  <a:pt x="0" y="170192"/>
                </a:lnTo>
                <a:lnTo>
                  <a:pt x="270433" y="170192"/>
                </a:lnTo>
                <a:lnTo>
                  <a:pt x="270433" y="857402"/>
                </a:lnTo>
                <a:lnTo>
                  <a:pt x="456158" y="857402"/>
                </a:lnTo>
                <a:lnTo>
                  <a:pt x="456158" y="170192"/>
                </a:lnTo>
                <a:lnTo>
                  <a:pt x="726579" y="170192"/>
                </a:lnTo>
                <a:lnTo>
                  <a:pt x="72657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 descr=""/>
          <p:cNvSpPr/>
          <p:nvPr/>
        </p:nvSpPr>
        <p:spPr>
          <a:xfrm>
            <a:off x="8902868" y="7964756"/>
            <a:ext cx="869950" cy="857885"/>
          </a:xfrm>
          <a:custGeom>
            <a:avLst/>
            <a:gdLst/>
            <a:ahLst/>
            <a:cxnLst/>
            <a:rect l="l" t="t" r="r" b="b"/>
            <a:pathLst>
              <a:path w="869950" h="857884">
                <a:moveTo>
                  <a:pt x="869444" y="857409"/>
                </a:moveTo>
                <a:lnTo>
                  <a:pt x="683718" y="857409"/>
                </a:lnTo>
                <a:lnTo>
                  <a:pt x="683718" y="387149"/>
                </a:lnTo>
                <a:lnTo>
                  <a:pt x="490848" y="716436"/>
                </a:lnTo>
                <a:lnTo>
                  <a:pt x="378596" y="716436"/>
                </a:lnTo>
                <a:lnTo>
                  <a:pt x="185726" y="387149"/>
                </a:lnTo>
                <a:lnTo>
                  <a:pt x="185726" y="857409"/>
                </a:lnTo>
                <a:lnTo>
                  <a:pt x="0" y="857409"/>
                </a:lnTo>
                <a:lnTo>
                  <a:pt x="0" y="0"/>
                </a:lnTo>
                <a:lnTo>
                  <a:pt x="147968" y="0"/>
                </a:lnTo>
                <a:lnTo>
                  <a:pt x="434722" y="479728"/>
                </a:lnTo>
                <a:lnTo>
                  <a:pt x="721475" y="0"/>
                </a:lnTo>
                <a:lnTo>
                  <a:pt x="869444" y="0"/>
                </a:lnTo>
                <a:lnTo>
                  <a:pt x="869444" y="85740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 descr=""/>
          <p:cNvSpPr/>
          <p:nvPr/>
        </p:nvSpPr>
        <p:spPr>
          <a:xfrm>
            <a:off x="9909057" y="7964756"/>
            <a:ext cx="761365" cy="878840"/>
          </a:xfrm>
          <a:custGeom>
            <a:avLst/>
            <a:gdLst/>
            <a:ahLst/>
            <a:cxnLst/>
            <a:rect l="l" t="t" r="r" b="b"/>
            <a:pathLst>
              <a:path w="761365" h="878840">
                <a:moveTo>
                  <a:pt x="380637" y="878450"/>
                </a:moveTo>
                <a:lnTo>
                  <a:pt x="332853" y="876061"/>
                </a:lnTo>
                <a:lnTo>
                  <a:pt x="287577" y="869000"/>
                </a:lnTo>
                <a:lnTo>
                  <a:pt x="244975" y="857426"/>
                </a:lnTo>
                <a:lnTo>
                  <a:pt x="205210" y="841497"/>
                </a:lnTo>
                <a:lnTo>
                  <a:pt x="168449" y="821372"/>
                </a:lnTo>
                <a:lnTo>
                  <a:pt x="134857" y="797210"/>
                </a:lnTo>
                <a:lnTo>
                  <a:pt x="104598" y="769170"/>
                </a:lnTo>
                <a:lnTo>
                  <a:pt x="77838" y="737409"/>
                </a:lnTo>
                <a:lnTo>
                  <a:pt x="54742" y="702088"/>
                </a:lnTo>
                <a:lnTo>
                  <a:pt x="35475" y="663365"/>
                </a:lnTo>
                <a:lnTo>
                  <a:pt x="20202" y="621398"/>
                </a:lnTo>
                <a:lnTo>
                  <a:pt x="9089" y="576347"/>
                </a:lnTo>
                <a:lnTo>
                  <a:pt x="2299" y="528369"/>
                </a:lnTo>
                <a:lnTo>
                  <a:pt x="0" y="477624"/>
                </a:lnTo>
                <a:lnTo>
                  <a:pt x="0" y="0"/>
                </a:lnTo>
                <a:lnTo>
                  <a:pt x="185726" y="0"/>
                </a:lnTo>
                <a:lnTo>
                  <a:pt x="185726" y="477624"/>
                </a:lnTo>
                <a:lnTo>
                  <a:pt x="190150" y="533333"/>
                </a:lnTo>
                <a:lnTo>
                  <a:pt x="203125" y="582693"/>
                </a:lnTo>
                <a:lnTo>
                  <a:pt x="224204" y="624894"/>
                </a:lnTo>
                <a:lnTo>
                  <a:pt x="252940" y="659126"/>
                </a:lnTo>
                <a:lnTo>
                  <a:pt x="288889" y="684581"/>
                </a:lnTo>
                <a:lnTo>
                  <a:pt x="331603" y="700447"/>
                </a:lnTo>
                <a:lnTo>
                  <a:pt x="380637" y="705916"/>
                </a:lnTo>
                <a:lnTo>
                  <a:pt x="429670" y="700447"/>
                </a:lnTo>
                <a:lnTo>
                  <a:pt x="472384" y="684581"/>
                </a:lnTo>
                <a:lnTo>
                  <a:pt x="508333" y="659126"/>
                </a:lnTo>
                <a:lnTo>
                  <a:pt x="537070" y="624894"/>
                </a:lnTo>
                <a:lnTo>
                  <a:pt x="558149" y="582693"/>
                </a:lnTo>
                <a:lnTo>
                  <a:pt x="571123" y="533333"/>
                </a:lnTo>
                <a:lnTo>
                  <a:pt x="575548" y="477624"/>
                </a:lnTo>
                <a:lnTo>
                  <a:pt x="575548" y="0"/>
                </a:lnTo>
                <a:lnTo>
                  <a:pt x="761274" y="0"/>
                </a:lnTo>
                <a:lnTo>
                  <a:pt x="761274" y="477624"/>
                </a:lnTo>
                <a:lnTo>
                  <a:pt x="758974" y="528369"/>
                </a:lnTo>
                <a:lnTo>
                  <a:pt x="752185" y="576347"/>
                </a:lnTo>
                <a:lnTo>
                  <a:pt x="741071" y="621398"/>
                </a:lnTo>
                <a:lnTo>
                  <a:pt x="725798" y="663365"/>
                </a:lnTo>
                <a:lnTo>
                  <a:pt x="706531" y="702088"/>
                </a:lnTo>
                <a:lnTo>
                  <a:pt x="683435" y="737409"/>
                </a:lnTo>
                <a:lnTo>
                  <a:pt x="656675" y="769170"/>
                </a:lnTo>
                <a:lnTo>
                  <a:pt x="626417" y="797210"/>
                </a:lnTo>
                <a:lnTo>
                  <a:pt x="592824" y="821372"/>
                </a:lnTo>
                <a:lnTo>
                  <a:pt x="556063" y="841497"/>
                </a:lnTo>
                <a:lnTo>
                  <a:pt x="516299" y="857426"/>
                </a:lnTo>
                <a:lnTo>
                  <a:pt x="473696" y="869000"/>
                </a:lnTo>
                <a:lnTo>
                  <a:pt x="428421" y="876061"/>
                </a:lnTo>
                <a:lnTo>
                  <a:pt x="380637" y="87845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 descr=""/>
          <p:cNvSpPr/>
          <p:nvPr/>
        </p:nvSpPr>
        <p:spPr>
          <a:xfrm>
            <a:off x="10768296" y="7943715"/>
            <a:ext cx="699135" cy="899794"/>
          </a:xfrm>
          <a:custGeom>
            <a:avLst/>
            <a:gdLst/>
            <a:ahLst/>
            <a:cxnLst/>
            <a:rect l="l" t="t" r="r" b="b"/>
            <a:pathLst>
              <a:path w="699134" h="899795">
                <a:moveTo>
                  <a:pt x="363289" y="899490"/>
                </a:moveTo>
                <a:lnTo>
                  <a:pt x="308779" y="896682"/>
                </a:lnTo>
                <a:lnTo>
                  <a:pt x="257394" y="888396"/>
                </a:lnTo>
                <a:lnTo>
                  <a:pt x="209523" y="874842"/>
                </a:lnTo>
                <a:lnTo>
                  <a:pt x="165557" y="856227"/>
                </a:lnTo>
                <a:lnTo>
                  <a:pt x="125888" y="832760"/>
                </a:lnTo>
                <a:lnTo>
                  <a:pt x="90907" y="804651"/>
                </a:lnTo>
                <a:lnTo>
                  <a:pt x="61004" y="772107"/>
                </a:lnTo>
                <a:lnTo>
                  <a:pt x="36571" y="735338"/>
                </a:lnTo>
                <a:lnTo>
                  <a:pt x="17999" y="694552"/>
                </a:lnTo>
                <a:lnTo>
                  <a:pt x="5678" y="649958"/>
                </a:lnTo>
                <a:lnTo>
                  <a:pt x="0" y="601764"/>
                </a:lnTo>
                <a:lnTo>
                  <a:pt x="190828" y="601764"/>
                </a:lnTo>
                <a:lnTo>
                  <a:pt x="203874" y="647498"/>
                </a:lnTo>
                <a:lnTo>
                  <a:pt x="230047" y="685355"/>
                </a:lnTo>
                <a:lnTo>
                  <a:pt x="268270" y="714021"/>
                </a:lnTo>
                <a:lnTo>
                  <a:pt x="317465" y="732183"/>
                </a:lnTo>
                <a:lnTo>
                  <a:pt x="376555" y="738529"/>
                </a:lnTo>
                <a:lnTo>
                  <a:pt x="428982" y="731576"/>
                </a:lnTo>
                <a:lnTo>
                  <a:pt x="470694" y="712097"/>
                </a:lnTo>
                <a:lnTo>
                  <a:pt x="498247" y="682163"/>
                </a:lnTo>
                <a:lnTo>
                  <a:pt x="508196" y="643846"/>
                </a:lnTo>
                <a:lnTo>
                  <a:pt x="503354" y="612879"/>
                </a:lnTo>
                <a:lnTo>
                  <a:pt x="461637" y="566784"/>
                </a:lnTo>
                <a:lnTo>
                  <a:pt x="422779" y="549318"/>
                </a:lnTo>
                <a:lnTo>
                  <a:pt x="370597" y="534015"/>
                </a:lnTo>
                <a:lnTo>
                  <a:pt x="304101" y="519705"/>
                </a:lnTo>
                <a:lnTo>
                  <a:pt x="246975" y="506517"/>
                </a:lnTo>
                <a:lnTo>
                  <a:pt x="196099" y="489865"/>
                </a:lnTo>
                <a:lnTo>
                  <a:pt x="151597" y="469402"/>
                </a:lnTo>
                <a:lnTo>
                  <a:pt x="113596" y="444784"/>
                </a:lnTo>
                <a:lnTo>
                  <a:pt x="82221" y="415663"/>
                </a:lnTo>
                <a:lnTo>
                  <a:pt x="57600" y="381694"/>
                </a:lnTo>
                <a:lnTo>
                  <a:pt x="39857" y="342529"/>
                </a:lnTo>
                <a:lnTo>
                  <a:pt x="29119" y="297822"/>
                </a:lnTo>
                <a:lnTo>
                  <a:pt x="25511" y="247228"/>
                </a:lnTo>
                <a:lnTo>
                  <a:pt x="29871" y="202726"/>
                </a:lnTo>
                <a:lnTo>
                  <a:pt x="42508" y="162131"/>
                </a:lnTo>
                <a:lnTo>
                  <a:pt x="62763" y="125626"/>
                </a:lnTo>
                <a:lnTo>
                  <a:pt x="89973" y="93395"/>
                </a:lnTo>
                <a:lnTo>
                  <a:pt x="123477" y="65620"/>
                </a:lnTo>
                <a:lnTo>
                  <a:pt x="162614" y="42485"/>
                </a:lnTo>
                <a:lnTo>
                  <a:pt x="206723" y="24172"/>
                </a:lnTo>
                <a:lnTo>
                  <a:pt x="255143" y="10865"/>
                </a:lnTo>
                <a:lnTo>
                  <a:pt x="307212" y="2746"/>
                </a:lnTo>
                <a:lnTo>
                  <a:pt x="362268" y="0"/>
                </a:lnTo>
                <a:lnTo>
                  <a:pt x="416495" y="3432"/>
                </a:lnTo>
                <a:lnTo>
                  <a:pt x="467410" y="13449"/>
                </a:lnTo>
                <a:lnTo>
                  <a:pt x="514516" y="29626"/>
                </a:lnTo>
                <a:lnTo>
                  <a:pt x="557318" y="51541"/>
                </a:lnTo>
                <a:lnTo>
                  <a:pt x="595319" y="78771"/>
                </a:lnTo>
                <a:lnTo>
                  <a:pt x="628024" y="110893"/>
                </a:lnTo>
                <a:lnTo>
                  <a:pt x="654937" y="147483"/>
                </a:lnTo>
                <a:lnTo>
                  <a:pt x="675562" y="188120"/>
                </a:lnTo>
                <a:lnTo>
                  <a:pt x="689403" y="232381"/>
                </a:lnTo>
                <a:lnTo>
                  <a:pt x="695964" y="279841"/>
                </a:lnTo>
                <a:lnTo>
                  <a:pt x="504114" y="279841"/>
                </a:lnTo>
                <a:lnTo>
                  <a:pt x="492301" y="238685"/>
                </a:lnTo>
                <a:lnTo>
                  <a:pt x="470594" y="205357"/>
                </a:lnTo>
                <a:lnTo>
                  <a:pt x="439383" y="180613"/>
                </a:lnTo>
                <a:lnTo>
                  <a:pt x="399062" y="165211"/>
                </a:lnTo>
                <a:lnTo>
                  <a:pt x="350022" y="159909"/>
                </a:lnTo>
                <a:lnTo>
                  <a:pt x="292382" y="166303"/>
                </a:lnTo>
                <a:lnTo>
                  <a:pt x="250143" y="184237"/>
                </a:lnTo>
                <a:lnTo>
                  <a:pt x="224169" y="211837"/>
                </a:lnTo>
                <a:lnTo>
                  <a:pt x="215320" y="247228"/>
                </a:lnTo>
                <a:lnTo>
                  <a:pt x="220833" y="276062"/>
                </a:lnTo>
                <a:lnTo>
                  <a:pt x="267747" y="318766"/>
                </a:lnTo>
                <a:lnTo>
                  <a:pt x="311018" y="335677"/>
                </a:lnTo>
                <a:lnTo>
                  <a:pt x="368745" y="351652"/>
                </a:lnTo>
                <a:lnTo>
                  <a:pt x="441865" y="368212"/>
                </a:lnTo>
                <a:lnTo>
                  <a:pt x="501212" y="383957"/>
                </a:lnTo>
                <a:lnTo>
                  <a:pt x="551690" y="403693"/>
                </a:lnTo>
                <a:lnTo>
                  <a:pt x="593803" y="427204"/>
                </a:lnTo>
                <a:lnTo>
                  <a:pt x="628054" y="454274"/>
                </a:lnTo>
                <a:lnTo>
                  <a:pt x="654947" y="484687"/>
                </a:lnTo>
                <a:lnTo>
                  <a:pt x="674987" y="518225"/>
                </a:lnTo>
                <a:lnTo>
                  <a:pt x="688677" y="554672"/>
                </a:lnTo>
                <a:lnTo>
                  <a:pt x="696522" y="593813"/>
                </a:lnTo>
                <a:lnTo>
                  <a:pt x="699025" y="635429"/>
                </a:lnTo>
                <a:lnTo>
                  <a:pt x="694639" y="682704"/>
                </a:lnTo>
                <a:lnTo>
                  <a:pt x="681938" y="725913"/>
                </a:lnTo>
                <a:lnTo>
                  <a:pt x="661608" y="764842"/>
                </a:lnTo>
                <a:lnTo>
                  <a:pt x="634335" y="799278"/>
                </a:lnTo>
                <a:lnTo>
                  <a:pt x="600804" y="829004"/>
                </a:lnTo>
                <a:lnTo>
                  <a:pt x="561702" y="853807"/>
                </a:lnTo>
                <a:lnTo>
                  <a:pt x="517713" y="873472"/>
                </a:lnTo>
                <a:lnTo>
                  <a:pt x="469524" y="887783"/>
                </a:lnTo>
                <a:lnTo>
                  <a:pt x="417821" y="896528"/>
                </a:lnTo>
                <a:lnTo>
                  <a:pt x="363289" y="89949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 descr=""/>
          <p:cNvSpPr/>
          <p:nvPr/>
        </p:nvSpPr>
        <p:spPr>
          <a:xfrm>
            <a:off x="11576513" y="7964756"/>
            <a:ext cx="186055" cy="857885"/>
          </a:xfrm>
          <a:custGeom>
            <a:avLst/>
            <a:gdLst/>
            <a:ahLst/>
            <a:cxnLst/>
            <a:rect l="l" t="t" r="r" b="b"/>
            <a:pathLst>
              <a:path w="186054" h="857884">
                <a:moveTo>
                  <a:pt x="185726" y="857409"/>
                </a:moveTo>
                <a:lnTo>
                  <a:pt x="0" y="857409"/>
                </a:lnTo>
                <a:lnTo>
                  <a:pt x="0" y="0"/>
                </a:lnTo>
                <a:lnTo>
                  <a:pt x="185726" y="0"/>
                </a:lnTo>
                <a:lnTo>
                  <a:pt x="185726" y="85740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 descr=""/>
          <p:cNvSpPr/>
          <p:nvPr/>
        </p:nvSpPr>
        <p:spPr>
          <a:xfrm>
            <a:off x="11872451" y="7942663"/>
            <a:ext cx="868680" cy="901065"/>
          </a:xfrm>
          <a:custGeom>
            <a:avLst/>
            <a:gdLst/>
            <a:ahLst/>
            <a:cxnLst/>
            <a:rect l="l" t="t" r="r" b="b"/>
            <a:pathLst>
              <a:path w="868679" h="901065">
                <a:moveTo>
                  <a:pt x="444927" y="900543"/>
                </a:moveTo>
                <a:lnTo>
                  <a:pt x="394633" y="898039"/>
                </a:lnTo>
                <a:lnTo>
                  <a:pt x="346351" y="890674"/>
                </a:lnTo>
                <a:lnTo>
                  <a:pt x="300297" y="878660"/>
                </a:lnTo>
                <a:lnTo>
                  <a:pt x="256686" y="862214"/>
                </a:lnTo>
                <a:lnTo>
                  <a:pt x="215736" y="841551"/>
                </a:lnTo>
                <a:lnTo>
                  <a:pt x="177660" y="816885"/>
                </a:lnTo>
                <a:lnTo>
                  <a:pt x="142676" y="788431"/>
                </a:lnTo>
                <a:lnTo>
                  <a:pt x="110999" y="756406"/>
                </a:lnTo>
                <a:lnTo>
                  <a:pt x="82846" y="721023"/>
                </a:lnTo>
                <a:lnTo>
                  <a:pt x="58431" y="682498"/>
                </a:lnTo>
                <a:lnTo>
                  <a:pt x="37971" y="641046"/>
                </a:lnTo>
                <a:lnTo>
                  <a:pt x="21683" y="596883"/>
                </a:lnTo>
                <a:lnTo>
                  <a:pt x="9780" y="550222"/>
                </a:lnTo>
                <a:lnTo>
                  <a:pt x="2481" y="501280"/>
                </a:lnTo>
                <a:lnTo>
                  <a:pt x="0" y="450271"/>
                </a:lnTo>
                <a:lnTo>
                  <a:pt x="2481" y="399262"/>
                </a:lnTo>
                <a:lnTo>
                  <a:pt x="9780" y="350320"/>
                </a:lnTo>
                <a:lnTo>
                  <a:pt x="21683" y="303659"/>
                </a:lnTo>
                <a:lnTo>
                  <a:pt x="37971" y="259496"/>
                </a:lnTo>
                <a:lnTo>
                  <a:pt x="58431" y="218044"/>
                </a:lnTo>
                <a:lnTo>
                  <a:pt x="82846" y="179519"/>
                </a:lnTo>
                <a:lnTo>
                  <a:pt x="110999" y="144136"/>
                </a:lnTo>
                <a:lnTo>
                  <a:pt x="142676" y="112111"/>
                </a:lnTo>
                <a:lnTo>
                  <a:pt x="177660" y="83657"/>
                </a:lnTo>
                <a:lnTo>
                  <a:pt x="215736" y="58991"/>
                </a:lnTo>
                <a:lnTo>
                  <a:pt x="256686" y="38328"/>
                </a:lnTo>
                <a:lnTo>
                  <a:pt x="300297" y="21882"/>
                </a:lnTo>
                <a:lnTo>
                  <a:pt x="346351" y="9868"/>
                </a:lnTo>
                <a:lnTo>
                  <a:pt x="394633" y="2503"/>
                </a:lnTo>
                <a:lnTo>
                  <a:pt x="444927" y="0"/>
                </a:lnTo>
                <a:lnTo>
                  <a:pt x="500475" y="2899"/>
                </a:lnTo>
                <a:lnTo>
                  <a:pt x="552724" y="11358"/>
                </a:lnTo>
                <a:lnTo>
                  <a:pt x="601522" y="25018"/>
                </a:lnTo>
                <a:lnTo>
                  <a:pt x="646716" y="43523"/>
                </a:lnTo>
                <a:lnTo>
                  <a:pt x="688155" y="66513"/>
                </a:lnTo>
                <a:lnTo>
                  <a:pt x="725685" y="93631"/>
                </a:lnTo>
                <a:lnTo>
                  <a:pt x="759154" y="124518"/>
                </a:lnTo>
                <a:lnTo>
                  <a:pt x="788411" y="158818"/>
                </a:lnTo>
                <a:lnTo>
                  <a:pt x="813302" y="196171"/>
                </a:lnTo>
                <a:lnTo>
                  <a:pt x="833676" y="236221"/>
                </a:lnTo>
                <a:lnTo>
                  <a:pt x="849379" y="278608"/>
                </a:lnTo>
                <a:lnTo>
                  <a:pt x="860260" y="322975"/>
                </a:lnTo>
                <a:lnTo>
                  <a:pt x="672493" y="322975"/>
                </a:lnTo>
                <a:lnTo>
                  <a:pt x="657497" y="283572"/>
                </a:lnTo>
                <a:lnTo>
                  <a:pt x="632467" y="248319"/>
                </a:lnTo>
                <a:lnTo>
                  <a:pt x="598253" y="218560"/>
                </a:lnTo>
                <a:lnTo>
                  <a:pt x="555705" y="195639"/>
                </a:lnTo>
                <a:lnTo>
                  <a:pt x="505673" y="180901"/>
                </a:lnTo>
                <a:lnTo>
                  <a:pt x="449009" y="175690"/>
                </a:lnTo>
                <a:lnTo>
                  <a:pt x="400202" y="179841"/>
                </a:lnTo>
                <a:lnTo>
                  <a:pt x="354873" y="191916"/>
                </a:lnTo>
                <a:lnTo>
                  <a:pt x="313626" y="211342"/>
                </a:lnTo>
                <a:lnTo>
                  <a:pt x="277065" y="237548"/>
                </a:lnTo>
                <a:lnTo>
                  <a:pt x="245795" y="269962"/>
                </a:lnTo>
                <a:lnTo>
                  <a:pt x="220422" y="308012"/>
                </a:lnTo>
                <a:lnTo>
                  <a:pt x="201550" y="351129"/>
                </a:lnTo>
                <a:lnTo>
                  <a:pt x="189783" y="398739"/>
                </a:lnTo>
                <a:lnTo>
                  <a:pt x="185726" y="450271"/>
                </a:lnTo>
                <a:lnTo>
                  <a:pt x="189783" y="501526"/>
                </a:lnTo>
                <a:lnTo>
                  <a:pt x="201550" y="548989"/>
                </a:lnTo>
                <a:lnTo>
                  <a:pt x="220422" y="592062"/>
                </a:lnTo>
                <a:lnTo>
                  <a:pt x="245795" y="630148"/>
                </a:lnTo>
                <a:lnTo>
                  <a:pt x="277065" y="662648"/>
                </a:lnTo>
                <a:lnTo>
                  <a:pt x="313626" y="688966"/>
                </a:lnTo>
                <a:lnTo>
                  <a:pt x="354873" y="708505"/>
                </a:lnTo>
                <a:lnTo>
                  <a:pt x="400202" y="720666"/>
                </a:lnTo>
                <a:lnTo>
                  <a:pt x="449009" y="724852"/>
                </a:lnTo>
                <a:lnTo>
                  <a:pt x="506632" y="718492"/>
                </a:lnTo>
                <a:lnTo>
                  <a:pt x="558955" y="700967"/>
                </a:lnTo>
                <a:lnTo>
                  <a:pt x="604248" y="674618"/>
                </a:lnTo>
                <a:lnTo>
                  <a:pt x="640782" y="641781"/>
                </a:lnTo>
                <a:lnTo>
                  <a:pt x="666828" y="604794"/>
                </a:lnTo>
                <a:lnTo>
                  <a:pt x="680656" y="565995"/>
                </a:lnTo>
                <a:lnTo>
                  <a:pt x="868424" y="565995"/>
                </a:lnTo>
                <a:lnTo>
                  <a:pt x="860054" y="605555"/>
                </a:lnTo>
                <a:lnTo>
                  <a:pt x="846863" y="644327"/>
                </a:lnTo>
                <a:lnTo>
                  <a:pt x="829066" y="681899"/>
                </a:lnTo>
                <a:lnTo>
                  <a:pt x="806876" y="717856"/>
                </a:lnTo>
                <a:lnTo>
                  <a:pt x="780508" y="751785"/>
                </a:lnTo>
                <a:lnTo>
                  <a:pt x="750178" y="783271"/>
                </a:lnTo>
                <a:lnTo>
                  <a:pt x="716099" y="811901"/>
                </a:lnTo>
                <a:lnTo>
                  <a:pt x="678486" y="837262"/>
                </a:lnTo>
                <a:lnTo>
                  <a:pt x="637554" y="858940"/>
                </a:lnTo>
                <a:lnTo>
                  <a:pt x="593518" y="876520"/>
                </a:lnTo>
                <a:lnTo>
                  <a:pt x="546591" y="889590"/>
                </a:lnTo>
                <a:lnTo>
                  <a:pt x="496989" y="897736"/>
                </a:lnTo>
                <a:lnTo>
                  <a:pt x="444927" y="90054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 descr=""/>
          <p:cNvSpPr/>
          <p:nvPr/>
        </p:nvSpPr>
        <p:spPr>
          <a:xfrm>
            <a:off x="12850066" y="7938454"/>
            <a:ext cx="817880" cy="898525"/>
          </a:xfrm>
          <a:custGeom>
            <a:avLst/>
            <a:gdLst/>
            <a:ahLst/>
            <a:cxnLst/>
            <a:rect l="l" t="t" r="r" b="b"/>
            <a:pathLst>
              <a:path w="817880" h="898525">
                <a:moveTo>
                  <a:pt x="817400" y="898438"/>
                </a:moveTo>
                <a:lnTo>
                  <a:pt x="644940" y="898438"/>
                </a:lnTo>
                <a:lnTo>
                  <a:pt x="644940" y="0"/>
                </a:lnTo>
                <a:lnTo>
                  <a:pt x="817400" y="0"/>
                </a:lnTo>
                <a:lnTo>
                  <a:pt x="817400" y="898438"/>
                </a:lnTo>
                <a:close/>
              </a:path>
              <a:path w="817880" h="898525">
                <a:moveTo>
                  <a:pt x="274507" y="866877"/>
                </a:moveTo>
                <a:lnTo>
                  <a:pt x="234592" y="864098"/>
                </a:lnTo>
                <a:lnTo>
                  <a:pt x="197126" y="855690"/>
                </a:lnTo>
                <a:lnTo>
                  <a:pt x="130318" y="821562"/>
                </a:lnTo>
                <a:lnTo>
                  <a:pt x="101366" y="795631"/>
                </a:lnTo>
                <a:lnTo>
                  <a:pt x="75642" y="763646"/>
                </a:lnTo>
                <a:lnTo>
                  <a:pt x="53341" y="725503"/>
                </a:lnTo>
                <a:lnTo>
                  <a:pt x="34658" y="681096"/>
                </a:lnTo>
                <a:lnTo>
                  <a:pt x="19787" y="630317"/>
                </a:lnTo>
                <a:lnTo>
                  <a:pt x="8924" y="573062"/>
                </a:lnTo>
                <a:lnTo>
                  <a:pt x="2263" y="509225"/>
                </a:lnTo>
                <a:lnTo>
                  <a:pt x="0" y="438699"/>
                </a:lnTo>
                <a:lnTo>
                  <a:pt x="2263" y="368173"/>
                </a:lnTo>
                <a:lnTo>
                  <a:pt x="8924" y="304335"/>
                </a:lnTo>
                <a:lnTo>
                  <a:pt x="19787" y="247080"/>
                </a:lnTo>
                <a:lnTo>
                  <a:pt x="34658" y="196302"/>
                </a:lnTo>
                <a:lnTo>
                  <a:pt x="53341" y="151894"/>
                </a:lnTo>
                <a:lnTo>
                  <a:pt x="75642" y="113751"/>
                </a:lnTo>
                <a:lnTo>
                  <a:pt x="101366" y="81767"/>
                </a:lnTo>
                <a:lnTo>
                  <a:pt x="130318" y="55835"/>
                </a:lnTo>
                <a:lnTo>
                  <a:pt x="197126" y="21707"/>
                </a:lnTo>
                <a:lnTo>
                  <a:pt x="234592" y="13299"/>
                </a:lnTo>
                <a:lnTo>
                  <a:pt x="274507" y="10520"/>
                </a:lnTo>
                <a:lnTo>
                  <a:pt x="314402" y="13299"/>
                </a:lnTo>
                <a:lnTo>
                  <a:pt x="351813" y="21707"/>
                </a:lnTo>
                <a:lnTo>
                  <a:pt x="418432" y="55835"/>
                </a:lnTo>
                <a:lnTo>
                  <a:pt x="447265" y="81767"/>
                </a:lnTo>
                <a:lnTo>
                  <a:pt x="472862" y="113751"/>
                </a:lnTo>
                <a:lnTo>
                  <a:pt x="495037" y="151894"/>
                </a:lnTo>
                <a:lnTo>
                  <a:pt x="504105" y="173585"/>
                </a:lnTo>
                <a:lnTo>
                  <a:pt x="274507" y="173585"/>
                </a:lnTo>
                <a:lnTo>
                  <a:pt x="250426" y="177726"/>
                </a:lnTo>
                <a:lnTo>
                  <a:pt x="209120" y="214661"/>
                </a:lnTo>
                <a:lnTo>
                  <a:pt x="193072" y="249995"/>
                </a:lnTo>
                <a:lnTo>
                  <a:pt x="180879" y="298266"/>
                </a:lnTo>
                <a:lnTo>
                  <a:pt x="173132" y="360744"/>
                </a:lnTo>
                <a:lnTo>
                  <a:pt x="170419" y="438699"/>
                </a:lnTo>
                <a:lnTo>
                  <a:pt x="173132" y="516985"/>
                </a:lnTo>
                <a:lnTo>
                  <a:pt x="180879" y="579592"/>
                </a:lnTo>
                <a:lnTo>
                  <a:pt x="193072" y="627844"/>
                </a:lnTo>
                <a:lnTo>
                  <a:pt x="209120" y="663068"/>
                </a:lnTo>
                <a:lnTo>
                  <a:pt x="250426" y="699726"/>
                </a:lnTo>
                <a:lnTo>
                  <a:pt x="274507" y="703812"/>
                </a:lnTo>
                <a:lnTo>
                  <a:pt x="504105" y="703812"/>
                </a:lnTo>
                <a:lnTo>
                  <a:pt x="495037" y="725503"/>
                </a:lnTo>
                <a:lnTo>
                  <a:pt x="472862" y="763646"/>
                </a:lnTo>
                <a:lnTo>
                  <a:pt x="447265" y="795631"/>
                </a:lnTo>
                <a:lnTo>
                  <a:pt x="418432" y="821562"/>
                </a:lnTo>
                <a:lnTo>
                  <a:pt x="351813" y="855690"/>
                </a:lnTo>
                <a:lnTo>
                  <a:pt x="314402" y="864098"/>
                </a:lnTo>
                <a:lnTo>
                  <a:pt x="274507" y="866877"/>
                </a:lnTo>
                <a:close/>
              </a:path>
              <a:path w="817880" h="898525">
                <a:moveTo>
                  <a:pt x="504105" y="703812"/>
                </a:moveTo>
                <a:lnTo>
                  <a:pt x="274507" y="703812"/>
                </a:lnTo>
                <a:lnTo>
                  <a:pt x="298210" y="699726"/>
                </a:lnTo>
                <a:lnTo>
                  <a:pt x="319932" y="686587"/>
                </a:lnTo>
                <a:lnTo>
                  <a:pt x="355003" y="627844"/>
                </a:lnTo>
                <a:lnTo>
                  <a:pt x="367138" y="579592"/>
                </a:lnTo>
                <a:lnTo>
                  <a:pt x="374865" y="516985"/>
                </a:lnTo>
                <a:lnTo>
                  <a:pt x="377575" y="438699"/>
                </a:lnTo>
                <a:lnTo>
                  <a:pt x="374865" y="360744"/>
                </a:lnTo>
                <a:lnTo>
                  <a:pt x="367138" y="298266"/>
                </a:lnTo>
                <a:lnTo>
                  <a:pt x="355003" y="249995"/>
                </a:lnTo>
                <a:lnTo>
                  <a:pt x="339065" y="214661"/>
                </a:lnTo>
                <a:lnTo>
                  <a:pt x="298210" y="177726"/>
                </a:lnTo>
                <a:lnTo>
                  <a:pt x="274507" y="173585"/>
                </a:lnTo>
                <a:lnTo>
                  <a:pt x="504105" y="173585"/>
                </a:lnTo>
                <a:lnTo>
                  <a:pt x="528366" y="247080"/>
                </a:lnTo>
                <a:lnTo>
                  <a:pt x="539146" y="304335"/>
                </a:lnTo>
                <a:lnTo>
                  <a:pt x="545751" y="368173"/>
                </a:lnTo>
                <a:lnTo>
                  <a:pt x="547995" y="438699"/>
                </a:lnTo>
                <a:lnTo>
                  <a:pt x="545751" y="509225"/>
                </a:lnTo>
                <a:lnTo>
                  <a:pt x="539146" y="573062"/>
                </a:lnTo>
                <a:lnTo>
                  <a:pt x="528366" y="630317"/>
                </a:lnTo>
                <a:lnTo>
                  <a:pt x="513601" y="681096"/>
                </a:lnTo>
                <a:lnTo>
                  <a:pt x="504105" y="70381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 descr=""/>
          <p:cNvSpPr/>
          <p:nvPr/>
        </p:nvSpPr>
        <p:spPr>
          <a:xfrm>
            <a:off x="13804210" y="7938454"/>
            <a:ext cx="916940" cy="908050"/>
          </a:xfrm>
          <a:custGeom>
            <a:avLst/>
            <a:gdLst/>
            <a:ahLst/>
            <a:cxnLst/>
            <a:rect l="l" t="t" r="r" b="b"/>
            <a:pathLst>
              <a:path w="916940" h="908050">
                <a:moveTo>
                  <a:pt x="849035" y="497613"/>
                </a:moveTo>
                <a:lnTo>
                  <a:pt x="679636" y="497613"/>
                </a:lnTo>
                <a:lnTo>
                  <a:pt x="679636" y="422918"/>
                </a:lnTo>
                <a:lnTo>
                  <a:pt x="573507" y="422918"/>
                </a:lnTo>
                <a:lnTo>
                  <a:pt x="583711" y="271425"/>
                </a:lnTo>
                <a:lnTo>
                  <a:pt x="679636" y="271425"/>
                </a:lnTo>
                <a:lnTo>
                  <a:pt x="679636" y="199886"/>
                </a:lnTo>
                <a:lnTo>
                  <a:pt x="583711" y="199886"/>
                </a:lnTo>
                <a:lnTo>
                  <a:pt x="573507" y="48393"/>
                </a:lnTo>
                <a:lnTo>
                  <a:pt x="679636" y="48393"/>
                </a:lnTo>
                <a:lnTo>
                  <a:pt x="679636" y="0"/>
                </a:lnTo>
                <a:lnTo>
                  <a:pt x="849035" y="0"/>
                </a:lnTo>
                <a:lnTo>
                  <a:pt x="849035" y="497613"/>
                </a:lnTo>
                <a:close/>
              </a:path>
              <a:path w="916940" h="908050">
                <a:moveTo>
                  <a:pt x="277569" y="484988"/>
                </a:moveTo>
                <a:lnTo>
                  <a:pt x="224241" y="481505"/>
                </a:lnTo>
                <a:lnTo>
                  <a:pt x="175457" y="471302"/>
                </a:lnTo>
                <a:lnTo>
                  <a:pt x="131679" y="454752"/>
                </a:lnTo>
                <a:lnTo>
                  <a:pt x="93368" y="432228"/>
                </a:lnTo>
                <a:lnTo>
                  <a:pt x="60987" y="404101"/>
                </a:lnTo>
                <a:lnTo>
                  <a:pt x="34998" y="370745"/>
                </a:lnTo>
                <a:lnTo>
                  <a:pt x="15862" y="332531"/>
                </a:lnTo>
                <a:lnTo>
                  <a:pt x="4042" y="289832"/>
                </a:lnTo>
                <a:lnTo>
                  <a:pt x="0" y="243020"/>
                </a:lnTo>
                <a:lnTo>
                  <a:pt x="4042" y="196485"/>
                </a:lnTo>
                <a:lnTo>
                  <a:pt x="15862" y="153933"/>
                </a:lnTo>
                <a:lnTo>
                  <a:pt x="34998" y="115762"/>
                </a:lnTo>
                <a:lnTo>
                  <a:pt x="60987" y="82371"/>
                </a:lnTo>
                <a:lnTo>
                  <a:pt x="93368" y="54158"/>
                </a:lnTo>
                <a:lnTo>
                  <a:pt x="131679" y="31522"/>
                </a:lnTo>
                <a:lnTo>
                  <a:pt x="175457" y="14859"/>
                </a:lnTo>
                <a:lnTo>
                  <a:pt x="224241" y="4570"/>
                </a:lnTo>
                <a:lnTo>
                  <a:pt x="277569" y="1052"/>
                </a:lnTo>
                <a:lnTo>
                  <a:pt x="330897" y="4570"/>
                </a:lnTo>
                <a:lnTo>
                  <a:pt x="379681" y="14859"/>
                </a:lnTo>
                <a:lnTo>
                  <a:pt x="423459" y="31522"/>
                </a:lnTo>
                <a:lnTo>
                  <a:pt x="461769" y="54158"/>
                </a:lnTo>
                <a:lnTo>
                  <a:pt x="494150" y="82371"/>
                </a:lnTo>
                <a:lnTo>
                  <a:pt x="520139" y="115762"/>
                </a:lnTo>
                <a:lnTo>
                  <a:pt x="535415" y="146233"/>
                </a:lnTo>
                <a:lnTo>
                  <a:pt x="277569" y="146233"/>
                </a:lnTo>
                <a:lnTo>
                  <a:pt x="232843" y="153071"/>
                </a:lnTo>
                <a:lnTo>
                  <a:pt x="199120" y="172533"/>
                </a:lnTo>
                <a:lnTo>
                  <a:pt x="177833" y="203043"/>
                </a:lnTo>
                <a:lnTo>
                  <a:pt x="170419" y="243020"/>
                </a:lnTo>
                <a:lnTo>
                  <a:pt x="177833" y="282997"/>
                </a:lnTo>
                <a:lnTo>
                  <a:pt x="199120" y="313506"/>
                </a:lnTo>
                <a:lnTo>
                  <a:pt x="232843" y="332969"/>
                </a:lnTo>
                <a:lnTo>
                  <a:pt x="277569" y="339807"/>
                </a:lnTo>
                <a:lnTo>
                  <a:pt x="535632" y="339807"/>
                </a:lnTo>
                <a:lnTo>
                  <a:pt x="520139" y="370745"/>
                </a:lnTo>
                <a:lnTo>
                  <a:pt x="494150" y="404101"/>
                </a:lnTo>
                <a:lnTo>
                  <a:pt x="461769" y="432228"/>
                </a:lnTo>
                <a:lnTo>
                  <a:pt x="423459" y="454752"/>
                </a:lnTo>
                <a:lnTo>
                  <a:pt x="379681" y="471302"/>
                </a:lnTo>
                <a:lnTo>
                  <a:pt x="330897" y="481505"/>
                </a:lnTo>
                <a:lnTo>
                  <a:pt x="277569" y="484988"/>
                </a:lnTo>
                <a:close/>
              </a:path>
              <a:path w="916940" h="908050">
                <a:moveTo>
                  <a:pt x="535632" y="339807"/>
                </a:moveTo>
                <a:lnTo>
                  <a:pt x="277569" y="339807"/>
                </a:lnTo>
                <a:lnTo>
                  <a:pt x="322294" y="332969"/>
                </a:lnTo>
                <a:lnTo>
                  <a:pt x="356018" y="313506"/>
                </a:lnTo>
                <a:lnTo>
                  <a:pt x="377304" y="282997"/>
                </a:lnTo>
                <a:lnTo>
                  <a:pt x="384719" y="243020"/>
                </a:lnTo>
                <a:lnTo>
                  <a:pt x="377304" y="203043"/>
                </a:lnTo>
                <a:lnTo>
                  <a:pt x="356018" y="172533"/>
                </a:lnTo>
                <a:lnTo>
                  <a:pt x="322294" y="153071"/>
                </a:lnTo>
                <a:lnTo>
                  <a:pt x="277569" y="146233"/>
                </a:lnTo>
                <a:lnTo>
                  <a:pt x="535415" y="146233"/>
                </a:lnTo>
                <a:lnTo>
                  <a:pt x="539275" y="153933"/>
                </a:lnTo>
                <a:lnTo>
                  <a:pt x="551095" y="196485"/>
                </a:lnTo>
                <a:lnTo>
                  <a:pt x="555138" y="243020"/>
                </a:lnTo>
                <a:lnTo>
                  <a:pt x="551095" y="289832"/>
                </a:lnTo>
                <a:lnTo>
                  <a:pt x="539275" y="332531"/>
                </a:lnTo>
                <a:lnTo>
                  <a:pt x="535632" y="339807"/>
                </a:lnTo>
                <a:close/>
              </a:path>
              <a:path w="916940" h="908050">
                <a:moveTo>
                  <a:pt x="74494" y="898438"/>
                </a:moveTo>
                <a:lnTo>
                  <a:pt x="74494" y="737477"/>
                </a:lnTo>
                <a:lnTo>
                  <a:pt x="114746" y="730064"/>
                </a:lnTo>
                <a:lnTo>
                  <a:pt x="151937" y="709033"/>
                </a:lnTo>
                <a:lnTo>
                  <a:pt x="184706" y="676196"/>
                </a:lnTo>
                <a:lnTo>
                  <a:pt x="211691" y="633364"/>
                </a:lnTo>
                <a:lnTo>
                  <a:pt x="231534" y="582350"/>
                </a:lnTo>
                <a:lnTo>
                  <a:pt x="242873" y="524966"/>
                </a:lnTo>
                <a:lnTo>
                  <a:pt x="409210" y="553371"/>
                </a:lnTo>
                <a:lnTo>
                  <a:pt x="398623" y="610838"/>
                </a:lnTo>
                <a:lnTo>
                  <a:pt x="382678" y="662782"/>
                </a:lnTo>
                <a:lnTo>
                  <a:pt x="477513" y="730064"/>
                </a:lnTo>
                <a:lnTo>
                  <a:pt x="844794" y="730064"/>
                </a:lnTo>
                <a:lnTo>
                  <a:pt x="916386" y="780610"/>
                </a:lnTo>
                <a:lnTo>
                  <a:pt x="909909" y="789027"/>
                </a:lnTo>
                <a:lnTo>
                  <a:pt x="673513" y="789027"/>
                </a:lnTo>
                <a:lnTo>
                  <a:pt x="672438" y="790079"/>
                </a:lnTo>
                <a:lnTo>
                  <a:pt x="306142" y="790079"/>
                </a:lnTo>
                <a:lnTo>
                  <a:pt x="266474" y="828011"/>
                </a:lnTo>
                <a:lnTo>
                  <a:pt x="222692" y="858217"/>
                </a:lnTo>
                <a:lnTo>
                  <a:pt x="175722" y="880226"/>
                </a:lnTo>
                <a:lnTo>
                  <a:pt x="125949" y="893826"/>
                </a:lnTo>
                <a:lnTo>
                  <a:pt x="74494" y="898438"/>
                </a:lnTo>
                <a:close/>
              </a:path>
              <a:path w="916940" h="908050">
                <a:moveTo>
                  <a:pt x="844794" y="730064"/>
                </a:moveTo>
                <a:lnTo>
                  <a:pt x="477671" y="730064"/>
                </a:lnTo>
                <a:lnTo>
                  <a:pt x="515062" y="709585"/>
                </a:lnTo>
                <a:lnTo>
                  <a:pt x="548182" y="676989"/>
                </a:lnTo>
                <a:lnTo>
                  <a:pt x="575523" y="634142"/>
                </a:lnTo>
                <a:lnTo>
                  <a:pt x="595686" y="582745"/>
                </a:lnTo>
                <a:lnTo>
                  <a:pt x="607182" y="524966"/>
                </a:lnTo>
                <a:lnTo>
                  <a:pt x="773520" y="553371"/>
                </a:lnTo>
                <a:lnTo>
                  <a:pt x="769103" y="581989"/>
                </a:lnTo>
                <a:lnTo>
                  <a:pt x="763442" y="609523"/>
                </a:lnTo>
                <a:lnTo>
                  <a:pt x="756443" y="636070"/>
                </a:lnTo>
                <a:lnTo>
                  <a:pt x="748008" y="661730"/>
                </a:lnTo>
                <a:lnTo>
                  <a:pt x="844794" y="730064"/>
                </a:lnTo>
                <a:close/>
              </a:path>
              <a:path w="916940" h="908050">
                <a:moveTo>
                  <a:pt x="818421" y="907907"/>
                </a:moveTo>
                <a:lnTo>
                  <a:pt x="673513" y="789027"/>
                </a:lnTo>
                <a:lnTo>
                  <a:pt x="909909" y="789027"/>
                </a:lnTo>
                <a:lnTo>
                  <a:pt x="818421" y="907907"/>
                </a:lnTo>
                <a:close/>
              </a:path>
              <a:path w="916940" h="908050">
                <a:moveTo>
                  <a:pt x="438804" y="898438"/>
                </a:moveTo>
                <a:lnTo>
                  <a:pt x="306142" y="790079"/>
                </a:lnTo>
                <a:lnTo>
                  <a:pt x="672438" y="790079"/>
                </a:lnTo>
                <a:lnTo>
                  <a:pt x="634213" y="827472"/>
                </a:lnTo>
                <a:lnTo>
                  <a:pt x="590308" y="857990"/>
                </a:lnTo>
                <a:lnTo>
                  <a:pt x="542582" y="880226"/>
                </a:lnTo>
                <a:lnTo>
                  <a:pt x="491820" y="893826"/>
                </a:lnTo>
                <a:lnTo>
                  <a:pt x="438804" y="89843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 descr=""/>
          <p:cNvSpPr/>
          <p:nvPr/>
        </p:nvSpPr>
        <p:spPr>
          <a:xfrm>
            <a:off x="14787948" y="7913206"/>
            <a:ext cx="882015" cy="923925"/>
          </a:xfrm>
          <a:custGeom>
            <a:avLst/>
            <a:gdLst/>
            <a:ahLst/>
            <a:cxnLst/>
            <a:rect l="l" t="t" r="r" b="b"/>
            <a:pathLst>
              <a:path w="882015" h="923925">
                <a:moveTo>
                  <a:pt x="25511" y="358744"/>
                </a:moveTo>
                <a:lnTo>
                  <a:pt x="25511" y="216719"/>
                </a:lnTo>
                <a:lnTo>
                  <a:pt x="75244" y="212611"/>
                </a:lnTo>
                <a:lnTo>
                  <a:pt x="124089" y="204179"/>
                </a:lnTo>
                <a:lnTo>
                  <a:pt x="171220" y="191581"/>
                </a:lnTo>
                <a:lnTo>
                  <a:pt x="215810" y="174974"/>
                </a:lnTo>
                <a:lnTo>
                  <a:pt x="257032" y="154517"/>
                </a:lnTo>
                <a:lnTo>
                  <a:pt x="294060" y="130368"/>
                </a:lnTo>
                <a:lnTo>
                  <a:pt x="326067" y="102684"/>
                </a:lnTo>
                <a:lnTo>
                  <a:pt x="352227" y="71622"/>
                </a:lnTo>
                <a:lnTo>
                  <a:pt x="371713" y="37342"/>
                </a:lnTo>
                <a:lnTo>
                  <a:pt x="383698" y="0"/>
                </a:lnTo>
                <a:lnTo>
                  <a:pt x="558199" y="30509"/>
                </a:lnTo>
                <a:lnTo>
                  <a:pt x="553017" y="51434"/>
                </a:lnTo>
                <a:lnTo>
                  <a:pt x="546607" y="71622"/>
                </a:lnTo>
                <a:lnTo>
                  <a:pt x="538826" y="91313"/>
                </a:lnTo>
                <a:lnTo>
                  <a:pt x="529626" y="110463"/>
                </a:lnTo>
                <a:lnTo>
                  <a:pt x="854137" y="221979"/>
                </a:lnTo>
                <a:lnTo>
                  <a:pt x="437783" y="221979"/>
                </a:lnTo>
                <a:lnTo>
                  <a:pt x="402681" y="248455"/>
                </a:lnTo>
                <a:lnTo>
                  <a:pt x="364236" y="272393"/>
                </a:lnTo>
                <a:lnTo>
                  <a:pt x="322734" y="293673"/>
                </a:lnTo>
                <a:lnTo>
                  <a:pt x="278460" y="312174"/>
                </a:lnTo>
                <a:lnTo>
                  <a:pt x="231701" y="327774"/>
                </a:lnTo>
                <a:lnTo>
                  <a:pt x="182740" y="340353"/>
                </a:lnTo>
                <a:lnTo>
                  <a:pt x="131865" y="349788"/>
                </a:lnTo>
                <a:lnTo>
                  <a:pt x="79360" y="355959"/>
                </a:lnTo>
                <a:lnTo>
                  <a:pt x="25511" y="358744"/>
                </a:lnTo>
                <a:close/>
              </a:path>
              <a:path w="882015" h="923925">
                <a:moveTo>
                  <a:pt x="814339" y="359796"/>
                </a:moveTo>
                <a:lnTo>
                  <a:pt x="437783" y="221979"/>
                </a:lnTo>
                <a:lnTo>
                  <a:pt x="854137" y="221979"/>
                </a:lnTo>
                <a:lnTo>
                  <a:pt x="869444" y="227239"/>
                </a:lnTo>
                <a:lnTo>
                  <a:pt x="814339" y="359796"/>
                </a:lnTo>
                <a:close/>
              </a:path>
              <a:path w="882015" h="923925">
                <a:moveTo>
                  <a:pt x="881690" y="529174"/>
                </a:moveTo>
                <a:lnTo>
                  <a:pt x="0" y="529174"/>
                </a:lnTo>
                <a:lnTo>
                  <a:pt x="0" y="393461"/>
                </a:lnTo>
                <a:lnTo>
                  <a:pt x="881690" y="393461"/>
                </a:lnTo>
                <a:lnTo>
                  <a:pt x="881690" y="529174"/>
                </a:lnTo>
                <a:close/>
              </a:path>
              <a:path w="882015" h="923925">
                <a:moveTo>
                  <a:pt x="830666" y="923687"/>
                </a:moveTo>
                <a:lnTo>
                  <a:pt x="51023" y="923687"/>
                </a:lnTo>
                <a:lnTo>
                  <a:pt x="51023" y="571255"/>
                </a:lnTo>
                <a:lnTo>
                  <a:pt x="219402" y="571255"/>
                </a:lnTo>
                <a:lnTo>
                  <a:pt x="219402" y="618597"/>
                </a:lnTo>
                <a:lnTo>
                  <a:pt x="830666" y="618597"/>
                </a:lnTo>
                <a:lnTo>
                  <a:pt x="830666" y="744841"/>
                </a:lnTo>
                <a:lnTo>
                  <a:pt x="219402" y="744841"/>
                </a:lnTo>
                <a:lnTo>
                  <a:pt x="219402" y="795339"/>
                </a:lnTo>
                <a:lnTo>
                  <a:pt x="830666" y="795339"/>
                </a:lnTo>
                <a:lnTo>
                  <a:pt x="830666" y="923687"/>
                </a:lnTo>
                <a:close/>
              </a:path>
              <a:path w="882015" h="923925">
                <a:moveTo>
                  <a:pt x="830666" y="618597"/>
                </a:moveTo>
                <a:lnTo>
                  <a:pt x="662288" y="618597"/>
                </a:lnTo>
                <a:lnTo>
                  <a:pt x="662288" y="571255"/>
                </a:lnTo>
                <a:lnTo>
                  <a:pt x="830666" y="571255"/>
                </a:lnTo>
                <a:lnTo>
                  <a:pt x="830666" y="618597"/>
                </a:lnTo>
                <a:close/>
              </a:path>
              <a:path w="882015" h="923925">
                <a:moveTo>
                  <a:pt x="830666" y="795339"/>
                </a:moveTo>
                <a:lnTo>
                  <a:pt x="662288" y="795339"/>
                </a:lnTo>
                <a:lnTo>
                  <a:pt x="662288" y="744841"/>
                </a:lnTo>
                <a:lnTo>
                  <a:pt x="830666" y="744841"/>
                </a:lnTo>
                <a:lnTo>
                  <a:pt x="830666" y="79533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 descr=""/>
          <p:cNvSpPr/>
          <p:nvPr/>
        </p:nvSpPr>
        <p:spPr>
          <a:xfrm>
            <a:off x="15808424" y="7938454"/>
            <a:ext cx="804545" cy="898525"/>
          </a:xfrm>
          <a:custGeom>
            <a:avLst/>
            <a:gdLst/>
            <a:ahLst/>
            <a:cxnLst/>
            <a:rect l="l" t="t" r="r" b="b"/>
            <a:pathLst>
              <a:path w="804544" h="898525">
                <a:moveTo>
                  <a:pt x="804134" y="898438"/>
                </a:moveTo>
                <a:lnTo>
                  <a:pt x="631674" y="898438"/>
                </a:lnTo>
                <a:lnTo>
                  <a:pt x="631674" y="0"/>
                </a:lnTo>
                <a:lnTo>
                  <a:pt x="804134" y="0"/>
                </a:lnTo>
                <a:lnTo>
                  <a:pt x="804134" y="898438"/>
                </a:lnTo>
                <a:close/>
              </a:path>
              <a:path w="804544" h="898525">
                <a:moveTo>
                  <a:pt x="360227" y="856357"/>
                </a:moveTo>
                <a:lnTo>
                  <a:pt x="0" y="856357"/>
                </a:lnTo>
                <a:lnTo>
                  <a:pt x="0" y="15780"/>
                </a:lnTo>
                <a:lnTo>
                  <a:pt x="177562" y="15780"/>
                </a:lnTo>
                <a:lnTo>
                  <a:pt x="177562" y="694343"/>
                </a:lnTo>
                <a:lnTo>
                  <a:pt x="585752" y="694343"/>
                </a:lnTo>
                <a:lnTo>
                  <a:pt x="585752" y="813224"/>
                </a:lnTo>
                <a:lnTo>
                  <a:pt x="549954" y="828213"/>
                </a:lnTo>
                <a:lnTo>
                  <a:pt x="507543" y="840223"/>
                </a:lnTo>
                <a:lnTo>
                  <a:pt x="460479" y="849052"/>
                </a:lnTo>
                <a:lnTo>
                  <a:pt x="410720" y="854497"/>
                </a:lnTo>
                <a:lnTo>
                  <a:pt x="360227" y="856357"/>
                </a:lnTo>
                <a:close/>
              </a:path>
              <a:path w="804544" h="898525">
                <a:moveTo>
                  <a:pt x="585752" y="694343"/>
                </a:moveTo>
                <a:lnTo>
                  <a:pt x="360227" y="694343"/>
                </a:lnTo>
                <a:lnTo>
                  <a:pt x="410328" y="692382"/>
                </a:lnTo>
                <a:lnTo>
                  <a:pt x="460038" y="686735"/>
                </a:lnTo>
                <a:lnTo>
                  <a:pt x="507249" y="677755"/>
                </a:lnTo>
                <a:lnTo>
                  <a:pt x="549856" y="665795"/>
                </a:lnTo>
                <a:lnTo>
                  <a:pt x="585752" y="651210"/>
                </a:lnTo>
                <a:lnTo>
                  <a:pt x="585752" y="69434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 descr=""/>
          <p:cNvSpPr/>
          <p:nvPr/>
        </p:nvSpPr>
        <p:spPr>
          <a:xfrm>
            <a:off x="16780936" y="7938454"/>
            <a:ext cx="890905" cy="898525"/>
          </a:xfrm>
          <a:custGeom>
            <a:avLst/>
            <a:gdLst/>
            <a:ahLst/>
            <a:cxnLst/>
            <a:rect l="l" t="t" r="r" b="b"/>
            <a:pathLst>
              <a:path w="890905" h="898525">
                <a:moveTo>
                  <a:pt x="788827" y="898438"/>
                </a:moveTo>
                <a:lnTo>
                  <a:pt x="616366" y="898438"/>
                </a:lnTo>
                <a:lnTo>
                  <a:pt x="616366" y="0"/>
                </a:lnTo>
                <a:lnTo>
                  <a:pt x="788827" y="0"/>
                </a:lnTo>
                <a:lnTo>
                  <a:pt x="788827" y="328235"/>
                </a:lnTo>
                <a:lnTo>
                  <a:pt x="890874" y="328235"/>
                </a:lnTo>
                <a:lnTo>
                  <a:pt x="890874" y="500769"/>
                </a:lnTo>
                <a:lnTo>
                  <a:pt x="788827" y="500769"/>
                </a:lnTo>
                <a:lnTo>
                  <a:pt x="788827" y="898438"/>
                </a:lnTo>
                <a:close/>
              </a:path>
              <a:path w="890905" h="898525">
                <a:moveTo>
                  <a:pt x="337777" y="856357"/>
                </a:moveTo>
                <a:lnTo>
                  <a:pt x="0" y="856357"/>
                </a:lnTo>
                <a:lnTo>
                  <a:pt x="0" y="21040"/>
                </a:lnTo>
                <a:lnTo>
                  <a:pt x="507176" y="21040"/>
                </a:lnTo>
                <a:lnTo>
                  <a:pt x="507176" y="182002"/>
                </a:lnTo>
                <a:lnTo>
                  <a:pt x="175521" y="182002"/>
                </a:lnTo>
                <a:lnTo>
                  <a:pt x="175521" y="695395"/>
                </a:lnTo>
                <a:lnTo>
                  <a:pt x="575547" y="695395"/>
                </a:lnTo>
                <a:lnTo>
                  <a:pt x="575547" y="814276"/>
                </a:lnTo>
                <a:lnTo>
                  <a:pt x="538476" y="829156"/>
                </a:lnTo>
                <a:lnTo>
                  <a:pt x="493028" y="840905"/>
                </a:lnTo>
                <a:lnTo>
                  <a:pt x="442339" y="849422"/>
                </a:lnTo>
                <a:lnTo>
                  <a:pt x="389543" y="854606"/>
                </a:lnTo>
                <a:lnTo>
                  <a:pt x="337777" y="856357"/>
                </a:lnTo>
                <a:close/>
              </a:path>
              <a:path w="890905" h="898525">
                <a:moveTo>
                  <a:pt x="575547" y="695395"/>
                </a:moveTo>
                <a:lnTo>
                  <a:pt x="350022" y="695395"/>
                </a:lnTo>
                <a:lnTo>
                  <a:pt x="400124" y="693662"/>
                </a:lnTo>
                <a:lnTo>
                  <a:pt x="449833" y="688595"/>
                </a:lnTo>
                <a:lnTo>
                  <a:pt x="497044" y="680398"/>
                </a:lnTo>
                <a:lnTo>
                  <a:pt x="539651" y="669271"/>
                </a:lnTo>
                <a:lnTo>
                  <a:pt x="575547" y="655418"/>
                </a:lnTo>
                <a:lnTo>
                  <a:pt x="575547" y="6953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3" name="object 2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730999" y="8620174"/>
            <a:ext cx="203074" cy="21040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1457731" y="6186511"/>
            <a:ext cx="2236470" cy="681990"/>
          </a:xfrm>
          <a:custGeom>
            <a:avLst/>
            <a:gdLst/>
            <a:ahLst/>
            <a:cxnLst/>
            <a:rect l="l" t="t" r="r" b="b"/>
            <a:pathLst>
              <a:path w="2236470" h="681990">
                <a:moveTo>
                  <a:pt x="306099" y="681471"/>
                </a:moveTo>
                <a:lnTo>
                  <a:pt x="210655" y="681471"/>
                </a:lnTo>
                <a:lnTo>
                  <a:pt x="162351" y="675907"/>
                </a:lnTo>
                <a:lnTo>
                  <a:pt x="118010" y="660058"/>
                </a:lnTo>
                <a:lnTo>
                  <a:pt x="78896" y="635189"/>
                </a:lnTo>
                <a:lnTo>
                  <a:pt x="46274" y="602566"/>
                </a:lnTo>
                <a:lnTo>
                  <a:pt x="21407" y="563452"/>
                </a:lnTo>
                <a:lnTo>
                  <a:pt x="5561" y="519114"/>
                </a:lnTo>
                <a:lnTo>
                  <a:pt x="0" y="470815"/>
                </a:lnTo>
                <a:lnTo>
                  <a:pt x="0" y="210655"/>
                </a:lnTo>
                <a:lnTo>
                  <a:pt x="5563" y="162351"/>
                </a:lnTo>
                <a:lnTo>
                  <a:pt x="21409" y="118010"/>
                </a:lnTo>
                <a:lnTo>
                  <a:pt x="46275" y="78897"/>
                </a:lnTo>
                <a:lnTo>
                  <a:pt x="78897" y="46275"/>
                </a:lnTo>
                <a:lnTo>
                  <a:pt x="118010" y="21409"/>
                </a:lnTo>
                <a:lnTo>
                  <a:pt x="162351" y="5563"/>
                </a:lnTo>
                <a:lnTo>
                  <a:pt x="210655" y="0"/>
                </a:lnTo>
                <a:lnTo>
                  <a:pt x="306099" y="0"/>
                </a:lnTo>
                <a:lnTo>
                  <a:pt x="306099" y="681471"/>
                </a:lnTo>
                <a:close/>
              </a:path>
              <a:path w="2236470" h="681990">
                <a:moveTo>
                  <a:pt x="358771" y="681471"/>
                </a:moveTo>
                <a:lnTo>
                  <a:pt x="306099" y="681471"/>
                </a:lnTo>
                <a:lnTo>
                  <a:pt x="306099" y="0"/>
                </a:lnTo>
                <a:lnTo>
                  <a:pt x="358771" y="0"/>
                </a:lnTo>
                <a:lnTo>
                  <a:pt x="358771" y="681471"/>
                </a:lnTo>
                <a:close/>
              </a:path>
              <a:path w="2236470" h="681990">
                <a:moveTo>
                  <a:pt x="1877221" y="681471"/>
                </a:moveTo>
                <a:lnTo>
                  <a:pt x="358771" y="681471"/>
                </a:lnTo>
                <a:lnTo>
                  <a:pt x="358771" y="0"/>
                </a:lnTo>
                <a:lnTo>
                  <a:pt x="1877204" y="0"/>
                </a:lnTo>
                <a:lnTo>
                  <a:pt x="1877221" y="681471"/>
                </a:lnTo>
                <a:close/>
              </a:path>
              <a:path w="2236470" h="681990">
                <a:moveTo>
                  <a:pt x="1929877" y="681471"/>
                </a:moveTo>
                <a:lnTo>
                  <a:pt x="1877221" y="681471"/>
                </a:lnTo>
                <a:lnTo>
                  <a:pt x="1877204" y="0"/>
                </a:lnTo>
                <a:lnTo>
                  <a:pt x="1929877" y="0"/>
                </a:lnTo>
                <a:lnTo>
                  <a:pt x="1929877" y="681471"/>
                </a:lnTo>
                <a:close/>
              </a:path>
              <a:path w="2236470" h="681990">
                <a:moveTo>
                  <a:pt x="2025353" y="681471"/>
                </a:moveTo>
                <a:lnTo>
                  <a:pt x="1929877" y="681471"/>
                </a:lnTo>
                <a:lnTo>
                  <a:pt x="1929877" y="0"/>
                </a:lnTo>
                <a:lnTo>
                  <a:pt x="2025337" y="0"/>
                </a:lnTo>
                <a:lnTo>
                  <a:pt x="2073636" y="5563"/>
                </a:lnTo>
                <a:lnTo>
                  <a:pt x="2117975" y="21409"/>
                </a:lnTo>
                <a:lnTo>
                  <a:pt x="2157088" y="46275"/>
                </a:lnTo>
                <a:lnTo>
                  <a:pt x="2189712" y="78897"/>
                </a:lnTo>
                <a:lnTo>
                  <a:pt x="2214580" y="118010"/>
                </a:lnTo>
                <a:lnTo>
                  <a:pt x="2230429" y="162351"/>
                </a:lnTo>
                <a:lnTo>
                  <a:pt x="2235993" y="210655"/>
                </a:lnTo>
                <a:lnTo>
                  <a:pt x="2235993" y="470815"/>
                </a:lnTo>
                <a:lnTo>
                  <a:pt x="2230429" y="519114"/>
                </a:lnTo>
                <a:lnTo>
                  <a:pt x="2214580" y="563452"/>
                </a:lnTo>
                <a:lnTo>
                  <a:pt x="2189713" y="602566"/>
                </a:lnTo>
                <a:lnTo>
                  <a:pt x="2157091" y="635189"/>
                </a:lnTo>
                <a:lnTo>
                  <a:pt x="2117981" y="660058"/>
                </a:lnTo>
                <a:lnTo>
                  <a:pt x="2073646" y="675907"/>
                </a:lnTo>
                <a:lnTo>
                  <a:pt x="2025353" y="681471"/>
                </a:lnTo>
                <a:close/>
              </a:path>
            </a:pathLst>
          </a:custGeom>
          <a:solidFill>
            <a:srgbClr val="692498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527293" y="9625349"/>
            <a:ext cx="262255" cy="180975"/>
            <a:chOff x="527293" y="9625349"/>
            <a:chExt cx="262255" cy="180975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7293" y="9625349"/>
              <a:ext cx="123765" cy="180918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0744" y="9625349"/>
              <a:ext cx="118529" cy="180918"/>
            </a:xfrm>
            <a:prstGeom prst="rect">
              <a:avLst/>
            </a:prstGeom>
          </p:spPr>
        </p:pic>
      </p:grpSp>
      <p:grpSp>
        <p:nvGrpSpPr>
          <p:cNvPr id="6" name="object 6" descr=""/>
          <p:cNvGrpSpPr/>
          <p:nvPr/>
        </p:nvGrpSpPr>
        <p:grpSpPr>
          <a:xfrm>
            <a:off x="17482535" y="9625349"/>
            <a:ext cx="262255" cy="180975"/>
            <a:chOff x="17482535" y="9625349"/>
            <a:chExt cx="262255" cy="180975"/>
          </a:xfrm>
        </p:grpSpPr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482535" y="9625349"/>
              <a:ext cx="123765" cy="180918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625986" y="9625349"/>
              <a:ext cx="118529" cy="180918"/>
            </a:xfrm>
            <a:prstGeom prst="rect">
              <a:avLst/>
            </a:prstGeom>
          </p:spPr>
        </p:pic>
      </p:grpSp>
      <p:grpSp>
        <p:nvGrpSpPr>
          <p:cNvPr id="9" name="object 9" descr=""/>
          <p:cNvGrpSpPr/>
          <p:nvPr/>
        </p:nvGrpSpPr>
        <p:grpSpPr>
          <a:xfrm>
            <a:off x="1674937" y="7332764"/>
            <a:ext cx="396875" cy="197485"/>
            <a:chOff x="1674937" y="7332764"/>
            <a:chExt cx="396875" cy="197485"/>
          </a:xfrm>
        </p:grpSpPr>
        <p:pic>
          <p:nvPicPr>
            <p:cNvPr id="10" name="object 10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74937" y="7332764"/>
              <a:ext cx="177194" cy="197306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88279" y="7334822"/>
              <a:ext cx="183181" cy="192733"/>
            </a:xfrm>
            <a:prstGeom prst="rect">
              <a:avLst/>
            </a:prstGeom>
          </p:spPr>
        </p:pic>
      </p:grpSp>
      <p:pic>
        <p:nvPicPr>
          <p:cNvPr id="12" name="object 12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167380" y="7334822"/>
            <a:ext cx="176085" cy="195248"/>
          </a:xfrm>
          <a:prstGeom prst="rect">
            <a:avLst/>
          </a:prstGeom>
        </p:spPr>
      </p:pic>
      <p:sp>
        <p:nvSpPr>
          <p:cNvPr id="13" name="object 13" descr=""/>
          <p:cNvSpPr/>
          <p:nvPr/>
        </p:nvSpPr>
        <p:spPr>
          <a:xfrm>
            <a:off x="2376944" y="7340548"/>
            <a:ext cx="189230" cy="180340"/>
          </a:xfrm>
          <a:custGeom>
            <a:avLst/>
            <a:gdLst/>
            <a:ahLst/>
            <a:cxnLst/>
            <a:rect l="l" t="t" r="r" b="b"/>
            <a:pathLst>
              <a:path w="189230" h="180340">
                <a:moveTo>
                  <a:pt x="176530" y="0"/>
                </a:moveTo>
                <a:lnTo>
                  <a:pt x="154800" y="0"/>
                </a:lnTo>
                <a:lnTo>
                  <a:pt x="154800" y="34848"/>
                </a:lnTo>
                <a:lnTo>
                  <a:pt x="154800" y="55473"/>
                </a:lnTo>
                <a:lnTo>
                  <a:pt x="154800" y="94157"/>
                </a:lnTo>
                <a:lnTo>
                  <a:pt x="34150" y="94157"/>
                </a:lnTo>
                <a:lnTo>
                  <a:pt x="34150" y="55473"/>
                </a:lnTo>
                <a:lnTo>
                  <a:pt x="154800" y="55473"/>
                </a:lnTo>
                <a:lnTo>
                  <a:pt x="154800" y="34848"/>
                </a:lnTo>
                <a:lnTo>
                  <a:pt x="34150" y="34848"/>
                </a:lnTo>
                <a:lnTo>
                  <a:pt x="34150" y="38"/>
                </a:lnTo>
                <a:lnTo>
                  <a:pt x="12420" y="38"/>
                </a:lnTo>
                <a:lnTo>
                  <a:pt x="12420" y="34848"/>
                </a:lnTo>
                <a:lnTo>
                  <a:pt x="12420" y="55473"/>
                </a:lnTo>
                <a:lnTo>
                  <a:pt x="12420" y="94157"/>
                </a:lnTo>
                <a:lnTo>
                  <a:pt x="12420" y="114795"/>
                </a:lnTo>
                <a:lnTo>
                  <a:pt x="176530" y="114795"/>
                </a:lnTo>
                <a:lnTo>
                  <a:pt x="176530" y="34848"/>
                </a:lnTo>
                <a:lnTo>
                  <a:pt x="176530" y="0"/>
                </a:lnTo>
                <a:close/>
              </a:path>
              <a:path w="189230" h="180340">
                <a:moveTo>
                  <a:pt x="189166" y="158889"/>
                </a:moveTo>
                <a:lnTo>
                  <a:pt x="105562" y="158889"/>
                </a:lnTo>
                <a:lnTo>
                  <a:pt x="105562" y="114998"/>
                </a:lnTo>
                <a:lnTo>
                  <a:pt x="83159" y="114998"/>
                </a:lnTo>
                <a:lnTo>
                  <a:pt x="83159" y="158889"/>
                </a:lnTo>
                <a:lnTo>
                  <a:pt x="0" y="158889"/>
                </a:lnTo>
                <a:lnTo>
                  <a:pt x="0" y="180149"/>
                </a:lnTo>
                <a:lnTo>
                  <a:pt x="189166" y="180149"/>
                </a:lnTo>
                <a:lnTo>
                  <a:pt x="189166" y="158889"/>
                </a:lnTo>
                <a:close/>
              </a:path>
            </a:pathLst>
          </a:custGeom>
          <a:solidFill>
            <a:srgbClr val="595959">
              <a:alpha val="79998"/>
            </a:srgbClr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4" name="object 14" descr=""/>
          <p:cNvGrpSpPr/>
          <p:nvPr/>
        </p:nvGrpSpPr>
        <p:grpSpPr>
          <a:xfrm>
            <a:off x="2652274" y="7334822"/>
            <a:ext cx="390525" cy="195580"/>
            <a:chOff x="2652274" y="7334822"/>
            <a:chExt cx="390525" cy="195580"/>
          </a:xfrm>
        </p:grpSpPr>
        <p:pic>
          <p:nvPicPr>
            <p:cNvPr id="15" name="object 15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652274" y="7334822"/>
              <a:ext cx="198040" cy="192733"/>
            </a:xfrm>
            <a:prstGeom prst="rect">
              <a:avLst/>
            </a:prstGeom>
          </p:spPr>
        </p:pic>
        <p:pic>
          <p:nvPicPr>
            <p:cNvPr id="16" name="object 16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876039" y="7334822"/>
              <a:ext cx="166327" cy="195248"/>
            </a:xfrm>
            <a:prstGeom prst="rect">
              <a:avLst/>
            </a:prstGeom>
          </p:spPr>
        </p:pic>
      </p:grpSp>
      <p:grpSp>
        <p:nvGrpSpPr>
          <p:cNvPr id="17" name="object 17" descr=""/>
          <p:cNvGrpSpPr/>
          <p:nvPr/>
        </p:nvGrpSpPr>
        <p:grpSpPr>
          <a:xfrm>
            <a:off x="1680703" y="7682190"/>
            <a:ext cx="389890" cy="195580"/>
            <a:chOff x="1680703" y="7682190"/>
            <a:chExt cx="389890" cy="195580"/>
          </a:xfrm>
        </p:grpSpPr>
        <p:sp>
          <p:nvSpPr>
            <p:cNvPr id="18" name="object 18" descr=""/>
            <p:cNvSpPr/>
            <p:nvPr/>
          </p:nvSpPr>
          <p:spPr>
            <a:xfrm>
              <a:off x="1680692" y="7682191"/>
              <a:ext cx="176530" cy="195580"/>
            </a:xfrm>
            <a:custGeom>
              <a:avLst/>
              <a:gdLst/>
              <a:ahLst/>
              <a:cxnLst/>
              <a:rect l="l" t="t" r="r" b="b"/>
              <a:pathLst>
                <a:path w="176530" h="195579">
                  <a:moveTo>
                    <a:pt x="130403" y="78714"/>
                  </a:moveTo>
                  <a:lnTo>
                    <a:pt x="81165" y="78714"/>
                  </a:lnTo>
                  <a:lnTo>
                    <a:pt x="81165" y="27152"/>
                  </a:lnTo>
                  <a:lnTo>
                    <a:pt x="81165" y="6515"/>
                  </a:lnTo>
                  <a:lnTo>
                    <a:pt x="60540" y="6515"/>
                  </a:lnTo>
                  <a:lnTo>
                    <a:pt x="60540" y="27152"/>
                  </a:lnTo>
                  <a:lnTo>
                    <a:pt x="60540" y="78714"/>
                  </a:lnTo>
                  <a:lnTo>
                    <a:pt x="60540" y="100634"/>
                  </a:lnTo>
                  <a:lnTo>
                    <a:pt x="60540" y="162521"/>
                  </a:lnTo>
                  <a:lnTo>
                    <a:pt x="20624" y="162521"/>
                  </a:lnTo>
                  <a:lnTo>
                    <a:pt x="20624" y="27152"/>
                  </a:lnTo>
                  <a:lnTo>
                    <a:pt x="60540" y="27152"/>
                  </a:lnTo>
                  <a:lnTo>
                    <a:pt x="60540" y="6515"/>
                  </a:lnTo>
                  <a:lnTo>
                    <a:pt x="0" y="6515"/>
                  </a:lnTo>
                  <a:lnTo>
                    <a:pt x="0" y="27152"/>
                  </a:lnTo>
                  <a:lnTo>
                    <a:pt x="0" y="162521"/>
                  </a:lnTo>
                  <a:lnTo>
                    <a:pt x="0" y="183159"/>
                  </a:lnTo>
                  <a:lnTo>
                    <a:pt x="81165" y="183159"/>
                  </a:lnTo>
                  <a:lnTo>
                    <a:pt x="81165" y="162521"/>
                  </a:lnTo>
                  <a:lnTo>
                    <a:pt x="81165" y="100634"/>
                  </a:lnTo>
                  <a:lnTo>
                    <a:pt x="109778" y="100634"/>
                  </a:lnTo>
                  <a:lnTo>
                    <a:pt x="109778" y="191820"/>
                  </a:lnTo>
                  <a:lnTo>
                    <a:pt x="130403" y="191820"/>
                  </a:lnTo>
                  <a:lnTo>
                    <a:pt x="130403" y="100634"/>
                  </a:lnTo>
                  <a:lnTo>
                    <a:pt x="130403" y="100139"/>
                  </a:lnTo>
                  <a:lnTo>
                    <a:pt x="130403" y="78714"/>
                  </a:lnTo>
                  <a:close/>
                </a:path>
                <a:path w="176530" h="195579">
                  <a:moveTo>
                    <a:pt x="130403" y="1143"/>
                  </a:moveTo>
                  <a:lnTo>
                    <a:pt x="109778" y="1143"/>
                  </a:lnTo>
                  <a:lnTo>
                    <a:pt x="109778" y="78651"/>
                  </a:lnTo>
                  <a:lnTo>
                    <a:pt x="130403" y="78651"/>
                  </a:lnTo>
                  <a:lnTo>
                    <a:pt x="130403" y="1143"/>
                  </a:lnTo>
                  <a:close/>
                </a:path>
                <a:path w="176530" h="195579">
                  <a:moveTo>
                    <a:pt x="176314" y="0"/>
                  </a:moveTo>
                  <a:lnTo>
                    <a:pt x="155460" y="0"/>
                  </a:lnTo>
                  <a:lnTo>
                    <a:pt x="155460" y="195249"/>
                  </a:lnTo>
                  <a:lnTo>
                    <a:pt x="176314" y="195249"/>
                  </a:lnTo>
                  <a:lnTo>
                    <a:pt x="176314" y="0"/>
                  </a:lnTo>
                  <a:close/>
                </a:path>
              </a:pathLst>
            </a:custGeom>
            <a:solidFill>
              <a:srgbClr val="595959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9" name="object 19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890053" y="7682190"/>
              <a:ext cx="180077" cy="192733"/>
            </a:xfrm>
            <a:prstGeom prst="rect">
              <a:avLst/>
            </a:prstGeom>
          </p:spPr>
        </p:pic>
      </p:grpSp>
      <p:pic>
        <p:nvPicPr>
          <p:cNvPr id="20" name="object 20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2162501" y="7682190"/>
            <a:ext cx="183181" cy="195248"/>
          </a:xfrm>
          <a:prstGeom prst="rect">
            <a:avLst/>
          </a:prstGeom>
        </p:spPr>
      </p:pic>
      <p:grpSp>
        <p:nvGrpSpPr>
          <p:cNvPr id="21" name="object 21" descr=""/>
          <p:cNvGrpSpPr/>
          <p:nvPr/>
        </p:nvGrpSpPr>
        <p:grpSpPr>
          <a:xfrm>
            <a:off x="2384936" y="7682190"/>
            <a:ext cx="382270" cy="195580"/>
            <a:chOff x="2384936" y="7682190"/>
            <a:chExt cx="382270" cy="195580"/>
          </a:xfrm>
        </p:grpSpPr>
        <p:pic>
          <p:nvPicPr>
            <p:cNvPr id="22" name="object 22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594508" y="7682190"/>
              <a:ext cx="172536" cy="195248"/>
            </a:xfrm>
            <a:prstGeom prst="rect">
              <a:avLst/>
            </a:prstGeom>
          </p:spPr>
        </p:pic>
        <p:pic>
          <p:nvPicPr>
            <p:cNvPr id="23" name="object 23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384936" y="7682190"/>
              <a:ext cx="168988" cy="195248"/>
            </a:xfrm>
            <a:prstGeom prst="rect">
              <a:avLst/>
            </a:prstGeom>
          </p:spPr>
        </p:pic>
      </p:grpSp>
      <p:grpSp>
        <p:nvGrpSpPr>
          <p:cNvPr id="24" name="object 24" descr=""/>
          <p:cNvGrpSpPr/>
          <p:nvPr/>
        </p:nvGrpSpPr>
        <p:grpSpPr>
          <a:xfrm>
            <a:off x="2205333" y="6415197"/>
            <a:ext cx="669925" cy="218440"/>
            <a:chOff x="2205333" y="6415197"/>
            <a:chExt cx="669925" cy="218440"/>
          </a:xfrm>
        </p:grpSpPr>
        <p:pic>
          <p:nvPicPr>
            <p:cNvPr id="25" name="object 25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205333" y="6416467"/>
              <a:ext cx="195650" cy="216943"/>
            </a:xfrm>
            <a:prstGeom prst="rect">
              <a:avLst/>
            </a:prstGeom>
          </p:spPr>
        </p:pic>
        <p:pic>
          <p:nvPicPr>
            <p:cNvPr id="26" name="object 26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438192" y="6415197"/>
              <a:ext cx="210188" cy="215672"/>
            </a:xfrm>
            <a:prstGeom prst="rect">
              <a:avLst/>
            </a:prstGeom>
          </p:spPr>
        </p:pic>
        <p:pic>
          <p:nvPicPr>
            <p:cNvPr id="27" name="object 27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679428" y="6416467"/>
              <a:ext cx="195650" cy="216943"/>
            </a:xfrm>
            <a:prstGeom prst="rect">
              <a:avLst/>
            </a:prstGeom>
          </p:spPr>
        </p:pic>
      </p:grpSp>
      <p:pic>
        <p:nvPicPr>
          <p:cNvPr id="28" name="object 28" descr="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1457731" y="3717082"/>
            <a:ext cx="2235993" cy="2278856"/>
          </a:xfrm>
          <a:prstGeom prst="rect">
            <a:avLst/>
          </a:prstGeom>
        </p:spPr>
      </p:pic>
      <p:pic>
        <p:nvPicPr>
          <p:cNvPr id="29" name="object 29" descr="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6569235" y="3717082"/>
            <a:ext cx="2235993" cy="2278856"/>
          </a:xfrm>
          <a:prstGeom prst="rect">
            <a:avLst/>
          </a:prstGeom>
        </p:spPr>
      </p:pic>
      <p:pic>
        <p:nvPicPr>
          <p:cNvPr id="30" name="object 30" descr="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4047017" y="3717082"/>
            <a:ext cx="2235993" cy="2278856"/>
          </a:xfrm>
          <a:prstGeom prst="rect">
            <a:avLst/>
          </a:prstGeom>
        </p:spPr>
      </p:pic>
      <p:pic>
        <p:nvPicPr>
          <p:cNvPr id="31" name="object 31" descr="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9111081" y="3717082"/>
            <a:ext cx="2235993" cy="2278856"/>
          </a:xfrm>
          <a:prstGeom prst="rect">
            <a:avLst/>
          </a:prstGeom>
        </p:spPr>
      </p:pic>
      <p:pic>
        <p:nvPicPr>
          <p:cNvPr id="32" name="object 32" descr="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11622714" y="3717082"/>
            <a:ext cx="2235993" cy="2278856"/>
          </a:xfrm>
          <a:prstGeom prst="rect">
            <a:avLst/>
          </a:prstGeom>
        </p:spPr>
      </p:pic>
      <p:pic>
        <p:nvPicPr>
          <p:cNvPr id="33" name="object 33" descr="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14153486" y="3717082"/>
            <a:ext cx="2235993" cy="2278856"/>
          </a:xfrm>
          <a:prstGeom prst="rect">
            <a:avLst/>
          </a:prstGeom>
        </p:spPr>
      </p:pic>
      <p:sp>
        <p:nvSpPr>
          <p:cNvPr id="34" name="object 34" descr=""/>
          <p:cNvSpPr/>
          <p:nvPr/>
        </p:nvSpPr>
        <p:spPr>
          <a:xfrm>
            <a:off x="1112278" y="582053"/>
            <a:ext cx="360045" cy="201295"/>
          </a:xfrm>
          <a:custGeom>
            <a:avLst/>
            <a:gdLst/>
            <a:ahLst/>
            <a:cxnLst/>
            <a:rect l="l" t="t" r="r" b="b"/>
            <a:pathLst>
              <a:path w="360044" h="201295">
                <a:moveTo>
                  <a:pt x="75577" y="5842"/>
                </a:moveTo>
                <a:lnTo>
                  <a:pt x="0" y="5842"/>
                </a:lnTo>
                <a:lnTo>
                  <a:pt x="0" y="43230"/>
                </a:lnTo>
                <a:lnTo>
                  <a:pt x="33489" y="43230"/>
                </a:lnTo>
                <a:lnTo>
                  <a:pt x="33489" y="200533"/>
                </a:lnTo>
                <a:lnTo>
                  <a:pt x="75577" y="200533"/>
                </a:lnTo>
                <a:lnTo>
                  <a:pt x="75577" y="43230"/>
                </a:lnTo>
                <a:lnTo>
                  <a:pt x="75577" y="5842"/>
                </a:lnTo>
                <a:close/>
              </a:path>
              <a:path w="360044" h="201295">
                <a:moveTo>
                  <a:pt x="203009" y="88950"/>
                </a:moveTo>
                <a:lnTo>
                  <a:pt x="113944" y="88950"/>
                </a:lnTo>
                <a:lnTo>
                  <a:pt x="113944" y="124904"/>
                </a:lnTo>
                <a:lnTo>
                  <a:pt x="203009" y="124904"/>
                </a:lnTo>
                <a:lnTo>
                  <a:pt x="203009" y="88950"/>
                </a:lnTo>
                <a:close/>
              </a:path>
              <a:path w="360044" h="201295">
                <a:moveTo>
                  <a:pt x="359752" y="163741"/>
                </a:moveTo>
                <a:lnTo>
                  <a:pt x="286042" y="163741"/>
                </a:lnTo>
                <a:lnTo>
                  <a:pt x="313245" y="134734"/>
                </a:lnTo>
                <a:lnTo>
                  <a:pt x="333959" y="111175"/>
                </a:lnTo>
                <a:lnTo>
                  <a:pt x="347116" y="92392"/>
                </a:lnTo>
                <a:lnTo>
                  <a:pt x="354025" y="76441"/>
                </a:lnTo>
                <a:lnTo>
                  <a:pt x="356031" y="61379"/>
                </a:lnTo>
                <a:lnTo>
                  <a:pt x="351447" y="36817"/>
                </a:lnTo>
                <a:lnTo>
                  <a:pt x="338162" y="17386"/>
                </a:lnTo>
                <a:lnTo>
                  <a:pt x="316890" y="4597"/>
                </a:lnTo>
                <a:lnTo>
                  <a:pt x="288366" y="0"/>
                </a:lnTo>
                <a:lnTo>
                  <a:pt x="260845" y="5092"/>
                </a:lnTo>
                <a:lnTo>
                  <a:pt x="239293" y="19177"/>
                </a:lnTo>
                <a:lnTo>
                  <a:pt x="225247" y="40462"/>
                </a:lnTo>
                <a:lnTo>
                  <a:pt x="220230" y="67132"/>
                </a:lnTo>
                <a:lnTo>
                  <a:pt x="261848" y="67132"/>
                </a:lnTo>
                <a:lnTo>
                  <a:pt x="263575" y="56286"/>
                </a:lnTo>
                <a:lnTo>
                  <a:pt x="268655" y="46926"/>
                </a:lnTo>
                <a:lnTo>
                  <a:pt x="276961" y="40360"/>
                </a:lnTo>
                <a:lnTo>
                  <a:pt x="288366" y="37884"/>
                </a:lnTo>
                <a:lnTo>
                  <a:pt x="300177" y="39598"/>
                </a:lnTo>
                <a:lnTo>
                  <a:pt x="308279" y="44475"/>
                </a:lnTo>
                <a:lnTo>
                  <a:pt x="312928" y="52044"/>
                </a:lnTo>
                <a:lnTo>
                  <a:pt x="314413" y="61849"/>
                </a:lnTo>
                <a:lnTo>
                  <a:pt x="313220" y="70599"/>
                </a:lnTo>
                <a:lnTo>
                  <a:pt x="308889" y="80886"/>
                </a:lnTo>
                <a:lnTo>
                  <a:pt x="300278" y="93649"/>
                </a:lnTo>
                <a:lnTo>
                  <a:pt x="286270" y="109804"/>
                </a:lnTo>
                <a:lnTo>
                  <a:pt x="224180" y="175729"/>
                </a:lnTo>
                <a:lnTo>
                  <a:pt x="224180" y="200672"/>
                </a:lnTo>
                <a:lnTo>
                  <a:pt x="359752" y="200672"/>
                </a:lnTo>
                <a:lnTo>
                  <a:pt x="359752" y="163741"/>
                </a:lnTo>
                <a:close/>
              </a:path>
            </a:pathLst>
          </a:custGeom>
          <a:solidFill>
            <a:srgbClr val="9E9E9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 descr=""/>
          <p:cNvSpPr/>
          <p:nvPr/>
        </p:nvSpPr>
        <p:spPr>
          <a:xfrm>
            <a:off x="1789592" y="695503"/>
            <a:ext cx="14251940" cy="27305"/>
          </a:xfrm>
          <a:custGeom>
            <a:avLst/>
            <a:gdLst/>
            <a:ahLst/>
            <a:cxnLst/>
            <a:rect l="l" t="t" r="r" b="b"/>
            <a:pathLst>
              <a:path w="14251940" h="27304">
                <a:moveTo>
                  <a:pt x="14251781" y="26789"/>
                </a:moveTo>
                <a:lnTo>
                  <a:pt x="0" y="26789"/>
                </a:lnTo>
                <a:lnTo>
                  <a:pt x="0" y="0"/>
                </a:lnTo>
                <a:lnTo>
                  <a:pt x="14251781" y="0"/>
                </a:lnTo>
                <a:lnTo>
                  <a:pt x="14251781" y="26789"/>
                </a:lnTo>
                <a:close/>
              </a:path>
            </a:pathLst>
          </a:custGeom>
          <a:solidFill>
            <a:srgbClr val="9E9E9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 descr=""/>
          <p:cNvSpPr/>
          <p:nvPr/>
        </p:nvSpPr>
        <p:spPr>
          <a:xfrm>
            <a:off x="4047017" y="6175128"/>
            <a:ext cx="2193290" cy="681990"/>
          </a:xfrm>
          <a:custGeom>
            <a:avLst/>
            <a:gdLst/>
            <a:ahLst/>
            <a:cxnLst/>
            <a:rect l="l" t="t" r="r" b="b"/>
            <a:pathLst>
              <a:path w="2193290" h="681990">
                <a:moveTo>
                  <a:pt x="306177" y="681643"/>
                </a:moveTo>
                <a:lnTo>
                  <a:pt x="210709" y="681643"/>
                </a:lnTo>
                <a:lnTo>
                  <a:pt x="162392" y="676078"/>
                </a:lnTo>
                <a:lnTo>
                  <a:pt x="118040" y="660225"/>
                </a:lnTo>
                <a:lnTo>
                  <a:pt x="78916" y="635351"/>
                </a:lnTo>
                <a:lnTo>
                  <a:pt x="46285" y="602719"/>
                </a:lnTo>
                <a:lnTo>
                  <a:pt x="21413" y="563595"/>
                </a:lnTo>
                <a:lnTo>
                  <a:pt x="5563" y="519245"/>
                </a:lnTo>
                <a:lnTo>
                  <a:pt x="0" y="470934"/>
                </a:lnTo>
                <a:lnTo>
                  <a:pt x="0" y="210709"/>
                </a:lnTo>
                <a:lnTo>
                  <a:pt x="5564" y="162392"/>
                </a:lnTo>
                <a:lnTo>
                  <a:pt x="21415" y="118040"/>
                </a:lnTo>
                <a:lnTo>
                  <a:pt x="46287" y="78917"/>
                </a:lnTo>
                <a:lnTo>
                  <a:pt x="78917" y="46287"/>
                </a:lnTo>
                <a:lnTo>
                  <a:pt x="118040" y="21415"/>
                </a:lnTo>
                <a:lnTo>
                  <a:pt x="162392" y="5564"/>
                </a:lnTo>
                <a:lnTo>
                  <a:pt x="210709" y="0"/>
                </a:lnTo>
                <a:lnTo>
                  <a:pt x="306177" y="0"/>
                </a:lnTo>
                <a:lnTo>
                  <a:pt x="306177" y="681643"/>
                </a:lnTo>
                <a:close/>
              </a:path>
              <a:path w="2193290" h="681990">
                <a:moveTo>
                  <a:pt x="358862" y="681643"/>
                </a:moveTo>
                <a:lnTo>
                  <a:pt x="306177" y="681643"/>
                </a:lnTo>
                <a:lnTo>
                  <a:pt x="306177" y="0"/>
                </a:lnTo>
                <a:lnTo>
                  <a:pt x="358862" y="0"/>
                </a:lnTo>
                <a:lnTo>
                  <a:pt x="358862" y="681643"/>
                </a:lnTo>
                <a:close/>
              </a:path>
              <a:path w="2193290" h="681990">
                <a:moveTo>
                  <a:pt x="1834268" y="681643"/>
                </a:moveTo>
                <a:lnTo>
                  <a:pt x="358862" y="681643"/>
                </a:lnTo>
                <a:lnTo>
                  <a:pt x="358862" y="0"/>
                </a:lnTo>
                <a:lnTo>
                  <a:pt x="1834251" y="0"/>
                </a:lnTo>
                <a:lnTo>
                  <a:pt x="1834268" y="681643"/>
                </a:lnTo>
                <a:close/>
              </a:path>
              <a:path w="2193290" h="681990">
                <a:moveTo>
                  <a:pt x="1886937" y="681643"/>
                </a:moveTo>
                <a:lnTo>
                  <a:pt x="1834268" y="681643"/>
                </a:lnTo>
                <a:lnTo>
                  <a:pt x="1834251" y="0"/>
                </a:lnTo>
                <a:lnTo>
                  <a:pt x="1886937" y="0"/>
                </a:lnTo>
                <a:lnTo>
                  <a:pt x="1886937" y="681643"/>
                </a:lnTo>
                <a:close/>
              </a:path>
              <a:path w="2193290" h="681990">
                <a:moveTo>
                  <a:pt x="1982438" y="681643"/>
                </a:moveTo>
                <a:lnTo>
                  <a:pt x="1886937" y="681643"/>
                </a:lnTo>
                <a:lnTo>
                  <a:pt x="1886937" y="0"/>
                </a:lnTo>
                <a:lnTo>
                  <a:pt x="1982421" y="0"/>
                </a:lnTo>
                <a:lnTo>
                  <a:pt x="2030733" y="5564"/>
                </a:lnTo>
                <a:lnTo>
                  <a:pt x="2075083" y="21415"/>
                </a:lnTo>
                <a:lnTo>
                  <a:pt x="2114206" y="46287"/>
                </a:lnTo>
                <a:lnTo>
                  <a:pt x="2146838" y="78917"/>
                </a:lnTo>
                <a:lnTo>
                  <a:pt x="2171713" y="118040"/>
                </a:lnTo>
                <a:lnTo>
                  <a:pt x="2187565" y="162392"/>
                </a:lnTo>
                <a:lnTo>
                  <a:pt x="2193131" y="210709"/>
                </a:lnTo>
                <a:lnTo>
                  <a:pt x="2193131" y="470934"/>
                </a:lnTo>
                <a:lnTo>
                  <a:pt x="2187565" y="519245"/>
                </a:lnTo>
                <a:lnTo>
                  <a:pt x="2171713" y="563595"/>
                </a:lnTo>
                <a:lnTo>
                  <a:pt x="2146839" y="602719"/>
                </a:lnTo>
                <a:lnTo>
                  <a:pt x="2114209" y="635351"/>
                </a:lnTo>
                <a:lnTo>
                  <a:pt x="2075089" y="660225"/>
                </a:lnTo>
                <a:lnTo>
                  <a:pt x="2030743" y="676078"/>
                </a:lnTo>
                <a:lnTo>
                  <a:pt x="1982438" y="681643"/>
                </a:lnTo>
                <a:close/>
              </a:path>
            </a:pathLst>
          </a:custGeom>
          <a:solidFill>
            <a:srgbClr val="69249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 descr=""/>
          <p:cNvSpPr/>
          <p:nvPr/>
        </p:nvSpPr>
        <p:spPr>
          <a:xfrm>
            <a:off x="6569235" y="6175214"/>
            <a:ext cx="2236470" cy="681990"/>
          </a:xfrm>
          <a:custGeom>
            <a:avLst/>
            <a:gdLst/>
            <a:ahLst/>
            <a:cxnLst/>
            <a:rect l="l" t="t" r="r" b="b"/>
            <a:pathLst>
              <a:path w="2236470" h="681990">
                <a:moveTo>
                  <a:pt x="306099" y="681471"/>
                </a:moveTo>
                <a:lnTo>
                  <a:pt x="210655" y="681471"/>
                </a:lnTo>
                <a:lnTo>
                  <a:pt x="162351" y="675907"/>
                </a:lnTo>
                <a:lnTo>
                  <a:pt x="118010" y="660058"/>
                </a:lnTo>
                <a:lnTo>
                  <a:pt x="78896" y="635189"/>
                </a:lnTo>
                <a:lnTo>
                  <a:pt x="46274" y="602566"/>
                </a:lnTo>
                <a:lnTo>
                  <a:pt x="21407" y="563452"/>
                </a:lnTo>
                <a:lnTo>
                  <a:pt x="5561" y="519114"/>
                </a:lnTo>
                <a:lnTo>
                  <a:pt x="0" y="470815"/>
                </a:lnTo>
                <a:lnTo>
                  <a:pt x="0" y="210655"/>
                </a:lnTo>
                <a:lnTo>
                  <a:pt x="5563" y="162351"/>
                </a:lnTo>
                <a:lnTo>
                  <a:pt x="21409" y="118010"/>
                </a:lnTo>
                <a:lnTo>
                  <a:pt x="46275" y="78897"/>
                </a:lnTo>
                <a:lnTo>
                  <a:pt x="78897" y="46275"/>
                </a:lnTo>
                <a:lnTo>
                  <a:pt x="118010" y="21409"/>
                </a:lnTo>
                <a:lnTo>
                  <a:pt x="162351" y="5563"/>
                </a:lnTo>
                <a:lnTo>
                  <a:pt x="210655" y="0"/>
                </a:lnTo>
                <a:lnTo>
                  <a:pt x="306099" y="0"/>
                </a:lnTo>
                <a:lnTo>
                  <a:pt x="306099" y="681471"/>
                </a:lnTo>
                <a:close/>
              </a:path>
              <a:path w="2236470" h="681990">
                <a:moveTo>
                  <a:pt x="358771" y="681471"/>
                </a:moveTo>
                <a:lnTo>
                  <a:pt x="306099" y="681471"/>
                </a:lnTo>
                <a:lnTo>
                  <a:pt x="306099" y="0"/>
                </a:lnTo>
                <a:lnTo>
                  <a:pt x="358771" y="0"/>
                </a:lnTo>
                <a:lnTo>
                  <a:pt x="358771" y="681471"/>
                </a:lnTo>
                <a:close/>
              </a:path>
              <a:path w="2236470" h="681990">
                <a:moveTo>
                  <a:pt x="1877221" y="681471"/>
                </a:moveTo>
                <a:lnTo>
                  <a:pt x="358771" y="681471"/>
                </a:lnTo>
                <a:lnTo>
                  <a:pt x="358771" y="0"/>
                </a:lnTo>
                <a:lnTo>
                  <a:pt x="1877204" y="0"/>
                </a:lnTo>
                <a:lnTo>
                  <a:pt x="1877221" y="681471"/>
                </a:lnTo>
                <a:close/>
              </a:path>
              <a:path w="2236470" h="681990">
                <a:moveTo>
                  <a:pt x="1929877" y="681471"/>
                </a:moveTo>
                <a:lnTo>
                  <a:pt x="1877221" y="681471"/>
                </a:lnTo>
                <a:lnTo>
                  <a:pt x="1877204" y="0"/>
                </a:lnTo>
                <a:lnTo>
                  <a:pt x="1929877" y="0"/>
                </a:lnTo>
                <a:lnTo>
                  <a:pt x="1929877" y="681471"/>
                </a:lnTo>
                <a:close/>
              </a:path>
              <a:path w="2236470" h="681990">
                <a:moveTo>
                  <a:pt x="2025353" y="681471"/>
                </a:moveTo>
                <a:lnTo>
                  <a:pt x="1929877" y="681471"/>
                </a:lnTo>
                <a:lnTo>
                  <a:pt x="1929877" y="0"/>
                </a:lnTo>
                <a:lnTo>
                  <a:pt x="2025337" y="0"/>
                </a:lnTo>
                <a:lnTo>
                  <a:pt x="2073636" y="5563"/>
                </a:lnTo>
                <a:lnTo>
                  <a:pt x="2117975" y="21409"/>
                </a:lnTo>
                <a:lnTo>
                  <a:pt x="2157088" y="46275"/>
                </a:lnTo>
                <a:lnTo>
                  <a:pt x="2189712" y="78897"/>
                </a:lnTo>
                <a:lnTo>
                  <a:pt x="2214580" y="118010"/>
                </a:lnTo>
                <a:lnTo>
                  <a:pt x="2230429" y="162351"/>
                </a:lnTo>
                <a:lnTo>
                  <a:pt x="2235993" y="210655"/>
                </a:lnTo>
                <a:lnTo>
                  <a:pt x="2235993" y="470815"/>
                </a:lnTo>
                <a:lnTo>
                  <a:pt x="2230429" y="519114"/>
                </a:lnTo>
                <a:lnTo>
                  <a:pt x="2214580" y="563452"/>
                </a:lnTo>
                <a:lnTo>
                  <a:pt x="2189713" y="602566"/>
                </a:lnTo>
                <a:lnTo>
                  <a:pt x="2157091" y="635189"/>
                </a:lnTo>
                <a:lnTo>
                  <a:pt x="2117981" y="660058"/>
                </a:lnTo>
                <a:lnTo>
                  <a:pt x="2073646" y="675907"/>
                </a:lnTo>
                <a:lnTo>
                  <a:pt x="2025353" y="681471"/>
                </a:lnTo>
                <a:close/>
              </a:path>
            </a:pathLst>
          </a:custGeom>
          <a:solidFill>
            <a:srgbClr val="69249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 descr=""/>
          <p:cNvSpPr/>
          <p:nvPr/>
        </p:nvSpPr>
        <p:spPr>
          <a:xfrm>
            <a:off x="9124372" y="6176807"/>
            <a:ext cx="2265045" cy="681990"/>
          </a:xfrm>
          <a:custGeom>
            <a:avLst/>
            <a:gdLst/>
            <a:ahLst/>
            <a:cxnLst/>
            <a:rect l="l" t="t" r="r" b="b"/>
            <a:pathLst>
              <a:path w="2265045" h="681990">
                <a:moveTo>
                  <a:pt x="306260" y="681829"/>
                </a:moveTo>
                <a:lnTo>
                  <a:pt x="210766" y="681829"/>
                </a:lnTo>
                <a:lnTo>
                  <a:pt x="162436" y="676262"/>
                </a:lnTo>
                <a:lnTo>
                  <a:pt x="118072" y="660405"/>
                </a:lnTo>
                <a:lnTo>
                  <a:pt x="78937" y="635524"/>
                </a:lnTo>
                <a:lnTo>
                  <a:pt x="46298" y="602883"/>
                </a:lnTo>
                <a:lnTo>
                  <a:pt x="21418" y="563749"/>
                </a:lnTo>
                <a:lnTo>
                  <a:pt x="5564" y="519387"/>
                </a:lnTo>
                <a:lnTo>
                  <a:pt x="0" y="471062"/>
                </a:lnTo>
                <a:lnTo>
                  <a:pt x="0" y="210766"/>
                </a:lnTo>
                <a:lnTo>
                  <a:pt x="5566" y="162437"/>
                </a:lnTo>
                <a:lnTo>
                  <a:pt x="21421" y="118073"/>
                </a:lnTo>
                <a:lnTo>
                  <a:pt x="46300" y="78939"/>
                </a:lnTo>
                <a:lnTo>
                  <a:pt x="78939" y="46300"/>
                </a:lnTo>
                <a:lnTo>
                  <a:pt x="118073" y="21421"/>
                </a:lnTo>
                <a:lnTo>
                  <a:pt x="162437" y="5566"/>
                </a:lnTo>
                <a:lnTo>
                  <a:pt x="210766" y="0"/>
                </a:lnTo>
                <a:lnTo>
                  <a:pt x="306260" y="0"/>
                </a:lnTo>
                <a:lnTo>
                  <a:pt x="306260" y="681829"/>
                </a:lnTo>
                <a:close/>
              </a:path>
              <a:path w="2265045" h="681990">
                <a:moveTo>
                  <a:pt x="358960" y="681829"/>
                </a:moveTo>
                <a:lnTo>
                  <a:pt x="306260" y="681829"/>
                </a:lnTo>
                <a:lnTo>
                  <a:pt x="306260" y="0"/>
                </a:lnTo>
                <a:lnTo>
                  <a:pt x="358960" y="0"/>
                </a:lnTo>
                <a:lnTo>
                  <a:pt x="358960" y="681829"/>
                </a:lnTo>
                <a:close/>
              </a:path>
              <a:path w="2265045" h="681990">
                <a:moveTo>
                  <a:pt x="1905607" y="681829"/>
                </a:moveTo>
                <a:lnTo>
                  <a:pt x="358960" y="681829"/>
                </a:lnTo>
                <a:lnTo>
                  <a:pt x="358960" y="0"/>
                </a:lnTo>
                <a:lnTo>
                  <a:pt x="1905591" y="0"/>
                </a:lnTo>
                <a:lnTo>
                  <a:pt x="1905607" y="681829"/>
                </a:lnTo>
                <a:close/>
              </a:path>
              <a:path w="2265045" h="681990">
                <a:moveTo>
                  <a:pt x="1958290" y="681829"/>
                </a:moveTo>
                <a:lnTo>
                  <a:pt x="1905607" y="681829"/>
                </a:lnTo>
                <a:lnTo>
                  <a:pt x="1905591" y="0"/>
                </a:lnTo>
                <a:lnTo>
                  <a:pt x="1958290" y="0"/>
                </a:lnTo>
                <a:lnTo>
                  <a:pt x="1958290" y="681829"/>
                </a:lnTo>
                <a:close/>
              </a:path>
              <a:path w="2265045" h="681990">
                <a:moveTo>
                  <a:pt x="2053817" y="681829"/>
                </a:moveTo>
                <a:lnTo>
                  <a:pt x="1958290" y="681829"/>
                </a:lnTo>
                <a:lnTo>
                  <a:pt x="1958290" y="0"/>
                </a:lnTo>
                <a:lnTo>
                  <a:pt x="2053801" y="0"/>
                </a:lnTo>
                <a:lnTo>
                  <a:pt x="2102125" y="5566"/>
                </a:lnTo>
                <a:lnTo>
                  <a:pt x="2146487" y="21421"/>
                </a:lnTo>
                <a:lnTo>
                  <a:pt x="2185621" y="46300"/>
                </a:lnTo>
                <a:lnTo>
                  <a:pt x="2218262" y="78939"/>
                </a:lnTo>
                <a:lnTo>
                  <a:pt x="2243144" y="118073"/>
                </a:lnTo>
                <a:lnTo>
                  <a:pt x="2259001" y="162437"/>
                </a:lnTo>
                <a:lnTo>
                  <a:pt x="2264568" y="210766"/>
                </a:lnTo>
                <a:lnTo>
                  <a:pt x="2264568" y="471062"/>
                </a:lnTo>
                <a:lnTo>
                  <a:pt x="2259001" y="519387"/>
                </a:lnTo>
                <a:lnTo>
                  <a:pt x="2243144" y="563749"/>
                </a:lnTo>
                <a:lnTo>
                  <a:pt x="2218263" y="602883"/>
                </a:lnTo>
                <a:lnTo>
                  <a:pt x="2185625" y="635524"/>
                </a:lnTo>
                <a:lnTo>
                  <a:pt x="2146493" y="660405"/>
                </a:lnTo>
                <a:lnTo>
                  <a:pt x="2102136" y="676262"/>
                </a:lnTo>
                <a:lnTo>
                  <a:pt x="2053817" y="681829"/>
                </a:lnTo>
                <a:close/>
              </a:path>
            </a:pathLst>
          </a:custGeom>
          <a:solidFill>
            <a:srgbClr val="69249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 descr=""/>
          <p:cNvSpPr/>
          <p:nvPr/>
        </p:nvSpPr>
        <p:spPr>
          <a:xfrm>
            <a:off x="11622714" y="6165689"/>
            <a:ext cx="2236470" cy="681990"/>
          </a:xfrm>
          <a:custGeom>
            <a:avLst/>
            <a:gdLst/>
            <a:ahLst/>
            <a:cxnLst/>
            <a:rect l="l" t="t" r="r" b="b"/>
            <a:pathLst>
              <a:path w="2236469" h="681990">
                <a:moveTo>
                  <a:pt x="306099" y="681471"/>
                </a:moveTo>
                <a:lnTo>
                  <a:pt x="210655" y="681471"/>
                </a:lnTo>
                <a:lnTo>
                  <a:pt x="162351" y="675907"/>
                </a:lnTo>
                <a:lnTo>
                  <a:pt x="118010" y="660058"/>
                </a:lnTo>
                <a:lnTo>
                  <a:pt x="78896" y="635189"/>
                </a:lnTo>
                <a:lnTo>
                  <a:pt x="46274" y="602566"/>
                </a:lnTo>
                <a:lnTo>
                  <a:pt x="21407" y="563452"/>
                </a:lnTo>
                <a:lnTo>
                  <a:pt x="5561" y="519114"/>
                </a:lnTo>
                <a:lnTo>
                  <a:pt x="0" y="470815"/>
                </a:lnTo>
                <a:lnTo>
                  <a:pt x="0" y="210655"/>
                </a:lnTo>
                <a:lnTo>
                  <a:pt x="5563" y="162351"/>
                </a:lnTo>
                <a:lnTo>
                  <a:pt x="21409" y="118010"/>
                </a:lnTo>
                <a:lnTo>
                  <a:pt x="46275" y="78897"/>
                </a:lnTo>
                <a:lnTo>
                  <a:pt x="78897" y="46275"/>
                </a:lnTo>
                <a:lnTo>
                  <a:pt x="118010" y="21409"/>
                </a:lnTo>
                <a:lnTo>
                  <a:pt x="162351" y="5563"/>
                </a:lnTo>
                <a:lnTo>
                  <a:pt x="210655" y="0"/>
                </a:lnTo>
                <a:lnTo>
                  <a:pt x="306099" y="0"/>
                </a:lnTo>
                <a:lnTo>
                  <a:pt x="306099" y="681471"/>
                </a:lnTo>
                <a:close/>
              </a:path>
              <a:path w="2236469" h="681990">
                <a:moveTo>
                  <a:pt x="358771" y="681471"/>
                </a:moveTo>
                <a:lnTo>
                  <a:pt x="306099" y="681471"/>
                </a:lnTo>
                <a:lnTo>
                  <a:pt x="306099" y="0"/>
                </a:lnTo>
                <a:lnTo>
                  <a:pt x="358771" y="0"/>
                </a:lnTo>
                <a:lnTo>
                  <a:pt x="358771" y="681471"/>
                </a:lnTo>
                <a:close/>
              </a:path>
              <a:path w="2236469" h="681990">
                <a:moveTo>
                  <a:pt x="1877221" y="681471"/>
                </a:moveTo>
                <a:lnTo>
                  <a:pt x="358771" y="681471"/>
                </a:lnTo>
                <a:lnTo>
                  <a:pt x="358771" y="0"/>
                </a:lnTo>
                <a:lnTo>
                  <a:pt x="1877204" y="0"/>
                </a:lnTo>
                <a:lnTo>
                  <a:pt x="1877221" y="681471"/>
                </a:lnTo>
                <a:close/>
              </a:path>
              <a:path w="2236469" h="681990">
                <a:moveTo>
                  <a:pt x="1929877" y="681471"/>
                </a:moveTo>
                <a:lnTo>
                  <a:pt x="1877221" y="681471"/>
                </a:lnTo>
                <a:lnTo>
                  <a:pt x="1877204" y="0"/>
                </a:lnTo>
                <a:lnTo>
                  <a:pt x="1929877" y="0"/>
                </a:lnTo>
                <a:lnTo>
                  <a:pt x="1929877" y="681471"/>
                </a:lnTo>
                <a:close/>
              </a:path>
              <a:path w="2236469" h="681990">
                <a:moveTo>
                  <a:pt x="2025353" y="681471"/>
                </a:moveTo>
                <a:lnTo>
                  <a:pt x="1929877" y="681471"/>
                </a:lnTo>
                <a:lnTo>
                  <a:pt x="1929877" y="0"/>
                </a:lnTo>
                <a:lnTo>
                  <a:pt x="2025337" y="0"/>
                </a:lnTo>
                <a:lnTo>
                  <a:pt x="2073636" y="5563"/>
                </a:lnTo>
                <a:lnTo>
                  <a:pt x="2117975" y="21409"/>
                </a:lnTo>
                <a:lnTo>
                  <a:pt x="2157088" y="46275"/>
                </a:lnTo>
                <a:lnTo>
                  <a:pt x="2189712" y="78897"/>
                </a:lnTo>
                <a:lnTo>
                  <a:pt x="2214580" y="118010"/>
                </a:lnTo>
                <a:lnTo>
                  <a:pt x="2230429" y="162351"/>
                </a:lnTo>
                <a:lnTo>
                  <a:pt x="2235993" y="210655"/>
                </a:lnTo>
                <a:lnTo>
                  <a:pt x="2235993" y="470815"/>
                </a:lnTo>
                <a:lnTo>
                  <a:pt x="2230429" y="519114"/>
                </a:lnTo>
                <a:lnTo>
                  <a:pt x="2214580" y="563452"/>
                </a:lnTo>
                <a:lnTo>
                  <a:pt x="2189713" y="602566"/>
                </a:lnTo>
                <a:lnTo>
                  <a:pt x="2157091" y="635189"/>
                </a:lnTo>
                <a:lnTo>
                  <a:pt x="2117981" y="660058"/>
                </a:lnTo>
                <a:lnTo>
                  <a:pt x="2073646" y="675907"/>
                </a:lnTo>
                <a:lnTo>
                  <a:pt x="2025353" y="681471"/>
                </a:lnTo>
                <a:close/>
              </a:path>
            </a:pathLst>
          </a:custGeom>
          <a:solidFill>
            <a:srgbClr val="69249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 descr=""/>
          <p:cNvSpPr/>
          <p:nvPr/>
        </p:nvSpPr>
        <p:spPr>
          <a:xfrm>
            <a:off x="14131450" y="6154170"/>
            <a:ext cx="2236470" cy="681990"/>
          </a:xfrm>
          <a:custGeom>
            <a:avLst/>
            <a:gdLst/>
            <a:ahLst/>
            <a:cxnLst/>
            <a:rect l="l" t="t" r="r" b="b"/>
            <a:pathLst>
              <a:path w="2236469" h="681990">
                <a:moveTo>
                  <a:pt x="306099" y="681471"/>
                </a:moveTo>
                <a:lnTo>
                  <a:pt x="210655" y="681471"/>
                </a:lnTo>
                <a:lnTo>
                  <a:pt x="162351" y="675907"/>
                </a:lnTo>
                <a:lnTo>
                  <a:pt x="118010" y="660058"/>
                </a:lnTo>
                <a:lnTo>
                  <a:pt x="78896" y="635189"/>
                </a:lnTo>
                <a:lnTo>
                  <a:pt x="46274" y="602566"/>
                </a:lnTo>
                <a:lnTo>
                  <a:pt x="21407" y="563452"/>
                </a:lnTo>
                <a:lnTo>
                  <a:pt x="5561" y="519114"/>
                </a:lnTo>
                <a:lnTo>
                  <a:pt x="0" y="470815"/>
                </a:lnTo>
                <a:lnTo>
                  <a:pt x="0" y="210655"/>
                </a:lnTo>
                <a:lnTo>
                  <a:pt x="5563" y="162351"/>
                </a:lnTo>
                <a:lnTo>
                  <a:pt x="21409" y="118010"/>
                </a:lnTo>
                <a:lnTo>
                  <a:pt x="46275" y="78897"/>
                </a:lnTo>
                <a:lnTo>
                  <a:pt x="78897" y="46275"/>
                </a:lnTo>
                <a:lnTo>
                  <a:pt x="118010" y="21409"/>
                </a:lnTo>
                <a:lnTo>
                  <a:pt x="162351" y="5563"/>
                </a:lnTo>
                <a:lnTo>
                  <a:pt x="210655" y="0"/>
                </a:lnTo>
                <a:lnTo>
                  <a:pt x="306099" y="0"/>
                </a:lnTo>
                <a:lnTo>
                  <a:pt x="306099" y="681471"/>
                </a:lnTo>
                <a:close/>
              </a:path>
              <a:path w="2236469" h="681990">
                <a:moveTo>
                  <a:pt x="358771" y="681471"/>
                </a:moveTo>
                <a:lnTo>
                  <a:pt x="306099" y="681471"/>
                </a:lnTo>
                <a:lnTo>
                  <a:pt x="306099" y="0"/>
                </a:lnTo>
                <a:lnTo>
                  <a:pt x="358771" y="0"/>
                </a:lnTo>
                <a:lnTo>
                  <a:pt x="358771" y="681471"/>
                </a:lnTo>
                <a:close/>
              </a:path>
              <a:path w="2236469" h="681990">
                <a:moveTo>
                  <a:pt x="1877221" y="681471"/>
                </a:moveTo>
                <a:lnTo>
                  <a:pt x="358771" y="681471"/>
                </a:lnTo>
                <a:lnTo>
                  <a:pt x="358771" y="0"/>
                </a:lnTo>
                <a:lnTo>
                  <a:pt x="1877204" y="0"/>
                </a:lnTo>
                <a:lnTo>
                  <a:pt x="1877221" y="681471"/>
                </a:lnTo>
                <a:close/>
              </a:path>
              <a:path w="2236469" h="681990">
                <a:moveTo>
                  <a:pt x="1929877" y="681471"/>
                </a:moveTo>
                <a:lnTo>
                  <a:pt x="1877221" y="681471"/>
                </a:lnTo>
                <a:lnTo>
                  <a:pt x="1877204" y="0"/>
                </a:lnTo>
                <a:lnTo>
                  <a:pt x="1929877" y="0"/>
                </a:lnTo>
                <a:lnTo>
                  <a:pt x="1929877" y="681471"/>
                </a:lnTo>
                <a:close/>
              </a:path>
              <a:path w="2236469" h="681990">
                <a:moveTo>
                  <a:pt x="2025353" y="681471"/>
                </a:moveTo>
                <a:lnTo>
                  <a:pt x="1929877" y="681471"/>
                </a:lnTo>
                <a:lnTo>
                  <a:pt x="1929877" y="0"/>
                </a:lnTo>
                <a:lnTo>
                  <a:pt x="2025337" y="0"/>
                </a:lnTo>
                <a:lnTo>
                  <a:pt x="2073636" y="5563"/>
                </a:lnTo>
                <a:lnTo>
                  <a:pt x="2117975" y="21409"/>
                </a:lnTo>
                <a:lnTo>
                  <a:pt x="2157088" y="46275"/>
                </a:lnTo>
                <a:lnTo>
                  <a:pt x="2189712" y="78897"/>
                </a:lnTo>
                <a:lnTo>
                  <a:pt x="2214580" y="118010"/>
                </a:lnTo>
                <a:lnTo>
                  <a:pt x="2230429" y="162351"/>
                </a:lnTo>
                <a:lnTo>
                  <a:pt x="2235993" y="210655"/>
                </a:lnTo>
                <a:lnTo>
                  <a:pt x="2235993" y="470815"/>
                </a:lnTo>
                <a:lnTo>
                  <a:pt x="2230429" y="519114"/>
                </a:lnTo>
                <a:lnTo>
                  <a:pt x="2214580" y="563452"/>
                </a:lnTo>
                <a:lnTo>
                  <a:pt x="2189713" y="602566"/>
                </a:lnTo>
                <a:lnTo>
                  <a:pt x="2157091" y="635189"/>
                </a:lnTo>
                <a:lnTo>
                  <a:pt x="2117981" y="660058"/>
                </a:lnTo>
                <a:lnTo>
                  <a:pt x="2073646" y="675907"/>
                </a:lnTo>
                <a:lnTo>
                  <a:pt x="2025353" y="681471"/>
                </a:lnTo>
                <a:close/>
              </a:path>
            </a:pathLst>
          </a:custGeom>
          <a:solidFill>
            <a:srgbClr val="692498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41" name="object 41" descr=""/>
          <p:cNvGrpSpPr/>
          <p:nvPr/>
        </p:nvGrpSpPr>
        <p:grpSpPr>
          <a:xfrm>
            <a:off x="16235013" y="565471"/>
            <a:ext cx="415290" cy="214629"/>
            <a:chOff x="16235013" y="565471"/>
            <a:chExt cx="415290" cy="214629"/>
          </a:xfrm>
        </p:grpSpPr>
        <p:pic>
          <p:nvPicPr>
            <p:cNvPr id="42" name="object 42" descr="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6235013" y="565471"/>
              <a:ext cx="182928" cy="214148"/>
            </a:xfrm>
            <a:prstGeom prst="rect">
              <a:avLst/>
            </a:prstGeom>
          </p:spPr>
        </p:pic>
        <p:pic>
          <p:nvPicPr>
            <p:cNvPr id="43" name="object 43" descr="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6450521" y="565471"/>
              <a:ext cx="199338" cy="214148"/>
            </a:xfrm>
            <a:prstGeom prst="rect">
              <a:avLst/>
            </a:prstGeom>
          </p:spPr>
        </p:pic>
      </p:grpSp>
      <p:grpSp>
        <p:nvGrpSpPr>
          <p:cNvPr id="44" name="object 44" descr=""/>
          <p:cNvGrpSpPr/>
          <p:nvPr/>
        </p:nvGrpSpPr>
        <p:grpSpPr>
          <a:xfrm>
            <a:off x="16735724" y="565471"/>
            <a:ext cx="423545" cy="217170"/>
            <a:chOff x="16735724" y="565471"/>
            <a:chExt cx="423545" cy="217170"/>
          </a:xfrm>
        </p:grpSpPr>
        <p:pic>
          <p:nvPicPr>
            <p:cNvPr id="45" name="object 45" descr="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6735724" y="566487"/>
              <a:ext cx="205854" cy="205511"/>
            </a:xfrm>
            <a:prstGeom prst="rect">
              <a:avLst/>
            </a:prstGeom>
          </p:spPr>
        </p:pic>
        <p:pic>
          <p:nvPicPr>
            <p:cNvPr id="46" name="object 46" descr="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6965229" y="565471"/>
              <a:ext cx="193546" cy="216943"/>
            </a:xfrm>
            <a:prstGeom prst="rect">
              <a:avLst/>
            </a:prstGeom>
          </p:spPr>
        </p:pic>
      </p:grpSp>
      <p:sp>
        <p:nvSpPr>
          <p:cNvPr id="47" name="object 47" descr=""/>
          <p:cNvSpPr/>
          <p:nvPr/>
        </p:nvSpPr>
        <p:spPr>
          <a:xfrm>
            <a:off x="2755032" y="1402945"/>
            <a:ext cx="808990" cy="892175"/>
          </a:xfrm>
          <a:custGeom>
            <a:avLst/>
            <a:gdLst/>
            <a:ahLst/>
            <a:cxnLst/>
            <a:rect l="l" t="t" r="r" b="b"/>
            <a:pathLst>
              <a:path w="808989" h="892175">
                <a:moveTo>
                  <a:pt x="808367" y="520071"/>
                </a:moveTo>
                <a:lnTo>
                  <a:pt x="637171" y="520071"/>
                </a:lnTo>
                <a:lnTo>
                  <a:pt x="637171" y="0"/>
                </a:lnTo>
                <a:lnTo>
                  <a:pt x="808367" y="0"/>
                </a:lnTo>
                <a:lnTo>
                  <a:pt x="808367" y="520071"/>
                </a:lnTo>
                <a:close/>
              </a:path>
              <a:path w="808989" h="892175">
                <a:moveTo>
                  <a:pt x="380884" y="504407"/>
                </a:moveTo>
                <a:lnTo>
                  <a:pt x="0" y="504407"/>
                </a:lnTo>
                <a:lnTo>
                  <a:pt x="0" y="10443"/>
                </a:lnTo>
                <a:lnTo>
                  <a:pt x="540937" y="10443"/>
                </a:lnTo>
                <a:lnTo>
                  <a:pt x="540937" y="144116"/>
                </a:lnTo>
                <a:lnTo>
                  <a:pt x="169169" y="144116"/>
                </a:lnTo>
                <a:lnTo>
                  <a:pt x="169169" y="195288"/>
                </a:lnTo>
                <a:lnTo>
                  <a:pt x="523716" y="195288"/>
                </a:lnTo>
                <a:lnTo>
                  <a:pt x="523716" y="319562"/>
                </a:lnTo>
                <a:lnTo>
                  <a:pt x="169169" y="319562"/>
                </a:lnTo>
                <a:lnTo>
                  <a:pt x="169169" y="370733"/>
                </a:lnTo>
                <a:lnTo>
                  <a:pt x="591586" y="370733"/>
                </a:lnTo>
                <a:lnTo>
                  <a:pt x="591586" y="473077"/>
                </a:lnTo>
                <a:lnTo>
                  <a:pt x="550829" y="486343"/>
                </a:lnTo>
                <a:lnTo>
                  <a:pt x="499531" y="496183"/>
                </a:lnTo>
                <a:lnTo>
                  <a:pt x="441585" y="502302"/>
                </a:lnTo>
                <a:lnTo>
                  <a:pt x="380884" y="504407"/>
                </a:lnTo>
                <a:close/>
              </a:path>
              <a:path w="808989" h="892175">
                <a:moveTo>
                  <a:pt x="591586" y="370733"/>
                </a:moveTo>
                <a:lnTo>
                  <a:pt x="392027" y="370733"/>
                </a:lnTo>
                <a:lnTo>
                  <a:pt x="449704" y="368661"/>
                </a:lnTo>
                <a:lnTo>
                  <a:pt x="503963" y="362771"/>
                </a:lnTo>
                <a:lnTo>
                  <a:pt x="552143" y="353551"/>
                </a:lnTo>
                <a:lnTo>
                  <a:pt x="591586" y="341492"/>
                </a:lnTo>
                <a:lnTo>
                  <a:pt x="591586" y="370733"/>
                </a:lnTo>
                <a:close/>
              </a:path>
              <a:path w="808989" h="892175">
                <a:moveTo>
                  <a:pt x="808367" y="891850"/>
                </a:moveTo>
                <a:lnTo>
                  <a:pt x="34441" y="891850"/>
                </a:lnTo>
                <a:lnTo>
                  <a:pt x="34441" y="551401"/>
                </a:lnTo>
                <a:lnTo>
                  <a:pt x="808367" y="551401"/>
                </a:lnTo>
                <a:lnTo>
                  <a:pt x="808367" y="689251"/>
                </a:lnTo>
                <a:lnTo>
                  <a:pt x="204624" y="689251"/>
                </a:lnTo>
                <a:lnTo>
                  <a:pt x="204624" y="753999"/>
                </a:lnTo>
                <a:lnTo>
                  <a:pt x="808367" y="753999"/>
                </a:lnTo>
                <a:lnTo>
                  <a:pt x="808367" y="891850"/>
                </a:lnTo>
                <a:close/>
              </a:path>
              <a:path w="808989" h="892175">
                <a:moveTo>
                  <a:pt x="808367" y="753999"/>
                </a:moveTo>
                <a:lnTo>
                  <a:pt x="638184" y="753999"/>
                </a:lnTo>
                <a:lnTo>
                  <a:pt x="638184" y="689251"/>
                </a:lnTo>
                <a:lnTo>
                  <a:pt x="808367" y="689251"/>
                </a:lnTo>
                <a:lnTo>
                  <a:pt x="808367" y="753999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8" name="object 48" descr=""/>
          <p:cNvSpPr/>
          <p:nvPr/>
        </p:nvSpPr>
        <p:spPr>
          <a:xfrm>
            <a:off x="3701166" y="1393546"/>
            <a:ext cx="855344" cy="901700"/>
          </a:xfrm>
          <a:custGeom>
            <a:avLst/>
            <a:gdLst/>
            <a:ahLst/>
            <a:cxnLst/>
            <a:rect l="l" t="t" r="r" b="b"/>
            <a:pathLst>
              <a:path w="855345" h="901700">
                <a:moveTo>
                  <a:pt x="307949" y="363423"/>
                </a:moveTo>
                <a:lnTo>
                  <a:pt x="251756" y="360584"/>
                </a:lnTo>
                <a:lnTo>
                  <a:pt x="200667" y="352066"/>
                </a:lnTo>
                <a:lnTo>
                  <a:pt x="155418" y="337870"/>
                </a:lnTo>
                <a:lnTo>
                  <a:pt x="116747" y="317995"/>
                </a:lnTo>
                <a:lnTo>
                  <a:pt x="85388" y="292442"/>
                </a:lnTo>
                <a:lnTo>
                  <a:pt x="62077" y="261210"/>
                </a:lnTo>
                <a:lnTo>
                  <a:pt x="47551" y="224300"/>
                </a:lnTo>
                <a:lnTo>
                  <a:pt x="42545" y="181711"/>
                </a:lnTo>
                <a:lnTo>
                  <a:pt x="47551" y="139123"/>
                </a:lnTo>
                <a:lnTo>
                  <a:pt x="62077" y="102212"/>
                </a:lnTo>
                <a:lnTo>
                  <a:pt x="85388" y="70981"/>
                </a:lnTo>
                <a:lnTo>
                  <a:pt x="116747" y="45427"/>
                </a:lnTo>
                <a:lnTo>
                  <a:pt x="155418" y="25553"/>
                </a:lnTo>
                <a:lnTo>
                  <a:pt x="200667" y="11356"/>
                </a:lnTo>
                <a:lnTo>
                  <a:pt x="251756" y="2839"/>
                </a:lnTo>
                <a:lnTo>
                  <a:pt x="307949" y="0"/>
                </a:lnTo>
                <a:lnTo>
                  <a:pt x="364142" y="2839"/>
                </a:lnTo>
                <a:lnTo>
                  <a:pt x="415231" y="11356"/>
                </a:lnTo>
                <a:lnTo>
                  <a:pt x="460479" y="25553"/>
                </a:lnTo>
                <a:lnTo>
                  <a:pt x="499151" y="45427"/>
                </a:lnTo>
                <a:lnTo>
                  <a:pt x="530510" y="70981"/>
                </a:lnTo>
                <a:lnTo>
                  <a:pt x="553821" y="102212"/>
                </a:lnTo>
                <a:lnTo>
                  <a:pt x="564558" y="129495"/>
                </a:lnTo>
                <a:lnTo>
                  <a:pt x="307949" y="129495"/>
                </a:lnTo>
                <a:lnTo>
                  <a:pt x="266638" y="132661"/>
                </a:lnTo>
                <a:lnTo>
                  <a:pt x="235013" y="142288"/>
                </a:lnTo>
                <a:lnTo>
                  <a:pt x="214785" y="158573"/>
                </a:lnTo>
                <a:lnTo>
                  <a:pt x="207663" y="181711"/>
                </a:lnTo>
                <a:lnTo>
                  <a:pt x="214785" y="204850"/>
                </a:lnTo>
                <a:lnTo>
                  <a:pt x="235013" y="221134"/>
                </a:lnTo>
                <a:lnTo>
                  <a:pt x="266638" y="230762"/>
                </a:lnTo>
                <a:lnTo>
                  <a:pt x="307949" y="233927"/>
                </a:lnTo>
                <a:lnTo>
                  <a:pt x="564558" y="233927"/>
                </a:lnTo>
                <a:lnTo>
                  <a:pt x="553821" y="261210"/>
                </a:lnTo>
                <a:lnTo>
                  <a:pt x="530510" y="292442"/>
                </a:lnTo>
                <a:lnTo>
                  <a:pt x="499151" y="317995"/>
                </a:lnTo>
                <a:lnTo>
                  <a:pt x="460479" y="337870"/>
                </a:lnTo>
                <a:lnTo>
                  <a:pt x="415231" y="352066"/>
                </a:lnTo>
                <a:lnTo>
                  <a:pt x="364142" y="360584"/>
                </a:lnTo>
                <a:lnTo>
                  <a:pt x="307949" y="363423"/>
                </a:lnTo>
                <a:close/>
              </a:path>
              <a:path w="855345" h="901700">
                <a:moveTo>
                  <a:pt x="842808" y="701783"/>
                </a:moveTo>
                <a:lnTo>
                  <a:pt x="671613" y="701783"/>
                </a:lnTo>
                <a:lnTo>
                  <a:pt x="671613" y="676720"/>
                </a:lnTo>
                <a:lnTo>
                  <a:pt x="448755" y="676720"/>
                </a:lnTo>
                <a:lnTo>
                  <a:pt x="448755" y="554534"/>
                </a:lnTo>
                <a:lnTo>
                  <a:pt x="671613" y="554534"/>
                </a:lnTo>
                <a:lnTo>
                  <a:pt x="671613" y="9398"/>
                </a:lnTo>
                <a:lnTo>
                  <a:pt x="842808" y="9398"/>
                </a:lnTo>
                <a:lnTo>
                  <a:pt x="842808" y="701783"/>
                </a:lnTo>
                <a:close/>
              </a:path>
              <a:path w="855345" h="901700">
                <a:moveTo>
                  <a:pt x="564558" y="233927"/>
                </a:moveTo>
                <a:lnTo>
                  <a:pt x="307949" y="233927"/>
                </a:lnTo>
                <a:lnTo>
                  <a:pt x="349260" y="230762"/>
                </a:lnTo>
                <a:lnTo>
                  <a:pt x="380884" y="221134"/>
                </a:lnTo>
                <a:lnTo>
                  <a:pt x="401112" y="204850"/>
                </a:lnTo>
                <a:lnTo>
                  <a:pt x="408235" y="181711"/>
                </a:lnTo>
                <a:lnTo>
                  <a:pt x="401112" y="158573"/>
                </a:lnTo>
                <a:lnTo>
                  <a:pt x="380884" y="142288"/>
                </a:lnTo>
                <a:lnTo>
                  <a:pt x="349260" y="132661"/>
                </a:lnTo>
                <a:lnTo>
                  <a:pt x="307949" y="129495"/>
                </a:lnTo>
                <a:lnTo>
                  <a:pt x="564558" y="129495"/>
                </a:lnTo>
                <a:lnTo>
                  <a:pt x="568347" y="139123"/>
                </a:lnTo>
                <a:lnTo>
                  <a:pt x="573353" y="181711"/>
                </a:lnTo>
                <a:lnTo>
                  <a:pt x="568347" y="224300"/>
                </a:lnTo>
                <a:lnTo>
                  <a:pt x="564558" y="233927"/>
                </a:lnTo>
                <a:close/>
              </a:path>
              <a:path w="855345" h="901700">
                <a:moveTo>
                  <a:pt x="395066" y="529470"/>
                </a:moveTo>
                <a:lnTo>
                  <a:pt x="0" y="529470"/>
                </a:lnTo>
                <a:lnTo>
                  <a:pt x="0" y="393709"/>
                </a:lnTo>
                <a:lnTo>
                  <a:pt x="398105" y="393709"/>
                </a:lnTo>
                <a:lnTo>
                  <a:pt x="446964" y="392647"/>
                </a:lnTo>
                <a:lnTo>
                  <a:pt x="496017" y="389230"/>
                </a:lnTo>
                <a:lnTo>
                  <a:pt x="543028" y="383107"/>
                </a:lnTo>
                <a:lnTo>
                  <a:pt x="585760" y="373925"/>
                </a:lnTo>
                <a:lnTo>
                  <a:pt x="621976" y="361335"/>
                </a:lnTo>
                <a:lnTo>
                  <a:pt x="621976" y="497096"/>
                </a:lnTo>
                <a:lnTo>
                  <a:pt x="586027" y="509687"/>
                </a:lnTo>
                <a:lnTo>
                  <a:pt x="543708" y="518868"/>
                </a:lnTo>
                <a:lnTo>
                  <a:pt x="496673" y="524992"/>
                </a:lnTo>
                <a:lnTo>
                  <a:pt x="446575" y="528409"/>
                </a:lnTo>
                <a:lnTo>
                  <a:pt x="395066" y="529470"/>
                </a:lnTo>
                <a:close/>
              </a:path>
              <a:path w="855345" h="901700">
                <a:moveTo>
                  <a:pt x="854964" y="901249"/>
                </a:moveTo>
                <a:lnTo>
                  <a:pt x="68883" y="901249"/>
                </a:lnTo>
                <a:lnTo>
                  <a:pt x="68883" y="618238"/>
                </a:lnTo>
                <a:lnTo>
                  <a:pt x="206650" y="618238"/>
                </a:lnTo>
                <a:lnTo>
                  <a:pt x="206650" y="529470"/>
                </a:lnTo>
                <a:lnTo>
                  <a:pt x="376832" y="529470"/>
                </a:lnTo>
                <a:lnTo>
                  <a:pt x="376832" y="664188"/>
                </a:lnTo>
                <a:lnTo>
                  <a:pt x="240078" y="664188"/>
                </a:lnTo>
                <a:lnTo>
                  <a:pt x="240078" y="753999"/>
                </a:lnTo>
                <a:lnTo>
                  <a:pt x="854964" y="753999"/>
                </a:lnTo>
                <a:lnTo>
                  <a:pt x="854964" y="901249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9" name="object 49" descr=""/>
          <p:cNvSpPr/>
          <p:nvPr/>
        </p:nvSpPr>
        <p:spPr>
          <a:xfrm>
            <a:off x="4959250" y="1399812"/>
            <a:ext cx="875665" cy="864235"/>
          </a:xfrm>
          <a:custGeom>
            <a:avLst/>
            <a:gdLst/>
            <a:ahLst/>
            <a:cxnLst/>
            <a:rect l="l" t="t" r="r" b="b"/>
            <a:pathLst>
              <a:path w="875664" h="864235">
                <a:moveTo>
                  <a:pt x="17220" y="557667"/>
                </a:moveTo>
                <a:lnTo>
                  <a:pt x="17220" y="390576"/>
                </a:lnTo>
                <a:lnTo>
                  <a:pt x="59952" y="387398"/>
                </a:lnTo>
                <a:lnTo>
                  <a:pt x="101772" y="378034"/>
                </a:lnTo>
                <a:lnTo>
                  <a:pt x="142277" y="362738"/>
                </a:lnTo>
                <a:lnTo>
                  <a:pt x="181062" y="341763"/>
                </a:lnTo>
                <a:lnTo>
                  <a:pt x="217723" y="315364"/>
                </a:lnTo>
                <a:lnTo>
                  <a:pt x="251854" y="283794"/>
                </a:lnTo>
                <a:lnTo>
                  <a:pt x="283053" y="247307"/>
                </a:lnTo>
                <a:lnTo>
                  <a:pt x="310913" y="206156"/>
                </a:lnTo>
                <a:lnTo>
                  <a:pt x="335031" y="160596"/>
                </a:lnTo>
                <a:lnTo>
                  <a:pt x="355001" y="110881"/>
                </a:lnTo>
                <a:lnTo>
                  <a:pt x="370421" y="57264"/>
                </a:lnTo>
                <a:lnTo>
                  <a:pt x="380884" y="0"/>
                </a:lnTo>
                <a:lnTo>
                  <a:pt x="555119" y="28196"/>
                </a:lnTo>
                <a:lnTo>
                  <a:pt x="547711" y="73004"/>
                </a:lnTo>
                <a:lnTo>
                  <a:pt x="537645" y="116441"/>
                </a:lnTo>
                <a:lnTo>
                  <a:pt x="524919" y="158312"/>
                </a:lnTo>
                <a:lnTo>
                  <a:pt x="509534" y="198420"/>
                </a:lnTo>
                <a:lnTo>
                  <a:pt x="741138" y="337315"/>
                </a:lnTo>
                <a:lnTo>
                  <a:pt x="432547" y="337315"/>
                </a:lnTo>
                <a:lnTo>
                  <a:pt x="401006" y="376729"/>
                </a:lnTo>
                <a:lnTo>
                  <a:pt x="366694" y="412765"/>
                </a:lnTo>
                <a:lnTo>
                  <a:pt x="329817" y="445243"/>
                </a:lnTo>
                <a:lnTo>
                  <a:pt x="290582" y="473979"/>
                </a:lnTo>
                <a:lnTo>
                  <a:pt x="249195" y="498793"/>
                </a:lnTo>
                <a:lnTo>
                  <a:pt x="205864" y="519503"/>
                </a:lnTo>
                <a:lnTo>
                  <a:pt x="160794" y="535927"/>
                </a:lnTo>
                <a:lnTo>
                  <a:pt x="114192" y="547884"/>
                </a:lnTo>
                <a:lnTo>
                  <a:pt x="66265" y="555191"/>
                </a:lnTo>
                <a:lnTo>
                  <a:pt x="17220" y="557667"/>
                </a:lnTo>
                <a:close/>
              </a:path>
              <a:path w="875664" h="864235">
                <a:moveTo>
                  <a:pt x="787094" y="561844"/>
                </a:moveTo>
                <a:lnTo>
                  <a:pt x="432547" y="337315"/>
                </a:lnTo>
                <a:lnTo>
                  <a:pt x="741138" y="337315"/>
                </a:lnTo>
                <a:lnTo>
                  <a:pt x="875224" y="417728"/>
                </a:lnTo>
                <a:lnTo>
                  <a:pt x="787094" y="561844"/>
                </a:lnTo>
                <a:close/>
              </a:path>
              <a:path w="875664" h="864235">
                <a:moveTo>
                  <a:pt x="524729" y="698650"/>
                </a:moveTo>
                <a:lnTo>
                  <a:pt x="350495" y="698650"/>
                </a:lnTo>
                <a:lnTo>
                  <a:pt x="350495" y="501274"/>
                </a:lnTo>
                <a:lnTo>
                  <a:pt x="524729" y="501274"/>
                </a:lnTo>
                <a:lnTo>
                  <a:pt x="524729" y="698650"/>
                </a:lnTo>
                <a:close/>
              </a:path>
              <a:path w="875664" h="864235">
                <a:moveTo>
                  <a:pt x="875224" y="863653"/>
                </a:moveTo>
                <a:lnTo>
                  <a:pt x="0" y="863653"/>
                </a:lnTo>
                <a:lnTo>
                  <a:pt x="0" y="698650"/>
                </a:lnTo>
                <a:lnTo>
                  <a:pt x="875224" y="698650"/>
                </a:lnTo>
                <a:lnTo>
                  <a:pt x="875224" y="863653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0" name="object 50" descr=""/>
          <p:cNvSpPr/>
          <p:nvPr/>
        </p:nvSpPr>
        <p:spPr>
          <a:xfrm>
            <a:off x="5945904" y="1402945"/>
            <a:ext cx="848994" cy="892175"/>
          </a:xfrm>
          <a:custGeom>
            <a:avLst/>
            <a:gdLst/>
            <a:ahLst/>
            <a:cxnLst/>
            <a:rect l="l" t="t" r="r" b="b"/>
            <a:pathLst>
              <a:path w="848995" h="892175">
                <a:moveTo>
                  <a:pt x="848886" y="327916"/>
                </a:moveTo>
                <a:lnTo>
                  <a:pt x="686808" y="327916"/>
                </a:lnTo>
                <a:lnTo>
                  <a:pt x="686808" y="0"/>
                </a:lnTo>
                <a:lnTo>
                  <a:pt x="848886" y="0"/>
                </a:lnTo>
                <a:lnTo>
                  <a:pt x="848886" y="327916"/>
                </a:lnTo>
                <a:close/>
              </a:path>
              <a:path w="848995" h="892175">
                <a:moveTo>
                  <a:pt x="608807" y="876185"/>
                </a:moveTo>
                <a:lnTo>
                  <a:pt x="448755" y="876185"/>
                </a:lnTo>
                <a:lnTo>
                  <a:pt x="448755" y="4177"/>
                </a:lnTo>
                <a:lnTo>
                  <a:pt x="608807" y="4177"/>
                </a:lnTo>
                <a:lnTo>
                  <a:pt x="608807" y="327916"/>
                </a:lnTo>
                <a:lnTo>
                  <a:pt x="848886" y="327916"/>
                </a:lnTo>
                <a:lnTo>
                  <a:pt x="848886" y="495008"/>
                </a:lnTo>
                <a:lnTo>
                  <a:pt x="608807" y="495008"/>
                </a:lnTo>
                <a:lnTo>
                  <a:pt x="608807" y="876185"/>
                </a:lnTo>
                <a:close/>
              </a:path>
              <a:path w="848995" h="892175">
                <a:moveTo>
                  <a:pt x="848886" y="891850"/>
                </a:moveTo>
                <a:lnTo>
                  <a:pt x="686808" y="891850"/>
                </a:lnTo>
                <a:lnTo>
                  <a:pt x="686808" y="495008"/>
                </a:lnTo>
                <a:lnTo>
                  <a:pt x="848886" y="495008"/>
                </a:lnTo>
                <a:lnTo>
                  <a:pt x="848886" y="891850"/>
                </a:lnTo>
                <a:close/>
              </a:path>
              <a:path w="848995" h="892175">
                <a:moveTo>
                  <a:pt x="0" y="850077"/>
                </a:moveTo>
                <a:lnTo>
                  <a:pt x="0" y="685074"/>
                </a:lnTo>
                <a:lnTo>
                  <a:pt x="34478" y="679248"/>
                </a:lnTo>
                <a:lnTo>
                  <a:pt x="66519" y="667467"/>
                </a:lnTo>
                <a:lnTo>
                  <a:pt x="122572" y="626040"/>
                </a:lnTo>
                <a:lnTo>
                  <a:pt x="166734" y="560791"/>
                </a:lnTo>
                <a:lnTo>
                  <a:pt x="183911" y="519234"/>
                </a:lnTo>
                <a:lnTo>
                  <a:pt x="197581" y="471722"/>
                </a:lnTo>
                <a:lnTo>
                  <a:pt x="207565" y="418254"/>
                </a:lnTo>
                <a:lnTo>
                  <a:pt x="213687" y="358832"/>
                </a:lnTo>
                <a:lnTo>
                  <a:pt x="215767" y="293454"/>
                </a:lnTo>
                <a:lnTo>
                  <a:pt x="215767" y="179623"/>
                </a:lnTo>
                <a:lnTo>
                  <a:pt x="0" y="179623"/>
                </a:lnTo>
                <a:lnTo>
                  <a:pt x="0" y="20886"/>
                </a:lnTo>
                <a:lnTo>
                  <a:pt x="379871" y="20886"/>
                </a:lnTo>
                <a:lnTo>
                  <a:pt x="379871" y="287188"/>
                </a:lnTo>
                <a:lnTo>
                  <a:pt x="377853" y="355775"/>
                </a:lnTo>
                <a:lnTo>
                  <a:pt x="371941" y="419786"/>
                </a:lnTo>
                <a:lnTo>
                  <a:pt x="362350" y="479248"/>
                </a:lnTo>
                <a:lnTo>
                  <a:pt x="349292" y="534186"/>
                </a:lnTo>
                <a:lnTo>
                  <a:pt x="332981" y="584627"/>
                </a:lnTo>
                <a:lnTo>
                  <a:pt x="313631" y="630596"/>
                </a:lnTo>
                <a:lnTo>
                  <a:pt x="291456" y="672120"/>
                </a:lnTo>
                <a:lnTo>
                  <a:pt x="266669" y="709224"/>
                </a:lnTo>
                <a:lnTo>
                  <a:pt x="239485" y="741935"/>
                </a:lnTo>
                <a:lnTo>
                  <a:pt x="210116" y="770278"/>
                </a:lnTo>
                <a:lnTo>
                  <a:pt x="178777" y="794280"/>
                </a:lnTo>
                <a:lnTo>
                  <a:pt x="145680" y="813966"/>
                </a:lnTo>
                <a:lnTo>
                  <a:pt x="75072" y="840496"/>
                </a:lnTo>
                <a:lnTo>
                  <a:pt x="37987" y="847392"/>
                </a:lnTo>
                <a:lnTo>
                  <a:pt x="0" y="850077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51" name="object 51" descr="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2674530" y="2587539"/>
            <a:ext cx="165248" cy="217288"/>
          </a:xfrm>
          <a:prstGeom prst="rect">
            <a:avLst/>
          </a:prstGeom>
        </p:spPr>
      </p:pic>
      <p:grpSp>
        <p:nvGrpSpPr>
          <p:cNvPr id="52" name="object 52" descr=""/>
          <p:cNvGrpSpPr/>
          <p:nvPr/>
        </p:nvGrpSpPr>
        <p:grpSpPr>
          <a:xfrm>
            <a:off x="2946807" y="2582385"/>
            <a:ext cx="751840" cy="227329"/>
            <a:chOff x="2946807" y="2582385"/>
            <a:chExt cx="751840" cy="227329"/>
          </a:xfrm>
        </p:grpSpPr>
        <p:pic>
          <p:nvPicPr>
            <p:cNvPr id="53" name="object 53" descr="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2946807" y="2587539"/>
              <a:ext cx="171300" cy="217288"/>
            </a:xfrm>
            <a:prstGeom prst="rect">
              <a:avLst/>
            </a:prstGeom>
          </p:spPr>
        </p:pic>
        <p:sp>
          <p:nvSpPr>
            <p:cNvPr id="54" name="object 54" descr=""/>
            <p:cNvSpPr/>
            <p:nvPr/>
          </p:nvSpPr>
          <p:spPr>
            <a:xfrm>
              <a:off x="3147568" y="2587091"/>
              <a:ext cx="152400" cy="218440"/>
            </a:xfrm>
            <a:custGeom>
              <a:avLst/>
              <a:gdLst/>
              <a:ahLst/>
              <a:cxnLst/>
              <a:rect l="l" t="t" r="r" b="b"/>
              <a:pathLst>
                <a:path w="152400" h="218439">
                  <a:moveTo>
                    <a:pt x="152095" y="192100"/>
                  </a:moveTo>
                  <a:lnTo>
                    <a:pt x="27635" y="192100"/>
                  </a:lnTo>
                  <a:lnTo>
                    <a:pt x="27635" y="119900"/>
                  </a:lnTo>
                  <a:lnTo>
                    <a:pt x="140512" y="119900"/>
                  </a:lnTo>
                  <a:lnTo>
                    <a:pt x="140512" y="94119"/>
                  </a:lnTo>
                  <a:lnTo>
                    <a:pt x="27635" y="94119"/>
                  </a:lnTo>
                  <a:lnTo>
                    <a:pt x="27635" y="25781"/>
                  </a:lnTo>
                  <a:lnTo>
                    <a:pt x="149733" y="25781"/>
                  </a:lnTo>
                  <a:lnTo>
                    <a:pt x="149733" y="0"/>
                  </a:lnTo>
                  <a:lnTo>
                    <a:pt x="0" y="0"/>
                  </a:lnTo>
                  <a:lnTo>
                    <a:pt x="0" y="25781"/>
                  </a:lnTo>
                  <a:lnTo>
                    <a:pt x="0" y="94119"/>
                  </a:lnTo>
                  <a:lnTo>
                    <a:pt x="0" y="119900"/>
                  </a:lnTo>
                  <a:lnTo>
                    <a:pt x="0" y="192100"/>
                  </a:lnTo>
                  <a:lnTo>
                    <a:pt x="0" y="217893"/>
                  </a:lnTo>
                  <a:lnTo>
                    <a:pt x="152095" y="217893"/>
                  </a:lnTo>
                  <a:lnTo>
                    <a:pt x="152095" y="192100"/>
                  </a:lnTo>
                  <a:close/>
                </a:path>
              </a:pathLst>
            </a:custGeom>
            <a:solidFill>
              <a:srgbClr val="9930A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5" name="object 55" descr="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3325193" y="2582385"/>
              <a:ext cx="171563" cy="227325"/>
            </a:xfrm>
            <a:prstGeom prst="rect">
              <a:avLst/>
            </a:prstGeom>
          </p:spPr>
        </p:pic>
        <p:sp>
          <p:nvSpPr>
            <p:cNvPr id="56" name="object 56" descr=""/>
            <p:cNvSpPr/>
            <p:nvPr/>
          </p:nvSpPr>
          <p:spPr>
            <a:xfrm>
              <a:off x="3519119" y="2587091"/>
              <a:ext cx="179070" cy="218440"/>
            </a:xfrm>
            <a:custGeom>
              <a:avLst/>
              <a:gdLst/>
              <a:ahLst/>
              <a:cxnLst/>
              <a:rect l="l" t="t" r="r" b="b"/>
              <a:pathLst>
                <a:path w="179070" h="218439">
                  <a:moveTo>
                    <a:pt x="178930" y="0"/>
                  </a:moveTo>
                  <a:lnTo>
                    <a:pt x="0" y="0"/>
                  </a:lnTo>
                  <a:lnTo>
                    <a:pt x="0" y="25781"/>
                  </a:lnTo>
                  <a:lnTo>
                    <a:pt x="75780" y="25781"/>
                  </a:lnTo>
                  <a:lnTo>
                    <a:pt x="75780" y="217893"/>
                  </a:lnTo>
                  <a:lnTo>
                    <a:pt x="103403" y="217893"/>
                  </a:lnTo>
                  <a:lnTo>
                    <a:pt x="103403" y="25781"/>
                  </a:lnTo>
                  <a:lnTo>
                    <a:pt x="178930" y="25781"/>
                  </a:lnTo>
                  <a:lnTo>
                    <a:pt x="178930" y="0"/>
                  </a:lnTo>
                  <a:close/>
                </a:path>
              </a:pathLst>
            </a:custGeom>
            <a:solidFill>
              <a:srgbClr val="9930AE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57" name="object 57" descr="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3792479" y="2587539"/>
            <a:ext cx="165248" cy="217288"/>
          </a:xfrm>
          <a:prstGeom prst="rect">
            <a:avLst/>
          </a:prstGeom>
        </p:spPr>
      </p:pic>
      <p:grpSp>
        <p:nvGrpSpPr>
          <p:cNvPr id="58" name="object 58" descr=""/>
          <p:cNvGrpSpPr/>
          <p:nvPr/>
        </p:nvGrpSpPr>
        <p:grpSpPr>
          <a:xfrm>
            <a:off x="4052264" y="2587079"/>
            <a:ext cx="824230" cy="218440"/>
            <a:chOff x="4052264" y="2587079"/>
            <a:chExt cx="824230" cy="218440"/>
          </a:xfrm>
        </p:grpSpPr>
        <p:sp>
          <p:nvSpPr>
            <p:cNvPr id="59" name="object 59" descr=""/>
            <p:cNvSpPr/>
            <p:nvPr/>
          </p:nvSpPr>
          <p:spPr>
            <a:xfrm>
              <a:off x="4052252" y="2587091"/>
              <a:ext cx="179070" cy="218440"/>
            </a:xfrm>
            <a:custGeom>
              <a:avLst/>
              <a:gdLst/>
              <a:ahLst/>
              <a:cxnLst/>
              <a:rect l="l" t="t" r="r" b="b"/>
              <a:pathLst>
                <a:path w="179070" h="218439">
                  <a:moveTo>
                    <a:pt x="178943" y="0"/>
                  </a:moveTo>
                  <a:lnTo>
                    <a:pt x="0" y="0"/>
                  </a:lnTo>
                  <a:lnTo>
                    <a:pt x="0" y="25781"/>
                  </a:lnTo>
                  <a:lnTo>
                    <a:pt x="75793" y="25781"/>
                  </a:lnTo>
                  <a:lnTo>
                    <a:pt x="75793" y="217893"/>
                  </a:lnTo>
                  <a:lnTo>
                    <a:pt x="103416" y="217893"/>
                  </a:lnTo>
                  <a:lnTo>
                    <a:pt x="103416" y="25781"/>
                  </a:lnTo>
                  <a:lnTo>
                    <a:pt x="178943" y="25781"/>
                  </a:lnTo>
                  <a:lnTo>
                    <a:pt x="178943" y="0"/>
                  </a:lnTo>
                  <a:close/>
                </a:path>
              </a:pathLst>
            </a:custGeom>
            <a:solidFill>
              <a:srgbClr val="9930A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0" name="object 60" descr="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4263824" y="2587079"/>
              <a:ext cx="373123" cy="217898"/>
            </a:xfrm>
            <a:prstGeom prst="rect">
              <a:avLst/>
            </a:prstGeom>
          </p:spPr>
        </p:pic>
        <p:pic>
          <p:nvPicPr>
            <p:cNvPr id="61" name="object 61" descr="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4665103" y="2587539"/>
              <a:ext cx="211033" cy="217288"/>
            </a:xfrm>
            <a:prstGeom prst="rect">
              <a:avLst/>
            </a:prstGeom>
          </p:spPr>
        </p:pic>
      </p:grpSp>
      <p:grpSp>
        <p:nvGrpSpPr>
          <p:cNvPr id="62" name="object 62" descr=""/>
          <p:cNvGrpSpPr/>
          <p:nvPr/>
        </p:nvGrpSpPr>
        <p:grpSpPr>
          <a:xfrm>
            <a:off x="4785081" y="6403899"/>
            <a:ext cx="676910" cy="219075"/>
            <a:chOff x="4785081" y="6403899"/>
            <a:chExt cx="676910" cy="219075"/>
          </a:xfrm>
        </p:grpSpPr>
        <p:pic>
          <p:nvPicPr>
            <p:cNvPr id="63" name="object 63" descr="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4785081" y="6405169"/>
              <a:ext cx="188750" cy="214148"/>
            </a:xfrm>
            <a:prstGeom prst="rect">
              <a:avLst/>
            </a:prstGeom>
          </p:spPr>
        </p:pic>
        <p:pic>
          <p:nvPicPr>
            <p:cNvPr id="64" name="object 64" descr="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5016707" y="6405169"/>
              <a:ext cx="197867" cy="216943"/>
            </a:xfrm>
            <a:prstGeom prst="rect">
              <a:avLst/>
            </a:prstGeom>
          </p:spPr>
        </p:pic>
        <p:pic>
          <p:nvPicPr>
            <p:cNvPr id="65" name="object 65" descr="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5251536" y="6403899"/>
              <a:ext cx="210188" cy="218721"/>
            </a:xfrm>
            <a:prstGeom prst="rect">
              <a:avLst/>
            </a:prstGeom>
          </p:spPr>
        </p:pic>
      </p:grpSp>
      <p:grpSp>
        <p:nvGrpSpPr>
          <p:cNvPr id="66" name="object 66" descr=""/>
          <p:cNvGrpSpPr/>
          <p:nvPr/>
        </p:nvGrpSpPr>
        <p:grpSpPr>
          <a:xfrm>
            <a:off x="7350635" y="6383789"/>
            <a:ext cx="687070" cy="224154"/>
            <a:chOff x="7350635" y="6383789"/>
            <a:chExt cx="687070" cy="224154"/>
          </a:xfrm>
        </p:grpSpPr>
        <p:pic>
          <p:nvPicPr>
            <p:cNvPr id="67" name="object 67" descr="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7350635" y="6389885"/>
              <a:ext cx="188750" cy="214148"/>
            </a:xfrm>
            <a:prstGeom prst="rect">
              <a:avLst/>
            </a:prstGeom>
          </p:spPr>
        </p:pic>
        <p:pic>
          <p:nvPicPr>
            <p:cNvPr id="68" name="object 68" descr="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7580044" y="6392426"/>
              <a:ext cx="210188" cy="215164"/>
            </a:xfrm>
            <a:prstGeom prst="rect">
              <a:avLst/>
            </a:prstGeom>
          </p:spPr>
        </p:pic>
        <p:pic>
          <p:nvPicPr>
            <p:cNvPr id="69" name="object 69" descr="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7817091" y="6383789"/>
              <a:ext cx="220044" cy="220499"/>
            </a:xfrm>
            <a:prstGeom prst="rect">
              <a:avLst/>
            </a:prstGeom>
          </p:spPr>
        </p:pic>
      </p:grpSp>
      <p:grpSp>
        <p:nvGrpSpPr>
          <p:cNvPr id="70" name="object 70" descr=""/>
          <p:cNvGrpSpPr/>
          <p:nvPr/>
        </p:nvGrpSpPr>
        <p:grpSpPr>
          <a:xfrm>
            <a:off x="9902006" y="6386075"/>
            <a:ext cx="676910" cy="226060"/>
            <a:chOff x="9902006" y="6386075"/>
            <a:chExt cx="676910" cy="226060"/>
          </a:xfrm>
        </p:grpSpPr>
        <p:pic>
          <p:nvPicPr>
            <p:cNvPr id="71" name="object 71" descr="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9902006" y="6389885"/>
              <a:ext cx="188750" cy="214148"/>
            </a:xfrm>
            <a:prstGeom prst="rect">
              <a:avLst/>
            </a:prstGeom>
          </p:spPr>
        </p:pic>
        <p:pic>
          <p:nvPicPr>
            <p:cNvPr id="72" name="object 72" descr="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10131907" y="6386075"/>
              <a:ext cx="202549" cy="217959"/>
            </a:xfrm>
            <a:prstGeom prst="rect">
              <a:avLst/>
            </a:prstGeom>
          </p:spPr>
        </p:pic>
        <p:pic>
          <p:nvPicPr>
            <p:cNvPr id="73" name="object 73" descr="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10368462" y="6391918"/>
              <a:ext cx="210188" cy="219991"/>
            </a:xfrm>
            <a:prstGeom prst="rect">
              <a:avLst/>
            </a:prstGeom>
          </p:spPr>
        </p:pic>
      </p:grpSp>
      <p:grpSp>
        <p:nvGrpSpPr>
          <p:cNvPr id="74" name="object 74" descr=""/>
          <p:cNvGrpSpPr/>
          <p:nvPr/>
        </p:nvGrpSpPr>
        <p:grpSpPr>
          <a:xfrm>
            <a:off x="12386141" y="6384126"/>
            <a:ext cx="673100" cy="217804"/>
            <a:chOff x="12386141" y="6384126"/>
            <a:chExt cx="673100" cy="217804"/>
          </a:xfrm>
        </p:grpSpPr>
        <p:pic>
          <p:nvPicPr>
            <p:cNvPr id="75" name="object 75" descr="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12386141" y="6384126"/>
              <a:ext cx="444278" cy="217705"/>
            </a:xfrm>
            <a:prstGeom prst="rect">
              <a:avLst/>
            </a:prstGeom>
          </p:spPr>
        </p:pic>
        <p:pic>
          <p:nvPicPr>
            <p:cNvPr id="76" name="object 76" descr="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12859743" y="6384126"/>
              <a:ext cx="199099" cy="214148"/>
            </a:xfrm>
            <a:prstGeom prst="rect">
              <a:avLst/>
            </a:prstGeom>
          </p:spPr>
        </p:pic>
      </p:grpSp>
      <p:sp>
        <p:nvSpPr>
          <p:cNvPr id="77" name="object 77" descr=""/>
          <p:cNvSpPr/>
          <p:nvPr/>
        </p:nvSpPr>
        <p:spPr>
          <a:xfrm>
            <a:off x="15055939" y="6365379"/>
            <a:ext cx="53975" cy="133350"/>
          </a:xfrm>
          <a:custGeom>
            <a:avLst/>
            <a:gdLst/>
            <a:ahLst/>
            <a:cxnLst/>
            <a:rect l="l" t="t" r="r" b="b"/>
            <a:pathLst>
              <a:path w="53975" h="133350">
                <a:moveTo>
                  <a:pt x="53975" y="48996"/>
                </a:moveTo>
                <a:lnTo>
                  <a:pt x="24396" y="48996"/>
                </a:lnTo>
                <a:lnTo>
                  <a:pt x="24396" y="0"/>
                </a:lnTo>
                <a:lnTo>
                  <a:pt x="0" y="0"/>
                </a:lnTo>
                <a:lnTo>
                  <a:pt x="0" y="48996"/>
                </a:lnTo>
                <a:lnTo>
                  <a:pt x="0" y="73494"/>
                </a:lnTo>
                <a:lnTo>
                  <a:pt x="0" y="132803"/>
                </a:lnTo>
                <a:lnTo>
                  <a:pt x="24396" y="132803"/>
                </a:lnTo>
                <a:lnTo>
                  <a:pt x="24396" y="73494"/>
                </a:lnTo>
                <a:lnTo>
                  <a:pt x="53975" y="73494"/>
                </a:lnTo>
                <a:lnTo>
                  <a:pt x="53975" y="4899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8" name="object 78" descr=""/>
          <p:cNvSpPr/>
          <p:nvPr/>
        </p:nvSpPr>
        <p:spPr>
          <a:xfrm>
            <a:off x="14897253" y="6369253"/>
            <a:ext cx="183515" cy="213360"/>
          </a:xfrm>
          <a:custGeom>
            <a:avLst/>
            <a:gdLst/>
            <a:ahLst/>
            <a:cxnLst/>
            <a:rect l="l" t="t" r="r" b="b"/>
            <a:pathLst>
              <a:path w="183515" h="213359">
                <a:moveTo>
                  <a:pt x="122961" y="56883"/>
                </a:moveTo>
                <a:lnTo>
                  <a:pt x="99060" y="56883"/>
                </a:lnTo>
                <a:lnTo>
                  <a:pt x="99060" y="96507"/>
                </a:lnTo>
                <a:lnTo>
                  <a:pt x="122961" y="96507"/>
                </a:lnTo>
                <a:lnTo>
                  <a:pt x="122961" y="56883"/>
                </a:lnTo>
                <a:close/>
              </a:path>
              <a:path w="183515" h="213359">
                <a:moveTo>
                  <a:pt x="122961" y="228"/>
                </a:moveTo>
                <a:lnTo>
                  <a:pt x="99060" y="228"/>
                </a:lnTo>
                <a:lnTo>
                  <a:pt x="99060" y="36106"/>
                </a:lnTo>
                <a:lnTo>
                  <a:pt x="23901" y="36106"/>
                </a:lnTo>
                <a:lnTo>
                  <a:pt x="23901" y="0"/>
                </a:lnTo>
                <a:lnTo>
                  <a:pt x="0" y="0"/>
                </a:lnTo>
                <a:lnTo>
                  <a:pt x="0" y="36106"/>
                </a:lnTo>
                <a:lnTo>
                  <a:pt x="0" y="56730"/>
                </a:lnTo>
                <a:lnTo>
                  <a:pt x="0" y="96697"/>
                </a:lnTo>
                <a:lnTo>
                  <a:pt x="0" y="117322"/>
                </a:lnTo>
                <a:lnTo>
                  <a:pt x="122961" y="117322"/>
                </a:lnTo>
                <a:lnTo>
                  <a:pt x="122961" y="96697"/>
                </a:lnTo>
                <a:lnTo>
                  <a:pt x="23901" y="96697"/>
                </a:lnTo>
                <a:lnTo>
                  <a:pt x="23901" y="56730"/>
                </a:lnTo>
                <a:lnTo>
                  <a:pt x="122961" y="56730"/>
                </a:lnTo>
                <a:lnTo>
                  <a:pt x="122961" y="36309"/>
                </a:lnTo>
                <a:lnTo>
                  <a:pt x="122961" y="36106"/>
                </a:lnTo>
                <a:lnTo>
                  <a:pt x="122961" y="228"/>
                </a:lnTo>
                <a:close/>
              </a:path>
              <a:path w="183515" h="213359">
                <a:moveTo>
                  <a:pt x="183083" y="141820"/>
                </a:moveTo>
                <a:lnTo>
                  <a:pt x="5181" y="141820"/>
                </a:lnTo>
                <a:lnTo>
                  <a:pt x="5181" y="162458"/>
                </a:lnTo>
                <a:lnTo>
                  <a:pt x="158445" y="162458"/>
                </a:lnTo>
                <a:lnTo>
                  <a:pt x="158445" y="212737"/>
                </a:lnTo>
                <a:lnTo>
                  <a:pt x="183083" y="212737"/>
                </a:lnTo>
                <a:lnTo>
                  <a:pt x="183083" y="162458"/>
                </a:lnTo>
                <a:lnTo>
                  <a:pt x="183083" y="14182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79" name="object 79" descr=""/>
          <p:cNvGrpSpPr/>
          <p:nvPr/>
        </p:nvGrpSpPr>
        <p:grpSpPr>
          <a:xfrm>
            <a:off x="15127409" y="6365668"/>
            <a:ext cx="447040" cy="217170"/>
            <a:chOff x="15127409" y="6365668"/>
            <a:chExt cx="447040" cy="217170"/>
          </a:xfrm>
        </p:grpSpPr>
        <p:sp>
          <p:nvSpPr>
            <p:cNvPr id="80" name="object 80" descr=""/>
            <p:cNvSpPr/>
            <p:nvPr/>
          </p:nvSpPr>
          <p:spPr>
            <a:xfrm>
              <a:off x="15127409" y="6365668"/>
              <a:ext cx="199390" cy="217170"/>
            </a:xfrm>
            <a:custGeom>
              <a:avLst/>
              <a:gdLst/>
              <a:ahLst/>
              <a:cxnLst/>
              <a:rect l="l" t="t" r="r" b="b"/>
              <a:pathLst>
                <a:path w="199390" h="217170">
                  <a:moveTo>
                    <a:pt x="197621" y="121935"/>
                  </a:moveTo>
                  <a:lnTo>
                    <a:pt x="173226" y="121935"/>
                  </a:lnTo>
                  <a:lnTo>
                    <a:pt x="173226" y="57665"/>
                  </a:lnTo>
                  <a:lnTo>
                    <a:pt x="122466" y="57665"/>
                  </a:lnTo>
                  <a:lnTo>
                    <a:pt x="122466" y="35310"/>
                  </a:lnTo>
                  <a:lnTo>
                    <a:pt x="173226" y="35310"/>
                  </a:lnTo>
                  <a:lnTo>
                    <a:pt x="173226" y="0"/>
                  </a:lnTo>
                  <a:lnTo>
                    <a:pt x="197621" y="0"/>
                  </a:lnTo>
                  <a:lnTo>
                    <a:pt x="197621" y="121935"/>
                  </a:lnTo>
                  <a:close/>
                </a:path>
                <a:path w="199390" h="217170">
                  <a:moveTo>
                    <a:pt x="0" y="117616"/>
                  </a:moveTo>
                  <a:lnTo>
                    <a:pt x="0" y="94753"/>
                  </a:lnTo>
                  <a:lnTo>
                    <a:pt x="26419" y="83552"/>
                  </a:lnTo>
                  <a:lnTo>
                    <a:pt x="46140" y="62872"/>
                  </a:lnTo>
                  <a:lnTo>
                    <a:pt x="58561" y="34953"/>
                  </a:lnTo>
                  <a:lnTo>
                    <a:pt x="63081" y="2032"/>
                  </a:lnTo>
                  <a:lnTo>
                    <a:pt x="87475" y="3556"/>
                  </a:lnTo>
                  <a:lnTo>
                    <a:pt x="86971" y="15932"/>
                  </a:lnTo>
                  <a:lnTo>
                    <a:pt x="85473" y="27879"/>
                  </a:lnTo>
                  <a:lnTo>
                    <a:pt x="83005" y="39351"/>
                  </a:lnTo>
                  <a:lnTo>
                    <a:pt x="79590" y="50298"/>
                  </a:lnTo>
                  <a:lnTo>
                    <a:pt x="108384" y="70620"/>
                  </a:lnTo>
                  <a:lnTo>
                    <a:pt x="69980" y="70620"/>
                  </a:lnTo>
                  <a:lnTo>
                    <a:pt x="57036" y="87966"/>
                  </a:lnTo>
                  <a:lnTo>
                    <a:pt x="40904" y="101930"/>
                  </a:lnTo>
                  <a:lnTo>
                    <a:pt x="21815" y="111988"/>
                  </a:lnTo>
                  <a:lnTo>
                    <a:pt x="0" y="117616"/>
                  </a:lnTo>
                  <a:close/>
                </a:path>
                <a:path w="199390" h="217170">
                  <a:moveTo>
                    <a:pt x="130104" y="113298"/>
                  </a:moveTo>
                  <a:lnTo>
                    <a:pt x="69980" y="70620"/>
                  </a:lnTo>
                  <a:lnTo>
                    <a:pt x="108384" y="70620"/>
                  </a:lnTo>
                  <a:lnTo>
                    <a:pt x="143657" y="95515"/>
                  </a:lnTo>
                  <a:lnTo>
                    <a:pt x="130104" y="113298"/>
                  </a:lnTo>
                  <a:close/>
                </a:path>
                <a:path w="199390" h="217170">
                  <a:moveTo>
                    <a:pt x="108420" y="216943"/>
                  </a:moveTo>
                  <a:lnTo>
                    <a:pt x="72695" y="214541"/>
                  </a:lnTo>
                  <a:lnTo>
                    <a:pt x="43830" y="206877"/>
                  </a:lnTo>
                  <a:lnTo>
                    <a:pt x="24529" y="193258"/>
                  </a:lnTo>
                  <a:lnTo>
                    <a:pt x="17495" y="172995"/>
                  </a:lnTo>
                  <a:lnTo>
                    <a:pt x="24529" y="152732"/>
                  </a:lnTo>
                  <a:lnTo>
                    <a:pt x="43830" y="139114"/>
                  </a:lnTo>
                  <a:lnTo>
                    <a:pt x="72695" y="131449"/>
                  </a:lnTo>
                  <a:lnTo>
                    <a:pt x="108420" y="129048"/>
                  </a:lnTo>
                  <a:lnTo>
                    <a:pt x="144146" y="131449"/>
                  </a:lnTo>
                  <a:lnTo>
                    <a:pt x="173011" y="139114"/>
                  </a:lnTo>
                  <a:lnTo>
                    <a:pt x="187907" y="149624"/>
                  </a:lnTo>
                  <a:lnTo>
                    <a:pt x="108420" y="149624"/>
                  </a:lnTo>
                  <a:lnTo>
                    <a:pt x="82974" y="151025"/>
                  </a:lnTo>
                  <a:lnTo>
                    <a:pt x="62311" y="155308"/>
                  </a:lnTo>
                  <a:lnTo>
                    <a:pt x="48438" y="162592"/>
                  </a:lnTo>
                  <a:lnTo>
                    <a:pt x="43368" y="172995"/>
                  </a:lnTo>
                  <a:lnTo>
                    <a:pt x="48438" y="183399"/>
                  </a:lnTo>
                  <a:lnTo>
                    <a:pt x="62311" y="190682"/>
                  </a:lnTo>
                  <a:lnTo>
                    <a:pt x="82974" y="194965"/>
                  </a:lnTo>
                  <a:lnTo>
                    <a:pt x="108420" y="196366"/>
                  </a:lnTo>
                  <a:lnTo>
                    <a:pt x="187907" y="196366"/>
                  </a:lnTo>
                  <a:lnTo>
                    <a:pt x="173011" y="206877"/>
                  </a:lnTo>
                  <a:lnTo>
                    <a:pt x="144146" y="214541"/>
                  </a:lnTo>
                  <a:lnTo>
                    <a:pt x="108420" y="216943"/>
                  </a:lnTo>
                  <a:close/>
                </a:path>
                <a:path w="199390" h="217170">
                  <a:moveTo>
                    <a:pt x="187907" y="196366"/>
                  </a:moveTo>
                  <a:lnTo>
                    <a:pt x="108420" y="196366"/>
                  </a:lnTo>
                  <a:lnTo>
                    <a:pt x="133866" y="194965"/>
                  </a:lnTo>
                  <a:lnTo>
                    <a:pt x="154530" y="190682"/>
                  </a:lnTo>
                  <a:lnTo>
                    <a:pt x="168402" y="183399"/>
                  </a:lnTo>
                  <a:lnTo>
                    <a:pt x="173473" y="172995"/>
                  </a:lnTo>
                  <a:lnTo>
                    <a:pt x="168402" y="162592"/>
                  </a:lnTo>
                  <a:lnTo>
                    <a:pt x="154530" y="155308"/>
                  </a:lnTo>
                  <a:lnTo>
                    <a:pt x="133866" y="151025"/>
                  </a:lnTo>
                  <a:lnTo>
                    <a:pt x="108420" y="149624"/>
                  </a:lnTo>
                  <a:lnTo>
                    <a:pt x="187907" y="149624"/>
                  </a:lnTo>
                  <a:lnTo>
                    <a:pt x="192312" y="152732"/>
                  </a:lnTo>
                  <a:lnTo>
                    <a:pt x="199346" y="172995"/>
                  </a:lnTo>
                  <a:lnTo>
                    <a:pt x="192312" y="193258"/>
                  </a:lnTo>
                  <a:lnTo>
                    <a:pt x="187907" y="19636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1" name="object 81" descr="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15363964" y="6368208"/>
              <a:ext cx="210188" cy="211862"/>
            </a:xfrm>
            <a:prstGeom prst="rect">
              <a:avLst/>
            </a:prstGeom>
          </p:spPr>
        </p:pic>
      </p:grpSp>
      <p:grpSp>
        <p:nvGrpSpPr>
          <p:cNvPr id="82" name="object 82" descr=""/>
          <p:cNvGrpSpPr/>
          <p:nvPr/>
        </p:nvGrpSpPr>
        <p:grpSpPr>
          <a:xfrm>
            <a:off x="4230412" y="7350490"/>
            <a:ext cx="396875" cy="194310"/>
            <a:chOff x="4230412" y="7350490"/>
            <a:chExt cx="396875" cy="194310"/>
          </a:xfrm>
        </p:grpSpPr>
        <p:pic>
          <p:nvPicPr>
            <p:cNvPr id="83" name="object 83" descr="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4230412" y="7350490"/>
              <a:ext cx="189169" cy="194105"/>
            </a:xfrm>
            <a:prstGeom prst="rect">
              <a:avLst/>
            </a:prstGeom>
          </p:spPr>
        </p:pic>
        <p:pic>
          <p:nvPicPr>
            <p:cNvPr id="84" name="object 84" descr="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4443754" y="7351634"/>
              <a:ext cx="183181" cy="192733"/>
            </a:xfrm>
            <a:prstGeom prst="rect">
              <a:avLst/>
            </a:prstGeom>
          </p:spPr>
        </p:pic>
      </p:grpSp>
      <p:grpSp>
        <p:nvGrpSpPr>
          <p:cNvPr id="85" name="object 85" descr=""/>
          <p:cNvGrpSpPr/>
          <p:nvPr/>
        </p:nvGrpSpPr>
        <p:grpSpPr>
          <a:xfrm>
            <a:off x="4720637" y="7351634"/>
            <a:ext cx="396875" cy="195580"/>
            <a:chOff x="4720637" y="7351634"/>
            <a:chExt cx="396875" cy="195580"/>
          </a:xfrm>
        </p:grpSpPr>
        <p:pic>
          <p:nvPicPr>
            <p:cNvPr id="86" name="object 86" descr="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4720637" y="7351634"/>
              <a:ext cx="180520" cy="195248"/>
            </a:xfrm>
            <a:prstGeom prst="rect">
              <a:avLst/>
            </a:prstGeom>
          </p:spPr>
        </p:pic>
        <p:pic>
          <p:nvPicPr>
            <p:cNvPr id="87" name="object 87" descr="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4932427" y="7351634"/>
              <a:ext cx="184955" cy="195248"/>
            </a:xfrm>
            <a:prstGeom prst="rect">
              <a:avLst/>
            </a:prstGeom>
          </p:spPr>
        </p:pic>
      </p:grpSp>
      <p:pic>
        <p:nvPicPr>
          <p:cNvPr id="88" name="object 88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5206640" y="7351634"/>
            <a:ext cx="183181" cy="195248"/>
          </a:xfrm>
          <a:prstGeom prst="rect">
            <a:avLst/>
          </a:prstGeom>
        </p:spPr>
      </p:pic>
      <p:grpSp>
        <p:nvGrpSpPr>
          <p:cNvPr id="89" name="object 89" descr=""/>
          <p:cNvGrpSpPr/>
          <p:nvPr/>
        </p:nvGrpSpPr>
        <p:grpSpPr>
          <a:xfrm>
            <a:off x="5429075" y="7351634"/>
            <a:ext cx="382270" cy="195580"/>
            <a:chOff x="5429075" y="7351634"/>
            <a:chExt cx="382270" cy="195580"/>
          </a:xfrm>
        </p:grpSpPr>
        <p:pic>
          <p:nvPicPr>
            <p:cNvPr id="90" name="object 90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638647" y="7351634"/>
              <a:ext cx="172536" cy="195248"/>
            </a:xfrm>
            <a:prstGeom prst="rect">
              <a:avLst/>
            </a:prstGeom>
          </p:spPr>
        </p:pic>
        <p:pic>
          <p:nvPicPr>
            <p:cNvPr id="91" name="object 91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429075" y="7351634"/>
              <a:ext cx="168988" cy="195248"/>
            </a:xfrm>
            <a:prstGeom prst="rect">
              <a:avLst/>
            </a:prstGeom>
          </p:spPr>
        </p:pic>
      </p:grpSp>
      <p:pic>
        <p:nvPicPr>
          <p:cNvPr id="92" name="object 92" descr=""/>
          <p:cNvPicPr/>
          <p:nvPr/>
        </p:nvPicPr>
        <p:blipFill>
          <a:blip r:embed="rId47" cstate="print"/>
          <a:stretch>
            <a:fillRect/>
          </a:stretch>
        </p:blipFill>
        <p:spPr>
          <a:xfrm>
            <a:off x="4233517" y="7699001"/>
            <a:ext cx="183625" cy="192733"/>
          </a:xfrm>
          <a:prstGeom prst="rect">
            <a:avLst/>
          </a:prstGeom>
        </p:spPr>
      </p:pic>
      <p:sp>
        <p:nvSpPr>
          <p:cNvPr id="93" name="object 93" descr=""/>
          <p:cNvSpPr/>
          <p:nvPr/>
        </p:nvSpPr>
        <p:spPr>
          <a:xfrm>
            <a:off x="4600102" y="7699001"/>
            <a:ext cx="22225" cy="41275"/>
          </a:xfrm>
          <a:custGeom>
            <a:avLst/>
            <a:gdLst/>
            <a:ahLst/>
            <a:cxnLst/>
            <a:rect l="l" t="t" r="r" b="b"/>
            <a:pathLst>
              <a:path w="22225" h="41275">
                <a:moveTo>
                  <a:pt x="21955" y="40695"/>
                </a:moveTo>
                <a:lnTo>
                  <a:pt x="0" y="40695"/>
                </a:lnTo>
                <a:lnTo>
                  <a:pt x="0" y="0"/>
                </a:lnTo>
                <a:lnTo>
                  <a:pt x="21955" y="0"/>
                </a:lnTo>
                <a:lnTo>
                  <a:pt x="21955" y="40695"/>
                </a:lnTo>
                <a:close/>
              </a:path>
            </a:pathLst>
          </a:custGeom>
          <a:solidFill>
            <a:srgbClr val="595959">
              <a:alpha val="7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4" name="object 94" descr=""/>
          <p:cNvSpPr/>
          <p:nvPr/>
        </p:nvSpPr>
        <p:spPr>
          <a:xfrm>
            <a:off x="4451515" y="7702435"/>
            <a:ext cx="170815" cy="189865"/>
          </a:xfrm>
          <a:custGeom>
            <a:avLst/>
            <a:gdLst/>
            <a:ahLst/>
            <a:cxnLst/>
            <a:rect l="l" t="t" r="r" b="b"/>
            <a:pathLst>
              <a:path w="170814" h="189865">
                <a:moveTo>
                  <a:pt x="110655" y="0"/>
                </a:moveTo>
                <a:lnTo>
                  <a:pt x="89141" y="0"/>
                </a:lnTo>
                <a:lnTo>
                  <a:pt x="89141" y="27889"/>
                </a:lnTo>
                <a:lnTo>
                  <a:pt x="110655" y="27889"/>
                </a:lnTo>
                <a:lnTo>
                  <a:pt x="110655" y="0"/>
                </a:lnTo>
                <a:close/>
              </a:path>
              <a:path w="170814" h="189865">
                <a:moveTo>
                  <a:pt x="170535" y="135572"/>
                </a:moveTo>
                <a:lnTo>
                  <a:pt x="148577" y="135572"/>
                </a:lnTo>
                <a:lnTo>
                  <a:pt x="148577" y="170332"/>
                </a:lnTo>
                <a:lnTo>
                  <a:pt x="170535" y="170332"/>
                </a:lnTo>
                <a:lnTo>
                  <a:pt x="170535" y="135572"/>
                </a:lnTo>
                <a:close/>
              </a:path>
              <a:path w="170814" h="189865">
                <a:moveTo>
                  <a:pt x="170535" y="116205"/>
                </a:moveTo>
                <a:lnTo>
                  <a:pt x="9309" y="116205"/>
                </a:lnTo>
                <a:lnTo>
                  <a:pt x="9309" y="135547"/>
                </a:lnTo>
                <a:lnTo>
                  <a:pt x="9309" y="170357"/>
                </a:lnTo>
                <a:lnTo>
                  <a:pt x="9309" y="189699"/>
                </a:lnTo>
                <a:lnTo>
                  <a:pt x="170535" y="189699"/>
                </a:lnTo>
                <a:lnTo>
                  <a:pt x="170535" y="170357"/>
                </a:lnTo>
                <a:lnTo>
                  <a:pt x="31267" y="170357"/>
                </a:lnTo>
                <a:lnTo>
                  <a:pt x="31267" y="135547"/>
                </a:lnTo>
                <a:lnTo>
                  <a:pt x="170535" y="135547"/>
                </a:lnTo>
                <a:lnTo>
                  <a:pt x="170535" y="116205"/>
                </a:lnTo>
                <a:close/>
              </a:path>
              <a:path w="170814" h="189865">
                <a:moveTo>
                  <a:pt x="170535" y="58534"/>
                </a:moveTo>
                <a:lnTo>
                  <a:pt x="148577" y="58534"/>
                </a:lnTo>
                <a:lnTo>
                  <a:pt x="148577" y="105854"/>
                </a:lnTo>
                <a:lnTo>
                  <a:pt x="170535" y="105854"/>
                </a:lnTo>
                <a:lnTo>
                  <a:pt x="170535" y="58534"/>
                </a:lnTo>
                <a:close/>
              </a:path>
              <a:path w="170814" h="189865">
                <a:moveTo>
                  <a:pt x="170535" y="37553"/>
                </a:moveTo>
                <a:lnTo>
                  <a:pt x="110655" y="37553"/>
                </a:lnTo>
                <a:lnTo>
                  <a:pt x="110655" y="28536"/>
                </a:lnTo>
                <a:lnTo>
                  <a:pt x="89141" y="28536"/>
                </a:lnTo>
                <a:lnTo>
                  <a:pt x="89141" y="46583"/>
                </a:lnTo>
                <a:lnTo>
                  <a:pt x="89141" y="58191"/>
                </a:lnTo>
                <a:lnTo>
                  <a:pt x="89141" y="77520"/>
                </a:lnTo>
                <a:lnTo>
                  <a:pt x="21501" y="77520"/>
                </a:lnTo>
                <a:lnTo>
                  <a:pt x="21501" y="46583"/>
                </a:lnTo>
                <a:lnTo>
                  <a:pt x="89141" y="46583"/>
                </a:lnTo>
                <a:lnTo>
                  <a:pt x="89141" y="28536"/>
                </a:lnTo>
                <a:lnTo>
                  <a:pt x="21501" y="28536"/>
                </a:lnTo>
                <a:lnTo>
                  <a:pt x="21501" y="165"/>
                </a:lnTo>
                <a:lnTo>
                  <a:pt x="0" y="165"/>
                </a:lnTo>
                <a:lnTo>
                  <a:pt x="0" y="96862"/>
                </a:lnTo>
                <a:lnTo>
                  <a:pt x="110655" y="96862"/>
                </a:lnTo>
                <a:lnTo>
                  <a:pt x="110655" y="77520"/>
                </a:lnTo>
                <a:lnTo>
                  <a:pt x="110655" y="58191"/>
                </a:lnTo>
                <a:lnTo>
                  <a:pt x="170535" y="58191"/>
                </a:lnTo>
                <a:lnTo>
                  <a:pt x="170535" y="46583"/>
                </a:lnTo>
                <a:lnTo>
                  <a:pt x="170535" y="37553"/>
                </a:lnTo>
                <a:close/>
              </a:path>
            </a:pathLst>
          </a:custGeom>
          <a:solidFill>
            <a:srgbClr val="595959">
              <a:alpha val="79998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95" name="object 95" descr=""/>
          <p:cNvPicPr/>
          <p:nvPr/>
        </p:nvPicPr>
        <p:blipFill>
          <a:blip r:embed="rId48" cstate="print"/>
          <a:stretch>
            <a:fillRect/>
          </a:stretch>
        </p:blipFill>
        <p:spPr>
          <a:xfrm>
            <a:off x="4719528" y="7699001"/>
            <a:ext cx="394971" cy="195248"/>
          </a:xfrm>
          <a:prstGeom prst="rect">
            <a:avLst/>
          </a:prstGeom>
        </p:spPr>
      </p:pic>
      <p:grpSp>
        <p:nvGrpSpPr>
          <p:cNvPr id="96" name="object 96" descr=""/>
          <p:cNvGrpSpPr/>
          <p:nvPr/>
        </p:nvGrpSpPr>
        <p:grpSpPr>
          <a:xfrm>
            <a:off x="5206640" y="7699001"/>
            <a:ext cx="605155" cy="195580"/>
            <a:chOff x="5206640" y="7699001"/>
            <a:chExt cx="605155" cy="195580"/>
          </a:xfrm>
        </p:grpSpPr>
        <p:pic>
          <p:nvPicPr>
            <p:cNvPr id="97" name="object 97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206640" y="7699001"/>
              <a:ext cx="183181" cy="195248"/>
            </a:xfrm>
            <a:prstGeom prst="rect">
              <a:avLst/>
            </a:prstGeom>
          </p:spPr>
        </p:pic>
        <p:pic>
          <p:nvPicPr>
            <p:cNvPr id="98" name="object 98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429075" y="7699001"/>
              <a:ext cx="168988" cy="195248"/>
            </a:xfrm>
            <a:prstGeom prst="rect">
              <a:avLst/>
            </a:prstGeom>
          </p:spPr>
        </p:pic>
        <p:pic>
          <p:nvPicPr>
            <p:cNvPr id="99" name="object 99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638648" y="7699001"/>
              <a:ext cx="172536" cy="195248"/>
            </a:xfrm>
            <a:prstGeom prst="rect">
              <a:avLst/>
            </a:prstGeom>
          </p:spPr>
        </p:pic>
      </p:grpSp>
      <p:grpSp>
        <p:nvGrpSpPr>
          <p:cNvPr id="100" name="object 100" descr=""/>
          <p:cNvGrpSpPr/>
          <p:nvPr/>
        </p:nvGrpSpPr>
        <p:grpSpPr>
          <a:xfrm>
            <a:off x="4236178" y="8046368"/>
            <a:ext cx="384810" cy="195580"/>
            <a:chOff x="4236178" y="8046368"/>
            <a:chExt cx="384810" cy="195580"/>
          </a:xfrm>
        </p:grpSpPr>
        <p:pic>
          <p:nvPicPr>
            <p:cNvPr id="101" name="object 101" descr="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4236178" y="8046368"/>
              <a:ext cx="176306" cy="195248"/>
            </a:xfrm>
            <a:prstGeom prst="rect">
              <a:avLst/>
            </a:prstGeom>
          </p:spPr>
        </p:pic>
        <p:pic>
          <p:nvPicPr>
            <p:cNvPr id="102" name="object 102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451738" y="8046368"/>
              <a:ext cx="168988" cy="195248"/>
            </a:xfrm>
            <a:prstGeom prst="rect">
              <a:avLst/>
            </a:prstGeom>
          </p:spPr>
        </p:pic>
      </p:grpSp>
      <p:pic>
        <p:nvPicPr>
          <p:cNvPr id="103" name="object 103" descr=""/>
          <p:cNvPicPr/>
          <p:nvPr/>
        </p:nvPicPr>
        <p:blipFill>
          <a:blip r:embed="rId50" cstate="print"/>
          <a:stretch>
            <a:fillRect/>
          </a:stretch>
        </p:blipFill>
        <p:spPr>
          <a:xfrm>
            <a:off x="4667077" y="8046368"/>
            <a:ext cx="168323" cy="195248"/>
          </a:xfrm>
          <a:prstGeom prst="rect">
            <a:avLst/>
          </a:prstGeom>
        </p:spPr>
      </p:pic>
      <p:sp>
        <p:nvSpPr>
          <p:cNvPr id="104" name="object 104" descr=""/>
          <p:cNvSpPr/>
          <p:nvPr/>
        </p:nvSpPr>
        <p:spPr>
          <a:xfrm>
            <a:off x="4985969" y="8046377"/>
            <a:ext cx="66675" cy="195580"/>
          </a:xfrm>
          <a:custGeom>
            <a:avLst/>
            <a:gdLst/>
            <a:ahLst/>
            <a:cxnLst/>
            <a:rect l="l" t="t" r="r" b="b"/>
            <a:pathLst>
              <a:path w="66675" h="195579">
                <a:moveTo>
                  <a:pt x="20624" y="1143"/>
                </a:moveTo>
                <a:lnTo>
                  <a:pt x="0" y="1143"/>
                </a:lnTo>
                <a:lnTo>
                  <a:pt x="0" y="79794"/>
                </a:lnTo>
                <a:lnTo>
                  <a:pt x="20624" y="79794"/>
                </a:lnTo>
                <a:lnTo>
                  <a:pt x="20624" y="1143"/>
                </a:lnTo>
                <a:close/>
              </a:path>
              <a:path w="66675" h="195579">
                <a:moveTo>
                  <a:pt x="66535" y="0"/>
                </a:moveTo>
                <a:lnTo>
                  <a:pt x="45694" y="0"/>
                </a:lnTo>
                <a:lnTo>
                  <a:pt x="45694" y="195249"/>
                </a:lnTo>
                <a:lnTo>
                  <a:pt x="66535" y="195249"/>
                </a:lnTo>
                <a:lnTo>
                  <a:pt x="66535" y="0"/>
                </a:lnTo>
                <a:close/>
              </a:path>
            </a:pathLst>
          </a:custGeom>
          <a:solidFill>
            <a:srgbClr val="595959">
              <a:alpha val="7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5" name="object 105" descr=""/>
          <p:cNvSpPr/>
          <p:nvPr/>
        </p:nvSpPr>
        <p:spPr>
          <a:xfrm>
            <a:off x="4876203" y="8052015"/>
            <a:ext cx="130810" cy="186690"/>
          </a:xfrm>
          <a:custGeom>
            <a:avLst/>
            <a:gdLst/>
            <a:ahLst/>
            <a:cxnLst/>
            <a:rect l="l" t="t" r="r" b="b"/>
            <a:pathLst>
              <a:path w="130810" h="186690">
                <a:moveTo>
                  <a:pt x="81165" y="76"/>
                </a:moveTo>
                <a:lnTo>
                  <a:pt x="60756" y="76"/>
                </a:lnTo>
                <a:lnTo>
                  <a:pt x="60756" y="67754"/>
                </a:lnTo>
                <a:lnTo>
                  <a:pt x="81165" y="67754"/>
                </a:lnTo>
                <a:lnTo>
                  <a:pt x="81165" y="76"/>
                </a:lnTo>
                <a:close/>
              </a:path>
              <a:path w="130810" h="186690">
                <a:moveTo>
                  <a:pt x="130390" y="95415"/>
                </a:moveTo>
                <a:lnTo>
                  <a:pt x="109766" y="95415"/>
                </a:lnTo>
                <a:lnTo>
                  <a:pt x="109766" y="186182"/>
                </a:lnTo>
                <a:lnTo>
                  <a:pt x="130390" y="186182"/>
                </a:lnTo>
                <a:lnTo>
                  <a:pt x="130390" y="95415"/>
                </a:lnTo>
                <a:close/>
              </a:path>
              <a:path w="130810" h="186690">
                <a:moveTo>
                  <a:pt x="130390" y="74777"/>
                </a:moveTo>
                <a:lnTo>
                  <a:pt x="81165" y="74777"/>
                </a:lnTo>
                <a:lnTo>
                  <a:pt x="81165" y="68326"/>
                </a:lnTo>
                <a:lnTo>
                  <a:pt x="60756" y="68326"/>
                </a:lnTo>
                <a:lnTo>
                  <a:pt x="60756" y="87668"/>
                </a:lnTo>
                <a:lnTo>
                  <a:pt x="60756" y="95402"/>
                </a:lnTo>
                <a:lnTo>
                  <a:pt x="60756" y="157302"/>
                </a:lnTo>
                <a:lnTo>
                  <a:pt x="20396" y="157302"/>
                </a:lnTo>
                <a:lnTo>
                  <a:pt x="20396" y="87668"/>
                </a:lnTo>
                <a:lnTo>
                  <a:pt x="60756" y="87668"/>
                </a:lnTo>
                <a:lnTo>
                  <a:pt x="60756" y="68326"/>
                </a:lnTo>
                <a:lnTo>
                  <a:pt x="20396" y="68326"/>
                </a:lnTo>
                <a:lnTo>
                  <a:pt x="20396" y="0"/>
                </a:lnTo>
                <a:lnTo>
                  <a:pt x="0" y="0"/>
                </a:lnTo>
                <a:lnTo>
                  <a:pt x="0" y="177927"/>
                </a:lnTo>
                <a:lnTo>
                  <a:pt x="81165" y="177927"/>
                </a:lnTo>
                <a:lnTo>
                  <a:pt x="81165" y="157302"/>
                </a:lnTo>
                <a:lnTo>
                  <a:pt x="81165" y="95402"/>
                </a:lnTo>
                <a:lnTo>
                  <a:pt x="130390" y="95402"/>
                </a:lnTo>
                <a:lnTo>
                  <a:pt x="130390" y="87668"/>
                </a:lnTo>
                <a:lnTo>
                  <a:pt x="130390" y="74777"/>
                </a:lnTo>
                <a:close/>
              </a:path>
            </a:pathLst>
          </a:custGeom>
          <a:solidFill>
            <a:srgbClr val="595959">
              <a:alpha val="79998"/>
            </a:srgbClr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06" name="object 106" descr=""/>
          <p:cNvGrpSpPr/>
          <p:nvPr/>
        </p:nvGrpSpPr>
        <p:grpSpPr>
          <a:xfrm>
            <a:off x="5091765" y="8046368"/>
            <a:ext cx="394970" cy="195580"/>
            <a:chOff x="5091765" y="8046368"/>
            <a:chExt cx="394970" cy="195580"/>
          </a:xfrm>
        </p:grpSpPr>
        <p:pic>
          <p:nvPicPr>
            <p:cNvPr id="107" name="object 107" descr="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5091765" y="8046368"/>
              <a:ext cx="168988" cy="195248"/>
            </a:xfrm>
            <a:prstGeom prst="rect">
              <a:avLst/>
            </a:prstGeom>
          </p:spPr>
        </p:pic>
        <p:pic>
          <p:nvPicPr>
            <p:cNvPr id="108" name="object 108" descr="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5297124" y="8047283"/>
              <a:ext cx="189169" cy="184960"/>
            </a:xfrm>
            <a:prstGeom prst="rect">
              <a:avLst/>
            </a:prstGeom>
          </p:spPr>
        </p:pic>
      </p:grpSp>
      <p:grpSp>
        <p:nvGrpSpPr>
          <p:cNvPr id="109" name="object 109" descr=""/>
          <p:cNvGrpSpPr/>
          <p:nvPr/>
        </p:nvGrpSpPr>
        <p:grpSpPr>
          <a:xfrm>
            <a:off x="5572709" y="8046368"/>
            <a:ext cx="394970" cy="195580"/>
            <a:chOff x="5572709" y="8046368"/>
            <a:chExt cx="394970" cy="195580"/>
          </a:xfrm>
        </p:grpSpPr>
        <p:pic>
          <p:nvPicPr>
            <p:cNvPr id="110" name="object 110" descr="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5572709" y="8046368"/>
              <a:ext cx="182516" cy="192733"/>
            </a:xfrm>
            <a:prstGeom prst="rect">
              <a:avLst/>
            </a:prstGeom>
          </p:spPr>
        </p:pic>
        <p:pic>
          <p:nvPicPr>
            <p:cNvPr id="111" name="object 111" descr="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5789821" y="8046368"/>
              <a:ext cx="177859" cy="195248"/>
            </a:xfrm>
            <a:prstGeom prst="rect">
              <a:avLst/>
            </a:prstGeom>
          </p:spPr>
        </p:pic>
      </p:grpSp>
      <p:grpSp>
        <p:nvGrpSpPr>
          <p:cNvPr id="112" name="object 112" descr=""/>
          <p:cNvGrpSpPr/>
          <p:nvPr/>
        </p:nvGrpSpPr>
        <p:grpSpPr>
          <a:xfrm>
            <a:off x="6795966" y="7331440"/>
            <a:ext cx="396875" cy="194310"/>
            <a:chOff x="6795966" y="7331440"/>
            <a:chExt cx="396875" cy="194310"/>
          </a:xfrm>
        </p:grpSpPr>
        <p:pic>
          <p:nvPicPr>
            <p:cNvPr id="113" name="object 113" descr="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6795966" y="7331440"/>
              <a:ext cx="189169" cy="194105"/>
            </a:xfrm>
            <a:prstGeom prst="rect">
              <a:avLst/>
            </a:prstGeom>
          </p:spPr>
        </p:pic>
        <p:pic>
          <p:nvPicPr>
            <p:cNvPr id="114" name="object 114" descr="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7009309" y="7332584"/>
              <a:ext cx="183181" cy="192733"/>
            </a:xfrm>
            <a:prstGeom prst="rect">
              <a:avLst/>
            </a:prstGeom>
          </p:spPr>
        </p:pic>
      </p:grpSp>
      <p:pic>
        <p:nvPicPr>
          <p:cNvPr id="115" name="object 115" descr=""/>
          <p:cNvPicPr/>
          <p:nvPr/>
        </p:nvPicPr>
        <p:blipFill>
          <a:blip r:embed="rId48" cstate="print"/>
          <a:stretch>
            <a:fillRect/>
          </a:stretch>
        </p:blipFill>
        <p:spPr>
          <a:xfrm>
            <a:off x="7285083" y="7332584"/>
            <a:ext cx="394971" cy="195248"/>
          </a:xfrm>
          <a:prstGeom prst="rect">
            <a:avLst/>
          </a:prstGeom>
        </p:spPr>
      </p:pic>
      <p:grpSp>
        <p:nvGrpSpPr>
          <p:cNvPr id="116" name="object 116" descr=""/>
          <p:cNvGrpSpPr/>
          <p:nvPr/>
        </p:nvGrpSpPr>
        <p:grpSpPr>
          <a:xfrm>
            <a:off x="7772194" y="7332584"/>
            <a:ext cx="605155" cy="195580"/>
            <a:chOff x="7772194" y="7332584"/>
            <a:chExt cx="605155" cy="195580"/>
          </a:xfrm>
        </p:grpSpPr>
        <p:pic>
          <p:nvPicPr>
            <p:cNvPr id="117" name="object 117" descr="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7772194" y="7332584"/>
              <a:ext cx="183181" cy="195248"/>
            </a:xfrm>
            <a:prstGeom prst="rect">
              <a:avLst/>
            </a:prstGeom>
          </p:spPr>
        </p:pic>
        <p:pic>
          <p:nvPicPr>
            <p:cNvPr id="118" name="object 118" descr="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7994629" y="7332584"/>
              <a:ext cx="168988" cy="195248"/>
            </a:xfrm>
            <a:prstGeom prst="rect">
              <a:avLst/>
            </a:prstGeom>
          </p:spPr>
        </p:pic>
        <p:pic>
          <p:nvPicPr>
            <p:cNvPr id="119" name="object 119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204201" y="7332584"/>
              <a:ext cx="172536" cy="195248"/>
            </a:xfrm>
            <a:prstGeom prst="rect">
              <a:avLst/>
            </a:prstGeom>
          </p:spPr>
        </p:pic>
      </p:grpSp>
      <p:grpSp>
        <p:nvGrpSpPr>
          <p:cNvPr id="120" name="object 120" descr=""/>
          <p:cNvGrpSpPr/>
          <p:nvPr/>
        </p:nvGrpSpPr>
        <p:grpSpPr>
          <a:xfrm>
            <a:off x="6795966" y="7678808"/>
            <a:ext cx="396875" cy="194310"/>
            <a:chOff x="6795966" y="7678808"/>
            <a:chExt cx="396875" cy="194310"/>
          </a:xfrm>
        </p:grpSpPr>
        <p:pic>
          <p:nvPicPr>
            <p:cNvPr id="121" name="object 121" descr="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6795966" y="7678808"/>
              <a:ext cx="189169" cy="194105"/>
            </a:xfrm>
            <a:prstGeom prst="rect">
              <a:avLst/>
            </a:prstGeom>
          </p:spPr>
        </p:pic>
        <p:pic>
          <p:nvPicPr>
            <p:cNvPr id="122" name="object 122" descr="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7009309" y="7679951"/>
              <a:ext cx="183181" cy="192733"/>
            </a:xfrm>
            <a:prstGeom prst="rect">
              <a:avLst/>
            </a:prstGeom>
          </p:spPr>
        </p:pic>
      </p:grpSp>
      <p:grpSp>
        <p:nvGrpSpPr>
          <p:cNvPr id="123" name="object 123" descr=""/>
          <p:cNvGrpSpPr/>
          <p:nvPr/>
        </p:nvGrpSpPr>
        <p:grpSpPr>
          <a:xfrm>
            <a:off x="7290627" y="7679951"/>
            <a:ext cx="389890" cy="195580"/>
            <a:chOff x="7290627" y="7679951"/>
            <a:chExt cx="389890" cy="195580"/>
          </a:xfrm>
        </p:grpSpPr>
        <p:pic>
          <p:nvPicPr>
            <p:cNvPr id="124" name="object 124" descr="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7290627" y="7679951"/>
              <a:ext cx="172315" cy="192733"/>
            </a:xfrm>
            <a:prstGeom prst="rect">
              <a:avLst/>
            </a:prstGeom>
          </p:spPr>
        </p:pic>
        <p:pic>
          <p:nvPicPr>
            <p:cNvPr id="125" name="object 125" descr="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7497982" y="7679951"/>
              <a:ext cx="182072" cy="195248"/>
            </a:xfrm>
            <a:prstGeom prst="rect">
              <a:avLst/>
            </a:prstGeom>
          </p:spPr>
        </p:pic>
      </p:grpSp>
      <p:grpSp>
        <p:nvGrpSpPr>
          <p:cNvPr id="126" name="object 126" descr=""/>
          <p:cNvGrpSpPr/>
          <p:nvPr/>
        </p:nvGrpSpPr>
        <p:grpSpPr>
          <a:xfrm>
            <a:off x="6801954" y="8027318"/>
            <a:ext cx="389890" cy="195580"/>
            <a:chOff x="6801954" y="8027318"/>
            <a:chExt cx="389890" cy="195580"/>
          </a:xfrm>
        </p:grpSpPr>
        <p:pic>
          <p:nvPicPr>
            <p:cNvPr id="127" name="object 127" descr="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6801954" y="8027318"/>
              <a:ext cx="176972" cy="192733"/>
            </a:xfrm>
            <a:prstGeom prst="rect">
              <a:avLst/>
            </a:prstGeom>
          </p:spPr>
        </p:pic>
        <p:pic>
          <p:nvPicPr>
            <p:cNvPr id="128" name="object 128" descr="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7010861" y="8027318"/>
              <a:ext cx="180520" cy="195248"/>
            </a:xfrm>
            <a:prstGeom prst="rect">
              <a:avLst/>
            </a:prstGeom>
          </p:spPr>
        </p:pic>
      </p:grpSp>
      <p:grpSp>
        <p:nvGrpSpPr>
          <p:cNvPr id="129" name="object 129" descr=""/>
          <p:cNvGrpSpPr/>
          <p:nvPr/>
        </p:nvGrpSpPr>
        <p:grpSpPr>
          <a:xfrm>
            <a:off x="7277099" y="8034634"/>
            <a:ext cx="379730" cy="183515"/>
            <a:chOff x="7277099" y="8034634"/>
            <a:chExt cx="379730" cy="183515"/>
          </a:xfrm>
        </p:grpSpPr>
        <p:pic>
          <p:nvPicPr>
            <p:cNvPr id="130" name="object 130" descr="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7277099" y="8034634"/>
              <a:ext cx="170762" cy="183131"/>
            </a:xfrm>
            <a:prstGeom prst="rect">
              <a:avLst/>
            </a:prstGeom>
          </p:spPr>
        </p:pic>
        <p:pic>
          <p:nvPicPr>
            <p:cNvPr id="131" name="object 131" descr="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7471591" y="8034634"/>
              <a:ext cx="136166" cy="183131"/>
            </a:xfrm>
            <a:prstGeom prst="rect">
              <a:avLst/>
            </a:prstGeom>
          </p:spPr>
        </p:pic>
        <p:sp>
          <p:nvSpPr>
            <p:cNvPr id="132" name="object 132" descr=""/>
            <p:cNvSpPr/>
            <p:nvPr/>
          </p:nvSpPr>
          <p:spPr>
            <a:xfrm>
              <a:off x="7633483" y="8034634"/>
              <a:ext cx="23495" cy="183515"/>
            </a:xfrm>
            <a:custGeom>
              <a:avLst/>
              <a:gdLst/>
              <a:ahLst/>
              <a:cxnLst/>
              <a:rect l="l" t="t" r="r" b="b"/>
              <a:pathLst>
                <a:path w="23495" h="183515">
                  <a:moveTo>
                    <a:pt x="23285" y="183131"/>
                  </a:moveTo>
                  <a:lnTo>
                    <a:pt x="0" y="183131"/>
                  </a:lnTo>
                  <a:lnTo>
                    <a:pt x="0" y="0"/>
                  </a:lnTo>
                  <a:lnTo>
                    <a:pt x="23285" y="0"/>
                  </a:lnTo>
                  <a:lnTo>
                    <a:pt x="23285" y="183131"/>
                  </a:lnTo>
                  <a:close/>
                </a:path>
              </a:pathLst>
            </a:custGeom>
            <a:solidFill>
              <a:srgbClr val="595959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33" name="object 133" descr=""/>
          <p:cNvGrpSpPr/>
          <p:nvPr/>
        </p:nvGrpSpPr>
        <p:grpSpPr>
          <a:xfrm>
            <a:off x="7750067" y="8019545"/>
            <a:ext cx="402590" cy="201295"/>
            <a:chOff x="7750067" y="8019545"/>
            <a:chExt cx="402590" cy="201295"/>
          </a:xfrm>
        </p:grpSpPr>
        <p:pic>
          <p:nvPicPr>
            <p:cNvPr id="134" name="object 134" descr="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7750067" y="8024803"/>
              <a:ext cx="189169" cy="188389"/>
            </a:xfrm>
            <a:prstGeom prst="rect">
              <a:avLst/>
            </a:prstGeom>
          </p:spPr>
        </p:pic>
        <p:pic>
          <p:nvPicPr>
            <p:cNvPr id="135" name="object 135" descr="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7963409" y="8019545"/>
              <a:ext cx="189169" cy="200735"/>
            </a:xfrm>
            <a:prstGeom prst="rect">
              <a:avLst/>
            </a:prstGeom>
          </p:spPr>
        </p:pic>
      </p:grpSp>
      <p:grpSp>
        <p:nvGrpSpPr>
          <p:cNvPr id="136" name="object 136" descr=""/>
          <p:cNvGrpSpPr/>
          <p:nvPr/>
        </p:nvGrpSpPr>
        <p:grpSpPr>
          <a:xfrm>
            <a:off x="9337812" y="7310863"/>
            <a:ext cx="396875" cy="194310"/>
            <a:chOff x="9337812" y="7310863"/>
            <a:chExt cx="396875" cy="194310"/>
          </a:xfrm>
        </p:grpSpPr>
        <p:pic>
          <p:nvPicPr>
            <p:cNvPr id="137" name="object 137" descr="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9337812" y="7310863"/>
              <a:ext cx="189169" cy="194105"/>
            </a:xfrm>
            <a:prstGeom prst="rect">
              <a:avLst/>
            </a:prstGeom>
          </p:spPr>
        </p:pic>
        <p:pic>
          <p:nvPicPr>
            <p:cNvPr id="138" name="object 138" descr=""/>
            <p:cNvPicPr/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9551154" y="7312006"/>
              <a:ext cx="183181" cy="192733"/>
            </a:xfrm>
            <a:prstGeom prst="rect">
              <a:avLst/>
            </a:prstGeom>
          </p:spPr>
        </p:pic>
      </p:grpSp>
      <p:sp>
        <p:nvSpPr>
          <p:cNvPr id="139" name="object 139" descr=""/>
          <p:cNvSpPr/>
          <p:nvPr/>
        </p:nvSpPr>
        <p:spPr>
          <a:xfrm>
            <a:off x="9828695" y="7310183"/>
            <a:ext cx="400685" cy="197485"/>
          </a:xfrm>
          <a:custGeom>
            <a:avLst/>
            <a:gdLst/>
            <a:ahLst/>
            <a:cxnLst/>
            <a:rect l="l" t="t" r="r" b="b"/>
            <a:pathLst>
              <a:path w="400684" h="197484">
                <a:moveTo>
                  <a:pt x="131064" y="170561"/>
                </a:moveTo>
                <a:lnTo>
                  <a:pt x="91274" y="122085"/>
                </a:lnTo>
                <a:lnTo>
                  <a:pt x="71196" y="97624"/>
                </a:lnTo>
                <a:lnTo>
                  <a:pt x="73012" y="87223"/>
                </a:lnTo>
                <a:lnTo>
                  <a:pt x="74485" y="76276"/>
                </a:lnTo>
                <a:lnTo>
                  <a:pt x="75590" y="64858"/>
                </a:lnTo>
                <a:lnTo>
                  <a:pt x="76288" y="53047"/>
                </a:lnTo>
                <a:lnTo>
                  <a:pt x="124853" y="53047"/>
                </a:lnTo>
                <a:lnTo>
                  <a:pt x="124853" y="32004"/>
                </a:lnTo>
                <a:lnTo>
                  <a:pt x="76517" y="32004"/>
                </a:lnTo>
                <a:lnTo>
                  <a:pt x="76517" y="0"/>
                </a:lnTo>
                <a:lnTo>
                  <a:pt x="54114" y="0"/>
                </a:lnTo>
                <a:lnTo>
                  <a:pt x="54114" y="32004"/>
                </a:lnTo>
                <a:lnTo>
                  <a:pt x="3327" y="32004"/>
                </a:lnTo>
                <a:lnTo>
                  <a:pt x="3327" y="53047"/>
                </a:lnTo>
                <a:lnTo>
                  <a:pt x="54114" y="53047"/>
                </a:lnTo>
                <a:lnTo>
                  <a:pt x="49123" y="94411"/>
                </a:lnTo>
                <a:lnTo>
                  <a:pt x="38112" y="128117"/>
                </a:lnTo>
                <a:lnTo>
                  <a:pt x="21590" y="151841"/>
                </a:lnTo>
                <a:lnTo>
                  <a:pt x="0" y="163245"/>
                </a:lnTo>
                <a:lnTo>
                  <a:pt x="0" y="185420"/>
                </a:lnTo>
                <a:lnTo>
                  <a:pt x="20180" y="179349"/>
                </a:lnTo>
                <a:lnTo>
                  <a:pt x="37896" y="166522"/>
                </a:lnTo>
                <a:lnTo>
                  <a:pt x="52743" y="147320"/>
                </a:lnTo>
                <a:lnTo>
                  <a:pt x="64312" y="122085"/>
                </a:lnTo>
                <a:lnTo>
                  <a:pt x="115100" y="185191"/>
                </a:lnTo>
                <a:lnTo>
                  <a:pt x="131064" y="170561"/>
                </a:lnTo>
                <a:close/>
              </a:path>
              <a:path w="400684" h="197484">
                <a:moveTo>
                  <a:pt x="195821" y="80937"/>
                </a:moveTo>
                <a:lnTo>
                  <a:pt x="169214" y="80937"/>
                </a:lnTo>
                <a:lnTo>
                  <a:pt x="169214" y="1828"/>
                </a:lnTo>
                <a:lnTo>
                  <a:pt x="147256" y="1828"/>
                </a:lnTo>
                <a:lnTo>
                  <a:pt x="147256" y="197078"/>
                </a:lnTo>
                <a:lnTo>
                  <a:pt x="169214" y="197078"/>
                </a:lnTo>
                <a:lnTo>
                  <a:pt x="169214" y="102654"/>
                </a:lnTo>
                <a:lnTo>
                  <a:pt x="195821" y="102654"/>
                </a:lnTo>
                <a:lnTo>
                  <a:pt x="195821" y="80937"/>
                </a:lnTo>
                <a:close/>
              </a:path>
              <a:path w="400684" h="197484">
                <a:moveTo>
                  <a:pt x="390766" y="113309"/>
                </a:moveTo>
                <a:lnTo>
                  <a:pt x="245719" y="113309"/>
                </a:lnTo>
                <a:lnTo>
                  <a:pt x="245719" y="81076"/>
                </a:lnTo>
                <a:lnTo>
                  <a:pt x="385432" y="81076"/>
                </a:lnTo>
                <a:lnTo>
                  <a:pt x="385432" y="61734"/>
                </a:lnTo>
                <a:lnTo>
                  <a:pt x="245719" y="61734"/>
                </a:lnTo>
                <a:lnTo>
                  <a:pt x="245719" y="29502"/>
                </a:lnTo>
                <a:lnTo>
                  <a:pt x="387883" y="29502"/>
                </a:lnTo>
                <a:lnTo>
                  <a:pt x="387883" y="8877"/>
                </a:lnTo>
                <a:lnTo>
                  <a:pt x="223761" y="8877"/>
                </a:lnTo>
                <a:lnTo>
                  <a:pt x="223761" y="29502"/>
                </a:lnTo>
                <a:lnTo>
                  <a:pt x="223761" y="61734"/>
                </a:lnTo>
                <a:lnTo>
                  <a:pt x="223761" y="81076"/>
                </a:lnTo>
                <a:lnTo>
                  <a:pt x="223761" y="113309"/>
                </a:lnTo>
                <a:lnTo>
                  <a:pt x="223761" y="133946"/>
                </a:lnTo>
                <a:lnTo>
                  <a:pt x="390766" y="133946"/>
                </a:lnTo>
                <a:lnTo>
                  <a:pt x="390766" y="113309"/>
                </a:lnTo>
                <a:close/>
              </a:path>
              <a:path w="400684" h="197484">
                <a:moveTo>
                  <a:pt x="400291" y="166903"/>
                </a:moveTo>
                <a:lnTo>
                  <a:pt x="211124" y="166903"/>
                </a:lnTo>
                <a:lnTo>
                  <a:pt x="211124" y="187706"/>
                </a:lnTo>
                <a:lnTo>
                  <a:pt x="400291" y="187706"/>
                </a:lnTo>
                <a:lnTo>
                  <a:pt x="400291" y="166903"/>
                </a:lnTo>
                <a:close/>
              </a:path>
            </a:pathLst>
          </a:custGeom>
          <a:solidFill>
            <a:srgbClr val="595959">
              <a:alpha val="79998"/>
            </a:srgbClr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40" name="object 140" descr=""/>
          <p:cNvGrpSpPr/>
          <p:nvPr/>
        </p:nvGrpSpPr>
        <p:grpSpPr>
          <a:xfrm>
            <a:off x="10314040" y="7312007"/>
            <a:ext cx="605155" cy="195580"/>
            <a:chOff x="10314040" y="7312007"/>
            <a:chExt cx="605155" cy="195580"/>
          </a:xfrm>
        </p:grpSpPr>
        <p:pic>
          <p:nvPicPr>
            <p:cNvPr id="141" name="object 141" descr="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10314040" y="7312007"/>
              <a:ext cx="183181" cy="195248"/>
            </a:xfrm>
            <a:prstGeom prst="rect">
              <a:avLst/>
            </a:prstGeom>
          </p:spPr>
        </p:pic>
        <p:pic>
          <p:nvPicPr>
            <p:cNvPr id="142" name="object 142" descr=""/>
            <p:cNvPicPr/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10536476" y="7312007"/>
              <a:ext cx="168988" cy="195248"/>
            </a:xfrm>
            <a:prstGeom prst="rect">
              <a:avLst/>
            </a:prstGeom>
          </p:spPr>
        </p:pic>
        <p:pic>
          <p:nvPicPr>
            <p:cNvPr id="143" name="object 143" descr=""/>
            <p:cNvPicPr/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10746048" y="7312007"/>
              <a:ext cx="172536" cy="195248"/>
            </a:xfrm>
            <a:prstGeom prst="rect">
              <a:avLst/>
            </a:prstGeom>
          </p:spPr>
        </p:pic>
      </p:grpSp>
      <p:pic>
        <p:nvPicPr>
          <p:cNvPr id="144" name="object 144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337812" y="7657316"/>
            <a:ext cx="177194" cy="197306"/>
          </a:xfrm>
          <a:prstGeom prst="rect">
            <a:avLst/>
          </a:prstGeom>
        </p:spPr>
      </p:pic>
      <p:pic>
        <p:nvPicPr>
          <p:cNvPr id="145" name="object 145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830255" y="7659374"/>
            <a:ext cx="176085" cy="195248"/>
          </a:xfrm>
          <a:prstGeom prst="rect">
            <a:avLst/>
          </a:prstGeom>
        </p:spPr>
      </p:pic>
      <p:pic>
        <p:nvPicPr>
          <p:cNvPr id="146" name="object 146" descr=""/>
          <p:cNvPicPr/>
          <p:nvPr/>
        </p:nvPicPr>
        <p:blipFill>
          <a:blip r:embed="rId68" cstate="print"/>
          <a:stretch>
            <a:fillRect/>
          </a:stretch>
        </p:blipFill>
        <p:spPr>
          <a:xfrm>
            <a:off x="9551154" y="7659374"/>
            <a:ext cx="183181" cy="192733"/>
          </a:xfrm>
          <a:prstGeom prst="rect">
            <a:avLst/>
          </a:prstGeom>
        </p:spPr>
      </p:pic>
      <p:sp>
        <p:nvSpPr>
          <p:cNvPr id="147" name="object 147" descr=""/>
          <p:cNvSpPr/>
          <p:nvPr/>
        </p:nvSpPr>
        <p:spPr>
          <a:xfrm>
            <a:off x="10039820" y="7664601"/>
            <a:ext cx="189230" cy="180975"/>
          </a:xfrm>
          <a:custGeom>
            <a:avLst/>
            <a:gdLst/>
            <a:ahLst/>
            <a:cxnLst/>
            <a:rect l="l" t="t" r="r" b="b"/>
            <a:pathLst>
              <a:path w="189229" h="180975">
                <a:moveTo>
                  <a:pt x="176530" y="55816"/>
                </a:moveTo>
                <a:lnTo>
                  <a:pt x="154800" y="55816"/>
                </a:lnTo>
                <a:lnTo>
                  <a:pt x="154800" y="95148"/>
                </a:lnTo>
                <a:lnTo>
                  <a:pt x="176530" y="95148"/>
                </a:lnTo>
                <a:lnTo>
                  <a:pt x="176530" y="55816"/>
                </a:lnTo>
                <a:close/>
              </a:path>
              <a:path w="189229" h="180975">
                <a:moveTo>
                  <a:pt x="176530" y="495"/>
                </a:moveTo>
                <a:lnTo>
                  <a:pt x="154800" y="495"/>
                </a:lnTo>
                <a:lnTo>
                  <a:pt x="154800" y="35471"/>
                </a:lnTo>
                <a:lnTo>
                  <a:pt x="176530" y="35471"/>
                </a:lnTo>
                <a:lnTo>
                  <a:pt x="176530" y="495"/>
                </a:lnTo>
                <a:close/>
              </a:path>
              <a:path w="189229" h="180975">
                <a:moveTo>
                  <a:pt x="189166" y="159385"/>
                </a:moveTo>
                <a:lnTo>
                  <a:pt x="105562" y="159385"/>
                </a:lnTo>
                <a:lnTo>
                  <a:pt x="105562" y="116039"/>
                </a:lnTo>
                <a:lnTo>
                  <a:pt x="176530" y="116039"/>
                </a:lnTo>
                <a:lnTo>
                  <a:pt x="176530" y="95415"/>
                </a:lnTo>
                <a:lnTo>
                  <a:pt x="34150" y="95415"/>
                </a:lnTo>
                <a:lnTo>
                  <a:pt x="34150" y="55448"/>
                </a:lnTo>
                <a:lnTo>
                  <a:pt x="176530" y="55448"/>
                </a:lnTo>
                <a:lnTo>
                  <a:pt x="176530" y="36106"/>
                </a:lnTo>
                <a:lnTo>
                  <a:pt x="34150" y="36106"/>
                </a:lnTo>
                <a:lnTo>
                  <a:pt x="34150" y="0"/>
                </a:lnTo>
                <a:lnTo>
                  <a:pt x="12420" y="0"/>
                </a:lnTo>
                <a:lnTo>
                  <a:pt x="12420" y="36106"/>
                </a:lnTo>
                <a:lnTo>
                  <a:pt x="12420" y="55448"/>
                </a:lnTo>
                <a:lnTo>
                  <a:pt x="12420" y="95415"/>
                </a:lnTo>
                <a:lnTo>
                  <a:pt x="12420" y="116039"/>
                </a:lnTo>
                <a:lnTo>
                  <a:pt x="83159" y="116039"/>
                </a:lnTo>
                <a:lnTo>
                  <a:pt x="83159" y="159385"/>
                </a:lnTo>
                <a:lnTo>
                  <a:pt x="0" y="159385"/>
                </a:lnTo>
                <a:lnTo>
                  <a:pt x="0" y="180657"/>
                </a:lnTo>
                <a:lnTo>
                  <a:pt x="189166" y="180657"/>
                </a:lnTo>
                <a:lnTo>
                  <a:pt x="189166" y="159385"/>
                </a:lnTo>
                <a:close/>
              </a:path>
            </a:pathLst>
          </a:custGeom>
          <a:solidFill>
            <a:srgbClr val="595959">
              <a:alpha val="79998"/>
            </a:srgbClr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48" name="object 148" descr=""/>
          <p:cNvGrpSpPr/>
          <p:nvPr/>
        </p:nvGrpSpPr>
        <p:grpSpPr>
          <a:xfrm>
            <a:off x="10315149" y="7659374"/>
            <a:ext cx="390525" cy="195580"/>
            <a:chOff x="10315149" y="7659374"/>
            <a:chExt cx="390525" cy="195580"/>
          </a:xfrm>
        </p:grpSpPr>
        <p:pic>
          <p:nvPicPr>
            <p:cNvPr id="149" name="object 149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315149" y="7659374"/>
              <a:ext cx="198040" cy="192733"/>
            </a:xfrm>
            <a:prstGeom prst="rect">
              <a:avLst/>
            </a:prstGeom>
          </p:spPr>
        </p:pic>
        <p:pic>
          <p:nvPicPr>
            <p:cNvPr id="150" name="object 150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538915" y="7659374"/>
              <a:ext cx="166327" cy="195248"/>
            </a:xfrm>
            <a:prstGeom prst="rect">
              <a:avLst/>
            </a:prstGeom>
          </p:spPr>
        </p:pic>
      </p:grpSp>
      <p:pic>
        <p:nvPicPr>
          <p:cNvPr id="151" name="object 151" descr=""/>
          <p:cNvPicPr/>
          <p:nvPr/>
        </p:nvPicPr>
        <p:blipFill>
          <a:blip r:embed="rId71" cstate="print"/>
          <a:stretch>
            <a:fillRect/>
          </a:stretch>
        </p:blipFill>
        <p:spPr>
          <a:xfrm>
            <a:off x="12093890" y="7300934"/>
            <a:ext cx="183602" cy="192709"/>
          </a:xfrm>
          <a:prstGeom prst="rect">
            <a:avLst/>
          </a:prstGeom>
        </p:spPr>
      </p:pic>
      <p:sp>
        <p:nvSpPr>
          <p:cNvPr id="152" name="object 152" descr=""/>
          <p:cNvSpPr/>
          <p:nvPr/>
        </p:nvSpPr>
        <p:spPr>
          <a:xfrm>
            <a:off x="12460430" y="7300934"/>
            <a:ext cx="22225" cy="41275"/>
          </a:xfrm>
          <a:custGeom>
            <a:avLst/>
            <a:gdLst/>
            <a:ahLst/>
            <a:cxnLst/>
            <a:rect l="l" t="t" r="r" b="b"/>
            <a:pathLst>
              <a:path w="22225" h="41275">
                <a:moveTo>
                  <a:pt x="21952" y="40690"/>
                </a:moveTo>
                <a:lnTo>
                  <a:pt x="0" y="40690"/>
                </a:lnTo>
                <a:lnTo>
                  <a:pt x="0" y="0"/>
                </a:lnTo>
                <a:lnTo>
                  <a:pt x="21952" y="0"/>
                </a:lnTo>
                <a:lnTo>
                  <a:pt x="21952" y="40690"/>
                </a:lnTo>
                <a:close/>
              </a:path>
            </a:pathLst>
          </a:custGeom>
          <a:solidFill>
            <a:srgbClr val="595959">
              <a:alpha val="7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53" name="object 153" descr=""/>
          <p:cNvSpPr/>
          <p:nvPr/>
        </p:nvSpPr>
        <p:spPr>
          <a:xfrm>
            <a:off x="12311863" y="7304099"/>
            <a:ext cx="170815" cy="189865"/>
          </a:xfrm>
          <a:custGeom>
            <a:avLst/>
            <a:gdLst/>
            <a:ahLst/>
            <a:cxnLst/>
            <a:rect l="l" t="t" r="r" b="b"/>
            <a:pathLst>
              <a:path w="170815" h="189865">
                <a:moveTo>
                  <a:pt x="110642" y="266"/>
                </a:moveTo>
                <a:lnTo>
                  <a:pt x="89128" y="266"/>
                </a:lnTo>
                <a:lnTo>
                  <a:pt x="89128" y="28155"/>
                </a:lnTo>
                <a:lnTo>
                  <a:pt x="110642" y="28155"/>
                </a:lnTo>
                <a:lnTo>
                  <a:pt x="110642" y="266"/>
                </a:lnTo>
                <a:close/>
              </a:path>
              <a:path w="170815" h="189865">
                <a:moveTo>
                  <a:pt x="170510" y="117335"/>
                </a:moveTo>
                <a:lnTo>
                  <a:pt x="9309" y="117335"/>
                </a:lnTo>
                <a:lnTo>
                  <a:pt x="9309" y="135382"/>
                </a:lnTo>
                <a:lnTo>
                  <a:pt x="9309" y="170192"/>
                </a:lnTo>
                <a:lnTo>
                  <a:pt x="9309" y="189534"/>
                </a:lnTo>
                <a:lnTo>
                  <a:pt x="170510" y="189534"/>
                </a:lnTo>
                <a:lnTo>
                  <a:pt x="170510" y="170573"/>
                </a:lnTo>
                <a:lnTo>
                  <a:pt x="170510" y="170192"/>
                </a:lnTo>
                <a:lnTo>
                  <a:pt x="170510" y="135826"/>
                </a:lnTo>
                <a:lnTo>
                  <a:pt x="148564" y="135826"/>
                </a:lnTo>
                <a:lnTo>
                  <a:pt x="148564" y="170192"/>
                </a:lnTo>
                <a:lnTo>
                  <a:pt x="31254" y="170192"/>
                </a:lnTo>
                <a:lnTo>
                  <a:pt x="31254" y="135382"/>
                </a:lnTo>
                <a:lnTo>
                  <a:pt x="170510" y="135382"/>
                </a:lnTo>
                <a:lnTo>
                  <a:pt x="170510" y="117335"/>
                </a:lnTo>
                <a:close/>
              </a:path>
              <a:path w="170815" h="189865">
                <a:moveTo>
                  <a:pt x="170510" y="37388"/>
                </a:moveTo>
                <a:lnTo>
                  <a:pt x="110642" y="37388"/>
                </a:lnTo>
                <a:lnTo>
                  <a:pt x="110642" y="28359"/>
                </a:lnTo>
                <a:lnTo>
                  <a:pt x="89128" y="28359"/>
                </a:lnTo>
                <a:lnTo>
                  <a:pt x="89128" y="46418"/>
                </a:lnTo>
                <a:lnTo>
                  <a:pt x="89128" y="59309"/>
                </a:lnTo>
                <a:lnTo>
                  <a:pt x="89128" y="77355"/>
                </a:lnTo>
                <a:lnTo>
                  <a:pt x="21501" y="77355"/>
                </a:lnTo>
                <a:lnTo>
                  <a:pt x="21501" y="46418"/>
                </a:lnTo>
                <a:lnTo>
                  <a:pt x="89128" y="46418"/>
                </a:lnTo>
                <a:lnTo>
                  <a:pt x="89128" y="28359"/>
                </a:lnTo>
                <a:lnTo>
                  <a:pt x="21501" y="28359"/>
                </a:lnTo>
                <a:lnTo>
                  <a:pt x="21501" y="0"/>
                </a:lnTo>
                <a:lnTo>
                  <a:pt x="0" y="0"/>
                </a:lnTo>
                <a:lnTo>
                  <a:pt x="0" y="96697"/>
                </a:lnTo>
                <a:lnTo>
                  <a:pt x="110642" y="96697"/>
                </a:lnTo>
                <a:lnTo>
                  <a:pt x="110642" y="77355"/>
                </a:lnTo>
                <a:lnTo>
                  <a:pt x="110642" y="59309"/>
                </a:lnTo>
                <a:lnTo>
                  <a:pt x="148564" y="59309"/>
                </a:lnTo>
                <a:lnTo>
                  <a:pt x="148564" y="106108"/>
                </a:lnTo>
                <a:lnTo>
                  <a:pt x="170510" y="106108"/>
                </a:lnTo>
                <a:lnTo>
                  <a:pt x="170510" y="59309"/>
                </a:lnTo>
                <a:lnTo>
                  <a:pt x="170510" y="58788"/>
                </a:lnTo>
                <a:lnTo>
                  <a:pt x="170510" y="46418"/>
                </a:lnTo>
                <a:lnTo>
                  <a:pt x="170510" y="37388"/>
                </a:lnTo>
                <a:close/>
              </a:path>
            </a:pathLst>
          </a:custGeom>
          <a:solidFill>
            <a:srgbClr val="595959">
              <a:alpha val="79998"/>
            </a:srgbClr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54" name="object 154" descr=""/>
          <p:cNvGrpSpPr/>
          <p:nvPr/>
        </p:nvGrpSpPr>
        <p:grpSpPr>
          <a:xfrm>
            <a:off x="12578350" y="7300934"/>
            <a:ext cx="604520" cy="195580"/>
            <a:chOff x="12578350" y="7300934"/>
            <a:chExt cx="604520" cy="195580"/>
          </a:xfrm>
        </p:grpSpPr>
        <p:pic>
          <p:nvPicPr>
            <p:cNvPr id="155" name="object 155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578350" y="7300934"/>
              <a:ext cx="183158" cy="195224"/>
            </a:xfrm>
            <a:prstGeom prst="rect">
              <a:avLst/>
            </a:prstGeom>
          </p:spPr>
        </p:pic>
        <p:pic>
          <p:nvPicPr>
            <p:cNvPr id="156" name="object 156" descr="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12800758" y="7300934"/>
              <a:ext cx="168967" cy="195224"/>
            </a:xfrm>
            <a:prstGeom prst="rect">
              <a:avLst/>
            </a:prstGeom>
          </p:spPr>
        </p:pic>
        <p:pic>
          <p:nvPicPr>
            <p:cNvPr id="157" name="object 157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010304" y="7300934"/>
              <a:ext cx="172515" cy="195224"/>
            </a:xfrm>
            <a:prstGeom prst="rect">
              <a:avLst/>
            </a:prstGeom>
          </p:spPr>
        </p:pic>
      </p:grpSp>
      <p:grpSp>
        <p:nvGrpSpPr>
          <p:cNvPr id="158" name="object 158" descr=""/>
          <p:cNvGrpSpPr/>
          <p:nvPr/>
        </p:nvGrpSpPr>
        <p:grpSpPr>
          <a:xfrm>
            <a:off x="12096551" y="7648302"/>
            <a:ext cx="389890" cy="195580"/>
            <a:chOff x="12096551" y="7648302"/>
            <a:chExt cx="389890" cy="195580"/>
          </a:xfrm>
        </p:grpSpPr>
        <p:sp>
          <p:nvSpPr>
            <p:cNvPr id="159" name="object 159" descr=""/>
            <p:cNvSpPr/>
            <p:nvPr/>
          </p:nvSpPr>
          <p:spPr>
            <a:xfrm>
              <a:off x="12096547" y="7648308"/>
              <a:ext cx="176530" cy="195580"/>
            </a:xfrm>
            <a:custGeom>
              <a:avLst/>
              <a:gdLst/>
              <a:ahLst/>
              <a:cxnLst/>
              <a:rect l="l" t="t" r="r" b="b"/>
              <a:pathLst>
                <a:path w="176529" h="195579">
                  <a:moveTo>
                    <a:pt x="130378" y="78689"/>
                  </a:moveTo>
                  <a:lnTo>
                    <a:pt x="81153" y="78689"/>
                  </a:lnTo>
                  <a:lnTo>
                    <a:pt x="81153" y="27127"/>
                  </a:lnTo>
                  <a:lnTo>
                    <a:pt x="81153" y="6489"/>
                  </a:lnTo>
                  <a:lnTo>
                    <a:pt x="60528" y="6489"/>
                  </a:lnTo>
                  <a:lnTo>
                    <a:pt x="60528" y="27127"/>
                  </a:lnTo>
                  <a:lnTo>
                    <a:pt x="60528" y="78689"/>
                  </a:lnTo>
                  <a:lnTo>
                    <a:pt x="60528" y="100609"/>
                  </a:lnTo>
                  <a:lnTo>
                    <a:pt x="60528" y="162496"/>
                  </a:lnTo>
                  <a:lnTo>
                    <a:pt x="20624" y="162496"/>
                  </a:lnTo>
                  <a:lnTo>
                    <a:pt x="20624" y="27127"/>
                  </a:lnTo>
                  <a:lnTo>
                    <a:pt x="60528" y="27127"/>
                  </a:lnTo>
                  <a:lnTo>
                    <a:pt x="60528" y="6489"/>
                  </a:lnTo>
                  <a:lnTo>
                    <a:pt x="0" y="6489"/>
                  </a:lnTo>
                  <a:lnTo>
                    <a:pt x="0" y="27127"/>
                  </a:lnTo>
                  <a:lnTo>
                    <a:pt x="0" y="162496"/>
                  </a:lnTo>
                  <a:lnTo>
                    <a:pt x="0" y="183134"/>
                  </a:lnTo>
                  <a:lnTo>
                    <a:pt x="81153" y="183134"/>
                  </a:lnTo>
                  <a:lnTo>
                    <a:pt x="81153" y="162496"/>
                  </a:lnTo>
                  <a:lnTo>
                    <a:pt x="81153" y="100609"/>
                  </a:lnTo>
                  <a:lnTo>
                    <a:pt x="109766" y="100609"/>
                  </a:lnTo>
                  <a:lnTo>
                    <a:pt x="109766" y="191795"/>
                  </a:lnTo>
                  <a:lnTo>
                    <a:pt x="130378" y="191795"/>
                  </a:lnTo>
                  <a:lnTo>
                    <a:pt x="130378" y="100609"/>
                  </a:lnTo>
                  <a:lnTo>
                    <a:pt x="130378" y="100126"/>
                  </a:lnTo>
                  <a:lnTo>
                    <a:pt x="130378" y="78689"/>
                  </a:lnTo>
                  <a:close/>
                </a:path>
                <a:path w="176529" h="195579">
                  <a:moveTo>
                    <a:pt x="130378" y="1143"/>
                  </a:moveTo>
                  <a:lnTo>
                    <a:pt x="109766" y="1143"/>
                  </a:lnTo>
                  <a:lnTo>
                    <a:pt x="109766" y="78638"/>
                  </a:lnTo>
                  <a:lnTo>
                    <a:pt x="130378" y="78638"/>
                  </a:lnTo>
                  <a:lnTo>
                    <a:pt x="130378" y="1143"/>
                  </a:lnTo>
                  <a:close/>
                </a:path>
                <a:path w="176529" h="195579">
                  <a:moveTo>
                    <a:pt x="176288" y="0"/>
                  </a:moveTo>
                  <a:lnTo>
                    <a:pt x="155435" y="0"/>
                  </a:lnTo>
                  <a:lnTo>
                    <a:pt x="155435" y="195224"/>
                  </a:lnTo>
                  <a:lnTo>
                    <a:pt x="176288" y="195224"/>
                  </a:lnTo>
                  <a:lnTo>
                    <a:pt x="176288" y="0"/>
                  </a:lnTo>
                  <a:close/>
                </a:path>
              </a:pathLst>
            </a:custGeom>
            <a:solidFill>
              <a:srgbClr val="595959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60" name="object 160" descr=""/>
            <p:cNvPicPr/>
            <p:nvPr/>
          </p:nvPicPr>
          <p:blipFill>
            <a:blip r:embed="rId72" cstate="print"/>
            <a:stretch>
              <a:fillRect/>
            </a:stretch>
          </p:blipFill>
          <p:spPr>
            <a:xfrm>
              <a:off x="12305876" y="7648302"/>
              <a:ext cx="180054" cy="192709"/>
            </a:xfrm>
            <a:prstGeom prst="rect">
              <a:avLst/>
            </a:prstGeom>
          </p:spPr>
        </p:pic>
      </p:grpSp>
      <p:grpSp>
        <p:nvGrpSpPr>
          <p:cNvPr id="161" name="object 161" descr=""/>
          <p:cNvGrpSpPr/>
          <p:nvPr/>
        </p:nvGrpSpPr>
        <p:grpSpPr>
          <a:xfrm>
            <a:off x="12578350" y="7648302"/>
            <a:ext cx="604520" cy="195580"/>
            <a:chOff x="12578350" y="7648302"/>
            <a:chExt cx="604520" cy="195580"/>
          </a:xfrm>
        </p:grpSpPr>
        <p:pic>
          <p:nvPicPr>
            <p:cNvPr id="162" name="object 162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578350" y="7648302"/>
              <a:ext cx="183158" cy="195224"/>
            </a:xfrm>
            <a:prstGeom prst="rect">
              <a:avLst/>
            </a:prstGeom>
          </p:spPr>
        </p:pic>
        <p:pic>
          <p:nvPicPr>
            <p:cNvPr id="163" name="object 163" descr="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12800758" y="7648302"/>
              <a:ext cx="168967" cy="195224"/>
            </a:xfrm>
            <a:prstGeom prst="rect">
              <a:avLst/>
            </a:prstGeom>
          </p:spPr>
        </p:pic>
        <p:pic>
          <p:nvPicPr>
            <p:cNvPr id="164" name="object 164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010304" y="7648302"/>
              <a:ext cx="172515" cy="195224"/>
            </a:xfrm>
            <a:prstGeom prst="rect">
              <a:avLst/>
            </a:prstGeom>
          </p:spPr>
        </p:pic>
      </p:grpSp>
      <p:grpSp>
        <p:nvGrpSpPr>
          <p:cNvPr id="165" name="object 165" descr=""/>
          <p:cNvGrpSpPr/>
          <p:nvPr/>
        </p:nvGrpSpPr>
        <p:grpSpPr>
          <a:xfrm>
            <a:off x="14312886" y="7294503"/>
            <a:ext cx="381635" cy="195580"/>
            <a:chOff x="14312886" y="7294503"/>
            <a:chExt cx="381635" cy="195580"/>
          </a:xfrm>
        </p:grpSpPr>
        <p:sp>
          <p:nvSpPr>
            <p:cNvPr id="166" name="object 166" descr=""/>
            <p:cNvSpPr/>
            <p:nvPr/>
          </p:nvSpPr>
          <p:spPr>
            <a:xfrm>
              <a:off x="14312875" y="7294752"/>
              <a:ext cx="189230" cy="194945"/>
            </a:xfrm>
            <a:custGeom>
              <a:avLst/>
              <a:gdLst/>
              <a:ahLst/>
              <a:cxnLst/>
              <a:rect l="l" t="t" r="r" b="b"/>
              <a:pathLst>
                <a:path w="189230" h="194945">
                  <a:moveTo>
                    <a:pt x="105333" y="6438"/>
                  </a:moveTo>
                  <a:lnTo>
                    <a:pt x="0" y="6438"/>
                  </a:lnTo>
                  <a:lnTo>
                    <a:pt x="0" y="28359"/>
                  </a:lnTo>
                  <a:lnTo>
                    <a:pt x="0" y="162458"/>
                  </a:lnTo>
                  <a:lnTo>
                    <a:pt x="0" y="183083"/>
                  </a:lnTo>
                  <a:lnTo>
                    <a:pt x="105333" y="183083"/>
                  </a:lnTo>
                  <a:lnTo>
                    <a:pt x="105333" y="162458"/>
                  </a:lnTo>
                  <a:lnTo>
                    <a:pt x="21958" y="162458"/>
                  </a:lnTo>
                  <a:lnTo>
                    <a:pt x="21958" y="28359"/>
                  </a:lnTo>
                  <a:lnTo>
                    <a:pt x="83375" y="28359"/>
                  </a:lnTo>
                  <a:lnTo>
                    <a:pt x="83375" y="162293"/>
                  </a:lnTo>
                  <a:lnTo>
                    <a:pt x="105333" y="162293"/>
                  </a:lnTo>
                  <a:lnTo>
                    <a:pt x="105333" y="28359"/>
                  </a:lnTo>
                  <a:lnTo>
                    <a:pt x="105333" y="27876"/>
                  </a:lnTo>
                  <a:lnTo>
                    <a:pt x="105333" y="6438"/>
                  </a:lnTo>
                  <a:close/>
                </a:path>
                <a:path w="189230" h="194945">
                  <a:moveTo>
                    <a:pt x="189153" y="78651"/>
                  </a:moveTo>
                  <a:lnTo>
                    <a:pt x="162547" y="78651"/>
                  </a:lnTo>
                  <a:lnTo>
                    <a:pt x="162547" y="0"/>
                  </a:lnTo>
                  <a:lnTo>
                    <a:pt x="140589" y="0"/>
                  </a:lnTo>
                  <a:lnTo>
                    <a:pt x="140589" y="78651"/>
                  </a:lnTo>
                  <a:lnTo>
                    <a:pt x="140589" y="100558"/>
                  </a:lnTo>
                  <a:lnTo>
                    <a:pt x="140589" y="194691"/>
                  </a:lnTo>
                  <a:lnTo>
                    <a:pt x="162547" y="194691"/>
                  </a:lnTo>
                  <a:lnTo>
                    <a:pt x="162547" y="100558"/>
                  </a:lnTo>
                  <a:lnTo>
                    <a:pt x="189153" y="100558"/>
                  </a:lnTo>
                  <a:lnTo>
                    <a:pt x="189153" y="78651"/>
                  </a:lnTo>
                  <a:close/>
                </a:path>
              </a:pathLst>
            </a:custGeom>
            <a:solidFill>
              <a:srgbClr val="595959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67" name="object 167" descr=""/>
            <p:cNvPicPr/>
            <p:nvPr/>
          </p:nvPicPr>
          <p:blipFill>
            <a:blip r:embed="rId73" cstate="print"/>
            <a:stretch>
              <a:fillRect/>
            </a:stretch>
          </p:blipFill>
          <p:spPr>
            <a:xfrm>
              <a:off x="14525314" y="7294503"/>
              <a:ext cx="168967" cy="195224"/>
            </a:xfrm>
            <a:prstGeom prst="rect">
              <a:avLst/>
            </a:prstGeom>
          </p:spPr>
        </p:pic>
      </p:grpSp>
      <p:grpSp>
        <p:nvGrpSpPr>
          <p:cNvPr id="168" name="object 168" descr=""/>
          <p:cNvGrpSpPr/>
          <p:nvPr/>
        </p:nvGrpSpPr>
        <p:grpSpPr>
          <a:xfrm>
            <a:off x="14791580" y="7294503"/>
            <a:ext cx="604520" cy="195580"/>
            <a:chOff x="14791580" y="7294503"/>
            <a:chExt cx="604520" cy="195580"/>
          </a:xfrm>
        </p:grpSpPr>
        <p:pic>
          <p:nvPicPr>
            <p:cNvPr id="169" name="object 169" descr=""/>
            <p:cNvPicPr/>
            <p:nvPr/>
          </p:nvPicPr>
          <p:blipFill>
            <a:blip r:embed="rId73" cstate="print"/>
            <a:stretch>
              <a:fillRect/>
            </a:stretch>
          </p:blipFill>
          <p:spPr>
            <a:xfrm>
              <a:off x="15013988" y="7294503"/>
              <a:ext cx="168967" cy="195224"/>
            </a:xfrm>
            <a:prstGeom prst="rect">
              <a:avLst/>
            </a:prstGeom>
          </p:spPr>
        </p:pic>
        <p:pic>
          <p:nvPicPr>
            <p:cNvPr id="170" name="object 170" descr="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14791580" y="7294503"/>
              <a:ext cx="183158" cy="195224"/>
            </a:xfrm>
            <a:prstGeom prst="rect">
              <a:avLst/>
            </a:prstGeom>
          </p:spPr>
        </p:pic>
        <p:pic>
          <p:nvPicPr>
            <p:cNvPr id="171" name="object 171" descr=""/>
            <p:cNvPicPr/>
            <p:nvPr/>
          </p:nvPicPr>
          <p:blipFill>
            <a:blip r:embed="rId74" cstate="print"/>
            <a:stretch>
              <a:fillRect/>
            </a:stretch>
          </p:blipFill>
          <p:spPr>
            <a:xfrm>
              <a:off x="15223534" y="7294503"/>
              <a:ext cx="172515" cy="195224"/>
            </a:xfrm>
            <a:prstGeom prst="rect">
              <a:avLst/>
            </a:prstGeom>
          </p:spPr>
        </p:pic>
      </p:grpSp>
      <p:grpSp>
        <p:nvGrpSpPr>
          <p:cNvPr id="172" name="object 172" descr=""/>
          <p:cNvGrpSpPr/>
          <p:nvPr/>
        </p:nvGrpSpPr>
        <p:grpSpPr>
          <a:xfrm>
            <a:off x="14304015" y="7641870"/>
            <a:ext cx="603885" cy="195580"/>
            <a:chOff x="14304015" y="7641870"/>
            <a:chExt cx="603885" cy="195580"/>
          </a:xfrm>
        </p:grpSpPr>
        <p:sp>
          <p:nvSpPr>
            <p:cNvPr id="173" name="object 173" descr=""/>
            <p:cNvSpPr/>
            <p:nvPr/>
          </p:nvSpPr>
          <p:spPr>
            <a:xfrm>
              <a:off x="14304010" y="7644167"/>
              <a:ext cx="189230" cy="191135"/>
            </a:xfrm>
            <a:custGeom>
              <a:avLst/>
              <a:gdLst/>
              <a:ahLst/>
              <a:cxnLst/>
              <a:rect l="l" t="t" r="r" b="b"/>
              <a:pathLst>
                <a:path w="189230" h="191134">
                  <a:moveTo>
                    <a:pt x="178054" y="49377"/>
                  </a:moveTo>
                  <a:lnTo>
                    <a:pt x="144576" y="49377"/>
                  </a:lnTo>
                  <a:lnTo>
                    <a:pt x="144576" y="17145"/>
                  </a:lnTo>
                  <a:lnTo>
                    <a:pt x="176060" y="17145"/>
                  </a:lnTo>
                  <a:lnTo>
                    <a:pt x="176060" y="0"/>
                  </a:lnTo>
                  <a:lnTo>
                    <a:pt x="122618" y="0"/>
                  </a:lnTo>
                  <a:lnTo>
                    <a:pt x="122618" y="17145"/>
                  </a:lnTo>
                  <a:lnTo>
                    <a:pt x="122618" y="49377"/>
                  </a:lnTo>
                  <a:lnTo>
                    <a:pt x="66294" y="49377"/>
                  </a:lnTo>
                  <a:lnTo>
                    <a:pt x="66294" y="17145"/>
                  </a:lnTo>
                  <a:lnTo>
                    <a:pt x="122618" y="17145"/>
                  </a:lnTo>
                  <a:lnTo>
                    <a:pt x="122618" y="0"/>
                  </a:lnTo>
                  <a:lnTo>
                    <a:pt x="12865" y="0"/>
                  </a:lnTo>
                  <a:lnTo>
                    <a:pt x="12865" y="17145"/>
                  </a:lnTo>
                  <a:lnTo>
                    <a:pt x="44348" y="17145"/>
                  </a:lnTo>
                  <a:lnTo>
                    <a:pt x="44348" y="49377"/>
                  </a:lnTo>
                  <a:lnTo>
                    <a:pt x="10858" y="49377"/>
                  </a:lnTo>
                  <a:lnTo>
                    <a:pt x="10858" y="66522"/>
                  </a:lnTo>
                  <a:lnTo>
                    <a:pt x="178054" y="66522"/>
                  </a:lnTo>
                  <a:lnTo>
                    <a:pt x="178054" y="49377"/>
                  </a:lnTo>
                  <a:close/>
                </a:path>
                <a:path w="189230" h="191134">
                  <a:moveTo>
                    <a:pt x="179387" y="174053"/>
                  </a:moveTo>
                  <a:lnTo>
                    <a:pt x="34594" y="174053"/>
                  </a:lnTo>
                  <a:lnTo>
                    <a:pt x="34594" y="161163"/>
                  </a:lnTo>
                  <a:lnTo>
                    <a:pt x="176060" y="161163"/>
                  </a:lnTo>
                  <a:lnTo>
                    <a:pt x="176060" y="145681"/>
                  </a:lnTo>
                  <a:lnTo>
                    <a:pt x="176060" y="132791"/>
                  </a:lnTo>
                  <a:lnTo>
                    <a:pt x="176060" y="116027"/>
                  </a:lnTo>
                  <a:lnTo>
                    <a:pt x="12636" y="116027"/>
                  </a:lnTo>
                  <a:lnTo>
                    <a:pt x="12636" y="132791"/>
                  </a:lnTo>
                  <a:lnTo>
                    <a:pt x="154559" y="132791"/>
                  </a:lnTo>
                  <a:lnTo>
                    <a:pt x="154559" y="145681"/>
                  </a:lnTo>
                  <a:lnTo>
                    <a:pt x="13081" y="145681"/>
                  </a:lnTo>
                  <a:lnTo>
                    <a:pt x="13081" y="161163"/>
                  </a:lnTo>
                  <a:lnTo>
                    <a:pt x="13081" y="174053"/>
                  </a:lnTo>
                  <a:lnTo>
                    <a:pt x="13081" y="190817"/>
                  </a:lnTo>
                  <a:lnTo>
                    <a:pt x="179387" y="190817"/>
                  </a:lnTo>
                  <a:lnTo>
                    <a:pt x="179387" y="174053"/>
                  </a:lnTo>
                  <a:close/>
                </a:path>
                <a:path w="189230" h="191134">
                  <a:moveTo>
                    <a:pt x="189141" y="82753"/>
                  </a:moveTo>
                  <a:lnTo>
                    <a:pt x="0" y="82753"/>
                  </a:lnTo>
                  <a:lnTo>
                    <a:pt x="0" y="100355"/>
                  </a:lnTo>
                  <a:lnTo>
                    <a:pt x="189141" y="100355"/>
                  </a:lnTo>
                  <a:lnTo>
                    <a:pt x="189141" y="82753"/>
                  </a:lnTo>
                  <a:close/>
                </a:path>
              </a:pathLst>
            </a:custGeom>
            <a:solidFill>
              <a:srgbClr val="595959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74" name="object 174" descr=""/>
            <p:cNvPicPr/>
            <p:nvPr/>
          </p:nvPicPr>
          <p:blipFill>
            <a:blip r:embed="rId75" cstate="print"/>
            <a:stretch>
              <a:fillRect/>
            </a:stretch>
          </p:blipFill>
          <p:spPr>
            <a:xfrm>
              <a:off x="14523096" y="7641870"/>
              <a:ext cx="176284" cy="195224"/>
            </a:xfrm>
            <a:prstGeom prst="rect">
              <a:avLst/>
            </a:prstGeom>
          </p:spPr>
        </p:pic>
        <p:pic>
          <p:nvPicPr>
            <p:cNvPr id="175" name="object 175" descr=""/>
            <p:cNvPicPr/>
            <p:nvPr/>
          </p:nvPicPr>
          <p:blipFill>
            <a:blip r:embed="rId73" cstate="print"/>
            <a:stretch>
              <a:fillRect/>
            </a:stretch>
          </p:blipFill>
          <p:spPr>
            <a:xfrm>
              <a:off x="14738629" y="7641870"/>
              <a:ext cx="168967" cy="195224"/>
            </a:xfrm>
            <a:prstGeom prst="rect">
              <a:avLst/>
            </a:prstGeom>
          </p:spPr>
        </p:pic>
      </p:grpSp>
      <p:grpSp>
        <p:nvGrpSpPr>
          <p:cNvPr id="176" name="object 176" descr=""/>
          <p:cNvGrpSpPr/>
          <p:nvPr/>
        </p:nvGrpSpPr>
        <p:grpSpPr>
          <a:xfrm>
            <a:off x="14954384" y="7641870"/>
            <a:ext cx="605790" cy="195580"/>
            <a:chOff x="14954384" y="7641870"/>
            <a:chExt cx="605790" cy="195580"/>
          </a:xfrm>
        </p:grpSpPr>
        <p:pic>
          <p:nvPicPr>
            <p:cNvPr id="177" name="object 177" descr=""/>
            <p:cNvPicPr/>
            <p:nvPr/>
          </p:nvPicPr>
          <p:blipFill>
            <a:blip r:embed="rId76" cstate="print"/>
            <a:stretch>
              <a:fillRect/>
            </a:stretch>
          </p:blipFill>
          <p:spPr>
            <a:xfrm>
              <a:off x="14954384" y="7641870"/>
              <a:ext cx="166306" cy="195224"/>
            </a:xfrm>
            <a:prstGeom prst="rect">
              <a:avLst/>
            </a:prstGeom>
          </p:spPr>
        </p:pic>
        <p:pic>
          <p:nvPicPr>
            <p:cNvPr id="178" name="object 178" descr=""/>
            <p:cNvPicPr/>
            <p:nvPr/>
          </p:nvPicPr>
          <p:blipFill>
            <a:blip r:embed="rId77" cstate="print"/>
            <a:stretch>
              <a:fillRect/>
            </a:stretch>
          </p:blipFill>
          <p:spPr>
            <a:xfrm>
              <a:off x="15157278" y="7642785"/>
              <a:ext cx="189145" cy="184937"/>
            </a:xfrm>
            <a:prstGeom prst="rect">
              <a:avLst/>
            </a:prstGeom>
          </p:spPr>
        </p:pic>
        <p:sp>
          <p:nvSpPr>
            <p:cNvPr id="179" name="object 179" descr=""/>
            <p:cNvSpPr/>
            <p:nvPr/>
          </p:nvSpPr>
          <p:spPr>
            <a:xfrm>
              <a:off x="15370594" y="7649311"/>
              <a:ext cx="189230" cy="178435"/>
            </a:xfrm>
            <a:custGeom>
              <a:avLst/>
              <a:gdLst/>
              <a:ahLst/>
              <a:cxnLst/>
              <a:rect l="l" t="t" r="r" b="b"/>
              <a:pathLst>
                <a:path w="189230" h="178434">
                  <a:moveTo>
                    <a:pt x="179603" y="104444"/>
                  </a:moveTo>
                  <a:lnTo>
                    <a:pt x="34582" y="104444"/>
                  </a:lnTo>
                  <a:lnTo>
                    <a:pt x="34582" y="72212"/>
                  </a:lnTo>
                  <a:lnTo>
                    <a:pt x="174282" y="72212"/>
                  </a:lnTo>
                  <a:lnTo>
                    <a:pt x="174282" y="51574"/>
                  </a:lnTo>
                  <a:lnTo>
                    <a:pt x="34582" y="51574"/>
                  </a:lnTo>
                  <a:lnTo>
                    <a:pt x="34582" y="20637"/>
                  </a:lnTo>
                  <a:lnTo>
                    <a:pt x="176720" y="20637"/>
                  </a:lnTo>
                  <a:lnTo>
                    <a:pt x="176720" y="0"/>
                  </a:lnTo>
                  <a:lnTo>
                    <a:pt x="12636" y="0"/>
                  </a:lnTo>
                  <a:lnTo>
                    <a:pt x="12636" y="20637"/>
                  </a:lnTo>
                  <a:lnTo>
                    <a:pt x="12636" y="51574"/>
                  </a:lnTo>
                  <a:lnTo>
                    <a:pt x="12636" y="72212"/>
                  </a:lnTo>
                  <a:lnTo>
                    <a:pt x="12636" y="104444"/>
                  </a:lnTo>
                  <a:lnTo>
                    <a:pt x="12636" y="125069"/>
                  </a:lnTo>
                  <a:lnTo>
                    <a:pt x="179603" y="125069"/>
                  </a:lnTo>
                  <a:lnTo>
                    <a:pt x="179603" y="104444"/>
                  </a:lnTo>
                  <a:close/>
                </a:path>
                <a:path w="189230" h="178434">
                  <a:moveTo>
                    <a:pt x="189141" y="157619"/>
                  </a:moveTo>
                  <a:lnTo>
                    <a:pt x="0" y="157619"/>
                  </a:lnTo>
                  <a:lnTo>
                    <a:pt x="0" y="178422"/>
                  </a:lnTo>
                  <a:lnTo>
                    <a:pt x="189141" y="178422"/>
                  </a:lnTo>
                  <a:lnTo>
                    <a:pt x="189141" y="157619"/>
                  </a:lnTo>
                  <a:close/>
                </a:path>
              </a:pathLst>
            </a:custGeom>
            <a:solidFill>
              <a:srgbClr val="595959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80" name="object 180" descr=""/>
          <p:cNvGrpSpPr/>
          <p:nvPr/>
        </p:nvGrpSpPr>
        <p:grpSpPr>
          <a:xfrm>
            <a:off x="15644759" y="7641870"/>
            <a:ext cx="604520" cy="195580"/>
            <a:chOff x="15644759" y="7641870"/>
            <a:chExt cx="604520" cy="195580"/>
          </a:xfrm>
        </p:grpSpPr>
        <p:pic>
          <p:nvPicPr>
            <p:cNvPr id="181" name="object 181" descr="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15644759" y="7641870"/>
              <a:ext cx="183158" cy="195224"/>
            </a:xfrm>
            <a:prstGeom prst="rect">
              <a:avLst/>
            </a:prstGeom>
          </p:spPr>
        </p:pic>
        <p:pic>
          <p:nvPicPr>
            <p:cNvPr id="182" name="object 182" descr=""/>
            <p:cNvPicPr/>
            <p:nvPr/>
          </p:nvPicPr>
          <p:blipFill>
            <a:blip r:embed="rId73" cstate="print"/>
            <a:stretch>
              <a:fillRect/>
            </a:stretch>
          </p:blipFill>
          <p:spPr>
            <a:xfrm>
              <a:off x="15867167" y="7641870"/>
              <a:ext cx="168967" cy="195224"/>
            </a:xfrm>
            <a:prstGeom prst="rect">
              <a:avLst/>
            </a:prstGeom>
          </p:spPr>
        </p:pic>
        <p:pic>
          <p:nvPicPr>
            <p:cNvPr id="183" name="object 183" descr=""/>
            <p:cNvPicPr/>
            <p:nvPr/>
          </p:nvPicPr>
          <p:blipFill>
            <a:blip r:embed="rId74" cstate="print"/>
            <a:stretch>
              <a:fillRect/>
            </a:stretch>
          </p:blipFill>
          <p:spPr>
            <a:xfrm>
              <a:off x="16076713" y="7641870"/>
              <a:ext cx="172515" cy="195224"/>
            </a:xfrm>
            <a:prstGeom prst="rect">
              <a:avLst/>
            </a:prstGeom>
          </p:spPr>
        </p:pic>
      </p:grpSp>
      <p:pic>
        <p:nvPicPr>
          <p:cNvPr id="184" name="object 184" descr=""/>
          <p:cNvPicPr/>
          <p:nvPr/>
        </p:nvPicPr>
        <p:blipFill>
          <a:blip r:embed="rId72" cstate="print"/>
          <a:stretch>
            <a:fillRect/>
          </a:stretch>
        </p:blipFill>
        <p:spPr>
          <a:xfrm>
            <a:off x="14305790" y="7989237"/>
            <a:ext cx="180054" cy="192709"/>
          </a:xfrm>
          <a:prstGeom prst="rect">
            <a:avLst/>
          </a:prstGeom>
        </p:spPr>
      </p:pic>
      <p:sp>
        <p:nvSpPr>
          <p:cNvPr id="185" name="object 185" descr=""/>
          <p:cNvSpPr/>
          <p:nvPr/>
        </p:nvSpPr>
        <p:spPr>
          <a:xfrm>
            <a:off x="14517320" y="7990992"/>
            <a:ext cx="189230" cy="191135"/>
          </a:xfrm>
          <a:custGeom>
            <a:avLst/>
            <a:gdLst/>
            <a:ahLst/>
            <a:cxnLst/>
            <a:rect l="l" t="t" r="r" b="b"/>
            <a:pathLst>
              <a:path w="189230" h="191134">
                <a:moveTo>
                  <a:pt x="175399" y="0"/>
                </a:moveTo>
                <a:lnTo>
                  <a:pt x="153670" y="0"/>
                </a:lnTo>
                <a:lnTo>
                  <a:pt x="153670" y="18046"/>
                </a:lnTo>
                <a:lnTo>
                  <a:pt x="153670" y="46418"/>
                </a:lnTo>
                <a:lnTo>
                  <a:pt x="35483" y="46418"/>
                </a:lnTo>
                <a:lnTo>
                  <a:pt x="35483" y="18046"/>
                </a:lnTo>
                <a:lnTo>
                  <a:pt x="153670" y="18046"/>
                </a:lnTo>
                <a:lnTo>
                  <a:pt x="153670" y="0"/>
                </a:lnTo>
                <a:lnTo>
                  <a:pt x="13538" y="0"/>
                </a:lnTo>
                <a:lnTo>
                  <a:pt x="13538" y="18046"/>
                </a:lnTo>
                <a:lnTo>
                  <a:pt x="13538" y="46418"/>
                </a:lnTo>
                <a:lnTo>
                  <a:pt x="13538" y="64465"/>
                </a:lnTo>
                <a:lnTo>
                  <a:pt x="175399" y="64465"/>
                </a:lnTo>
                <a:lnTo>
                  <a:pt x="175399" y="46482"/>
                </a:lnTo>
                <a:lnTo>
                  <a:pt x="175399" y="18046"/>
                </a:lnTo>
                <a:lnTo>
                  <a:pt x="175399" y="17907"/>
                </a:lnTo>
                <a:lnTo>
                  <a:pt x="175399" y="0"/>
                </a:lnTo>
                <a:close/>
              </a:path>
              <a:path w="189230" h="191134">
                <a:moveTo>
                  <a:pt x="189153" y="78714"/>
                </a:moveTo>
                <a:lnTo>
                  <a:pt x="0" y="78714"/>
                </a:lnTo>
                <a:lnTo>
                  <a:pt x="0" y="96316"/>
                </a:lnTo>
                <a:lnTo>
                  <a:pt x="83604" y="96316"/>
                </a:lnTo>
                <a:lnTo>
                  <a:pt x="83604" y="113461"/>
                </a:lnTo>
                <a:lnTo>
                  <a:pt x="12649" y="113461"/>
                </a:lnTo>
                <a:lnTo>
                  <a:pt x="12649" y="130225"/>
                </a:lnTo>
                <a:lnTo>
                  <a:pt x="154559" y="130225"/>
                </a:lnTo>
                <a:lnTo>
                  <a:pt x="154559" y="144411"/>
                </a:lnTo>
                <a:lnTo>
                  <a:pt x="13093" y="144411"/>
                </a:lnTo>
                <a:lnTo>
                  <a:pt x="13093" y="161163"/>
                </a:lnTo>
                <a:lnTo>
                  <a:pt x="13093" y="174066"/>
                </a:lnTo>
                <a:lnTo>
                  <a:pt x="13093" y="190817"/>
                </a:lnTo>
                <a:lnTo>
                  <a:pt x="179400" y="190817"/>
                </a:lnTo>
                <a:lnTo>
                  <a:pt x="179400" y="174066"/>
                </a:lnTo>
                <a:lnTo>
                  <a:pt x="34594" y="174066"/>
                </a:lnTo>
                <a:lnTo>
                  <a:pt x="34594" y="161163"/>
                </a:lnTo>
                <a:lnTo>
                  <a:pt x="176072" y="161163"/>
                </a:lnTo>
                <a:lnTo>
                  <a:pt x="176072" y="144411"/>
                </a:lnTo>
                <a:lnTo>
                  <a:pt x="176072" y="130225"/>
                </a:lnTo>
                <a:lnTo>
                  <a:pt x="176072" y="113461"/>
                </a:lnTo>
                <a:lnTo>
                  <a:pt x="105333" y="113461"/>
                </a:lnTo>
                <a:lnTo>
                  <a:pt x="105333" y="96316"/>
                </a:lnTo>
                <a:lnTo>
                  <a:pt x="189153" y="96316"/>
                </a:lnTo>
                <a:lnTo>
                  <a:pt x="189153" y="78714"/>
                </a:lnTo>
                <a:close/>
              </a:path>
            </a:pathLst>
          </a:custGeom>
          <a:solidFill>
            <a:srgbClr val="595959">
              <a:alpha val="79998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86" name="object 186" descr=""/>
          <p:cNvPicPr/>
          <p:nvPr/>
        </p:nvPicPr>
        <p:blipFill>
          <a:blip r:embed="rId48" cstate="print"/>
          <a:stretch>
            <a:fillRect/>
          </a:stretch>
        </p:blipFill>
        <p:spPr>
          <a:xfrm>
            <a:off x="14793132" y="7989237"/>
            <a:ext cx="394922" cy="195224"/>
          </a:xfrm>
          <a:prstGeom prst="rect">
            <a:avLst/>
          </a:prstGeom>
        </p:spPr>
      </p:pic>
      <p:grpSp>
        <p:nvGrpSpPr>
          <p:cNvPr id="187" name="object 187" descr=""/>
          <p:cNvGrpSpPr/>
          <p:nvPr/>
        </p:nvGrpSpPr>
        <p:grpSpPr>
          <a:xfrm>
            <a:off x="15280244" y="7989237"/>
            <a:ext cx="604520" cy="195580"/>
            <a:chOff x="15280244" y="7989237"/>
            <a:chExt cx="604520" cy="195580"/>
          </a:xfrm>
        </p:grpSpPr>
        <p:pic>
          <p:nvPicPr>
            <p:cNvPr id="188" name="object 188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280244" y="7989237"/>
              <a:ext cx="183158" cy="195224"/>
            </a:xfrm>
            <a:prstGeom prst="rect">
              <a:avLst/>
            </a:prstGeom>
          </p:spPr>
        </p:pic>
        <p:pic>
          <p:nvPicPr>
            <p:cNvPr id="189" name="object 189" descr=""/>
            <p:cNvPicPr/>
            <p:nvPr/>
          </p:nvPicPr>
          <p:blipFill>
            <a:blip r:embed="rId78" cstate="print"/>
            <a:stretch>
              <a:fillRect/>
            </a:stretch>
          </p:blipFill>
          <p:spPr>
            <a:xfrm>
              <a:off x="15502651" y="7989237"/>
              <a:ext cx="168967" cy="195224"/>
            </a:xfrm>
            <a:prstGeom prst="rect">
              <a:avLst/>
            </a:prstGeom>
          </p:spPr>
        </p:pic>
        <p:pic>
          <p:nvPicPr>
            <p:cNvPr id="190" name="object 190" descr=""/>
            <p:cNvPicPr/>
            <p:nvPr/>
          </p:nvPicPr>
          <p:blipFill>
            <a:blip r:embed="rId74" cstate="print"/>
            <a:stretch>
              <a:fillRect/>
            </a:stretch>
          </p:blipFill>
          <p:spPr>
            <a:xfrm>
              <a:off x="15712197" y="7989237"/>
              <a:ext cx="172515" cy="19522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4775" y="9626544"/>
            <a:ext cx="272918" cy="180950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480080" y="9625270"/>
            <a:ext cx="272918" cy="180950"/>
          </a:xfrm>
          <a:prstGeom prst="rect">
            <a:avLst/>
          </a:prstGeom>
        </p:spPr>
      </p:pic>
      <p:sp>
        <p:nvSpPr>
          <p:cNvPr id="4" name="object 4" descr=""/>
          <p:cNvSpPr/>
          <p:nvPr/>
        </p:nvSpPr>
        <p:spPr>
          <a:xfrm>
            <a:off x="1789592" y="695503"/>
            <a:ext cx="14638019" cy="27305"/>
          </a:xfrm>
          <a:custGeom>
            <a:avLst/>
            <a:gdLst/>
            <a:ahLst/>
            <a:cxnLst/>
            <a:rect l="l" t="t" r="r" b="b"/>
            <a:pathLst>
              <a:path w="14638019" h="27304">
                <a:moveTo>
                  <a:pt x="14637544" y="26789"/>
                </a:moveTo>
                <a:lnTo>
                  <a:pt x="0" y="26789"/>
                </a:lnTo>
                <a:lnTo>
                  <a:pt x="0" y="0"/>
                </a:lnTo>
                <a:lnTo>
                  <a:pt x="14637544" y="0"/>
                </a:lnTo>
                <a:lnTo>
                  <a:pt x="14637544" y="26789"/>
                </a:lnTo>
                <a:close/>
              </a:path>
            </a:pathLst>
          </a:custGeom>
          <a:solidFill>
            <a:srgbClr val="9E9E9E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5" name="object 5" descr=""/>
          <p:cNvGrpSpPr/>
          <p:nvPr/>
        </p:nvGrpSpPr>
        <p:grpSpPr>
          <a:xfrm>
            <a:off x="16736155" y="581776"/>
            <a:ext cx="863600" cy="217170"/>
            <a:chOff x="16736155" y="581776"/>
            <a:chExt cx="863600" cy="217170"/>
          </a:xfrm>
        </p:grpSpPr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736155" y="581776"/>
              <a:ext cx="182928" cy="214148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951663" y="581776"/>
              <a:ext cx="199338" cy="214148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176582" y="582792"/>
              <a:ext cx="205854" cy="205511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406087" y="581776"/>
              <a:ext cx="193546" cy="216943"/>
            </a:xfrm>
            <a:prstGeom prst="rect">
              <a:avLst/>
            </a:prstGeom>
          </p:spPr>
        </p:pic>
      </p:grpSp>
      <p:pic>
        <p:nvPicPr>
          <p:cNvPr id="10" name="object 10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544141" y="1227926"/>
            <a:ext cx="1471743" cy="2904064"/>
          </a:xfrm>
          <a:prstGeom prst="rect">
            <a:avLst/>
          </a:prstGeom>
        </p:spPr>
      </p:pic>
      <p:pic>
        <p:nvPicPr>
          <p:cNvPr id="11" name="object 11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3901064" y="1860525"/>
            <a:ext cx="1464649" cy="1600744"/>
          </a:xfrm>
          <a:prstGeom prst="rect">
            <a:avLst/>
          </a:prstGeom>
        </p:spPr>
      </p:pic>
      <p:pic>
        <p:nvPicPr>
          <p:cNvPr id="12" name="object 12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7204405" y="1227926"/>
            <a:ext cx="1538257" cy="1452032"/>
          </a:xfrm>
          <a:prstGeom prst="rect">
            <a:avLst/>
          </a:prstGeom>
        </p:spPr>
      </p:pic>
      <p:pic>
        <p:nvPicPr>
          <p:cNvPr id="13" name="object 13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7326252" y="2842145"/>
            <a:ext cx="1294563" cy="1580970"/>
          </a:xfrm>
          <a:prstGeom prst="rect">
            <a:avLst/>
          </a:prstGeom>
        </p:spPr>
      </p:pic>
      <p:pic>
        <p:nvPicPr>
          <p:cNvPr id="14" name="object 14" descr="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0485132" y="1235065"/>
            <a:ext cx="4678980" cy="3312401"/>
          </a:xfrm>
          <a:prstGeom prst="rect">
            <a:avLst/>
          </a:prstGeom>
        </p:spPr>
      </p:pic>
      <p:grpSp>
        <p:nvGrpSpPr>
          <p:cNvPr id="15" name="object 15" descr=""/>
          <p:cNvGrpSpPr/>
          <p:nvPr/>
        </p:nvGrpSpPr>
        <p:grpSpPr>
          <a:xfrm>
            <a:off x="1148642" y="8687019"/>
            <a:ext cx="2193290" cy="681990"/>
            <a:chOff x="1148642" y="8687019"/>
            <a:chExt cx="2193290" cy="681990"/>
          </a:xfrm>
        </p:grpSpPr>
        <p:sp>
          <p:nvSpPr>
            <p:cNvPr id="16" name="object 16" descr=""/>
            <p:cNvSpPr/>
            <p:nvPr/>
          </p:nvSpPr>
          <p:spPr>
            <a:xfrm>
              <a:off x="1148642" y="8687019"/>
              <a:ext cx="2193290" cy="681990"/>
            </a:xfrm>
            <a:custGeom>
              <a:avLst/>
              <a:gdLst/>
              <a:ahLst/>
              <a:cxnLst/>
              <a:rect l="l" t="t" r="r" b="b"/>
              <a:pathLst>
                <a:path w="2193290" h="681990">
                  <a:moveTo>
                    <a:pt x="306177" y="681643"/>
                  </a:moveTo>
                  <a:lnTo>
                    <a:pt x="210709" y="681643"/>
                  </a:lnTo>
                  <a:lnTo>
                    <a:pt x="162392" y="676078"/>
                  </a:lnTo>
                  <a:lnTo>
                    <a:pt x="118040" y="660225"/>
                  </a:lnTo>
                  <a:lnTo>
                    <a:pt x="78916" y="635351"/>
                  </a:lnTo>
                  <a:lnTo>
                    <a:pt x="46285" y="602719"/>
                  </a:lnTo>
                  <a:lnTo>
                    <a:pt x="21413" y="563595"/>
                  </a:lnTo>
                  <a:lnTo>
                    <a:pt x="5563" y="519245"/>
                  </a:lnTo>
                  <a:lnTo>
                    <a:pt x="0" y="470934"/>
                  </a:lnTo>
                  <a:lnTo>
                    <a:pt x="0" y="210709"/>
                  </a:lnTo>
                  <a:lnTo>
                    <a:pt x="5564" y="162392"/>
                  </a:lnTo>
                  <a:lnTo>
                    <a:pt x="21415" y="118040"/>
                  </a:lnTo>
                  <a:lnTo>
                    <a:pt x="46287" y="78917"/>
                  </a:lnTo>
                  <a:lnTo>
                    <a:pt x="78917" y="46287"/>
                  </a:lnTo>
                  <a:lnTo>
                    <a:pt x="118040" y="21415"/>
                  </a:lnTo>
                  <a:lnTo>
                    <a:pt x="162392" y="5564"/>
                  </a:lnTo>
                  <a:lnTo>
                    <a:pt x="210709" y="0"/>
                  </a:lnTo>
                  <a:lnTo>
                    <a:pt x="306177" y="0"/>
                  </a:lnTo>
                  <a:lnTo>
                    <a:pt x="306177" y="681643"/>
                  </a:lnTo>
                  <a:close/>
                </a:path>
                <a:path w="2193290" h="681990">
                  <a:moveTo>
                    <a:pt x="358862" y="681643"/>
                  </a:moveTo>
                  <a:lnTo>
                    <a:pt x="306177" y="681643"/>
                  </a:lnTo>
                  <a:lnTo>
                    <a:pt x="306177" y="0"/>
                  </a:lnTo>
                  <a:lnTo>
                    <a:pt x="358862" y="0"/>
                  </a:lnTo>
                  <a:lnTo>
                    <a:pt x="358862" y="681643"/>
                  </a:lnTo>
                  <a:close/>
                </a:path>
                <a:path w="2193290" h="681990">
                  <a:moveTo>
                    <a:pt x="1834268" y="681643"/>
                  </a:moveTo>
                  <a:lnTo>
                    <a:pt x="358862" y="681643"/>
                  </a:lnTo>
                  <a:lnTo>
                    <a:pt x="358862" y="0"/>
                  </a:lnTo>
                  <a:lnTo>
                    <a:pt x="1834251" y="0"/>
                  </a:lnTo>
                  <a:lnTo>
                    <a:pt x="1834268" y="681643"/>
                  </a:lnTo>
                  <a:close/>
                </a:path>
                <a:path w="2193290" h="681990">
                  <a:moveTo>
                    <a:pt x="1886937" y="681643"/>
                  </a:moveTo>
                  <a:lnTo>
                    <a:pt x="1834268" y="681643"/>
                  </a:lnTo>
                  <a:lnTo>
                    <a:pt x="1834251" y="0"/>
                  </a:lnTo>
                  <a:lnTo>
                    <a:pt x="1886937" y="0"/>
                  </a:lnTo>
                  <a:lnTo>
                    <a:pt x="1886937" y="681643"/>
                  </a:lnTo>
                  <a:close/>
                </a:path>
                <a:path w="2193290" h="681990">
                  <a:moveTo>
                    <a:pt x="1982438" y="681643"/>
                  </a:moveTo>
                  <a:lnTo>
                    <a:pt x="1886937" y="681643"/>
                  </a:lnTo>
                  <a:lnTo>
                    <a:pt x="1886937" y="0"/>
                  </a:lnTo>
                  <a:lnTo>
                    <a:pt x="1982421" y="0"/>
                  </a:lnTo>
                  <a:lnTo>
                    <a:pt x="2030733" y="5564"/>
                  </a:lnTo>
                  <a:lnTo>
                    <a:pt x="2075083" y="21415"/>
                  </a:lnTo>
                  <a:lnTo>
                    <a:pt x="2114206" y="46287"/>
                  </a:lnTo>
                  <a:lnTo>
                    <a:pt x="2146838" y="78917"/>
                  </a:lnTo>
                  <a:lnTo>
                    <a:pt x="2171713" y="118040"/>
                  </a:lnTo>
                  <a:lnTo>
                    <a:pt x="2187565" y="162392"/>
                  </a:lnTo>
                  <a:lnTo>
                    <a:pt x="2193131" y="210709"/>
                  </a:lnTo>
                  <a:lnTo>
                    <a:pt x="2193131" y="470934"/>
                  </a:lnTo>
                  <a:lnTo>
                    <a:pt x="2187565" y="519245"/>
                  </a:lnTo>
                  <a:lnTo>
                    <a:pt x="2171713" y="563595"/>
                  </a:lnTo>
                  <a:lnTo>
                    <a:pt x="2146839" y="602719"/>
                  </a:lnTo>
                  <a:lnTo>
                    <a:pt x="2114209" y="635351"/>
                  </a:lnTo>
                  <a:lnTo>
                    <a:pt x="2075089" y="660225"/>
                  </a:lnTo>
                  <a:lnTo>
                    <a:pt x="2030743" y="676078"/>
                  </a:lnTo>
                  <a:lnTo>
                    <a:pt x="1982438" y="681643"/>
                  </a:lnTo>
                  <a:close/>
                </a:path>
              </a:pathLst>
            </a:custGeom>
            <a:solidFill>
              <a:srgbClr val="692498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7" name="object 17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886705" y="8917061"/>
              <a:ext cx="188750" cy="214148"/>
            </a:xfrm>
            <a:prstGeom prst="rect">
              <a:avLst/>
            </a:prstGeom>
          </p:spPr>
        </p:pic>
        <p:pic>
          <p:nvPicPr>
            <p:cNvPr id="18" name="object 18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118332" y="8917061"/>
              <a:ext cx="197867" cy="216943"/>
            </a:xfrm>
            <a:prstGeom prst="rect">
              <a:avLst/>
            </a:prstGeom>
          </p:spPr>
        </p:pic>
        <p:pic>
          <p:nvPicPr>
            <p:cNvPr id="19" name="object 19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353161" y="8915791"/>
              <a:ext cx="210188" cy="218721"/>
            </a:xfrm>
            <a:prstGeom prst="rect">
              <a:avLst/>
            </a:prstGeom>
          </p:spPr>
        </p:pic>
      </p:grpSp>
      <p:grpSp>
        <p:nvGrpSpPr>
          <p:cNvPr id="20" name="object 20" descr=""/>
          <p:cNvGrpSpPr/>
          <p:nvPr/>
        </p:nvGrpSpPr>
        <p:grpSpPr>
          <a:xfrm>
            <a:off x="1105306" y="3890695"/>
            <a:ext cx="2236470" cy="681990"/>
            <a:chOff x="1105306" y="3890695"/>
            <a:chExt cx="2236470" cy="681990"/>
          </a:xfrm>
        </p:grpSpPr>
        <p:sp>
          <p:nvSpPr>
            <p:cNvPr id="21" name="object 21" descr=""/>
            <p:cNvSpPr/>
            <p:nvPr/>
          </p:nvSpPr>
          <p:spPr>
            <a:xfrm>
              <a:off x="1105306" y="3890695"/>
              <a:ext cx="2236470" cy="681990"/>
            </a:xfrm>
            <a:custGeom>
              <a:avLst/>
              <a:gdLst/>
              <a:ahLst/>
              <a:cxnLst/>
              <a:rect l="l" t="t" r="r" b="b"/>
              <a:pathLst>
                <a:path w="2236470" h="681989">
                  <a:moveTo>
                    <a:pt x="306099" y="681471"/>
                  </a:moveTo>
                  <a:lnTo>
                    <a:pt x="210655" y="681471"/>
                  </a:lnTo>
                  <a:lnTo>
                    <a:pt x="162351" y="675907"/>
                  </a:lnTo>
                  <a:lnTo>
                    <a:pt x="118010" y="660058"/>
                  </a:lnTo>
                  <a:lnTo>
                    <a:pt x="78896" y="635189"/>
                  </a:lnTo>
                  <a:lnTo>
                    <a:pt x="46274" y="602566"/>
                  </a:lnTo>
                  <a:lnTo>
                    <a:pt x="21407" y="563452"/>
                  </a:lnTo>
                  <a:lnTo>
                    <a:pt x="5561" y="519114"/>
                  </a:lnTo>
                  <a:lnTo>
                    <a:pt x="0" y="470815"/>
                  </a:lnTo>
                  <a:lnTo>
                    <a:pt x="0" y="210655"/>
                  </a:lnTo>
                  <a:lnTo>
                    <a:pt x="5563" y="162351"/>
                  </a:lnTo>
                  <a:lnTo>
                    <a:pt x="21409" y="118010"/>
                  </a:lnTo>
                  <a:lnTo>
                    <a:pt x="46275" y="78897"/>
                  </a:lnTo>
                  <a:lnTo>
                    <a:pt x="78897" y="46275"/>
                  </a:lnTo>
                  <a:lnTo>
                    <a:pt x="118010" y="21409"/>
                  </a:lnTo>
                  <a:lnTo>
                    <a:pt x="162351" y="5563"/>
                  </a:lnTo>
                  <a:lnTo>
                    <a:pt x="210655" y="0"/>
                  </a:lnTo>
                  <a:lnTo>
                    <a:pt x="306099" y="0"/>
                  </a:lnTo>
                  <a:lnTo>
                    <a:pt x="306099" y="681471"/>
                  </a:lnTo>
                  <a:close/>
                </a:path>
                <a:path w="2236470" h="681989">
                  <a:moveTo>
                    <a:pt x="358771" y="681471"/>
                  </a:moveTo>
                  <a:lnTo>
                    <a:pt x="306099" y="681471"/>
                  </a:lnTo>
                  <a:lnTo>
                    <a:pt x="306099" y="0"/>
                  </a:lnTo>
                  <a:lnTo>
                    <a:pt x="358771" y="0"/>
                  </a:lnTo>
                  <a:lnTo>
                    <a:pt x="358771" y="681471"/>
                  </a:lnTo>
                  <a:close/>
                </a:path>
                <a:path w="2236470" h="681989">
                  <a:moveTo>
                    <a:pt x="1877221" y="681471"/>
                  </a:moveTo>
                  <a:lnTo>
                    <a:pt x="358771" y="681471"/>
                  </a:lnTo>
                  <a:lnTo>
                    <a:pt x="358771" y="0"/>
                  </a:lnTo>
                  <a:lnTo>
                    <a:pt x="1877204" y="0"/>
                  </a:lnTo>
                  <a:lnTo>
                    <a:pt x="1877221" y="681471"/>
                  </a:lnTo>
                  <a:close/>
                </a:path>
                <a:path w="2236470" h="681989">
                  <a:moveTo>
                    <a:pt x="1929877" y="681471"/>
                  </a:moveTo>
                  <a:lnTo>
                    <a:pt x="1877221" y="681471"/>
                  </a:lnTo>
                  <a:lnTo>
                    <a:pt x="1877204" y="0"/>
                  </a:lnTo>
                  <a:lnTo>
                    <a:pt x="1929877" y="0"/>
                  </a:lnTo>
                  <a:lnTo>
                    <a:pt x="1929877" y="681471"/>
                  </a:lnTo>
                  <a:close/>
                </a:path>
                <a:path w="2236470" h="681989">
                  <a:moveTo>
                    <a:pt x="2025353" y="681471"/>
                  </a:moveTo>
                  <a:lnTo>
                    <a:pt x="1929877" y="681471"/>
                  </a:lnTo>
                  <a:lnTo>
                    <a:pt x="1929877" y="0"/>
                  </a:lnTo>
                  <a:lnTo>
                    <a:pt x="2025337" y="0"/>
                  </a:lnTo>
                  <a:lnTo>
                    <a:pt x="2073636" y="5563"/>
                  </a:lnTo>
                  <a:lnTo>
                    <a:pt x="2117975" y="21409"/>
                  </a:lnTo>
                  <a:lnTo>
                    <a:pt x="2157088" y="46275"/>
                  </a:lnTo>
                  <a:lnTo>
                    <a:pt x="2189712" y="78897"/>
                  </a:lnTo>
                  <a:lnTo>
                    <a:pt x="2214580" y="118010"/>
                  </a:lnTo>
                  <a:lnTo>
                    <a:pt x="2230429" y="162351"/>
                  </a:lnTo>
                  <a:lnTo>
                    <a:pt x="2235993" y="210655"/>
                  </a:lnTo>
                  <a:lnTo>
                    <a:pt x="2235993" y="470815"/>
                  </a:lnTo>
                  <a:lnTo>
                    <a:pt x="2230429" y="519114"/>
                  </a:lnTo>
                  <a:lnTo>
                    <a:pt x="2214580" y="563452"/>
                  </a:lnTo>
                  <a:lnTo>
                    <a:pt x="2189713" y="602566"/>
                  </a:lnTo>
                  <a:lnTo>
                    <a:pt x="2157091" y="635189"/>
                  </a:lnTo>
                  <a:lnTo>
                    <a:pt x="2117981" y="660058"/>
                  </a:lnTo>
                  <a:lnTo>
                    <a:pt x="2073646" y="675907"/>
                  </a:lnTo>
                  <a:lnTo>
                    <a:pt x="2025353" y="681471"/>
                  </a:lnTo>
                  <a:close/>
                </a:path>
              </a:pathLst>
            </a:custGeom>
            <a:solidFill>
              <a:srgbClr val="692498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2" name="object 22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852909" y="4120651"/>
              <a:ext cx="195650" cy="216943"/>
            </a:xfrm>
            <a:prstGeom prst="rect">
              <a:avLst/>
            </a:prstGeom>
          </p:spPr>
        </p:pic>
      </p:grpSp>
      <p:pic>
        <p:nvPicPr>
          <p:cNvPr id="23" name="object 23" descr="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1105306" y="6228973"/>
            <a:ext cx="2235993" cy="2292146"/>
          </a:xfrm>
          <a:prstGeom prst="rect">
            <a:avLst/>
          </a:prstGeom>
        </p:spPr>
      </p:pic>
      <p:grpSp>
        <p:nvGrpSpPr>
          <p:cNvPr id="24" name="object 24" descr=""/>
          <p:cNvGrpSpPr/>
          <p:nvPr/>
        </p:nvGrpSpPr>
        <p:grpSpPr>
          <a:xfrm>
            <a:off x="2085767" y="4119381"/>
            <a:ext cx="436880" cy="218440"/>
            <a:chOff x="2085767" y="4119381"/>
            <a:chExt cx="436880" cy="218440"/>
          </a:xfrm>
        </p:grpSpPr>
        <p:pic>
          <p:nvPicPr>
            <p:cNvPr id="25" name="object 25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085767" y="4119381"/>
              <a:ext cx="210188" cy="215672"/>
            </a:xfrm>
            <a:prstGeom prst="rect">
              <a:avLst/>
            </a:prstGeom>
          </p:spPr>
        </p:pic>
        <p:pic>
          <p:nvPicPr>
            <p:cNvPr id="26" name="object 26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327003" y="4120651"/>
              <a:ext cx="195650" cy="216943"/>
            </a:xfrm>
            <a:prstGeom prst="rect">
              <a:avLst/>
            </a:prstGeom>
          </p:spPr>
        </p:pic>
      </p:grpSp>
      <p:pic>
        <p:nvPicPr>
          <p:cNvPr id="27" name="object 27" descr="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1105306" y="1421266"/>
            <a:ext cx="2235993" cy="2278856"/>
          </a:xfrm>
          <a:prstGeom prst="rect">
            <a:avLst/>
          </a:prstGeom>
        </p:spPr>
      </p:pic>
      <p:pic>
        <p:nvPicPr>
          <p:cNvPr id="28" name="object 28" descr="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3929784" y="5732650"/>
            <a:ext cx="6172200" cy="3141572"/>
          </a:xfrm>
          <a:prstGeom prst="rect">
            <a:avLst/>
          </a:prstGeom>
        </p:spPr>
      </p:pic>
      <p:grpSp>
        <p:nvGrpSpPr>
          <p:cNvPr id="29" name="object 29" descr=""/>
          <p:cNvGrpSpPr/>
          <p:nvPr/>
        </p:nvGrpSpPr>
        <p:grpSpPr>
          <a:xfrm>
            <a:off x="1741585" y="5430622"/>
            <a:ext cx="14638019" cy="3417570"/>
            <a:chOff x="1741585" y="5430622"/>
            <a:chExt cx="14638019" cy="3417570"/>
          </a:xfrm>
        </p:grpSpPr>
        <p:pic>
          <p:nvPicPr>
            <p:cNvPr id="30" name="object 30" descr="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1098313" y="5497118"/>
              <a:ext cx="4073126" cy="3350522"/>
            </a:xfrm>
            <a:prstGeom prst="rect">
              <a:avLst/>
            </a:prstGeom>
          </p:spPr>
        </p:pic>
        <p:sp>
          <p:nvSpPr>
            <p:cNvPr id="31" name="object 31" descr=""/>
            <p:cNvSpPr/>
            <p:nvPr/>
          </p:nvSpPr>
          <p:spPr>
            <a:xfrm>
              <a:off x="1741585" y="5430622"/>
              <a:ext cx="14638019" cy="27305"/>
            </a:xfrm>
            <a:custGeom>
              <a:avLst/>
              <a:gdLst/>
              <a:ahLst/>
              <a:cxnLst/>
              <a:rect l="l" t="t" r="r" b="b"/>
              <a:pathLst>
                <a:path w="14638019" h="27304">
                  <a:moveTo>
                    <a:pt x="14637544" y="26789"/>
                  </a:moveTo>
                  <a:lnTo>
                    <a:pt x="0" y="26789"/>
                  </a:lnTo>
                  <a:lnTo>
                    <a:pt x="0" y="0"/>
                  </a:lnTo>
                  <a:lnTo>
                    <a:pt x="14637544" y="0"/>
                  </a:lnTo>
                  <a:lnTo>
                    <a:pt x="14637544" y="26789"/>
                  </a:lnTo>
                  <a:close/>
                </a:path>
              </a:pathLst>
            </a:custGeom>
            <a:solidFill>
              <a:srgbClr val="9E9E9E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2" name="object 32" descr=""/>
          <p:cNvGrpSpPr/>
          <p:nvPr/>
        </p:nvGrpSpPr>
        <p:grpSpPr>
          <a:xfrm>
            <a:off x="5601814" y="4950574"/>
            <a:ext cx="706755" cy="237490"/>
            <a:chOff x="5601814" y="4950574"/>
            <a:chExt cx="706755" cy="237490"/>
          </a:xfrm>
        </p:grpSpPr>
        <p:sp>
          <p:nvSpPr>
            <p:cNvPr id="33" name="object 33" descr=""/>
            <p:cNvSpPr/>
            <p:nvPr/>
          </p:nvSpPr>
          <p:spPr>
            <a:xfrm>
              <a:off x="5601805" y="4958435"/>
              <a:ext cx="431165" cy="199390"/>
            </a:xfrm>
            <a:custGeom>
              <a:avLst/>
              <a:gdLst/>
              <a:ahLst/>
              <a:cxnLst/>
              <a:rect l="l" t="t" r="r" b="b"/>
              <a:pathLst>
                <a:path w="431164" h="199389">
                  <a:moveTo>
                    <a:pt x="205854" y="175844"/>
                  </a:moveTo>
                  <a:lnTo>
                    <a:pt x="114630" y="175844"/>
                  </a:lnTo>
                  <a:lnTo>
                    <a:pt x="114630" y="134162"/>
                  </a:lnTo>
                  <a:lnTo>
                    <a:pt x="195478" y="134162"/>
                  </a:lnTo>
                  <a:lnTo>
                    <a:pt x="195478" y="112014"/>
                  </a:lnTo>
                  <a:lnTo>
                    <a:pt x="37655" y="112014"/>
                  </a:lnTo>
                  <a:lnTo>
                    <a:pt x="37655" y="78143"/>
                  </a:lnTo>
                  <a:lnTo>
                    <a:pt x="192341" y="78143"/>
                  </a:lnTo>
                  <a:lnTo>
                    <a:pt x="192341" y="56007"/>
                  </a:lnTo>
                  <a:lnTo>
                    <a:pt x="192341" y="22136"/>
                  </a:lnTo>
                  <a:lnTo>
                    <a:pt x="192341" y="0"/>
                  </a:lnTo>
                  <a:lnTo>
                    <a:pt x="13754" y="0"/>
                  </a:lnTo>
                  <a:lnTo>
                    <a:pt x="13754" y="22136"/>
                  </a:lnTo>
                  <a:lnTo>
                    <a:pt x="168694" y="22136"/>
                  </a:lnTo>
                  <a:lnTo>
                    <a:pt x="168694" y="56007"/>
                  </a:lnTo>
                  <a:lnTo>
                    <a:pt x="13754" y="56007"/>
                  </a:lnTo>
                  <a:lnTo>
                    <a:pt x="13754" y="78143"/>
                  </a:lnTo>
                  <a:lnTo>
                    <a:pt x="13754" y="112014"/>
                  </a:lnTo>
                  <a:lnTo>
                    <a:pt x="13754" y="134162"/>
                  </a:lnTo>
                  <a:lnTo>
                    <a:pt x="90258" y="134162"/>
                  </a:lnTo>
                  <a:lnTo>
                    <a:pt x="90258" y="175844"/>
                  </a:lnTo>
                  <a:lnTo>
                    <a:pt x="0" y="175844"/>
                  </a:lnTo>
                  <a:lnTo>
                    <a:pt x="0" y="199288"/>
                  </a:lnTo>
                  <a:lnTo>
                    <a:pt x="205854" y="199288"/>
                  </a:lnTo>
                  <a:lnTo>
                    <a:pt x="205854" y="175844"/>
                  </a:lnTo>
                  <a:close/>
                </a:path>
                <a:path w="431164" h="199389">
                  <a:moveTo>
                    <a:pt x="417017" y="0"/>
                  </a:moveTo>
                  <a:lnTo>
                    <a:pt x="237477" y="0"/>
                  </a:lnTo>
                  <a:lnTo>
                    <a:pt x="237477" y="23444"/>
                  </a:lnTo>
                  <a:lnTo>
                    <a:pt x="391922" y="23444"/>
                  </a:lnTo>
                  <a:lnTo>
                    <a:pt x="391922" y="149783"/>
                  </a:lnTo>
                  <a:lnTo>
                    <a:pt x="417017" y="149783"/>
                  </a:lnTo>
                  <a:lnTo>
                    <a:pt x="417017" y="23444"/>
                  </a:lnTo>
                  <a:lnTo>
                    <a:pt x="417017" y="0"/>
                  </a:lnTo>
                  <a:close/>
                </a:path>
                <a:path w="431164" h="199389">
                  <a:moveTo>
                    <a:pt x="430771" y="175044"/>
                  </a:moveTo>
                  <a:lnTo>
                    <a:pt x="224917" y="175044"/>
                  </a:lnTo>
                  <a:lnTo>
                    <a:pt x="224917" y="198678"/>
                  </a:lnTo>
                  <a:lnTo>
                    <a:pt x="430771" y="198678"/>
                  </a:lnTo>
                  <a:lnTo>
                    <a:pt x="430771" y="175044"/>
                  </a:lnTo>
                  <a:close/>
                </a:path>
              </a:pathLst>
            </a:custGeom>
            <a:solidFill>
              <a:srgbClr val="692498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4" name="object 34" descr="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053584" y="4950574"/>
              <a:ext cx="195960" cy="214148"/>
            </a:xfrm>
            <a:prstGeom prst="rect">
              <a:avLst/>
            </a:prstGeom>
          </p:spPr>
        </p:pic>
        <p:sp>
          <p:nvSpPr>
            <p:cNvPr id="35" name="object 35" descr=""/>
            <p:cNvSpPr/>
            <p:nvPr/>
          </p:nvSpPr>
          <p:spPr>
            <a:xfrm>
              <a:off x="6276573" y="5130429"/>
              <a:ext cx="32384" cy="57785"/>
            </a:xfrm>
            <a:custGeom>
              <a:avLst/>
              <a:gdLst/>
              <a:ahLst/>
              <a:cxnLst/>
              <a:rect l="l" t="t" r="r" b="b"/>
              <a:pathLst>
                <a:path w="32385" h="57785">
                  <a:moveTo>
                    <a:pt x="19789" y="57411"/>
                  </a:moveTo>
                  <a:lnTo>
                    <a:pt x="0" y="57411"/>
                  </a:lnTo>
                  <a:lnTo>
                    <a:pt x="7722" y="0"/>
                  </a:lnTo>
                  <a:lnTo>
                    <a:pt x="31855" y="0"/>
                  </a:lnTo>
                  <a:lnTo>
                    <a:pt x="19789" y="57411"/>
                  </a:lnTo>
                  <a:close/>
                </a:path>
              </a:pathLst>
            </a:custGeom>
            <a:solidFill>
              <a:srgbClr val="692498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6" name="object 36" descr=""/>
          <p:cNvGrpSpPr/>
          <p:nvPr/>
        </p:nvGrpSpPr>
        <p:grpSpPr>
          <a:xfrm>
            <a:off x="6448288" y="4948288"/>
            <a:ext cx="867410" cy="219710"/>
            <a:chOff x="6448288" y="4948288"/>
            <a:chExt cx="867410" cy="219710"/>
          </a:xfrm>
        </p:grpSpPr>
        <p:pic>
          <p:nvPicPr>
            <p:cNvPr id="37" name="object 37" descr="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6448288" y="4948288"/>
              <a:ext cx="192822" cy="219229"/>
            </a:xfrm>
            <a:prstGeom prst="rect">
              <a:avLst/>
            </a:prstGeom>
          </p:spPr>
        </p:pic>
        <p:pic>
          <p:nvPicPr>
            <p:cNvPr id="38" name="object 38" descr="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6673208" y="4950574"/>
              <a:ext cx="199338" cy="214148"/>
            </a:xfrm>
            <a:prstGeom prst="rect">
              <a:avLst/>
            </a:prstGeom>
          </p:spPr>
        </p:pic>
        <p:pic>
          <p:nvPicPr>
            <p:cNvPr id="39" name="object 39" descr="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6905609" y="4950574"/>
              <a:ext cx="409778" cy="216943"/>
            </a:xfrm>
            <a:prstGeom prst="rect">
              <a:avLst/>
            </a:prstGeom>
          </p:spPr>
        </p:pic>
      </p:grpSp>
      <p:grpSp>
        <p:nvGrpSpPr>
          <p:cNvPr id="40" name="object 40" descr=""/>
          <p:cNvGrpSpPr/>
          <p:nvPr/>
        </p:nvGrpSpPr>
        <p:grpSpPr>
          <a:xfrm>
            <a:off x="12277079" y="5003737"/>
            <a:ext cx="416559" cy="217170"/>
            <a:chOff x="12277079" y="5003737"/>
            <a:chExt cx="416559" cy="217170"/>
          </a:xfrm>
        </p:grpSpPr>
        <p:sp>
          <p:nvSpPr>
            <p:cNvPr id="41" name="object 41" descr=""/>
            <p:cNvSpPr/>
            <p:nvPr/>
          </p:nvSpPr>
          <p:spPr>
            <a:xfrm>
              <a:off x="12277077" y="5003748"/>
              <a:ext cx="192405" cy="217170"/>
            </a:xfrm>
            <a:custGeom>
              <a:avLst/>
              <a:gdLst/>
              <a:ahLst/>
              <a:cxnLst/>
              <a:rect l="l" t="t" r="r" b="b"/>
              <a:pathLst>
                <a:path w="192404" h="217170">
                  <a:moveTo>
                    <a:pt x="141897" y="111264"/>
                  </a:moveTo>
                  <a:lnTo>
                    <a:pt x="119456" y="111264"/>
                  </a:lnTo>
                  <a:lnTo>
                    <a:pt x="119456" y="213131"/>
                  </a:lnTo>
                  <a:lnTo>
                    <a:pt x="141897" y="213131"/>
                  </a:lnTo>
                  <a:lnTo>
                    <a:pt x="141897" y="111264"/>
                  </a:lnTo>
                  <a:close/>
                </a:path>
                <a:path w="192404" h="217170">
                  <a:moveTo>
                    <a:pt x="141897" y="1270"/>
                  </a:moveTo>
                  <a:lnTo>
                    <a:pt x="119456" y="1270"/>
                  </a:lnTo>
                  <a:lnTo>
                    <a:pt x="119456" y="87299"/>
                  </a:lnTo>
                  <a:lnTo>
                    <a:pt x="88328" y="87299"/>
                  </a:lnTo>
                  <a:lnTo>
                    <a:pt x="88328" y="31292"/>
                  </a:lnTo>
                  <a:lnTo>
                    <a:pt x="88328" y="7848"/>
                  </a:lnTo>
                  <a:lnTo>
                    <a:pt x="65874" y="7848"/>
                  </a:lnTo>
                  <a:lnTo>
                    <a:pt x="65874" y="31292"/>
                  </a:lnTo>
                  <a:lnTo>
                    <a:pt x="65874" y="87299"/>
                  </a:lnTo>
                  <a:lnTo>
                    <a:pt x="65874" y="110744"/>
                  </a:lnTo>
                  <a:lnTo>
                    <a:pt x="65874" y="181089"/>
                  </a:lnTo>
                  <a:lnTo>
                    <a:pt x="22440" y="181089"/>
                  </a:lnTo>
                  <a:lnTo>
                    <a:pt x="22440" y="31292"/>
                  </a:lnTo>
                  <a:lnTo>
                    <a:pt x="65874" y="31292"/>
                  </a:lnTo>
                  <a:lnTo>
                    <a:pt x="65874" y="7848"/>
                  </a:lnTo>
                  <a:lnTo>
                    <a:pt x="0" y="7848"/>
                  </a:lnTo>
                  <a:lnTo>
                    <a:pt x="0" y="31292"/>
                  </a:lnTo>
                  <a:lnTo>
                    <a:pt x="0" y="181089"/>
                  </a:lnTo>
                  <a:lnTo>
                    <a:pt x="0" y="204533"/>
                  </a:lnTo>
                  <a:lnTo>
                    <a:pt x="88328" y="204533"/>
                  </a:lnTo>
                  <a:lnTo>
                    <a:pt x="88328" y="181089"/>
                  </a:lnTo>
                  <a:lnTo>
                    <a:pt x="88328" y="110744"/>
                  </a:lnTo>
                  <a:lnTo>
                    <a:pt x="141897" y="110744"/>
                  </a:lnTo>
                  <a:lnTo>
                    <a:pt x="141897" y="87376"/>
                  </a:lnTo>
                  <a:lnTo>
                    <a:pt x="141897" y="1270"/>
                  </a:lnTo>
                  <a:close/>
                </a:path>
                <a:path w="192404" h="217170">
                  <a:moveTo>
                    <a:pt x="191858" y="0"/>
                  </a:moveTo>
                  <a:lnTo>
                    <a:pt x="169164" y="0"/>
                  </a:lnTo>
                  <a:lnTo>
                    <a:pt x="169164" y="216941"/>
                  </a:lnTo>
                  <a:lnTo>
                    <a:pt x="191858" y="216941"/>
                  </a:lnTo>
                  <a:lnTo>
                    <a:pt x="191858" y="0"/>
                  </a:lnTo>
                  <a:close/>
                </a:path>
              </a:pathLst>
            </a:custGeom>
            <a:solidFill>
              <a:srgbClr val="692498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2" name="object 42" descr="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2497655" y="5003737"/>
              <a:ext cx="195960" cy="214148"/>
            </a:xfrm>
            <a:prstGeom prst="rect">
              <a:avLst/>
            </a:prstGeom>
          </p:spPr>
        </p:pic>
      </p:grpSp>
      <p:grpSp>
        <p:nvGrpSpPr>
          <p:cNvPr id="43" name="object 43" descr=""/>
          <p:cNvGrpSpPr/>
          <p:nvPr/>
        </p:nvGrpSpPr>
        <p:grpSpPr>
          <a:xfrm>
            <a:off x="12779721" y="5003737"/>
            <a:ext cx="643890" cy="217170"/>
            <a:chOff x="12779721" y="5003737"/>
            <a:chExt cx="643890" cy="217170"/>
          </a:xfrm>
        </p:grpSpPr>
        <p:pic>
          <p:nvPicPr>
            <p:cNvPr id="44" name="object 44" descr="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2779721" y="5003737"/>
              <a:ext cx="199338" cy="216943"/>
            </a:xfrm>
            <a:prstGeom prst="rect">
              <a:avLst/>
            </a:prstGeom>
          </p:spPr>
        </p:pic>
        <p:pic>
          <p:nvPicPr>
            <p:cNvPr id="45" name="object 45" descr="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3014535" y="5003737"/>
              <a:ext cx="183893" cy="216943"/>
            </a:xfrm>
            <a:prstGeom prst="rect">
              <a:avLst/>
            </a:prstGeom>
          </p:spPr>
        </p:pic>
        <p:pic>
          <p:nvPicPr>
            <p:cNvPr id="46" name="object 46" descr="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3235352" y="5003737"/>
              <a:ext cx="187754" cy="216943"/>
            </a:xfrm>
            <a:prstGeom prst="rect">
              <a:avLst/>
            </a:prstGeom>
          </p:spPr>
        </p:pic>
      </p:grpSp>
      <p:pic>
        <p:nvPicPr>
          <p:cNvPr id="47" name="object 47" descr="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5416652" y="9177739"/>
            <a:ext cx="199821" cy="214148"/>
          </a:xfrm>
          <a:prstGeom prst="rect">
            <a:avLst/>
          </a:prstGeom>
        </p:spPr>
      </p:pic>
      <p:sp>
        <p:nvSpPr>
          <p:cNvPr id="48" name="object 48" descr=""/>
          <p:cNvSpPr/>
          <p:nvPr/>
        </p:nvSpPr>
        <p:spPr>
          <a:xfrm>
            <a:off x="5808331" y="9177739"/>
            <a:ext cx="24130" cy="45720"/>
          </a:xfrm>
          <a:custGeom>
            <a:avLst/>
            <a:gdLst/>
            <a:ahLst/>
            <a:cxnLst/>
            <a:rect l="l" t="t" r="r" b="b"/>
            <a:pathLst>
              <a:path w="24129" h="45720">
                <a:moveTo>
                  <a:pt x="23891" y="45217"/>
                </a:moveTo>
                <a:lnTo>
                  <a:pt x="0" y="45217"/>
                </a:lnTo>
                <a:lnTo>
                  <a:pt x="0" y="0"/>
                </a:lnTo>
                <a:lnTo>
                  <a:pt x="23891" y="0"/>
                </a:lnTo>
                <a:lnTo>
                  <a:pt x="23891" y="45217"/>
                </a:lnTo>
                <a:close/>
              </a:path>
            </a:pathLst>
          </a:custGeom>
          <a:solidFill>
            <a:srgbClr val="69249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9" name="object 49" descr=""/>
          <p:cNvSpPr/>
          <p:nvPr/>
        </p:nvSpPr>
        <p:spPr>
          <a:xfrm>
            <a:off x="5646636" y="9181553"/>
            <a:ext cx="186055" cy="210185"/>
          </a:xfrm>
          <a:custGeom>
            <a:avLst/>
            <a:gdLst/>
            <a:ahLst/>
            <a:cxnLst/>
            <a:rect l="l" t="t" r="r" b="b"/>
            <a:pathLst>
              <a:path w="186054" h="210184">
                <a:moveTo>
                  <a:pt x="120421" y="0"/>
                </a:moveTo>
                <a:lnTo>
                  <a:pt x="97015" y="0"/>
                </a:lnTo>
                <a:lnTo>
                  <a:pt x="97015" y="31000"/>
                </a:lnTo>
                <a:lnTo>
                  <a:pt x="120421" y="31000"/>
                </a:lnTo>
                <a:lnTo>
                  <a:pt x="120421" y="0"/>
                </a:lnTo>
                <a:close/>
              </a:path>
              <a:path w="186054" h="210184">
                <a:moveTo>
                  <a:pt x="185585" y="129082"/>
                </a:moveTo>
                <a:lnTo>
                  <a:pt x="161683" y="129082"/>
                </a:lnTo>
                <a:lnTo>
                  <a:pt x="161683" y="151231"/>
                </a:lnTo>
                <a:lnTo>
                  <a:pt x="161683" y="189001"/>
                </a:lnTo>
                <a:lnTo>
                  <a:pt x="34023" y="189001"/>
                </a:lnTo>
                <a:lnTo>
                  <a:pt x="34023" y="151231"/>
                </a:lnTo>
                <a:lnTo>
                  <a:pt x="161683" y="151231"/>
                </a:lnTo>
                <a:lnTo>
                  <a:pt x="161683" y="129082"/>
                </a:lnTo>
                <a:lnTo>
                  <a:pt x="10134" y="129082"/>
                </a:lnTo>
                <a:lnTo>
                  <a:pt x="10134" y="151231"/>
                </a:lnTo>
                <a:lnTo>
                  <a:pt x="10134" y="189001"/>
                </a:lnTo>
                <a:lnTo>
                  <a:pt x="10134" y="209842"/>
                </a:lnTo>
                <a:lnTo>
                  <a:pt x="185585" y="209842"/>
                </a:lnTo>
                <a:lnTo>
                  <a:pt x="185585" y="189255"/>
                </a:lnTo>
                <a:lnTo>
                  <a:pt x="185585" y="189001"/>
                </a:lnTo>
                <a:lnTo>
                  <a:pt x="185585" y="151231"/>
                </a:lnTo>
                <a:lnTo>
                  <a:pt x="185585" y="150647"/>
                </a:lnTo>
                <a:lnTo>
                  <a:pt x="185585" y="129082"/>
                </a:lnTo>
                <a:close/>
              </a:path>
              <a:path w="186054" h="210184">
                <a:moveTo>
                  <a:pt x="185585" y="41821"/>
                </a:moveTo>
                <a:lnTo>
                  <a:pt x="120421" y="41821"/>
                </a:lnTo>
                <a:lnTo>
                  <a:pt x="120421" y="31394"/>
                </a:lnTo>
                <a:lnTo>
                  <a:pt x="97015" y="31394"/>
                </a:lnTo>
                <a:lnTo>
                  <a:pt x="97015" y="50939"/>
                </a:lnTo>
                <a:lnTo>
                  <a:pt x="97015" y="65265"/>
                </a:lnTo>
                <a:lnTo>
                  <a:pt x="97015" y="86106"/>
                </a:lnTo>
                <a:lnTo>
                  <a:pt x="23406" y="86106"/>
                </a:lnTo>
                <a:lnTo>
                  <a:pt x="23406" y="50939"/>
                </a:lnTo>
                <a:lnTo>
                  <a:pt x="97015" y="50939"/>
                </a:lnTo>
                <a:lnTo>
                  <a:pt x="97015" y="31394"/>
                </a:lnTo>
                <a:lnTo>
                  <a:pt x="23406" y="31394"/>
                </a:lnTo>
                <a:lnTo>
                  <a:pt x="23406" y="139"/>
                </a:lnTo>
                <a:lnTo>
                  <a:pt x="0" y="139"/>
                </a:lnTo>
                <a:lnTo>
                  <a:pt x="0" y="106946"/>
                </a:lnTo>
                <a:lnTo>
                  <a:pt x="120421" y="106946"/>
                </a:lnTo>
                <a:lnTo>
                  <a:pt x="120421" y="86106"/>
                </a:lnTo>
                <a:lnTo>
                  <a:pt x="120421" y="65265"/>
                </a:lnTo>
                <a:lnTo>
                  <a:pt x="161683" y="65265"/>
                </a:lnTo>
                <a:lnTo>
                  <a:pt x="161683" y="117614"/>
                </a:lnTo>
                <a:lnTo>
                  <a:pt x="185585" y="117614"/>
                </a:lnTo>
                <a:lnTo>
                  <a:pt x="185585" y="65265"/>
                </a:lnTo>
                <a:lnTo>
                  <a:pt x="185585" y="65036"/>
                </a:lnTo>
                <a:lnTo>
                  <a:pt x="185585" y="50939"/>
                </a:lnTo>
                <a:lnTo>
                  <a:pt x="185585" y="41821"/>
                </a:lnTo>
                <a:close/>
              </a:path>
            </a:pathLst>
          </a:custGeom>
          <a:solidFill>
            <a:srgbClr val="692498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50" name="object 50" descr=""/>
          <p:cNvPicPr/>
          <p:nvPr/>
        </p:nvPicPr>
        <p:blipFill>
          <a:blip r:embed="rId31" cstate="print"/>
          <a:stretch>
            <a:fillRect/>
          </a:stretch>
        </p:blipFill>
        <p:spPr>
          <a:xfrm>
            <a:off x="5923879" y="9177739"/>
            <a:ext cx="422569" cy="216943"/>
          </a:xfrm>
          <a:prstGeom prst="rect">
            <a:avLst/>
          </a:prstGeom>
        </p:spPr>
      </p:pic>
      <p:grpSp>
        <p:nvGrpSpPr>
          <p:cNvPr id="51" name="object 51" descr=""/>
          <p:cNvGrpSpPr/>
          <p:nvPr/>
        </p:nvGrpSpPr>
        <p:grpSpPr>
          <a:xfrm>
            <a:off x="6432313" y="9177739"/>
            <a:ext cx="708025" cy="237490"/>
            <a:chOff x="6432313" y="9177739"/>
            <a:chExt cx="708025" cy="237490"/>
          </a:xfrm>
        </p:grpSpPr>
        <p:pic>
          <p:nvPicPr>
            <p:cNvPr id="52" name="object 52" descr="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6432313" y="9177739"/>
              <a:ext cx="199338" cy="216943"/>
            </a:xfrm>
            <a:prstGeom prst="rect">
              <a:avLst/>
            </a:prstGeom>
          </p:spPr>
        </p:pic>
        <p:pic>
          <p:nvPicPr>
            <p:cNvPr id="53" name="object 53" descr="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6667127" y="9177739"/>
              <a:ext cx="183893" cy="216943"/>
            </a:xfrm>
            <a:prstGeom prst="rect">
              <a:avLst/>
            </a:prstGeom>
          </p:spPr>
        </p:pic>
        <p:pic>
          <p:nvPicPr>
            <p:cNvPr id="54" name="object 54" descr="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6887944" y="9177739"/>
              <a:ext cx="187754" cy="216943"/>
            </a:xfrm>
            <a:prstGeom prst="rect">
              <a:avLst/>
            </a:prstGeom>
          </p:spPr>
        </p:pic>
        <p:sp>
          <p:nvSpPr>
            <p:cNvPr id="55" name="object 55" descr=""/>
            <p:cNvSpPr/>
            <p:nvPr/>
          </p:nvSpPr>
          <p:spPr>
            <a:xfrm>
              <a:off x="7108279" y="9357594"/>
              <a:ext cx="32384" cy="57785"/>
            </a:xfrm>
            <a:custGeom>
              <a:avLst/>
              <a:gdLst/>
              <a:ahLst/>
              <a:cxnLst/>
              <a:rect l="l" t="t" r="r" b="b"/>
              <a:pathLst>
                <a:path w="32384" h="57784">
                  <a:moveTo>
                    <a:pt x="19789" y="57411"/>
                  </a:moveTo>
                  <a:lnTo>
                    <a:pt x="0" y="57411"/>
                  </a:lnTo>
                  <a:lnTo>
                    <a:pt x="7722" y="0"/>
                  </a:lnTo>
                  <a:lnTo>
                    <a:pt x="31855" y="0"/>
                  </a:lnTo>
                  <a:lnTo>
                    <a:pt x="19789" y="57411"/>
                  </a:lnTo>
                  <a:close/>
                </a:path>
              </a:pathLst>
            </a:custGeom>
            <a:solidFill>
              <a:srgbClr val="692498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6" name="object 56" descr=""/>
          <p:cNvGrpSpPr/>
          <p:nvPr/>
        </p:nvGrpSpPr>
        <p:grpSpPr>
          <a:xfrm>
            <a:off x="7280139" y="9176470"/>
            <a:ext cx="424815" cy="215900"/>
            <a:chOff x="7280139" y="9176470"/>
            <a:chExt cx="424815" cy="215900"/>
          </a:xfrm>
        </p:grpSpPr>
        <p:pic>
          <p:nvPicPr>
            <p:cNvPr id="57" name="object 57" descr="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7280139" y="9176470"/>
              <a:ext cx="205854" cy="215672"/>
            </a:xfrm>
            <a:prstGeom prst="rect">
              <a:avLst/>
            </a:prstGeom>
          </p:spPr>
        </p:pic>
        <p:pic>
          <p:nvPicPr>
            <p:cNvPr id="58" name="object 58" descr="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7505059" y="9177740"/>
              <a:ext cx="199338" cy="214148"/>
            </a:xfrm>
            <a:prstGeom prst="rect">
              <a:avLst/>
            </a:prstGeom>
          </p:spPr>
        </p:pic>
      </p:grpSp>
      <p:grpSp>
        <p:nvGrpSpPr>
          <p:cNvPr id="59" name="object 59" descr=""/>
          <p:cNvGrpSpPr/>
          <p:nvPr/>
        </p:nvGrpSpPr>
        <p:grpSpPr>
          <a:xfrm>
            <a:off x="7791951" y="9177739"/>
            <a:ext cx="424815" cy="217170"/>
            <a:chOff x="7791951" y="9177739"/>
            <a:chExt cx="424815" cy="217170"/>
          </a:xfrm>
        </p:grpSpPr>
        <p:pic>
          <p:nvPicPr>
            <p:cNvPr id="60" name="object 60" descr="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7791951" y="9177739"/>
              <a:ext cx="196442" cy="216943"/>
            </a:xfrm>
            <a:prstGeom prst="rect">
              <a:avLst/>
            </a:prstGeom>
          </p:spPr>
        </p:pic>
        <p:pic>
          <p:nvPicPr>
            <p:cNvPr id="61" name="object 61" descr="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8015181" y="9177739"/>
              <a:ext cx="201269" cy="216943"/>
            </a:xfrm>
            <a:prstGeom prst="rect">
              <a:avLst/>
            </a:prstGeom>
          </p:spPr>
        </p:pic>
      </p:grpSp>
      <p:sp>
        <p:nvSpPr>
          <p:cNvPr id="62" name="object 62" descr=""/>
          <p:cNvSpPr/>
          <p:nvPr/>
        </p:nvSpPr>
        <p:spPr>
          <a:xfrm>
            <a:off x="8463178" y="9177781"/>
            <a:ext cx="53340" cy="217804"/>
          </a:xfrm>
          <a:custGeom>
            <a:avLst/>
            <a:gdLst/>
            <a:ahLst/>
            <a:cxnLst/>
            <a:rect l="l" t="t" r="r" b="b"/>
            <a:pathLst>
              <a:path w="53340" h="217804">
                <a:moveTo>
                  <a:pt x="52857" y="87274"/>
                </a:moveTo>
                <a:lnTo>
                  <a:pt x="23888" y="87274"/>
                </a:lnTo>
                <a:lnTo>
                  <a:pt x="23888" y="0"/>
                </a:lnTo>
                <a:lnTo>
                  <a:pt x="0" y="0"/>
                </a:lnTo>
                <a:lnTo>
                  <a:pt x="0" y="87274"/>
                </a:lnTo>
                <a:lnTo>
                  <a:pt x="0" y="112014"/>
                </a:lnTo>
                <a:lnTo>
                  <a:pt x="0" y="217525"/>
                </a:lnTo>
                <a:lnTo>
                  <a:pt x="23888" y="217525"/>
                </a:lnTo>
                <a:lnTo>
                  <a:pt x="23888" y="112014"/>
                </a:lnTo>
                <a:lnTo>
                  <a:pt x="52857" y="112014"/>
                </a:lnTo>
                <a:lnTo>
                  <a:pt x="52857" y="87274"/>
                </a:lnTo>
                <a:close/>
              </a:path>
            </a:pathLst>
          </a:custGeom>
          <a:solidFill>
            <a:srgbClr val="69249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3" name="object 63" descr=""/>
          <p:cNvSpPr/>
          <p:nvPr/>
        </p:nvSpPr>
        <p:spPr>
          <a:xfrm>
            <a:off x="8310181" y="9184093"/>
            <a:ext cx="114935" cy="198755"/>
          </a:xfrm>
          <a:custGeom>
            <a:avLst/>
            <a:gdLst/>
            <a:ahLst/>
            <a:cxnLst/>
            <a:rect l="l" t="t" r="r" b="b"/>
            <a:pathLst>
              <a:path w="114934" h="198754">
                <a:moveTo>
                  <a:pt x="114630" y="0"/>
                </a:moveTo>
                <a:lnTo>
                  <a:pt x="90982" y="0"/>
                </a:lnTo>
                <a:lnTo>
                  <a:pt x="90982" y="74447"/>
                </a:lnTo>
                <a:lnTo>
                  <a:pt x="23647" y="74447"/>
                </a:lnTo>
                <a:lnTo>
                  <a:pt x="23647" y="203"/>
                </a:lnTo>
                <a:lnTo>
                  <a:pt x="0" y="203"/>
                </a:lnTo>
                <a:lnTo>
                  <a:pt x="0" y="74447"/>
                </a:lnTo>
                <a:lnTo>
                  <a:pt x="0" y="97891"/>
                </a:lnTo>
                <a:lnTo>
                  <a:pt x="0" y="174739"/>
                </a:lnTo>
                <a:lnTo>
                  <a:pt x="0" y="198183"/>
                </a:lnTo>
                <a:lnTo>
                  <a:pt x="114630" y="198183"/>
                </a:lnTo>
                <a:lnTo>
                  <a:pt x="114630" y="174739"/>
                </a:lnTo>
                <a:lnTo>
                  <a:pt x="23647" y="174739"/>
                </a:lnTo>
                <a:lnTo>
                  <a:pt x="23647" y="97891"/>
                </a:lnTo>
                <a:lnTo>
                  <a:pt x="90982" y="97891"/>
                </a:lnTo>
                <a:lnTo>
                  <a:pt x="90982" y="174523"/>
                </a:lnTo>
                <a:lnTo>
                  <a:pt x="114630" y="174523"/>
                </a:lnTo>
                <a:lnTo>
                  <a:pt x="114630" y="97891"/>
                </a:lnTo>
                <a:lnTo>
                  <a:pt x="114630" y="74688"/>
                </a:lnTo>
                <a:lnTo>
                  <a:pt x="114630" y="74447"/>
                </a:lnTo>
                <a:lnTo>
                  <a:pt x="114630" y="0"/>
                </a:lnTo>
                <a:close/>
              </a:path>
            </a:pathLst>
          </a:custGeom>
          <a:solidFill>
            <a:srgbClr val="692498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64" name="object 64" descr=""/>
          <p:cNvGrpSpPr/>
          <p:nvPr/>
        </p:nvGrpSpPr>
        <p:grpSpPr>
          <a:xfrm>
            <a:off x="12358374" y="9250463"/>
            <a:ext cx="411480" cy="217170"/>
            <a:chOff x="12358374" y="9250463"/>
            <a:chExt cx="411480" cy="217170"/>
          </a:xfrm>
        </p:grpSpPr>
        <p:pic>
          <p:nvPicPr>
            <p:cNvPr id="65" name="object 65" descr="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12358374" y="9250463"/>
              <a:ext cx="191857" cy="216943"/>
            </a:xfrm>
            <a:prstGeom prst="rect">
              <a:avLst/>
            </a:prstGeom>
          </p:spPr>
        </p:pic>
        <p:pic>
          <p:nvPicPr>
            <p:cNvPr id="66" name="object 66" descr="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12585707" y="9250463"/>
              <a:ext cx="183893" cy="216943"/>
            </a:xfrm>
            <a:prstGeom prst="rect">
              <a:avLst/>
            </a:prstGeom>
          </p:spPr>
        </p:pic>
      </p:grpSp>
      <p:sp>
        <p:nvSpPr>
          <p:cNvPr id="67" name="object 67" descr=""/>
          <p:cNvSpPr/>
          <p:nvPr/>
        </p:nvSpPr>
        <p:spPr>
          <a:xfrm>
            <a:off x="12801930" y="9251733"/>
            <a:ext cx="206375" cy="213995"/>
          </a:xfrm>
          <a:custGeom>
            <a:avLst/>
            <a:gdLst/>
            <a:ahLst/>
            <a:cxnLst/>
            <a:rect l="l" t="t" r="r" b="b"/>
            <a:pathLst>
              <a:path w="206375" h="213995">
                <a:moveTo>
                  <a:pt x="190893" y="0"/>
                </a:moveTo>
                <a:lnTo>
                  <a:pt x="167487" y="0"/>
                </a:lnTo>
                <a:lnTo>
                  <a:pt x="167487" y="18313"/>
                </a:lnTo>
                <a:lnTo>
                  <a:pt x="38138" y="18313"/>
                </a:lnTo>
                <a:lnTo>
                  <a:pt x="38138" y="76"/>
                </a:lnTo>
                <a:lnTo>
                  <a:pt x="14719" y="76"/>
                </a:lnTo>
                <a:lnTo>
                  <a:pt x="14719" y="18313"/>
                </a:lnTo>
                <a:lnTo>
                  <a:pt x="14719" y="37846"/>
                </a:lnTo>
                <a:lnTo>
                  <a:pt x="14719" y="57378"/>
                </a:lnTo>
                <a:lnTo>
                  <a:pt x="14719" y="75615"/>
                </a:lnTo>
                <a:lnTo>
                  <a:pt x="190893" y="75615"/>
                </a:lnTo>
                <a:lnTo>
                  <a:pt x="190893" y="57378"/>
                </a:lnTo>
                <a:lnTo>
                  <a:pt x="38138" y="57378"/>
                </a:lnTo>
                <a:lnTo>
                  <a:pt x="38138" y="37846"/>
                </a:lnTo>
                <a:lnTo>
                  <a:pt x="167487" y="37846"/>
                </a:lnTo>
                <a:lnTo>
                  <a:pt x="167487" y="56908"/>
                </a:lnTo>
                <a:lnTo>
                  <a:pt x="190893" y="56908"/>
                </a:lnTo>
                <a:lnTo>
                  <a:pt x="190893" y="37846"/>
                </a:lnTo>
                <a:lnTo>
                  <a:pt x="190893" y="37604"/>
                </a:lnTo>
                <a:lnTo>
                  <a:pt x="190893" y="18808"/>
                </a:lnTo>
                <a:lnTo>
                  <a:pt x="190893" y="18313"/>
                </a:lnTo>
                <a:lnTo>
                  <a:pt x="190893" y="0"/>
                </a:lnTo>
                <a:close/>
              </a:path>
              <a:path w="206375" h="213995">
                <a:moveTo>
                  <a:pt x="195237" y="194157"/>
                </a:moveTo>
                <a:lnTo>
                  <a:pt x="37655" y="194157"/>
                </a:lnTo>
                <a:lnTo>
                  <a:pt x="37655" y="179832"/>
                </a:lnTo>
                <a:lnTo>
                  <a:pt x="191617" y="179832"/>
                </a:lnTo>
                <a:lnTo>
                  <a:pt x="191617" y="162890"/>
                </a:lnTo>
                <a:lnTo>
                  <a:pt x="191617" y="148564"/>
                </a:lnTo>
                <a:lnTo>
                  <a:pt x="191617" y="130327"/>
                </a:lnTo>
                <a:lnTo>
                  <a:pt x="13754" y="130327"/>
                </a:lnTo>
                <a:lnTo>
                  <a:pt x="13754" y="148564"/>
                </a:lnTo>
                <a:lnTo>
                  <a:pt x="168211" y="148564"/>
                </a:lnTo>
                <a:lnTo>
                  <a:pt x="168211" y="162890"/>
                </a:lnTo>
                <a:lnTo>
                  <a:pt x="14236" y="162890"/>
                </a:lnTo>
                <a:lnTo>
                  <a:pt x="14236" y="179832"/>
                </a:lnTo>
                <a:lnTo>
                  <a:pt x="14236" y="194157"/>
                </a:lnTo>
                <a:lnTo>
                  <a:pt x="14236" y="213690"/>
                </a:lnTo>
                <a:lnTo>
                  <a:pt x="195237" y="213690"/>
                </a:lnTo>
                <a:lnTo>
                  <a:pt x="195237" y="194157"/>
                </a:lnTo>
                <a:close/>
              </a:path>
              <a:path w="206375" h="213995">
                <a:moveTo>
                  <a:pt x="205854" y="93230"/>
                </a:moveTo>
                <a:lnTo>
                  <a:pt x="0" y="93230"/>
                </a:lnTo>
                <a:lnTo>
                  <a:pt x="0" y="112801"/>
                </a:lnTo>
                <a:lnTo>
                  <a:pt x="205854" y="112801"/>
                </a:lnTo>
                <a:lnTo>
                  <a:pt x="205854" y="93230"/>
                </a:lnTo>
                <a:close/>
              </a:path>
            </a:pathLst>
          </a:custGeom>
          <a:solidFill>
            <a:srgbClr val="692498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68" name="object 68" descr=""/>
          <p:cNvGrpSpPr/>
          <p:nvPr/>
        </p:nvGrpSpPr>
        <p:grpSpPr>
          <a:xfrm>
            <a:off x="13087656" y="9250463"/>
            <a:ext cx="422909" cy="217170"/>
            <a:chOff x="13087656" y="9250463"/>
            <a:chExt cx="422909" cy="217170"/>
          </a:xfrm>
        </p:grpSpPr>
        <p:pic>
          <p:nvPicPr>
            <p:cNvPr id="69" name="object 69" descr="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13087656" y="9250463"/>
              <a:ext cx="198614" cy="214148"/>
            </a:xfrm>
            <a:prstGeom prst="rect">
              <a:avLst/>
            </a:prstGeom>
          </p:spPr>
        </p:pic>
        <p:pic>
          <p:nvPicPr>
            <p:cNvPr id="70" name="object 70" descr="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13316679" y="9250463"/>
              <a:ext cx="193546" cy="216943"/>
            </a:xfrm>
            <a:prstGeom prst="rect">
              <a:avLst/>
            </a:prstGeom>
          </p:spPr>
        </p:pic>
      </p:grpSp>
      <p:sp>
        <p:nvSpPr>
          <p:cNvPr id="71" name="object 71" descr=""/>
          <p:cNvSpPr/>
          <p:nvPr/>
        </p:nvSpPr>
        <p:spPr>
          <a:xfrm>
            <a:off x="1112278" y="582053"/>
            <a:ext cx="360045" cy="201295"/>
          </a:xfrm>
          <a:custGeom>
            <a:avLst/>
            <a:gdLst/>
            <a:ahLst/>
            <a:cxnLst/>
            <a:rect l="l" t="t" r="r" b="b"/>
            <a:pathLst>
              <a:path w="360044" h="201295">
                <a:moveTo>
                  <a:pt x="75577" y="5842"/>
                </a:moveTo>
                <a:lnTo>
                  <a:pt x="0" y="5842"/>
                </a:lnTo>
                <a:lnTo>
                  <a:pt x="0" y="43230"/>
                </a:lnTo>
                <a:lnTo>
                  <a:pt x="33489" y="43230"/>
                </a:lnTo>
                <a:lnTo>
                  <a:pt x="33489" y="200533"/>
                </a:lnTo>
                <a:lnTo>
                  <a:pt x="75577" y="200533"/>
                </a:lnTo>
                <a:lnTo>
                  <a:pt x="75577" y="43230"/>
                </a:lnTo>
                <a:lnTo>
                  <a:pt x="75577" y="5842"/>
                </a:lnTo>
                <a:close/>
              </a:path>
              <a:path w="360044" h="201295">
                <a:moveTo>
                  <a:pt x="203009" y="88950"/>
                </a:moveTo>
                <a:lnTo>
                  <a:pt x="113944" y="88950"/>
                </a:lnTo>
                <a:lnTo>
                  <a:pt x="113944" y="124904"/>
                </a:lnTo>
                <a:lnTo>
                  <a:pt x="203009" y="124904"/>
                </a:lnTo>
                <a:lnTo>
                  <a:pt x="203009" y="88950"/>
                </a:lnTo>
                <a:close/>
              </a:path>
              <a:path w="360044" h="201295">
                <a:moveTo>
                  <a:pt x="359752" y="163741"/>
                </a:moveTo>
                <a:lnTo>
                  <a:pt x="286042" y="163741"/>
                </a:lnTo>
                <a:lnTo>
                  <a:pt x="313245" y="134734"/>
                </a:lnTo>
                <a:lnTo>
                  <a:pt x="333959" y="111175"/>
                </a:lnTo>
                <a:lnTo>
                  <a:pt x="347116" y="92392"/>
                </a:lnTo>
                <a:lnTo>
                  <a:pt x="354025" y="76441"/>
                </a:lnTo>
                <a:lnTo>
                  <a:pt x="356031" y="61379"/>
                </a:lnTo>
                <a:lnTo>
                  <a:pt x="351447" y="36817"/>
                </a:lnTo>
                <a:lnTo>
                  <a:pt x="338162" y="17386"/>
                </a:lnTo>
                <a:lnTo>
                  <a:pt x="316890" y="4597"/>
                </a:lnTo>
                <a:lnTo>
                  <a:pt x="288366" y="0"/>
                </a:lnTo>
                <a:lnTo>
                  <a:pt x="260845" y="5092"/>
                </a:lnTo>
                <a:lnTo>
                  <a:pt x="239293" y="19177"/>
                </a:lnTo>
                <a:lnTo>
                  <a:pt x="225247" y="40462"/>
                </a:lnTo>
                <a:lnTo>
                  <a:pt x="220230" y="67132"/>
                </a:lnTo>
                <a:lnTo>
                  <a:pt x="261848" y="67132"/>
                </a:lnTo>
                <a:lnTo>
                  <a:pt x="263575" y="56286"/>
                </a:lnTo>
                <a:lnTo>
                  <a:pt x="268655" y="46926"/>
                </a:lnTo>
                <a:lnTo>
                  <a:pt x="276961" y="40360"/>
                </a:lnTo>
                <a:lnTo>
                  <a:pt x="288366" y="37884"/>
                </a:lnTo>
                <a:lnTo>
                  <a:pt x="300177" y="39598"/>
                </a:lnTo>
                <a:lnTo>
                  <a:pt x="308279" y="44475"/>
                </a:lnTo>
                <a:lnTo>
                  <a:pt x="312928" y="52044"/>
                </a:lnTo>
                <a:lnTo>
                  <a:pt x="314413" y="61849"/>
                </a:lnTo>
                <a:lnTo>
                  <a:pt x="313220" y="70599"/>
                </a:lnTo>
                <a:lnTo>
                  <a:pt x="308889" y="80886"/>
                </a:lnTo>
                <a:lnTo>
                  <a:pt x="300278" y="93649"/>
                </a:lnTo>
                <a:lnTo>
                  <a:pt x="286270" y="109804"/>
                </a:lnTo>
                <a:lnTo>
                  <a:pt x="224180" y="175729"/>
                </a:lnTo>
                <a:lnTo>
                  <a:pt x="224180" y="200672"/>
                </a:lnTo>
                <a:lnTo>
                  <a:pt x="359752" y="200672"/>
                </a:lnTo>
                <a:lnTo>
                  <a:pt x="359752" y="163741"/>
                </a:lnTo>
                <a:close/>
              </a:path>
            </a:pathLst>
          </a:custGeom>
          <a:solidFill>
            <a:srgbClr val="9E9E9E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527147" y="9625270"/>
            <a:ext cx="262255" cy="180975"/>
            <a:chOff x="527147" y="9625270"/>
            <a:chExt cx="262255" cy="180975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7147" y="9625270"/>
              <a:ext cx="123787" cy="180950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0623" y="9629373"/>
              <a:ext cx="118550" cy="176848"/>
            </a:xfrm>
            <a:prstGeom prst="rect">
              <a:avLst/>
            </a:prstGeom>
          </p:spPr>
        </p:pic>
      </p:grpSp>
      <p:grpSp>
        <p:nvGrpSpPr>
          <p:cNvPr id="5" name="object 5" descr=""/>
          <p:cNvGrpSpPr/>
          <p:nvPr/>
        </p:nvGrpSpPr>
        <p:grpSpPr>
          <a:xfrm>
            <a:off x="17482390" y="9625270"/>
            <a:ext cx="262255" cy="180975"/>
            <a:chOff x="17482390" y="9625270"/>
            <a:chExt cx="262255" cy="180975"/>
          </a:xfrm>
        </p:grpSpPr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482390" y="9625270"/>
              <a:ext cx="123787" cy="180950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625866" y="9629373"/>
              <a:ext cx="118550" cy="176848"/>
            </a:xfrm>
            <a:prstGeom prst="rect">
              <a:avLst/>
            </a:prstGeom>
          </p:spPr>
        </p:pic>
      </p:grpSp>
      <p:sp>
        <p:nvSpPr>
          <p:cNvPr id="8" name="object 8" descr=""/>
          <p:cNvSpPr/>
          <p:nvPr/>
        </p:nvSpPr>
        <p:spPr>
          <a:xfrm>
            <a:off x="1789592" y="695503"/>
            <a:ext cx="14638019" cy="27305"/>
          </a:xfrm>
          <a:custGeom>
            <a:avLst/>
            <a:gdLst/>
            <a:ahLst/>
            <a:cxnLst/>
            <a:rect l="l" t="t" r="r" b="b"/>
            <a:pathLst>
              <a:path w="14638019" h="27304">
                <a:moveTo>
                  <a:pt x="14637544" y="26789"/>
                </a:moveTo>
                <a:lnTo>
                  <a:pt x="0" y="26789"/>
                </a:lnTo>
                <a:lnTo>
                  <a:pt x="0" y="0"/>
                </a:lnTo>
                <a:lnTo>
                  <a:pt x="14637544" y="0"/>
                </a:lnTo>
                <a:lnTo>
                  <a:pt x="14637544" y="26789"/>
                </a:lnTo>
                <a:close/>
              </a:path>
            </a:pathLst>
          </a:custGeom>
          <a:solidFill>
            <a:srgbClr val="9E9E9E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9" name="object 9" descr=""/>
          <p:cNvGrpSpPr/>
          <p:nvPr/>
        </p:nvGrpSpPr>
        <p:grpSpPr>
          <a:xfrm>
            <a:off x="16736155" y="581776"/>
            <a:ext cx="863600" cy="217170"/>
            <a:chOff x="16736155" y="581776"/>
            <a:chExt cx="863600" cy="217170"/>
          </a:xfrm>
        </p:grpSpPr>
        <p:pic>
          <p:nvPicPr>
            <p:cNvPr id="10" name="object 10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736155" y="581776"/>
              <a:ext cx="182928" cy="214148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951663" y="581776"/>
              <a:ext cx="199338" cy="214148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176582" y="582792"/>
              <a:ext cx="205854" cy="205511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406087" y="581776"/>
              <a:ext cx="193546" cy="216943"/>
            </a:xfrm>
            <a:prstGeom prst="rect">
              <a:avLst/>
            </a:prstGeom>
          </p:spPr>
        </p:pic>
      </p:grpSp>
      <p:grpSp>
        <p:nvGrpSpPr>
          <p:cNvPr id="14" name="object 14" descr=""/>
          <p:cNvGrpSpPr/>
          <p:nvPr/>
        </p:nvGrpSpPr>
        <p:grpSpPr>
          <a:xfrm>
            <a:off x="1105306" y="3793737"/>
            <a:ext cx="2236470" cy="681990"/>
            <a:chOff x="1105306" y="3793737"/>
            <a:chExt cx="2236470" cy="681990"/>
          </a:xfrm>
        </p:grpSpPr>
        <p:sp>
          <p:nvSpPr>
            <p:cNvPr id="15" name="object 15" descr=""/>
            <p:cNvSpPr/>
            <p:nvPr/>
          </p:nvSpPr>
          <p:spPr>
            <a:xfrm>
              <a:off x="1105306" y="3793737"/>
              <a:ext cx="2236470" cy="681990"/>
            </a:xfrm>
            <a:custGeom>
              <a:avLst/>
              <a:gdLst/>
              <a:ahLst/>
              <a:cxnLst/>
              <a:rect l="l" t="t" r="r" b="b"/>
              <a:pathLst>
                <a:path w="2236470" h="681989">
                  <a:moveTo>
                    <a:pt x="306099" y="681471"/>
                  </a:moveTo>
                  <a:lnTo>
                    <a:pt x="210655" y="681471"/>
                  </a:lnTo>
                  <a:lnTo>
                    <a:pt x="162351" y="675907"/>
                  </a:lnTo>
                  <a:lnTo>
                    <a:pt x="118010" y="660058"/>
                  </a:lnTo>
                  <a:lnTo>
                    <a:pt x="78896" y="635189"/>
                  </a:lnTo>
                  <a:lnTo>
                    <a:pt x="46274" y="602566"/>
                  </a:lnTo>
                  <a:lnTo>
                    <a:pt x="21407" y="563452"/>
                  </a:lnTo>
                  <a:lnTo>
                    <a:pt x="5561" y="519114"/>
                  </a:lnTo>
                  <a:lnTo>
                    <a:pt x="0" y="470815"/>
                  </a:lnTo>
                  <a:lnTo>
                    <a:pt x="0" y="210655"/>
                  </a:lnTo>
                  <a:lnTo>
                    <a:pt x="5563" y="162351"/>
                  </a:lnTo>
                  <a:lnTo>
                    <a:pt x="21409" y="118010"/>
                  </a:lnTo>
                  <a:lnTo>
                    <a:pt x="46275" y="78897"/>
                  </a:lnTo>
                  <a:lnTo>
                    <a:pt x="78897" y="46275"/>
                  </a:lnTo>
                  <a:lnTo>
                    <a:pt x="118010" y="21409"/>
                  </a:lnTo>
                  <a:lnTo>
                    <a:pt x="162351" y="5563"/>
                  </a:lnTo>
                  <a:lnTo>
                    <a:pt x="210655" y="0"/>
                  </a:lnTo>
                  <a:lnTo>
                    <a:pt x="306099" y="0"/>
                  </a:lnTo>
                  <a:lnTo>
                    <a:pt x="306099" y="681471"/>
                  </a:lnTo>
                  <a:close/>
                </a:path>
                <a:path w="2236470" h="681989">
                  <a:moveTo>
                    <a:pt x="358771" y="681471"/>
                  </a:moveTo>
                  <a:lnTo>
                    <a:pt x="306099" y="681471"/>
                  </a:lnTo>
                  <a:lnTo>
                    <a:pt x="306099" y="0"/>
                  </a:lnTo>
                  <a:lnTo>
                    <a:pt x="358771" y="0"/>
                  </a:lnTo>
                  <a:lnTo>
                    <a:pt x="358771" y="681471"/>
                  </a:lnTo>
                  <a:close/>
                </a:path>
                <a:path w="2236470" h="681989">
                  <a:moveTo>
                    <a:pt x="1877221" y="681471"/>
                  </a:moveTo>
                  <a:lnTo>
                    <a:pt x="358771" y="681471"/>
                  </a:lnTo>
                  <a:lnTo>
                    <a:pt x="358771" y="0"/>
                  </a:lnTo>
                  <a:lnTo>
                    <a:pt x="1877204" y="0"/>
                  </a:lnTo>
                  <a:lnTo>
                    <a:pt x="1877221" y="681471"/>
                  </a:lnTo>
                  <a:close/>
                </a:path>
                <a:path w="2236470" h="681989">
                  <a:moveTo>
                    <a:pt x="1929877" y="681471"/>
                  </a:moveTo>
                  <a:lnTo>
                    <a:pt x="1877221" y="681471"/>
                  </a:lnTo>
                  <a:lnTo>
                    <a:pt x="1877204" y="0"/>
                  </a:lnTo>
                  <a:lnTo>
                    <a:pt x="1929877" y="0"/>
                  </a:lnTo>
                  <a:lnTo>
                    <a:pt x="1929877" y="681471"/>
                  </a:lnTo>
                  <a:close/>
                </a:path>
                <a:path w="2236470" h="681989">
                  <a:moveTo>
                    <a:pt x="2025353" y="681471"/>
                  </a:moveTo>
                  <a:lnTo>
                    <a:pt x="1929877" y="681471"/>
                  </a:lnTo>
                  <a:lnTo>
                    <a:pt x="1929877" y="0"/>
                  </a:lnTo>
                  <a:lnTo>
                    <a:pt x="2025337" y="0"/>
                  </a:lnTo>
                  <a:lnTo>
                    <a:pt x="2073636" y="5563"/>
                  </a:lnTo>
                  <a:lnTo>
                    <a:pt x="2117975" y="21409"/>
                  </a:lnTo>
                  <a:lnTo>
                    <a:pt x="2157088" y="46275"/>
                  </a:lnTo>
                  <a:lnTo>
                    <a:pt x="2189712" y="78897"/>
                  </a:lnTo>
                  <a:lnTo>
                    <a:pt x="2214580" y="118010"/>
                  </a:lnTo>
                  <a:lnTo>
                    <a:pt x="2230429" y="162351"/>
                  </a:lnTo>
                  <a:lnTo>
                    <a:pt x="2235993" y="210655"/>
                  </a:lnTo>
                  <a:lnTo>
                    <a:pt x="2235993" y="470815"/>
                  </a:lnTo>
                  <a:lnTo>
                    <a:pt x="2230429" y="519114"/>
                  </a:lnTo>
                  <a:lnTo>
                    <a:pt x="2214580" y="563452"/>
                  </a:lnTo>
                  <a:lnTo>
                    <a:pt x="2189713" y="602566"/>
                  </a:lnTo>
                  <a:lnTo>
                    <a:pt x="2157091" y="635189"/>
                  </a:lnTo>
                  <a:lnTo>
                    <a:pt x="2117981" y="660058"/>
                  </a:lnTo>
                  <a:lnTo>
                    <a:pt x="2073646" y="675907"/>
                  </a:lnTo>
                  <a:lnTo>
                    <a:pt x="2025353" y="681471"/>
                  </a:lnTo>
                  <a:close/>
                </a:path>
              </a:pathLst>
            </a:custGeom>
            <a:solidFill>
              <a:srgbClr val="692498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6" name="object 16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886705" y="4008409"/>
              <a:ext cx="188750" cy="214148"/>
            </a:xfrm>
            <a:prstGeom prst="rect">
              <a:avLst/>
            </a:prstGeom>
          </p:spPr>
        </p:pic>
        <p:pic>
          <p:nvPicPr>
            <p:cNvPr id="17" name="object 17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116114" y="4010949"/>
              <a:ext cx="210188" cy="215164"/>
            </a:xfrm>
            <a:prstGeom prst="rect">
              <a:avLst/>
            </a:prstGeom>
          </p:spPr>
        </p:pic>
        <p:pic>
          <p:nvPicPr>
            <p:cNvPr id="18" name="object 18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353161" y="4002312"/>
              <a:ext cx="220044" cy="220499"/>
            </a:xfrm>
            <a:prstGeom prst="rect">
              <a:avLst/>
            </a:prstGeom>
          </p:spPr>
        </p:pic>
      </p:grpSp>
      <p:pic>
        <p:nvPicPr>
          <p:cNvPr id="19" name="object 19" descr="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105306" y="6171325"/>
            <a:ext cx="2235993" cy="2278856"/>
          </a:xfrm>
          <a:prstGeom prst="rect">
            <a:avLst/>
          </a:prstGeom>
        </p:spPr>
      </p:pic>
      <p:sp>
        <p:nvSpPr>
          <p:cNvPr id="20" name="object 20" descr=""/>
          <p:cNvSpPr/>
          <p:nvPr/>
        </p:nvSpPr>
        <p:spPr>
          <a:xfrm>
            <a:off x="1118596" y="8631049"/>
            <a:ext cx="2265045" cy="681990"/>
          </a:xfrm>
          <a:custGeom>
            <a:avLst/>
            <a:gdLst/>
            <a:ahLst/>
            <a:cxnLst/>
            <a:rect l="l" t="t" r="r" b="b"/>
            <a:pathLst>
              <a:path w="2265045" h="681990">
                <a:moveTo>
                  <a:pt x="306260" y="681829"/>
                </a:moveTo>
                <a:lnTo>
                  <a:pt x="210766" y="681829"/>
                </a:lnTo>
                <a:lnTo>
                  <a:pt x="162436" y="676262"/>
                </a:lnTo>
                <a:lnTo>
                  <a:pt x="118072" y="660405"/>
                </a:lnTo>
                <a:lnTo>
                  <a:pt x="78937" y="635524"/>
                </a:lnTo>
                <a:lnTo>
                  <a:pt x="46298" y="602883"/>
                </a:lnTo>
                <a:lnTo>
                  <a:pt x="21418" y="563749"/>
                </a:lnTo>
                <a:lnTo>
                  <a:pt x="5564" y="519387"/>
                </a:lnTo>
                <a:lnTo>
                  <a:pt x="0" y="471062"/>
                </a:lnTo>
                <a:lnTo>
                  <a:pt x="0" y="210766"/>
                </a:lnTo>
                <a:lnTo>
                  <a:pt x="5566" y="162437"/>
                </a:lnTo>
                <a:lnTo>
                  <a:pt x="21421" y="118073"/>
                </a:lnTo>
                <a:lnTo>
                  <a:pt x="46300" y="78939"/>
                </a:lnTo>
                <a:lnTo>
                  <a:pt x="78939" y="46300"/>
                </a:lnTo>
                <a:lnTo>
                  <a:pt x="118073" y="21421"/>
                </a:lnTo>
                <a:lnTo>
                  <a:pt x="162437" y="5566"/>
                </a:lnTo>
                <a:lnTo>
                  <a:pt x="210766" y="0"/>
                </a:lnTo>
                <a:lnTo>
                  <a:pt x="306260" y="0"/>
                </a:lnTo>
                <a:lnTo>
                  <a:pt x="306260" y="681829"/>
                </a:lnTo>
                <a:close/>
              </a:path>
              <a:path w="2265045" h="681990">
                <a:moveTo>
                  <a:pt x="358960" y="681829"/>
                </a:moveTo>
                <a:lnTo>
                  <a:pt x="306260" y="681829"/>
                </a:lnTo>
                <a:lnTo>
                  <a:pt x="306260" y="0"/>
                </a:lnTo>
                <a:lnTo>
                  <a:pt x="358960" y="0"/>
                </a:lnTo>
                <a:lnTo>
                  <a:pt x="358960" y="681829"/>
                </a:lnTo>
                <a:close/>
              </a:path>
              <a:path w="2265045" h="681990">
                <a:moveTo>
                  <a:pt x="1905607" y="681829"/>
                </a:moveTo>
                <a:lnTo>
                  <a:pt x="358960" y="681829"/>
                </a:lnTo>
                <a:lnTo>
                  <a:pt x="358960" y="0"/>
                </a:lnTo>
                <a:lnTo>
                  <a:pt x="1905591" y="0"/>
                </a:lnTo>
                <a:lnTo>
                  <a:pt x="1905607" y="681829"/>
                </a:lnTo>
                <a:close/>
              </a:path>
              <a:path w="2265045" h="681990">
                <a:moveTo>
                  <a:pt x="1958290" y="681829"/>
                </a:moveTo>
                <a:lnTo>
                  <a:pt x="1905607" y="681829"/>
                </a:lnTo>
                <a:lnTo>
                  <a:pt x="1905591" y="0"/>
                </a:lnTo>
                <a:lnTo>
                  <a:pt x="1958290" y="0"/>
                </a:lnTo>
                <a:lnTo>
                  <a:pt x="1958290" y="681829"/>
                </a:lnTo>
                <a:close/>
              </a:path>
              <a:path w="2265045" h="681990">
                <a:moveTo>
                  <a:pt x="2053817" y="681829"/>
                </a:moveTo>
                <a:lnTo>
                  <a:pt x="1958290" y="681829"/>
                </a:lnTo>
                <a:lnTo>
                  <a:pt x="1958290" y="0"/>
                </a:lnTo>
                <a:lnTo>
                  <a:pt x="2053801" y="0"/>
                </a:lnTo>
                <a:lnTo>
                  <a:pt x="2102125" y="5566"/>
                </a:lnTo>
                <a:lnTo>
                  <a:pt x="2146487" y="21421"/>
                </a:lnTo>
                <a:lnTo>
                  <a:pt x="2185621" y="46300"/>
                </a:lnTo>
                <a:lnTo>
                  <a:pt x="2218262" y="78939"/>
                </a:lnTo>
                <a:lnTo>
                  <a:pt x="2243144" y="118073"/>
                </a:lnTo>
                <a:lnTo>
                  <a:pt x="2259001" y="162437"/>
                </a:lnTo>
                <a:lnTo>
                  <a:pt x="2264568" y="210766"/>
                </a:lnTo>
                <a:lnTo>
                  <a:pt x="2264568" y="471062"/>
                </a:lnTo>
                <a:lnTo>
                  <a:pt x="2259001" y="519387"/>
                </a:lnTo>
                <a:lnTo>
                  <a:pt x="2243144" y="563749"/>
                </a:lnTo>
                <a:lnTo>
                  <a:pt x="2218263" y="602883"/>
                </a:lnTo>
                <a:lnTo>
                  <a:pt x="2185625" y="635524"/>
                </a:lnTo>
                <a:lnTo>
                  <a:pt x="2146493" y="660405"/>
                </a:lnTo>
                <a:lnTo>
                  <a:pt x="2102136" y="676262"/>
                </a:lnTo>
                <a:lnTo>
                  <a:pt x="2053817" y="681829"/>
                </a:lnTo>
                <a:close/>
              </a:path>
            </a:pathLst>
          </a:custGeom>
          <a:solidFill>
            <a:srgbClr val="692498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1" name="object 21" descr="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105306" y="1179661"/>
            <a:ext cx="2249284" cy="2278856"/>
          </a:xfrm>
          <a:prstGeom prst="rect">
            <a:avLst/>
          </a:prstGeom>
        </p:spPr>
      </p:pic>
      <p:pic>
        <p:nvPicPr>
          <p:cNvPr id="22" name="object 22" descr="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3887773" y="1179661"/>
            <a:ext cx="2401589" cy="2965295"/>
          </a:xfrm>
          <a:prstGeom prst="rect">
            <a:avLst/>
          </a:prstGeom>
        </p:spPr>
      </p:pic>
      <p:pic>
        <p:nvPicPr>
          <p:cNvPr id="23" name="object 23" descr="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12981925" y="1348896"/>
            <a:ext cx="3272196" cy="2478153"/>
          </a:xfrm>
          <a:prstGeom prst="rect">
            <a:avLst/>
          </a:prstGeom>
        </p:spPr>
      </p:pic>
      <p:pic>
        <p:nvPicPr>
          <p:cNvPr id="24" name="object 24" descr="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7673871" y="1435596"/>
            <a:ext cx="4057606" cy="2421188"/>
          </a:xfrm>
          <a:prstGeom prst="rect">
            <a:avLst/>
          </a:prstGeom>
        </p:spPr>
      </p:pic>
      <p:pic>
        <p:nvPicPr>
          <p:cNvPr id="25" name="object 25" descr="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4795027" y="5870657"/>
            <a:ext cx="4348807" cy="2991224"/>
          </a:xfrm>
          <a:prstGeom prst="rect">
            <a:avLst/>
          </a:prstGeom>
        </p:spPr>
      </p:pic>
      <p:pic>
        <p:nvPicPr>
          <p:cNvPr id="26" name="object 26" descr="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10461107" y="5526522"/>
            <a:ext cx="5371694" cy="3296267"/>
          </a:xfrm>
          <a:prstGeom prst="rect">
            <a:avLst/>
          </a:prstGeom>
        </p:spPr>
      </p:pic>
      <p:sp>
        <p:nvSpPr>
          <p:cNvPr id="27" name="object 27" descr=""/>
          <p:cNvSpPr/>
          <p:nvPr/>
        </p:nvSpPr>
        <p:spPr>
          <a:xfrm>
            <a:off x="1741585" y="5430622"/>
            <a:ext cx="14638019" cy="27305"/>
          </a:xfrm>
          <a:custGeom>
            <a:avLst/>
            <a:gdLst/>
            <a:ahLst/>
            <a:cxnLst/>
            <a:rect l="l" t="t" r="r" b="b"/>
            <a:pathLst>
              <a:path w="14638019" h="27304">
                <a:moveTo>
                  <a:pt x="14637544" y="26789"/>
                </a:moveTo>
                <a:lnTo>
                  <a:pt x="0" y="26789"/>
                </a:lnTo>
                <a:lnTo>
                  <a:pt x="0" y="0"/>
                </a:lnTo>
                <a:lnTo>
                  <a:pt x="14637544" y="0"/>
                </a:lnTo>
                <a:lnTo>
                  <a:pt x="14637544" y="26789"/>
                </a:lnTo>
                <a:close/>
              </a:path>
            </a:pathLst>
          </a:custGeom>
          <a:solidFill>
            <a:srgbClr val="9E9E9E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28" name="object 28" descr=""/>
          <p:cNvGrpSpPr/>
          <p:nvPr/>
        </p:nvGrpSpPr>
        <p:grpSpPr>
          <a:xfrm>
            <a:off x="1896230" y="8840318"/>
            <a:ext cx="676910" cy="226060"/>
            <a:chOff x="1896230" y="8840318"/>
            <a:chExt cx="676910" cy="226060"/>
          </a:xfrm>
        </p:grpSpPr>
        <p:pic>
          <p:nvPicPr>
            <p:cNvPr id="29" name="object 29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896230" y="8844129"/>
              <a:ext cx="188750" cy="214148"/>
            </a:xfrm>
            <a:prstGeom prst="rect">
              <a:avLst/>
            </a:prstGeom>
          </p:spPr>
        </p:pic>
        <p:pic>
          <p:nvPicPr>
            <p:cNvPr id="30" name="object 30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126132" y="8840318"/>
              <a:ext cx="202549" cy="217959"/>
            </a:xfrm>
            <a:prstGeom prst="rect">
              <a:avLst/>
            </a:prstGeom>
          </p:spPr>
        </p:pic>
        <p:pic>
          <p:nvPicPr>
            <p:cNvPr id="31" name="object 31" descr="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362686" y="8846161"/>
              <a:ext cx="210188" cy="219991"/>
            </a:xfrm>
            <a:prstGeom prst="rect">
              <a:avLst/>
            </a:prstGeom>
          </p:spPr>
        </p:pic>
      </p:grpSp>
      <p:grpSp>
        <p:nvGrpSpPr>
          <p:cNvPr id="32" name="object 32" descr=""/>
          <p:cNvGrpSpPr/>
          <p:nvPr/>
        </p:nvGrpSpPr>
        <p:grpSpPr>
          <a:xfrm>
            <a:off x="9249032" y="4615468"/>
            <a:ext cx="424815" cy="215900"/>
            <a:chOff x="9249032" y="4615468"/>
            <a:chExt cx="424815" cy="215900"/>
          </a:xfrm>
        </p:grpSpPr>
        <p:pic>
          <p:nvPicPr>
            <p:cNvPr id="33" name="object 33" descr="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9249032" y="4615468"/>
              <a:ext cx="205854" cy="215672"/>
            </a:xfrm>
            <a:prstGeom prst="rect">
              <a:avLst/>
            </a:prstGeom>
          </p:spPr>
        </p:pic>
        <p:pic>
          <p:nvPicPr>
            <p:cNvPr id="34" name="object 34" descr="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9473952" y="4616738"/>
              <a:ext cx="199338" cy="214148"/>
            </a:xfrm>
            <a:prstGeom prst="rect">
              <a:avLst/>
            </a:prstGeom>
          </p:spPr>
        </p:pic>
      </p:grpSp>
      <p:grpSp>
        <p:nvGrpSpPr>
          <p:cNvPr id="35" name="object 35" descr=""/>
          <p:cNvGrpSpPr/>
          <p:nvPr/>
        </p:nvGrpSpPr>
        <p:grpSpPr>
          <a:xfrm>
            <a:off x="9765672" y="4616738"/>
            <a:ext cx="416559" cy="217170"/>
            <a:chOff x="9765672" y="4616738"/>
            <a:chExt cx="416559" cy="217170"/>
          </a:xfrm>
        </p:grpSpPr>
        <p:pic>
          <p:nvPicPr>
            <p:cNvPr id="36" name="object 36" descr="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9765672" y="4616738"/>
              <a:ext cx="187513" cy="214148"/>
            </a:xfrm>
            <a:prstGeom prst="rect">
              <a:avLst/>
            </a:prstGeom>
          </p:spPr>
        </p:pic>
        <p:pic>
          <p:nvPicPr>
            <p:cNvPr id="37" name="object 37" descr="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9984075" y="4616738"/>
              <a:ext cx="198132" cy="216943"/>
            </a:xfrm>
            <a:prstGeom prst="rect">
              <a:avLst/>
            </a:prstGeom>
          </p:spPr>
        </p:pic>
      </p:grpSp>
      <p:grpSp>
        <p:nvGrpSpPr>
          <p:cNvPr id="38" name="object 38" descr=""/>
          <p:cNvGrpSpPr/>
          <p:nvPr/>
        </p:nvGrpSpPr>
        <p:grpSpPr>
          <a:xfrm>
            <a:off x="10278932" y="4616738"/>
            <a:ext cx="421640" cy="217804"/>
            <a:chOff x="10278932" y="4616738"/>
            <a:chExt cx="421640" cy="217804"/>
          </a:xfrm>
        </p:grpSpPr>
        <p:pic>
          <p:nvPicPr>
            <p:cNvPr id="39" name="object 39" descr="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0278932" y="4616738"/>
              <a:ext cx="182686" cy="216943"/>
            </a:xfrm>
            <a:prstGeom prst="rect">
              <a:avLst/>
            </a:prstGeom>
          </p:spPr>
        </p:pic>
        <p:pic>
          <p:nvPicPr>
            <p:cNvPr id="40" name="object 40" descr="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0494198" y="4616738"/>
              <a:ext cx="205854" cy="217451"/>
            </a:xfrm>
            <a:prstGeom prst="rect">
              <a:avLst/>
            </a:prstGeom>
          </p:spPr>
        </p:pic>
      </p:grpSp>
      <p:grpSp>
        <p:nvGrpSpPr>
          <p:cNvPr id="41" name="object 41" descr=""/>
          <p:cNvGrpSpPr/>
          <p:nvPr/>
        </p:nvGrpSpPr>
        <p:grpSpPr>
          <a:xfrm>
            <a:off x="13943145" y="4643319"/>
            <a:ext cx="416559" cy="217170"/>
            <a:chOff x="13943145" y="4643319"/>
            <a:chExt cx="416559" cy="217170"/>
          </a:xfrm>
        </p:grpSpPr>
        <p:pic>
          <p:nvPicPr>
            <p:cNvPr id="42" name="object 42" descr="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3943145" y="4643319"/>
              <a:ext cx="192581" cy="214148"/>
            </a:xfrm>
            <a:prstGeom prst="rect">
              <a:avLst/>
            </a:prstGeom>
          </p:spPr>
        </p:pic>
        <p:pic>
          <p:nvPicPr>
            <p:cNvPr id="43" name="object 43" descr="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4163238" y="4643319"/>
              <a:ext cx="196442" cy="216943"/>
            </a:xfrm>
            <a:prstGeom prst="rect">
              <a:avLst/>
            </a:prstGeom>
          </p:spPr>
        </p:pic>
      </p:grpSp>
      <p:grpSp>
        <p:nvGrpSpPr>
          <p:cNvPr id="44" name="object 44" descr=""/>
          <p:cNvGrpSpPr/>
          <p:nvPr/>
        </p:nvGrpSpPr>
        <p:grpSpPr>
          <a:xfrm>
            <a:off x="14445547" y="4643319"/>
            <a:ext cx="643890" cy="217170"/>
            <a:chOff x="14445547" y="4643319"/>
            <a:chExt cx="643890" cy="217170"/>
          </a:xfrm>
        </p:grpSpPr>
        <p:pic>
          <p:nvPicPr>
            <p:cNvPr id="45" name="object 45" descr="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4445547" y="4643319"/>
              <a:ext cx="199338" cy="216943"/>
            </a:xfrm>
            <a:prstGeom prst="rect">
              <a:avLst/>
            </a:prstGeom>
          </p:spPr>
        </p:pic>
        <p:pic>
          <p:nvPicPr>
            <p:cNvPr id="46" name="object 46" descr="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4680361" y="4643319"/>
              <a:ext cx="183893" cy="216943"/>
            </a:xfrm>
            <a:prstGeom prst="rect">
              <a:avLst/>
            </a:prstGeom>
          </p:spPr>
        </p:pic>
        <p:pic>
          <p:nvPicPr>
            <p:cNvPr id="47" name="object 47" descr="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4901179" y="4643319"/>
              <a:ext cx="187754" cy="216943"/>
            </a:xfrm>
            <a:prstGeom prst="rect">
              <a:avLst/>
            </a:prstGeom>
          </p:spPr>
        </p:pic>
      </p:grpSp>
      <p:grpSp>
        <p:nvGrpSpPr>
          <p:cNvPr id="48" name="object 48" descr=""/>
          <p:cNvGrpSpPr/>
          <p:nvPr/>
        </p:nvGrpSpPr>
        <p:grpSpPr>
          <a:xfrm>
            <a:off x="4920477" y="4602177"/>
            <a:ext cx="424815" cy="215900"/>
            <a:chOff x="4920477" y="4602177"/>
            <a:chExt cx="424815" cy="215900"/>
          </a:xfrm>
        </p:grpSpPr>
        <p:pic>
          <p:nvPicPr>
            <p:cNvPr id="49" name="object 49" descr="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4920477" y="4602177"/>
              <a:ext cx="205854" cy="215672"/>
            </a:xfrm>
            <a:prstGeom prst="rect">
              <a:avLst/>
            </a:prstGeom>
          </p:spPr>
        </p:pic>
        <p:pic>
          <p:nvPicPr>
            <p:cNvPr id="50" name="object 50" descr="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5145397" y="4603447"/>
              <a:ext cx="199338" cy="214148"/>
            </a:xfrm>
            <a:prstGeom prst="rect">
              <a:avLst/>
            </a:prstGeom>
          </p:spPr>
        </p:pic>
      </p:grpSp>
      <p:pic>
        <p:nvPicPr>
          <p:cNvPr id="51" name="object 51" descr=""/>
          <p:cNvPicPr/>
          <p:nvPr/>
        </p:nvPicPr>
        <p:blipFill>
          <a:blip r:embed="rId34" cstate="print"/>
          <a:stretch>
            <a:fillRect/>
          </a:stretch>
        </p:blipFill>
        <p:spPr>
          <a:xfrm>
            <a:off x="5431083" y="4603447"/>
            <a:ext cx="422569" cy="216943"/>
          </a:xfrm>
          <a:prstGeom prst="rect">
            <a:avLst/>
          </a:prstGeom>
        </p:spPr>
      </p:pic>
      <p:grpSp>
        <p:nvGrpSpPr>
          <p:cNvPr id="52" name="object 52" descr=""/>
          <p:cNvGrpSpPr/>
          <p:nvPr/>
        </p:nvGrpSpPr>
        <p:grpSpPr>
          <a:xfrm>
            <a:off x="5939517" y="4603447"/>
            <a:ext cx="643890" cy="217170"/>
            <a:chOff x="5939517" y="4603447"/>
            <a:chExt cx="643890" cy="217170"/>
          </a:xfrm>
        </p:grpSpPr>
        <p:pic>
          <p:nvPicPr>
            <p:cNvPr id="53" name="object 53" descr="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5939517" y="4603447"/>
              <a:ext cx="199338" cy="216943"/>
            </a:xfrm>
            <a:prstGeom prst="rect">
              <a:avLst/>
            </a:prstGeom>
          </p:spPr>
        </p:pic>
        <p:pic>
          <p:nvPicPr>
            <p:cNvPr id="54" name="object 54" descr="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6174331" y="4603447"/>
              <a:ext cx="183893" cy="216943"/>
            </a:xfrm>
            <a:prstGeom prst="rect">
              <a:avLst/>
            </a:prstGeom>
          </p:spPr>
        </p:pic>
        <p:pic>
          <p:nvPicPr>
            <p:cNvPr id="55" name="object 55" descr="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6395148" y="4603447"/>
              <a:ext cx="187754" cy="216943"/>
            </a:xfrm>
            <a:prstGeom prst="rect">
              <a:avLst/>
            </a:prstGeom>
          </p:spPr>
        </p:pic>
      </p:grpSp>
      <p:grpSp>
        <p:nvGrpSpPr>
          <p:cNvPr id="56" name="object 56" descr=""/>
          <p:cNvGrpSpPr/>
          <p:nvPr/>
        </p:nvGrpSpPr>
        <p:grpSpPr>
          <a:xfrm>
            <a:off x="6522499" y="9182493"/>
            <a:ext cx="424815" cy="215900"/>
            <a:chOff x="6522499" y="9182493"/>
            <a:chExt cx="424815" cy="215900"/>
          </a:xfrm>
        </p:grpSpPr>
        <p:pic>
          <p:nvPicPr>
            <p:cNvPr id="57" name="object 57" descr="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522499" y="9182493"/>
              <a:ext cx="205854" cy="215672"/>
            </a:xfrm>
            <a:prstGeom prst="rect">
              <a:avLst/>
            </a:prstGeom>
          </p:spPr>
        </p:pic>
        <p:pic>
          <p:nvPicPr>
            <p:cNvPr id="58" name="object 58" descr="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6747419" y="9183763"/>
              <a:ext cx="199338" cy="214148"/>
            </a:xfrm>
            <a:prstGeom prst="rect">
              <a:avLst/>
            </a:prstGeom>
          </p:spPr>
        </p:pic>
      </p:grpSp>
      <p:sp>
        <p:nvSpPr>
          <p:cNvPr id="59" name="object 59" descr=""/>
          <p:cNvSpPr/>
          <p:nvPr/>
        </p:nvSpPr>
        <p:spPr>
          <a:xfrm>
            <a:off x="7035025" y="9181744"/>
            <a:ext cx="428625" cy="219075"/>
          </a:xfrm>
          <a:custGeom>
            <a:avLst/>
            <a:gdLst/>
            <a:ahLst/>
            <a:cxnLst/>
            <a:rect l="l" t="t" r="r" b="b"/>
            <a:pathLst>
              <a:path w="428625" h="219075">
                <a:moveTo>
                  <a:pt x="142633" y="189496"/>
                </a:moveTo>
                <a:lnTo>
                  <a:pt x="99326" y="135648"/>
                </a:lnTo>
                <a:lnTo>
                  <a:pt x="77470" y="108470"/>
                </a:lnTo>
                <a:lnTo>
                  <a:pt x="79463" y="96901"/>
                </a:lnTo>
                <a:lnTo>
                  <a:pt x="81064" y="84747"/>
                </a:lnTo>
                <a:lnTo>
                  <a:pt x="82257" y="72059"/>
                </a:lnTo>
                <a:lnTo>
                  <a:pt x="83019" y="58928"/>
                </a:lnTo>
                <a:lnTo>
                  <a:pt x="135877" y="58928"/>
                </a:lnTo>
                <a:lnTo>
                  <a:pt x="135877" y="35560"/>
                </a:lnTo>
                <a:lnTo>
                  <a:pt x="83261" y="35560"/>
                </a:lnTo>
                <a:lnTo>
                  <a:pt x="83261" y="0"/>
                </a:lnTo>
                <a:lnTo>
                  <a:pt x="58889" y="0"/>
                </a:lnTo>
                <a:lnTo>
                  <a:pt x="58889" y="35560"/>
                </a:lnTo>
                <a:lnTo>
                  <a:pt x="3619" y="35560"/>
                </a:lnTo>
                <a:lnTo>
                  <a:pt x="3619" y="58928"/>
                </a:lnTo>
                <a:lnTo>
                  <a:pt x="58889" y="58928"/>
                </a:lnTo>
                <a:lnTo>
                  <a:pt x="53454" y="104889"/>
                </a:lnTo>
                <a:lnTo>
                  <a:pt x="41478" y="142341"/>
                </a:lnTo>
                <a:lnTo>
                  <a:pt x="23495" y="168706"/>
                </a:lnTo>
                <a:lnTo>
                  <a:pt x="0" y="181368"/>
                </a:lnTo>
                <a:lnTo>
                  <a:pt x="0" y="206019"/>
                </a:lnTo>
                <a:lnTo>
                  <a:pt x="21971" y="199275"/>
                </a:lnTo>
                <a:lnTo>
                  <a:pt x="41236" y="185026"/>
                </a:lnTo>
                <a:lnTo>
                  <a:pt x="57391" y="163677"/>
                </a:lnTo>
                <a:lnTo>
                  <a:pt x="69989" y="135648"/>
                </a:lnTo>
                <a:lnTo>
                  <a:pt x="125260" y="205765"/>
                </a:lnTo>
                <a:lnTo>
                  <a:pt x="142633" y="189496"/>
                </a:lnTo>
                <a:close/>
              </a:path>
              <a:path w="428625" h="219075">
                <a:moveTo>
                  <a:pt x="213093" y="89916"/>
                </a:moveTo>
                <a:lnTo>
                  <a:pt x="184137" y="89916"/>
                </a:lnTo>
                <a:lnTo>
                  <a:pt x="184137" y="2032"/>
                </a:lnTo>
                <a:lnTo>
                  <a:pt x="160248" y="2032"/>
                </a:lnTo>
                <a:lnTo>
                  <a:pt x="160248" y="218973"/>
                </a:lnTo>
                <a:lnTo>
                  <a:pt x="184137" y="218973"/>
                </a:lnTo>
                <a:lnTo>
                  <a:pt x="184137" y="114058"/>
                </a:lnTo>
                <a:lnTo>
                  <a:pt x="213093" y="114058"/>
                </a:lnTo>
                <a:lnTo>
                  <a:pt x="213093" y="89916"/>
                </a:lnTo>
                <a:close/>
              </a:path>
              <a:path w="428625" h="219075">
                <a:moveTo>
                  <a:pt x="417982" y="125641"/>
                </a:moveTo>
                <a:lnTo>
                  <a:pt x="260159" y="125641"/>
                </a:lnTo>
                <a:lnTo>
                  <a:pt x="260159" y="90474"/>
                </a:lnTo>
                <a:lnTo>
                  <a:pt x="412191" y="90474"/>
                </a:lnTo>
                <a:lnTo>
                  <a:pt x="412191" y="68326"/>
                </a:lnTo>
                <a:lnTo>
                  <a:pt x="260159" y="68326"/>
                </a:lnTo>
                <a:lnTo>
                  <a:pt x="260159" y="33159"/>
                </a:lnTo>
                <a:lnTo>
                  <a:pt x="414845" y="33159"/>
                </a:lnTo>
                <a:lnTo>
                  <a:pt x="414845" y="9715"/>
                </a:lnTo>
                <a:lnTo>
                  <a:pt x="236270" y="9715"/>
                </a:lnTo>
                <a:lnTo>
                  <a:pt x="236270" y="33159"/>
                </a:lnTo>
                <a:lnTo>
                  <a:pt x="236270" y="68326"/>
                </a:lnTo>
                <a:lnTo>
                  <a:pt x="236270" y="90474"/>
                </a:lnTo>
                <a:lnTo>
                  <a:pt x="236270" y="125641"/>
                </a:lnTo>
                <a:lnTo>
                  <a:pt x="236270" y="149085"/>
                </a:lnTo>
                <a:lnTo>
                  <a:pt x="417982" y="149085"/>
                </a:lnTo>
                <a:lnTo>
                  <a:pt x="417982" y="125641"/>
                </a:lnTo>
                <a:close/>
              </a:path>
              <a:path w="428625" h="219075">
                <a:moveTo>
                  <a:pt x="428371" y="185432"/>
                </a:moveTo>
                <a:lnTo>
                  <a:pt x="222516" y="185432"/>
                </a:lnTo>
                <a:lnTo>
                  <a:pt x="222516" y="208559"/>
                </a:lnTo>
                <a:lnTo>
                  <a:pt x="428371" y="208559"/>
                </a:lnTo>
                <a:lnTo>
                  <a:pt x="428371" y="185432"/>
                </a:lnTo>
                <a:close/>
              </a:path>
            </a:pathLst>
          </a:custGeom>
          <a:solidFill>
            <a:srgbClr val="692498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60" name="object 60" descr=""/>
          <p:cNvGrpSpPr/>
          <p:nvPr/>
        </p:nvGrpSpPr>
        <p:grpSpPr>
          <a:xfrm>
            <a:off x="12365452" y="9194768"/>
            <a:ext cx="424815" cy="219710"/>
            <a:chOff x="12365452" y="9194768"/>
            <a:chExt cx="424815" cy="219710"/>
          </a:xfrm>
        </p:grpSpPr>
        <p:pic>
          <p:nvPicPr>
            <p:cNvPr id="61" name="object 61" descr="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12365452" y="9194768"/>
              <a:ext cx="192822" cy="219229"/>
            </a:xfrm>
            <a:prstGeom prst="rect">
              <a:avLst/>
            </a:prstGeom>
          </p:spPr>
        </p:pic>
        <p:pic>
          <p:nvPicPr>
            <p:cNvPr id="62" name="object 62" descr="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2590372" y="9197055"/>
              <a:ext cx="199338" cy="214148"/>
            </a:xfrm>
            <a:prstGeom prst="rect">
              <a:avLst/>
            </a:prstGeom>
          </p:spPr>
        </p:pic>
      </p:grpSp>
      <p:grpSp>
        <p:nvGrpSpPr>
          <p:cNvPr id="63" name="object 63" descr=""/>
          <p:cNvGrpSpPr/>
          <p:nvPr/>
        </p:nvGrpSpPr>
        <p:grpSpPr>
          <a:xfrm>
            <a:off x="12879678" y="9197054"/>
            <a:ext cx="426720" cy="217170"/>
            <a:chOff x="12879678" y="9197054"/>
            <a:chExt cx="426720" cy="217170"/>
          </a:xfrm>
        </p:grpSpPr>
        <p:pic>
          <p:nvPicPr>
            <p:cNvPr id="64" name="object 64" descr="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12879678" y="9197054"/>
              <a:ext cx="191616" cy="216943"/>
            </a:xfrm>
            <a:prstGeom prst="rect">
              <a:avLst/>
            </a:prstGeom>
          </p:spPr>
        </p:pic>
        <p:sp>
          <p:nvSpPr>
            <p:cNvPr id="65" name="object 65" descr=""/>
            <p:cNvSpPr/>
            <p:nvPr/>
          </p:nvSpPr>
          <p:spPr>
            <a:xfrm>
              <a:off x="13100495" y="9203410"/>
              <a:ext cx="206375" cy="200660"/>
            </a:xfrm>
            <a:custGeom>
              <a:avLst/>
              <a:gdLst/>
              <a:ahLst/>
              <a:cxnLst/>
              <a:rect l="l" t="t" r="r" b="b"/>
              <a:pathLst>
                <a:path w="206375" h="200659">
                  <a:moveTo>
                    <a:pt x="192100" y="61480"/>
                  </a:moveTo>
                  <a:lnTo>
                    <a:pt x="168440" y="61480"/>
                  </a:lnTo>
                  <a:lnTo>
                    <a:pt x="168440" y="105168"/>
                  </a:lnTo>
                  <a:lnTo>
                    <a:pt x="192100" y="105168"/>
                  </a:lnTo>
                  <a:lnTo>
                    <a:pt x="192100" y="61480"/>
                  </a:lnTo>
                  <a:close/>
                </a:path>
                <a:path w="206375" h="200659">
                  <a:moveTo>
                    <a:pt x="192100" y="39116"/>
                  </a:moveTo>
                  <a:lnTo>
                    <a:pt x="37160" y="39116"/>
                  </a:lnTo>
                  <a:lnTo>
                    <a:pt x="37160" y="38"/>
                  </a:lnTo>
                  <a:lnTo>
                    <a:pt x="13512" y="38"/>
                  </a:lnTo>
                  <a:lnTo>
                    <a:pt x="13512" y="39116"/>
                  </a:lnTo>
                  <a:lnTo>
                    <a:pt x="13512" y="61252"/>
                  </a:lnTo>
                  <a:lnTo>
                    <a:pt x="13512" y="105537"/>
                  </a:lnTo>
                  <a:lnTo>
                    <a:pt x="13512" y="127685"/>
                  </a:lnTo>
                  <a:lnTo>
                    <a:pt x="192100" y="127685"/>
                  </a:lnTo>
                  <a:lnTo>
                    <a:pt x="192100" y="105537"/>
                  </a:lnTo>
                  <a:lnTo>
                    <a:pt x="37160" y="105537"/>
                  </a:lnTo>
                  <a:lnTo>
                    <a:pt x="37160" y="61252"/>
                  </a:lnTo>
                  <a:lnTo>
                    <a:pt x="192100" y="61252"/>
                  </a:lnTo>
                  <a:lnTo>
                    <a:pt x="192100" y="39116"/>
                  </a:lnTo>
                  <a:close/>
                </a:path>
                <a:path w="206375" h="200659">
                  <a:moveTo>
                    <a:pt x="192100" y="0"/>
                  </a:moveTo>
                  <a:lnTo>
                    <a:pt x="168440" y="0"/>
                  </a:lnTo>
                  <a:lnTo>
                    <a:pt x="168440" y="38874"/>
                  </a:lnTo>
                  <a:lnTo>
                    <a:pt x="192100" y="38874"/>
                  </a:lnTo>
                  <a:lnTo>
                    <a:pt x="192100" y="0"/>
                  </a:lnTo>
                  <a:close/>
                </a:path>
                <a:path w="206375" h="200659">
                  <a:moveTo>
                    <a:pt x="205854" y="176555"/>
                  </a:moveTo>
                  <a:lnTo>
                    <a:pt x="114871" y="176555"/>
                  </a:lnTo>
                  <a:lnTo>
                    <a:pt x="114871" y="127774"/>
                  </a:lnTo>
                  <a:lnTo>
                    <a:pt x="90500" y="127774"/>
                  </a:lnTo>
                  <a:lnTo>
                    <a:pt x="90500" y="176555"/>
                  </a:lnTo>
                  <a:lnTo>
                    <a:pt x="0" y="176555"/>
                  </a:lnTo>
                  <a:lnTo>
                    <a:pt x="0" y="200177"/>
                  </a:lnTo>
                  <a:lnTo>
                    <a:pt x="205854" y="200177"/>
                  </a:lnTo>
                  <a:lnTo>
                    <a:pt x="205854" y="176555"/>
                  </a:lnTo>
                  <a:close/>
                </a:path>
              </a:pathLst>
            </a:custGeom>
            <a:solidFill>
              <a:srgbClr val="692498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6" name="object 66" descr=""/>
          <p:cNvSpPr/>
          <p:nvPr/>
        </p:nvSpPr>
        <p:spPr>
          <a:xfrm>
            <a:off x="13522287" y="9196933"/>
            <a:ext cx="57785" cy="161925"/>
          </a:xfrm>
          <a:custGeom>
            <a:avLst/>
            <a:gdLst/>
            <a:ahLst/>
            <a:cxnLst/>
            <a:rect l="l" t="t" r="r" b="b"/>
            <a:pathLst>
              <a:path w="57784" h="161925">
                <a:moveTo>
                  <a:pt x="57442" y="0"/>
                </a:moveTo>
                <a:lnTo>
                  <a:pt x="33782" y="0"/>
                </a:lnTo>
                <a:lnTo>
                  <a:pt x="33782" y="24752"/>
                </a:lnTo>
                <a:lnTo>
                  <a:pt x="0" y="24752"/>
                </a:lnTo>
                <a:lnTo>
                  <a:pt x="0" y="46888"/>
                </a:lnTo>
                <a:lnTo>
                  <a:pt x="33782" y="46888"/>
                </a:lnTo>
                <a:lnTo>
                  <a:pt x="33782" y="76847"/>
                </a:lnTo>
                <a:lnTo>
                  <a:pt x="0" y="76847"/>
                </a:lnTo>
                <a:lnTo>
                  <a:pt x="0" y="100291"/>
                </a:lnTo>
                <a:lnTo>
                  <a:pt x="33782" y="100291"/>
                </a:lnTo>
                <a:lnTo>
                  <a:pt x="33782" y="161518"/>
                </a:lnTo>
                <a:lnTo>
                  <a:pt x="57442" y="161518"/>
                </a:lnTo>
                <a:lnTo>
                  <a:pt x="57442" y="100291"/>
                </a:lnTo>
                <a:lnTo>
                  <a:pt x="57442" y="76847"/>
                </a:lnTo>
                <a:lnTo>
                  <a:pt x="57442" y="46888"/>
                </a:lnTo>
                <a:lnTo>
                  <a:pt x="57442" y="24752"/>
                </a:lnTo>
                <a:lnTo>
                  <a:pt x="57442" y="0"/>
                </a:lnTo>
                <a:close/>
              </a:path>
            </a:pathLst>
          </a:custGeom>
          <a:solidFill>
            <a:srgbClr val="692498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67" name="object 67" descr=""/>
          <p:cNvGrpSpPr/>
          <p:nvPr/>
        </p:nvGrpSpPr>
        <p:grpSpPr>
          <a:xfrm>
            <a:off x="13394146" y="9197054"/>
            <a:ext cx="414020" cy="217170"/>
            <a:chOff x="13394146" y="9197054"/>
            <a:chExt cx="414020" cy="217170"/>
          </a:xfrm>
        </p:grpSpPr>
        <p:sp>
          <p:nvSpPr>
            <p:cNvPr id="68" name="object 68" descr=""/>
            <p:cNvSpPr/>
            <p:nvPr/>
          </p:nvSpPr>
          <p:spPr>
            <a:xfrm>
              <a:off x="13394145" y="9200845"/>
              <a:ext cx="190500" cy="211454"/>
            </a:xfrm>
            <a:custGeom>
              <a:avLst/>
              <a:gdLst/>
              <a:ahLst/>
              <a:cxnLst/>
              <a:rect l="l" t="t" r="r" b="b"/>
              <a:pathLst>
                <a:path w="190500" h="211454">
                  <a:moveTo>
                    <a:pt x="117525" y="37769"/>
                  </a:moveTo>
                  <a:lnTo>
                    <a:pt x="23406" y="37769"/>
                  </a:lnTo>
                  <a:lnTo>
                    <a:pt x="23406" y="0"/>
                  </a:lnTo>
                  <a:lnTo>
                    <a:pt x="0" y="0"/>
                  </a:lnTo>
                  <a:lnTo>
                    <a:pt x="0" y="37769"/>
                  </a:lnTo>
                  <a:lnTo>
                    <a:pt x="0" y="58610"/>
                  </a:lnTo>
                  <a:lnTo>
                    <a:pt x="0" y="100291"/>
                  </a:lnTo>
                  <a:lnTo>
                    <a:pt x="0" y="122440"/>
                  </a:lnTo>
                  <a:lnTo>
                    <a:pt x="117525" y="122440"/>
                  </a:lnTo>
                  <a:lnTo>
                    <a:pt x="117525" y="100622"/>
                  </a:lnTo>
                  <a:lnTo>
                    <a:pt x="117525" y="100291"/>
                  </a:lnTo>
                  <a:lnTo>
                    <a:pt x="117525" y="58712"/>
                  </a:lnTo>
                  <a:lnTo>
                    <a:pt x="94119" y="58712"/>
                  </a:lnTo>
                  <a:lnTo>
                    <a:pt x="94119" y="100291"/>
                  </a:lnTo>
                  <a:lnTo>
                    <a:pt x="23406" y="100291"/>
                  </a:lnTo>
                  <a:lnTo>
                    <a:pt x="23406" y="58610"/>
                  </a:lnTo>
                  <a:lnTo>
                    <a:pt x="117525" y="58610"/>
                  </a:lnTo>
                  <a:lnTo>
                    <a:pt x="117525" y="37769"/>
                  </a:lnTo>
                  <a:close/>
                </a:path>
                <a:path w="190500" h="211454">
                  <a:moveTo>
                    <a:pt x="117525" y="25"/>
                  </a:moveTo>
                  <a:lnTo>
                    <a:pt x="94119" y="25"/>
                  </a:lnTo>
                  <a:lnTo>
                    <a:pt x="94119" y="37363"/>
                  </a:lnTo>
                  <a:lnTo>
                    <a:pt x="117525" y="37363"/>
                  </a:lnTo>
                  <a:lnTo>
                    <a:pt x="117525" y="25"/>
                  </a:lnTo>
                  <a:close/>
                </a:path>
                <a:path w="190500" h="211454">
                  <a:moveTo>
                    <a:pt x="189928" y="187566"/>
                  </a:moveTo>
                  <a:lnTo>
                    <a:pt x="34505" y="187566"/>
                  </a:lnTo>
                  <a:lnTo>
                    <a:pt x="34505" y="140677"/>
                  </a:lnTo>
                  <a:lnTo>
                    <a:pt x="10134" y="140677"/>
                  </a:lnTo>
                  <a:lnTo>
                    <a:pt x="10134" y="187566"/>
                  </a:lnTo>
                  <a:lnTo>
                    <a:pt x="10134" y="211010"/>
                  </a:lnTo>
                  <a:lnTo>
                    <a:pt x="189928" y="211010"/>
                  </a:lnTo>
                  <a:lnTo>
                    <a:pt x="189928" y="187566"/>
                  </a:lnTo>
                  <a:close/>
                </a:path>
              </a:pathLst>
            </a:custGeom>
            <a:solidFill>
              <a:srgbClr val="692498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9" name="object 69" descr="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13617135" y="9197054"/>
              <a:ext cx="190409" cy="216943"/>
            </a:xfrm>
            <a:prstGeom prst="rect">
              <a:avLst/>
            </a:prstGeom>
          </p:spPr>
        </p:pic>
      </p:grpSp>
      <p:pic>
        <p:nvPicPr>
          <p:cNvPr id="70" name="object 70" descr=""/>
          <p:cNvPicPr/>
          <p:nvPr/>
        </p:nvPicPr>
        <p:blipFill>
          <a:blip r:embed="rId41" cstate="print"/>
          <a:stretch>
            <a:fillRect/>
          </a:stretch>
        </p:blipFill>
        <p:spPr>
          <a:xfrm>
            <a:off x="13905379" y="9197054"/>
            <a:ext cx="190892" cy="217197"/>
          </a:xfrm>
          <a:prstGeom prst="rect">
            <a:avLst/>
          </a:prstGeom>
        </p:spPr>
      </p:pic>
      <p:pic>
        <p:nvPicPr>
          <p:cNvPr id="71" name="object 71" descr=""/>
          <p:cNvPicPr/>
          <p:nvPr/>
        </p:nvPicPr>
        <p:blipFill>
          <a:blip r:embed="rId42" cstate="print"/>
          <a:stretch>
            <a:fillRect/>
          </a:stretch>
        </p:blipFill>
        <p:spPr>
          <a:xfrm>
            <a:off x="14188378" y="9197054"/>
            <a:ext cx="410502" cy="216943"/>
          </a:xfrm>
          <a:prstGeom prst="rect">
            <a:avLst/>
          </a:prstGeom>
        </p:spPr>
      </p:pic>
      <p:sp>
        <p:nvSpPr>
          <p:cNvPr id="72" name="object 72" descr=""/>
          <p:cNvSpPr/>
          <p:nvPr/>
        </p:nvSpPr>
        <p:spPr>
          <a:xfrm>
            <a:off x="1112278" y="582053"/>
            <a:ext cx="360045" cy="201295"/>
          </a:xfrm>
          <a:custGeom>
            <a:avLst/>
            <a:gdLst/>
            <a:ahLst/>
            <a:cxnLst/>
            <a:rect l="l" t="t" r="r" b="b"/>
            <a:pathLst>
              <a:path w="360044" h="201295">
                <a:moveTo>
                  <a:pt x="75577" y="5842"/>
                </a:moveTo>
                <a:lnTo>
                  <a:pt x="0" y="5842"/>
                </a:lnTo>
                <a:lnTo>
                  <a:pt x="0" y="43230"/>
                </a:lnTo>
                <a:lnTo>
                  <a:pt x="33489" y="43230"/>
                </a:lnTo>
                <a:lnTo>
                  <a:pt x="33489" y="200533"/>
                </a:lnTo>
                <a:lnTo>
                  <a:pt x="75577" y="200533"/>
                </a:lnTo>
                <a:lnTo>
                  <a:pt x="75577" y="43230"/>
                </a:lnTo>
                <a:lnTo>
                  <a:pt x="75577" y="5842"/>
                </a:lnTo>
                <a:close/>
              </a:path>
              <a:path w="360044" h="201295">
                <a:moveTo>
                  <a:pt x="203009" y="88950"/>
                </a:moveTo>
                <a:lnTo>
                  <a:pt x="113944" y="88950"/>
                </a:lnTo>
                <a:lnTo>
                  <a:pt x="113944" y="124904"/>
                </a:lnTo>
                <a:lnTo>
                  <a:pt x="203009" y="124904"/>
                </a:lnTo>
                <a:lnTo>
                  <a:pt x="203009" y="88950"/>
                </a:lnTo>
                <a:close/>
              </a:path>
              <a:path w="360044" h="201295">
                <a:moveTo>
                  <a:pt x="359752" y="163741"/>
                </a:moveTo>
                <a:lnTo>
                  <a:pt x="286042" y="163741"/>
                </a:lnTo>
                <a:lnTo>
                  <a:pt x="313245" y="134734"/>
                </a:lnTo>
                <a:lnTo>
                  <a:pt x="333959" y="111175"/>
                </a:lnTo>
                <a:lnTo>
                  <a:pt x="347116" y="92392"/>
                </a:lnTo>
                <a:lnTo>
                  <a:pt x="354025" y="76441"/>
                </a:lnTo>
                <a:lnTo>
                  <a:pt x="356031" y="61379"/>
                </a:lnTo>
                <a:lnTo>
                  <a:pt x="351447" y="36817"/>
                </a:lnTo>
                <a:lnTo>
                  <a:pt x="338162" y="17386"/>
                </a:lnTo>
                <a:lnTo>
                  <a:pt x="316890" y="4597"/>
                </a:lnTo>
                <a:lnTo>
                  <a:pt x="288366" y="0"/>
                </a:lnTo>
                <a:lnTo>
                  <a:pt x="260845" y="5092"/>
                </a:lnTo>
                <a:lnTo>
                  <a:pt x="239293" y="19177"/>
                </a:lnTo>
                <a:lnTo>
                  <a:pt x="225247" y="40462"/>
                </a:lnTo>
                <a:lnTo>
                  <a:pt x="220230" y="67132"/>
                </a:lnTo>
                <a:lnTo>
                  <a:pt x="261848" y="67132"/>
                </a:lnTo>
                <a:lnTo>
                  <a:pt x="263575" y="56286"/>
                </a:lnTo>
                <a:lnTo>
                  <a:pt x="268655" y="46926"/>
                </a:lnTo>
                <a:lnTo>
                  <a:pt x="276961" y="40360"/>
                </a:lnTo>
                <a:lnTo>
                  <a:pt x="288366" y="37884"/>
                </a:lnTo>
                <a:lnTo>
                  <a:pt x="300177" y="39598"/>
                </a:lnTo>
                <a:lnTo>
                  <a:pt x="308279" y="44475"/>
                </a:lnTo>
                <a:lnTo>
                  <a:pt x="312928" y="52044"/>
                </a:lnTo>
                <a:lnTo>
                  <a:pt x="314413" y="61849"/>
                </a:lnTo>
                <a:lnTo>
                  <a:pt x="313220" y="70599"/>
                </a:lnTo>
                <a:lnTo>
                  <a:pt x="308889" y="80886"/>
                </a:lnTo>
                <a:lnTo>
                  <a:pt x="300278" y="93649"/>
                </a:lnTo>
                <a:lnTo>
                  <a:pt x="286270" y="109804"/>
                </a:lnTo>
                <a:lnTo>
                  <a:pt x="224180" y="175729"/>
                </a:lnTo>
                <a:lnTo>
                  <a:pt x="224180" y="200672"/>
                </a:lnTo>
                <a:lnTo>
                  <a:pt x="359752" y="200672"/>
                </a:lnTo>
                <a:lnTo>
                  <a:pt x="359752" y="163741"/>
                </a:lnTo>
                <a:close/>
              </a:path>
            </a:pathLst>
          </a:custGeom>
          <a:solidFill>
            <a:srgbClr val="9E9E9E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527581" y="9625270"/>
            <a:ext cx="265430" cy="180975"/>
            <a:chOff x="527581" y="9625270"/>
            <a:chExt cx="265430" cy="180975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7581" y="9625270"/>
              <a:ext cx="123787" cy="180950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1057" y="9629373"/>
              <a:ext cx="121692" cy="176848"/>
            </a:xfrm>
            <a:prstGeom prst="rect">
              <a:avLst/>
            </a:prstGeom>
          </p:spPr>
        </p:pic>
      </p:grpSp>
      <p:grpSp>
        <p:nvGrpSpPr>
          <p:cNvPr id="5" name="object 5" descr=""/>
          <p:cNvGrpSpPr/>
          <p:nvPr/>
        </p:nvGrpSpPr>
        <p:grpSpPr>
          <a:xfrm>
            <a:off x="17482824" y="9625270"/>
            <a:ext cx="265430" cy="180975"/>
            <a:chOff x="17482824" y="9625270"/>
            <a:chExt cx="265430" cy="180975"/>
          </a:xfrm>
        </p:grpSpPr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482824" y="9625270"/>
              <a:ext cx="123787" cy="180950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626300" y="9629373"/>
              <a:ext cx="121692" cy="176848"/>
            </a:xfrm>
            <a:prstGeom prst="rect">
              <a:avLst/>
            </a:prstGeom>
          </p:spPr>
        </p:pic>
      </p:grpSp>
      <p:sp>
        <p:nvSpPr>
          <p:cNvPr id="8" name="object 8" descr=""/>
          <p:cNvSpPr/>
          <p:nvPr/>
        </p:nvSpPr>
        <p:spPr>
          <a:xfrm>
            <a:off x="1789592" y="695503"/>
            <a:ext cx="14638019" cy="27305"/>
          </a:xfrm>
          <a:custGeom>
            <a:avLst/>
            <a:gdLst/>
            <a:ahLst/>
            <a:cxnLst/>
            <a:rect l="l" t="t" r="r" b="b"/>
            <a:pathLst>
              <a:path w="14638019" h="27304">
                <a:moveTo>
                  <a:pt x="14637544" y="26789"/>
                </a:moveTo>
                <a:lnTo>
                  <a:pt x="0" y="26789"/>
                </a:lnTo>
                <a:lnTo>
                  <a:pt x="0" y="0"/>
                </a:lnTo>
                <a:lnTo>
                  <a:pt x="14637544" y="0"/>
                </a:lnTo>
                <a:lnTo>
                  <a:pt x="14637544" y="26789"/>
                </a:lnTo>
                <a:close/>
              </a:path>
            </a:pathLst>
          </a:custGeom>
          <a:solidFill>
            <a:srgbClr val="9E9E9E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9" name="object 9" descr=""/>
          <p:cNvGrpSpPr/>
          <p:nvPr/>
        </p:nvGrpSpPr>
        <p:grpSpPr>
          <a:xfrm>
            <a:off x="16736155" y="581776"/>
            <a:ext cx="863600" cy="217170"/>
            <a:chOff x="16736155" y="581776"/>
            <a:chExt cx="863600" cy="217170"/>
          </a:xfrm>
        </p:grpSpPr>
        <p:pic>
          <p:nvPicPr>
            <p:cNvPr id="10" name="object 10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736155" y="581776"/>
              <a:ext cx="182928" cy="214148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951663" y="581776"/>
              <a:ext cx="199338" cy="214148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176582" y="582792"/>
              <a:ext cx="205854" cy="205511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406087" y="581776"/>
              <a:ext cx="193546" cy="216943"/>
            </a:xfrm>
            <a:prstGeom prst="rect">
              <a:avLst/>
            </a:prstGeom>
          </p:spPr>
        </p:pic>
      </p:grpSp>
      <p:pic>
        <p:nvPicPr>
          <p:cNvPr id="14" name="object 14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105306" y="1335606"/>
            <a:ext cx="2235993" cy="2278856"/>
          </a:xfrm>
          <a:prstGeom prst="rect">
            <a:avLst/>
          </a:prstGeom>
        </p:spPr>
      </p:pic>
      <p:grpSp>
        <p:nvGrpSpPr>
          <p:cNvPr id="15" name="object 15" descr=""/>
          <p:cNvGrpSpPr/>
          <p:nvPr/>
        </p:nvGrpSpPr>
        <p:grpSpPr>
          <a:xfrm>
            <a:off x="1105306" y="3801269"/>
            <a:ext cx="2236470" cy="681990"/>
            <a:chOff x="1105306" y="3801269"/>
            <a:chExt cx="2236470" cy="681990"/>
          </a:xfrm>
        </p:grpSpPr>
        <p:sp>
          <p:nvSpPr>
            <p:cNvPr id="16" name="object 16" descr=""/>
            <p:cNvSpPr/>
            <p:nvPr/>
          </p:nvSpPr>
          <p:spPr>
            <a:xfrm>
              <a:off x="1105306" y="3801269"/>
              <a:ext cx="2236470" cy="681990"/>
            </a:xfrm>
            <a:custGeom>
              <a:avLst/>
              <a:gdLst/>
              <a:ahLst/>
              <a:cxnLst/>
              <a:rect l="l" t="t" r="r" b="b"/>
              <a:pathLst>
                <a:path w="2236470" h="681989">
                  <a:moveTo>
                    <a:pt x="306099" y="681471"/>
                  </a:moveTo>
                  <a:lnTo>
                    <a:pt x="210655" y="681471"/>
                  </a:lnTo>
                  <a:lnTo>
                    <a:pt x="162351" y="675907"/>
                  </a:lnTo>
                  <a:lnTo>
                    <a:pt x="118010" y="660058"/>
                  </a:lnTo>
                  <a:lnTo>
                    <a:pt x="78896" y="635189"/>
                  </a:lnTo>
                  <a:lnTo>
                    <a:pt x="46274" y="602566"/>
                  </a:lnTo>
                  <a:lnTo>
                    <a:pt x="21407" y="563452"/>
                  </a:lnTo>
                  <a:lnTo>
                    <a:pt x="5561" y="519114"/>
                  </a:lnTo>
                  <a:lnTo>
                    <a:pt x="0" y="470815"/>
                  </a:lnTo>
                  <a:lnTo>
                    <a:pt x="0" y="210655"/>
                  </a:lnTo>
                  <a:lnTo>
                    <a:pt x="5563" y="162351"/>
                  </a:lnTo>
                  <a:lnTo>
                    <a:pt x="21409" y="118010"/>
                  </a:lnTo>
                  <a:lnTo>
                    <a:pt x="46275" y="78897"/>
                  </a:lnTo>
                  <a:lnTo>
                    <a:pt x="78897" y="46275"/>
                  </a:lnTo>
                  <a:lnTo>
                    <a:pt x="118010" y="21409"/>
                  </a:lnTo>
                  <a:lnTo>
                    <a:pt x="162351" y="5563"/>
                  </a:lnTo>
                  <a:lnTo>
                    <a:pt x="210655" y="0"/>
                  </a:lnTo>
                  <a:lnTo>
                    <a:pt x="306099" y="0"/>
                  </a:lnTo>
                  <a:lnTo>
                    <a:pt x="306099" y="681471"/>
                  </a:lnTo>
                  <a:close/>
                </a:path>
                <a:path w="2236470" h="681989">
                  <a:moveTo>
                    <a:pt x="358771" y="681471"/>
                  </a:moveTo>
                  <a:lnTo>
                    <a:pt x="306099" y="681471"/>
                  </a:lnTo>
                  <a:lnTo>
                    <a:pt x="306099" y="0"/>
                  </a:lnTo>
                  <a:lnTo>
                    <a:pt x="358771" y="0"/>
                  </a:lnTo>
                  <a:lnTo>
                    <a:pt x="358771" y="681471"/>
                  </a:lnTo>
                  <a:close/>
                </a:path>
                <a:path w="2236470" h="681989">
                  <a:moveTo>
                    <a:pt x="1877221" y="681471"/>
                  </a:moveTo>
                  <a:lnTo>
                    <a:pt x="358771" y="681471"/>
                  </a:lnTo>
                  <a:lnTo>
                    <a:pt x="358771" y="0"/>
                  </a:lnTo>
                  <a:lnTo>
                    <a:pt x="1877204" y="0"/>
                  </a:lnTo>
                  <a:lnTo>
                    <a:pt x="1877221" y="681471"/>
                  </a:lnTo>
                  <a:close/>
                </a:path>
                <a:path w="2236470" h="681989">
                  <a:moveTo>
                    <a:pt x="1929877" y="681471"/>
                  </a:moveTo>
                  <a:lnTo>
                    <a:pt x="1877221" y="681471"/>
                  </a:lnTo>
                  <a:lnTo>
                    <a:pt x="1877204" y="0"/>
                  </a:lnTo>
                  <a:lnTo>
                    <a:pt x="1929877" y="0"/>
                  </a:lnTo>
                  <a:lnTo>
                    <a:pt x="1929877" y="681471"/>
                  </a:lnTo>
                  <a:close/>
                </a:path>
                <a:path w="2236470" h="681989">
                  <a:moveTo>
                    <a:pt x="2025353" y="681471"/>
                  </a:moveTo>
                  <a:lnTo>
                    <a:pt x="1929877" y="681471"/>
                  </a:lnTo>
                  <a:lnTo>
                    <a:pt x="1929877" y="0"/>
                  </a:lnTo>
                  <a:lnTo>
                    <a:pt x="2025337" y="0"/>
                  </a:lnTo>
                  <a:lnTo>
                    <a:pt x="2073636" y="5563"/>
                  </a:lnTo>
                  <a:lnTo>
                    <a:pt x="2117975" y="21409"/>
                  </a:lnTo>
                  <a:lnTo>
                    <a:pt x="2157088" y="46275"/>
                  </a:lnTo>
                  <a:lnTo>
                    <a:pt x="2189712" y="78897"/>
                  </a:lnTo>
                  <a:lnTo>
                    <a:pt x="2214580" y="118010"/>
                  </a:lnTo>
                  <a:lnTo>
                    <a:pt x="2230429" y="162351"/>
                  </a:lnTo>
                  <a:lnTo>
                    <a:pt x="2235993" y="210655"/>
                  </a:lnTo>
                  <a:lnTo>
                    <a:pt x="2235993" y="470815"/>
                  </a:lnTo>
                  <a:lnTo>
                    <a:pt x="2230429" y="519114"/>
                  </a:lnTo>
                  <a:lnTo>
                    <a:pt x="2214580" y="563452"/>
                  </a:lnTo>
                  <a:lnTo>
                    <a:pt x="2189713" y="602566"/>
                  </a:lnTo>
                  <a:lnTo>
                    <a:pt x="2157091" y="635189"/>
                  </a:lnTo>
                  <a:lnTo>
                    <a:pt x="2117981" y="660058"/>
                  </a:lnTo>
                  <a:lnTo>
                    <a:pt x="2073646" y="675907"/>
                  </a:lnTo>
                  <a:lnTo>
                    <a:pt x="2025353" y="681471"/>
                  </a:lnTo>
                  <a:close/>
                </a:path>
              </a:pathLst>
            </a:custGeom>
            <a:solidFill>
              <a:srgbClr val="692498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7" name="object 17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868733" y="4002650"/>
              <a:ext cx="444278" cy="217705"/>
            </a:xfrm>
            <a:prstGeom prst="rect">
              <a:avLst/>
            </a:prstGeom>
          </p:spPr>
        </p:pic>
        <p:pic>
          <p:nvPicPr>
            <p:cNvPr id="18" name="object 18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342334" y="4002650"/>
              <a:ext cx="199099" cy="214148"/>
            </a:xfrm>
            <a:prstGeom prst="rect">
              <a:avLst/>
            </a:prstGeom>
          </p:spPr>
        </p:pic>
      </p:grpSp>
      <p:pic>
        <p:nvPicPr>
          <p:cNvPr id="19" name="object 19" descr="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127341" y="6070759"/>
            <a:ext cx="2235993" cy="2278856"/>
          </a:xfrm>
          <a:prstGeom prst="rect">
            <a:avLst/>
          </a:prstGeom>
        </p:spPr>
      </p:pic>
      <p:sp>
        <p:nvSpPr>
          <p:cNvPr id="20" name="object 20" descr=""/>
          <p:cNvSpPr/>
          <p:nvPr/>
        </p:nvSpPr>
        <p:spPr>
          <a:xfrm>
            <a:off x="1105306" y="8507847"/>
            <a:ext cx="2236470" cy="681990"/>
          </a:xfrm>
          <a:custGeom>
            <a:avLst/>
            <a:gdLst/>
            <a:ahLst/>
            <a:cxnLst/>
            <a:rect l="l" t="t" r="r" b="b"/>
            <a:pathLst>
              <a:path w="2236470" h="681990">
                <a:moveTo>
                  <a:pt x="306099" y="681471"/>
                </a:moveTo>
                <a:lnTo>
                  <a:pt x="210655" y="681471"/>
                </a:lnTo>
                <a:lnTo>
                  <a:pt x="162351" y="675907"/>
                </a:lnTo>
                <a:lnTo>
                  <a:pt x="118010" y="660058"/>
                </a:lnTo>
                <a:lnTo>
                  <a:pt x="78896" y="635189"/>
                </a:lnTo>
                <a:lnTo>
                  <a:pt x="46274" y="602566"/>
                </a:lnTo>
                <a:lnTo>
                  <a:pt x="21407" y="563452"/>
                </a:lnTo>
                <a:lnTo>
                  <a:pt x="5561" y="519114"/>
                </a:lnTo>
                <a:lnTo>
                  <a:pt x="0" y="470815"/>
                </a:lnTo>
                <a:lnTo>
                  <a:pt x="0" y="210655"/>
                </a:lnTo>
                <a:lnTo>
                  <a:pt x="5563" y="162351"/>
                </a:lnTo>
                <a:lnTo>
                  <a:pt x="21409" y="118010"/>
                </a:lnTo>
                <a:lnTo>
                  <a:pt x="46275" y="78897"/>
                </a:lnTo>
                <a:lnTo>
                  <a:pt x="78897" y="46275"/>
                </a:lnTo>
                <a:lnTo>
                  <a:pt x="118010" y="21409"/>
                </a:lnTo>
                <a:lnTo>
                  <a:pt x="162351" y="5563"/>
                </a:lnTo>
                <a:lnTo>
                  <a:pt x="210655" y="0"/>
                </a:lnTo>
                <a:lnTo>
                  <a:pt x="306099" y="0"/>
                </a:lnTo>
                <a:lnTo>
                  <a:pt x="306099" y="681471"/>
                </a:lnTo>
                <a:close/>
              </a:path>
              <a:path w="2236470" h="681990">
                <a:moveTo>
                  <a:pt x="358771" y="681471"/>
                </a:moveTo>
                <a:lnTo>
                  <a:pt x="306099" y="681471"/>
                </a:lnTo>
                <a:lnTo>
                  <a:pt x="306099" y="0"/>
                </a:lnTo>
                <a:lnTo>
                  <a:pt x="358771" y="0"/>
                </a:lnTo>
                <a:lnTo>
                  <a:pt x="358771" y="681471"/>
                </a:lnTo>
                <a:close/>
              </a:path>
              <a:path w="2236470" h="681990">
                <a:moveTo>
                  <a:pt x="1877221" y="681471"/>
                </a:moveTo>
                <a:lnTo>
                  <a:pt x="358771" y="681471"/>
                </a:lnTo>
                <a:lnTo>
                  <a:pt x="358771" y="0"/>
                </a:lnTo>
                <a:lnTo>
                  <a:pt x="1877204" y="0"/>
                </a:lnTo>
                <a:lnTo>
                  <a:pt x="1877221" y="681471"/>
                </a:lnTo>
                <a:close/>
              </a:path>
              <a:path w="2236470" h="681990">
                <a:moveTo>
                  <a:pt x="1929877" y="681471"/>
                </a:moveTo>
                <a:lnTo>
                  <a:pt x="1877221" y="681471"/>
                </a:lnTo>
                <a:lnTo>
                  <a:pt x="1877204" y="0"/>
                </a:lnTo>
                <a:lnTo>
                  <a:pt x="1929877" y="0"/>
                </a:lnTo>
                <a:lnTo>
                  <a:pt x="1929877" y="681471"/>
                </a:lnTo>
                <a:close/>
              </a:path>
              <a:path w="2236470" h="681990">
                <a:moveTo>
                  <a:pt x="2025353" y="681471"/>
                </a:moveTo>
                <a:lnTo>
                  <a:pt x="1929877" y="681471"/>
                </a:lnTo>
                <a:lnTo>
                  <a:pt x="1929877" y="0"/>
                </a:lnTo>
                <a:lnTo>
                  <a:pt x="2025337" y="0"/>
                </a:lnTo>
                <a:lnTo>
                  <a:pt x="2073636" y="5563"/>
                </a:lnTo>
                <a:lnTo>
                  <a:pt x="2117975" y="21409"/>
                </a:lnTo>
                <a:lnTo>
                  <a:pt x="2157088" y="46275"/>
                </a:lnTo>
                <a:lnTo>
                  <a:pt x="2189712" y="78897"/>
                </a:lnTo>
                <a:lnTo>
                  <a:pt x="2214580" y="118010"/>
                </a:lnTo>
                <a:lnTo>
                  <a:pt x="2230429" y="162351"/>
                </a:lnTo>
                <a:lnTo>
                  <a:pt x="2235993" y="210655"/>
                </a:lnTo>
                <a:lnTo>
                  <a:pt x="2235993" y="470815"/>
                </a:lnTo>
                <a:lnTo>
                  <a:pt x="2230429" y="519114"/>
                </a:lnTo>
                <a:lnTo>
                  <a:pt x="2214580" y="563452"/>
                </a:lnTo>
                <a:lnTo>
                  <a:pt x="2189713" y="602566"/>
                </a:lnTo>
                <a:lnTo>
                  <a:pt x="2157091" y="635189"/>
                </a:lnTo>
                <a:lnTo>
                  <a:pt x="2117981" y="660058"/>
                </a:lnTo>
                <a:lnTo>
                  <a:pt x="2073646" y="675907"/>
                </a:lnTo>
                <a:lnTo>
                  <a:pt x="2025353" y="681471"/>
                </a:lnTo>
                <a:close/>
              </a:path>
            </a:pathLst>
          </a:custGeom>
          <a:solidFill>
            <a:srgbClr val="692498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1" name="object 21" descr="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4502761" y="1050311"/>
            <a:ext cx="4571626" cy="3496155"/>
          </a:xfrm>
          <a:prstGeom prst="rect">
            <a:avLst/>
          </a:prstGeom>
        </p:spPr>
      </p:pic>
      <p:pic>
        <p:nvPicPr>
          <p:cNvPr id="22" name="object 22" descr="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10061057" y="897739"/>
            <a:ext cx="5488082" cy="3639505"/>
          </a:xfrm>
          <a:prstGeom prst="rect">
            <a:avLst/>
          </a:prstGeom>
        </p:spPr>
      </p:pic>
      <p:pic>
        <p:nvPicPr>
          <p:cNvPr id="23" name="object 23" descr="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4476180" y="6092027"/>
            <a:ext cx="3144395" cy="2493406"/>
          </a:xfrm>
          <a:prstGeom prst="rect">
            <a:avLst/>
          </a:prstGeom>
        </p:spPr>
      </p:pic>
      <p:pic>
        <p:nvPicPr>
          <p:cNvPr id="24" name="object 24" descr="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8665534" y="6099276"/>
            <a:ext cx="3564385" cy="2652157"/>
          </a:xfrm>
          <a:prstGeom prst="rect">
            <a:avLst/>
          </a:prstGeom>
        </p:spPr>
      </p:pic>
      <p:pic>
        <p:nvPicPr>
          <p:cNvPr id="25" name="object 25" descr="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12947798" y="6194178"/>
            <a:ext cx="3869853" cy="2636292"/>
          </a:xfrm>
          <a:prstGeom prst="rect">
            <a:avLst/>
          </a:prstGeom>
        </p:spPr>
      </p:pic>
      <p:sp>
        <p:nvSpPr>
          <p:cNvPr id="26" name="object 26" descr=""/>
          <p:cNvSpPr/>
          <p:nvPr/>
        </p:nvSpPr>
        <p:spPr>
          <a:xfrm>
            <a:off x="1741585" y="5430622"/>
            <a:ext cx="14638019" cy="27305"/>
          </a:xfrm>
          <a:custGeom>
            <a:avLst/>
            <a:gdLst/>
            <a:ahLst/>
            <a:cxnLst/>
            <a:rect l="l" t="t" r="r" b="b"/>
            <a:pathLst>
              <a:path w="14638019" h="27304">
                <a:moveTo>
                  <a:pt x="14637544" y="26789"/>
                </a:moveTo>
                <a:lnTo>
                  <a:pt x="0" y="26789"/>
                </a:lnTo>
                <a:lnTo>
                  <a:pt x="0" y="0"/>
                </a:lnTo>
                <a:lnTo>
                  <a:pt x="14637544" y="0"/>
                </a:lnTo>
                <a:lnTo>
                  <a:pt x="14637544" y="26789"/>
                </a:lnTo>
                <a:close/>
              </a:path>
            </a:pathLst>
          </a:custGeom>
          <a:solidFill>
            <a:srgbClr val="9E9E9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 descr=""/>
          <p:cNvSpPr/>
          <p:nvPr/>
        </p:nvSpPr>
        <p:spPr>
          <a:xfrm>
            <a:off x="2029803" y="8719057"/>
            <a:ext cx="53975" cy="133350"/>
          </a:xfrm>
          <a:custGeom>
            <a:avLst/>
            <a:gdLst/>
            <a:ahLst/>
            <a:cxnLst/>
            <a:rect l="l" t="t" r="r" b="b"/>
            <a:pathLst>
              <a:path w="53975" h="133350">
                <a:moveTo>
                  <a:pt x="53962" y="48996"/>
                </a:moveTo>
                <a:lnTo>
                  <a:pt x="24396" y="48996"/>
                </a:lnTo>
                <a:lnTo>
                  <a:pt x="24396" y="0"/>
                </a:lnTo>
                <a:lnTo>
                  <a:pt x="0" y="0"/>
                </a:lnTo>
                <a:lnTo>
                  <a:pt x="0" y="48996"/>
                </a:lnTo>
                <a:lnTo>
                  <a:pt x="0" y="73494"/>
                </a:lnTo>
                <a:lnTo>
                  <a:pt x="0" y="132803"/>
                </a:lnTo>
                <a:lnTo>
                  <a:pt x="24396" y="132803"/>
                </a:lnTo>
                <a:lnTo>
                  <a:pt x="24396" y="73494"/>
                </a:lnTo>
                <a:lnTo>
                  <a:pt x="53962" y="73494"/>
                </a:lnTo>
                <a:lnTo>
                  <a:pt x="53962" y="4899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 descr=""/>
          <p:cNvSpPr/>
          <p:nvPr/>
        </p:nvSpPr>
        <p:spPr>
          <a:xfrm>
            <a:off x="1871116" y="8722931"/>
            <a:ext cx="183515" cy="213360"/>
          </a:xfrm>
          <a:custGeom>
            <a:avLst/>
            <a:gdLst/>
            <a:ahLst/>
            <a:cxnLst/>
            <a:rect l="l" t="t" r="r" b="b"/>
            <a:pathLst>
              <a:path w="183514" h="213359">
                <a:moveTo>
                  <a:pt x="122948" y="56883"/>
                </a:moveTo>
                <a:lnTo>
                  <a:pt x="99047" y="56883"/>
                </a:lnTo>
                <a:lnTo>
                  <a:pt x="99047" y="96507"/>
                </a:lnTo>
                <a:lnTo>
                  <a:pt x="122948" y="96507"/>
                </a:lnTo>
                <a:lnTo>
                  <a:pt x="122948" y="56883"/>
                </a:lnTo>
                <a:close/>
              </a:path>
              <a:path w="183514" h="213359">
                <a:moveTo>
                  <a:pt x="122948" y="228"/>
                </a:moveTo>
                <a:lnTo>
                  <a:pt x="99047" y="228"/>
                </a:lnTo>
                <a:lnTo>
                  <a:pt x="99047" y="36093"/>
                </a:lnTo>
                <a:lnTo>
                  <a:pt x="23901" y="36093"/>
                </a:lnTo>
                <a:lnTo>
                  <a:pt x="23901" y="0"/>
                </a:lnTo>
                <a:lnTo>
                  <a:pt x="0" y="0"/>
                </a:lnTo>
                <a:lnTo>
                  <a:pt x="0" y="36093"/>
                </a:lnTo>
                <a:lnTo>
                  <a:pt x="0" y="56730"/>
                </a:lnTo>
                <a:lnTo>
                  <a:pt x="0" y="96697"/>
                </a:lnTo>
                <a:lnTo>
                  <a:pt x="0" y="117322"/>
                </a:lnTo>
                <a:lnTo>
                  <a:pt x="122948" y="117322"/>
                </a:lnTo>
                <a:lnTo>
                  <a:pt x="122948" y="96697"/>
                </a:lnTo>
                <a:lnTo>
                  <a:pt x="23901" y="96697"/>
                </a:lnTo>
                <a:lnTo>
                  <a:pt x="23901" y="56730"/>
                </a:lnTo>
                <a:lnTo>
                  <a:pt x="122948" y="56730"/>
                </a:lnTo>
                <a:lnTo>
                  <a:pt x="122948" y="36296"/>
                </a:lnTo>
                <a:lnTo>
                  <a:pt x="122948" y="36093"/>
                </a:lnTo>
                <a:lnTo>
                  <a:pt x="122948" y="228"/>
                </a:lnTo>
                <a:close/>
              </a:path>
              <a:path w="183514" h="213359">
                <a:moveTo>
                  <a:pt x="183083" y="141820"/>
                </a:moveTo>
                <a:lnTo>
                  <a:pt x="5168" y="141820"/>
                </a:lnTo>
                <a:lnTo>
                  <a:pt x="5168" y="162458"/>
                </a:lnTo>
                <a:lnTo>
                  <a:pt x="158432" y="162458"/>
                </a:lnTo>
                <a:lnTo>
                  <a:pt x="158432" y="212737"/>
                </a:lnTo>
                <a:lnTo>
                  <a:pt x="183083" y="212737"/>
                </a:lnTo>
                <a:lnTo>
                  <a:pt x="183083" y="162458"/>
                </a:lnTo>
                <a:lnTo>
                  <a:pt x="183083" y="14182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29" name="object 29" descr=""/>
          <p:cNvGrpSpPr/>
          <p:nvPr/>
        </p:nvGrpSpPr>
        <p:grpSpPr>
          <a:xfrm>
            <a:off x="2101264" y="8719344"/>
            <a:ext cx="447040" cy="217170"/>
            <a:chOff x="2101264" y="8719344"/>
            <a:chExt cx="447040" cy="217170"/>
          </a:xfrm>
        </p:grpSpPr>
        <p:sp>
          <p:nvSpPr>
            <p:cNvPr id="30" name="object 30" descr=""/>
            <p:cNvSpPr/>
            <p:nvPr/>
          </p:nvSpPr>
          <p:spPr>
            <a:xfrm>
              <a:off x="2101264" y="8719344"/>
              <a:ext cx="199390" cy="217170"/>
            </a:xfrm>
            <a:custGeom>
              <a:avLst/>
              <a:gdLst/>
              <a:ahLst/>
              <a:cxnLst/>
              <a:rect l="l" t="t" r="r" b="b"/>
              <a:pathLst>
                <a:path w="199389" h="217170">
                  <a:moveTo>
                    <a:pt x="197621" y="121935"/>
                  </a:moveTo>
                  <a:lnTo>
                    <a:pt x="173226" y="121935"/>
                  </a:lnTo>
                  <a:lnTo>
                    <a:pt x="173226" y="57665"/>
                  </a:lnTo>
                  <a:lnTo>
                    <a:pt x="122466" y="57665"/>
                  </a:lnTo>
                  <a:lnTo>
                    <a:pt x="122466" y="35310"/>
                  </a:lnTo>
                  <a:lnTo>
                    <a:pt x="173226" y="35310"/>
                  </a:lnTo>
                  <a:lnTo>
                    <a:pt x="173226" y="0"/>
                  </a:lnTo>
                  <a:lnTo>
                    <a:pt x="197621" y="0"/>
                  </a:lnTo>
                  <a:lnTo>
                    <a:pt x="197621" y="121935"/>
                  </a:lnTo>
                  <a:close/>
                </a:path>
                <a:path w="199389" h="217170">
                  <a:moveTo>
                    <a:pt x="0" y="117616"/>
                  </a:moveTo>
                  <a:lnTo>
                    <a:pt x="0" y="94753"/>
                  </a:lnTo>
                  <a:lnTo>
                    <a:pt x="26419" y="83552"/>
                  </a:lnTo>
                  <a:lnTo>
                    <a:pt x="46140" y="62872"/>
                  </a:lnTo>
                  <a:lnTo>
                    <a:pt x="58561" y="34953"/>
                  </a:lnTo>
                  <a:lnTo>
                    <a:pt x="63081" y="2032"/>
                  </a:lnTo>
                  <a:lnTo>
                    <a:pt x="87475" y="3556"/>
                  </a:lnTo>
                  <a:lnTo>
                    <a:pt x="86971" y="15932"/>
                  </a:lnTo>
                  <a:lnTo>
                    <a:pt x="85473" y="27879"/>
                  </a:lnTo>
                  <a:lnTo>
                    <a:pt x="83005" y="39351"/>
                  </a:lnTo>
                  <a:lnTo>
                    <a:pt x="79590" y="50298"/>
                  </a:lnTo>
                  <a:lnTo>
                    <a:pt x="108384" y="70620"/>
                  </a:lnTo>
                  <a:lnTo>
                    <a:pt x="69980" y="70620"/>
                  </a:lnTo>
                  <a:lnTo>
                    <a:pt x="57036" y="87966"/>
                  </a:lnTo>
                  <a:lnTo>
                    <a:pt x="40904" y="101930"/>
                  </a:lnTo>
                  <a:lnTo>
                    <a:pt x="21815" y="111988"/>
                  </a:lnTo>
                  <a:lnTo>
                    <a:pt x="0" y="117616"/>
                  </a:lnTo>
                  <a:close/>
                </a:path>
                <a:path w="199389" h="217170">
                  <a:moveTo>
                    <a:pt x="130104" y="113298"/>
                  </a:moveTo>
                  <a:lnTo>
                    <a:pt x="69980" y="70620"/>
                  </a:lnTo>
                  <a:lnTo>
                    <a:pt x="108384" y="70620"/>
                  </a:lnTo>
                  <a:lnTo>
                    <a:pt x="143657" y="95515"/>
                  </a:lnTo>
                  <a:lnTo>
                    <a:pt x="130104" y="113298"/>
                  </a:lnTo>
                  <a:close/>
                </a:path>
                <a:path w="199389" h="217170">
                  <a:moveTo>
                    <a:pt x="108420" y="216943"/>
                  </a:moveTo>
                  <a:lnTo>
                    <a:pt x="72695" y="214541"/>
                  </a:lnTo>
                  <a:lnTo>
                    <a:pt x="43830" y="206877"/>
                  </a:lnTo>
                  <a:lnTo>
                    <a:pt x="24529" y="193258"/>
                  </a:lnTo>
                  <a:lnTo>
                    <a:pt x="17495" y="172995"/>
                  </a:lnTo>
                  <a:lnTo>
                    <a:pt x="24529" y="152732"/>
                  </a:lnTo>
                  <a:lnTo>
                    <a:pt x="43830" y="139114"/>
                  </a:lnTo>
                  <a:lnTo>
                    <a:pt x="72695" y="131449"/>
                  </a:lnTo>
                  <a:lnTo>
                    <a:pt x="108420" y="129048"/>
                  </a:lnTo>
                  <a:lnTo>
                    <a:pt x="144146" y="131449"/>
                  </a:lnTo>
                  <a:lnTo>
                    <a:pt x="173011" y="139114"/>
                  </a:lnTo>
                  <a:lnTo>
                    <a:pt x="187907" y="149624"/>
                  </a:lnTo>
                  <a:lnTo>
                    <a:pt x="108420" y="149624"/>
                  </a:lnTo>
                  <a:lnTo>
                    <a:pt x="82974" y="151025"/>
                  </a:lnTo>
                  <a:lnTo>
                    <a:pt x="62311" y="155308"/>
                  </a:lnTo>
                  <a:lnTo>
                    <a:pt x="48438" y="162592"/>
                  </a:lnTo>
                  <a:lnTo>
                    <a:pt x="43368" y="172995"/>
                  </a:lnTo>
                  <a:lnTo>
                    <a:pt x="48438" y="183399"/>
                  </a:lnTo>
                  <a:lnTo>
                    <a:pt x="62311" y="190682"/>
                  </a:lnTo>
                  <a:lnTo>
                    <a:pt x="82974" y="194965"/>
                  </a:lnTo>
                  <a:lnTo>
                    <a:pt x="108420" y="196366"/>
                  </a:lnTo>
                  <a:lnTo>
                    <a:pt x="187907" y="196366"/>
                  </a:lnTo>
                  <a:lnTo>
                    <a:pt x="173011" y="206877"/>
                  </a:lnTo>
                  <a:lnTo>
                    <a:pt x="144146" y="214541"/>
                  </a:lnTo>
                  <a:lnTo>
                    <a:pt x="108420" y="216943"/>
                  </a:lnTo>
                  <a:close/>
                </a:path>
                <a:path w="199389" h="217170">
                  <a:moveTo>
                    <a:pt x="187907" y="196366"/>
                  </a:moveTo>
                  <a:lnTo>
                    <a:pt x="108420" y="196366"/>
                  </a:lnTo>
                  <a:lnTo>
                    <a:pt x="133866" y="194965"/>
                  </a:lnTo>
                  <a:lnTo>
                    <a:pt x="154530" y="190682"/>
                  </a:lnTo>
                  <a:lnTo>
                    <a:pt x="168402" y="183399"/>
                  </a:lnTo>
                  <a:lnTo>
                    <a:pt x="173473" y="172995"/>
                  </a:lnTo>
                  <a:lnTo>
                    <a:pt x="168402" y="162592"/>
                  </a:lnTo>
                  <a:lnTo>
                    <a:pt x="154530" y="155308"/>
                  </a:lnTo>
                  <a:lnTo>
                    <a:pt x="133866" y="151025"/>
                  </a:lnTo>
                  <a:lnTo>
                    <a:pt x="108420" y="149624"/>
                  </a:lnTo>
                  <a:lnTo>
                    <a:pt x="187907" y="149624"/>
                  </a:lnTo>
                  <a:lnTo>
                    <a:pt x="192312" y="152732"/>
                  </a:lnTo>
                  <a:lnTo>
                    <a:pt x="199346" y="172995"/>
                  </a:lnTo>
                  <a:lnTo>
                    <a:pt x="192312" y="193258"/>
                  </a:lnTo>
                  <a:lnTo>
                    <a:pt x="187907" y="19636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1" name="object 31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337818" y="8721884"/>
              <a:ext cx="210188" cy="211862"/>
            </a:xfrm>
            <a:prstGeom prst="rect">
              <a:avLst/>
            </a:prstGeom>
          </p:spPr>
        </p:pic>
      </p:grpSp>
      <p:grpSp>
        <p:nvGrpSpPr>
          <p:cNvPr id="32" name="object 32" descr=""/>
          <p:cNvGrpSpPr/>
          <p:nvPr/>
        </p:nvGrpSpPr>
        <p:grpSpPr>
          <a:xfrm>
            <a:off x="6288033" y="4910690"/>
            <a:ext cx="416559" cy="217170"/>
            <a:chOff x="6288033" y="4910690"/>
            <a:chExt cx="416559" cy="217170"/>
          </a:xfrm>
        </p:grpSpPr>
        <p:sp>
          <p:nvSpPr>
            <p:cNvPr id="33" name="object 33" descr=""/>
            <p:cNvSpPr/>
            <p:nvPr/>
          </p:nvSpPr>
          <p:spPr>
            <a:xfrm>
              <a:off x="6288024" y="4910696"/>
              <a:ext cx="192405" cy="217170"/>
            </a:xfrm>
            <a:custGeom>
              <a:avLst/>
              <a:gdLst/>
              <a:ahLst/>
              <a:cxnLst/>
              <a:rect l="l" t="t" r="r" b="b"/>
              <a:pathLst>
                <a:path w="192404" h="217170">
                  <a:moveTo>
                    <a:pt x="141909" y="1270"/>
                  </a:moveTo>
                  <a:lnTo>
                    <a:pt x="119456" y="1270"/>
                  </a:lnTo>
                  <a:lnTo>
                    <a:pt x="119456" y="87147"/>
                  </a:lnTo>
                  <a:lnTo>
                    <a:pt x="88328" y="87147"/>
                  </a:lnTo>
                  <a:lnTo>
                    <a:pt x="88328" y="31127"/>
                  </a:lnTo>
                  <a:lnTo>
                    <a:pt x="88328" y="7683"/>
                  </a:lnTo>
                  <a:lnTo>
                    <a:pt x="65887" y="7683"/>
                  </a:lnTo>
                  <a:lnTo>
                    <a:pt x="65887" y="31127"/>
                  </a:lnTo>
                  <a:lnTo>
                    <a:pt x="65887" y="87147"/>
                  </a:lnTo>
                  <a:lnTo>
                    <a:pt x="65887" y="111887"/>
                  </a:lnTo>
                  <a:lnTo>
                    <a:pt x="65887" y="180924"/>
                  </a:lnTo>
                  <a:lnTo>
                    <a:pt x="22440" y="180924"/>
                  </a:lnTo>
                  <a:lnTo>
                    <a:pt x="22440" y="31127"/>
                  </a:lnTo>
                  <a:lnTo>
                    <a:pt x="65887" y="31127"/>
                  </a:lnTo>
                  <a:lnTo>
                    <a:pt x="65887" y="7683"/>
                  </a:lnTo>
                  <a:lnTo>
                    <a:pt x="0" y="7683"/>
                  </a:lnTo>
                  <a:lnTo>
                    <a:pt x="0" y="31127"/>
                  </a:lnTo>
                  <a:lnTo>
                    <a:pt x="0" y="180924"/>
                  </a:lnTo>
                  <a:lnTo>
                    <a:pt x="0" y="204368"/>
                  </a:lnTo>
                  <a:lnTo>
                    <a:pt x="88328" y="204368"/>
                  </a:lnTo>
                  <a:lnTo>
                    <a:pt x="88328" y="180924"/>
                  </a:lnTo>
                  <a:lnTo>
                    <a:pt x="88328" y="111887"/>
                  </a:lnTo>
                  <a:lnTo>
                    <a:pt x="119456" y="111887"/>
                  </a:lnTo>
                  <a:lnTo>
                    <a:pt x="119456" y="213131"/>
                  </a:lnTo>
                  <a:lnTo>
                    <a:pt x="141909" y="213131"/>
                  </a:lnTo>
                  <a:lnTo>
                    <a:pt x="141909" y="111887"/>
                  </a:lnTo>
                  <a:lnTo>
                    <a:pt x="141909" y="111264"/>
                  </a:lnTo>
                  <a:lnTo>
                    <a:pt x="141909" y="87388"/>
                  </a:lnTo>
                  <a:lnTo>
                    <a:pt x="141909" y="87147"/>
                  </a:lnTo>
                  <a:lnTo>
                    <a:pt x="141909" y="1270"/>
                  </a:lnTo>
                  <a:close/>
                </a:path>
                <a:path w="192404" h="217170">
                  <a:moveTo>
                    <a:pt x="191858" y="0"/>
                  </a:moveTo>
                  <a:lnTo>
                    <a:pt x="169176" y="0"/>
                  </a:lnTo>
                  <a:lnTo>
                    <a:pt x="169176" y="216941"/>
                  </a:lnTo>
                  <a:lnTo>
                    <a:pt x="191858" y="216941"/>
                  </a:lnTo>
                  <a:lnTo>
                    <a:pt x="191858" y="0"/>
                  </a:lnTo>
                  <a:close/>
                </a:path>
              </a:pathLst>
            </a:custGeom>
            <a:solidFill>
              <a:srgbClr val="692498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4" name="object 34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508609" y="4910690"/>
              <a:ext cx="195960" cy="214148"/>
            </a:xfrm>
            <a:prstGeom prst="rect">
              <a:avLst/>
            </a:prstGeom>
          </p:spPr>
        </p:pic>
      </p:grpSp>
      <p:grpSp>
        <p:nvGrpSpPr>
          <p:cNvPr id="35" name="object 35" descr=""/>
          <p:cNvGrpSpPr/>
          <p:nvPr/>
        </p:nvGrpSpPr>
        <p:grpSpPr>
          <a:xfrm>
            <a:off x="6790675" y="4910690"/>
            <a:ext cx="643890" cy="217170"/>
            <a:chOff x="6790675" y="4910690"/>
            <a:chExt cx="643890" cy="217170"/>
          </a:xfrm>
        </p:grpSpPr>
        <p:pic>
          <p:nvPicPr>
            <p:cNvPr id="36" name="object 36" descr="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790675" y="4910690"/>
              <a:ext cx="199338" cy="216943"/>
            </a:xfrm>
            <a:prstGeom prst="rect">
              <a:avLst/>
            </a:prstGeom>
          </p:spPr>
        </p:pic>
        <p:pic>
          <p:nvPicPr>
            <p:cNvPr id="37" name="object 37" descr="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7025489" y="4910690"/>
              <a:ext cx="183893" cy="216943"/>
            </a:xfrm>
            <a:prstGeom prst="rect">
              <a:avLst/>
            </a:prstGeom>
          </p:spPr>
        </p:pic>
        <p:pic>
          <p:nvPicPr>
            <p:cNvPr id="38" name="object 38" descr="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7246306" y="4910690"/>
              <a:ext cx="187754" cy="216943"/>
            </a:xfrm>
            <a:prstGeom prst="rect">
              <a:avLst/>
            </a:prstGeom>
          </p:spPr>
        </p:pic>
      </p:grpSp>
      <p:pic>
        <p:nvPicPr>
          <p:cNvPr id="39" name="object 39" descr="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12172315" y="4910690"/>
            <a:ext cx="199821" cy="214148"/>
          </a:xfrm>
          <a:prstGeom prst="rect">
            <a:avLst/>
          </a:prstGeom>
        </p:spPr>
      </p:pic>
      <p:sp>
        <p:nvSpPr>
          <p:cNvPr id="40" name="object 40" descr=""/>
          <p:cNvSpPr/>
          <p:nvPr/>
        </p:nvSpPr>
        <p:spPr>
          <a:xfrm>
            <a:off x="12563993" y="4910690"/>
            <a:ext cx="24130" cy="45720"/>
          </a:xfrm>
          <a:custGeom>
            <a:avLst/>
            <a:gdLst/>
            <a:ahLst/>
            <a:cxnLst/>
            <a:rect l="l" t="t" r="r" b="b"/>
            <a:pathLst>
              <a:path w="24129" h="45720">
                <a:moveTo>
                  <a:pt x="23891" y="45217"/>
                </a:moveTo>
                <a:lnTo>
                  <a:pt x="0" y="45217"/>
                </a:lnTo>
                <a:lnTo>
                  <a:pt x="0" y="0"/>
                </a:lnTo>
                <a:lnTo>
                  <a:pt x="23891" y="0"/>
                </a:lnTo>
                <a:lnTo>
                  <a:pt x="23891" y="45217"/>
                </a:lnTo>
                <a:close/>
              </a:path>
            </a:pathLst>
          </a:custGeom>
          <a:solidFill>
            <a:srgbClr val="69249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 descr=""/>
          <p:cNvSpPr/>
          <p:nvPr/>
        </p:nvSpPr>
        <p:spPr>
          <a:xfrm>
            <a:off x="12402299" y="4914480"/>
            <a:ext cx="186055" cy="211454"/>
          </a:xfrm>
          <a:custGeom>
            <a:avLst/>
            <a:gdLst/>
            <a:ahLst/>
            <a:cxnLst/>
            <a:rect l="l" t="t" r="r" b="b"/>
            <a:pathLst>
              <a:path w="186054" h="211454">
                <a:moveTo>
                  <a:pt x="120421" y="25"/>
                </a:moveTo>
                <a:lnTo>
                  <a:pt x="97015" y="25"/>
                </a:lnTo>
                <a:lnTo>
                  <a:pt x="97015" y="31013"/>
                </a:lnTo>
                <a:lnTo>
                  <a:pt x="120421" y="31013"/>
                </a:lnTo>
                <a:lnTo>
                  <a:pt x="120421" y="25"/>
                </a:lnTo>
                <a:close/>
              </a:path>
              <a:path w="186054" h="211454">
                <a:moveTo>
                  <a:pt x="185585" y="128943"/>
                </a:moveTo>
                <a:lnTo>
                  <a:pt x="161683" y="128943"/>
                </a:lnTo>
                <a:lnTo>
                  <a:pt x="161683" y="151091"/>
                </a:lnTo>
                <a:lnTo>
                  <a:pt x="161683" y="188861"/>
                </a:lnTo>
                <a:lnTo>
                  <a:pt x="34023" y="188861"/>
                </a:lnTo>
                <a:lnTo>
                  <a:pt x="34023" y="151091"/>
                </a:lnTo>
                <a:lnTo>
                  <a:pt x="161683" y="151091"/>
                </a:lnTo>
                <a:lnTo>
                  <a:pt x="161683" y="128943"/>
                </a:lnTo>
                <a:lnTo>
                  <a:pt x="10134" y="128943"/>
                </a:lnTo>
                <a:lnTo>
                  <a:pt x="10134" y="151091"/>
                </a:lnTo>
                <a:lnTo>
                  <a:pt x="10134" y="188861"/>
                </a:lnTo>
                <a:lnTo>
                  <a:pt x="10134" y="211010"/>
                </a:lnTo>
                <a:lnTo>
                  <a:pt x="185585" y="211010"/>
                </a:lnTo>
                <a:lnTo>
                  <a:pt x="185585" y="189280"/>
                </a:lnTo>
                <a:lnTo>
                  <a:pt x="185585" y="188861"/>
                </a:lnTo>
                <a:lnTo>
                  <a:pt x="185585" y="151091"/>
                </a:lnTo>
                <a:lnTo>
                  <a:pt x="185585" y="150672"/>
                </a:lnTo>
                <a:lnTo>
                  <a:pt x="185585" y="128943"/>
                </a:lnTo>
                <a:close/>
              </a:path>
              <a:path w="186054" h="211454">
                <a:moveTo>
                  <a:pt x="185585" y="41681"/>
                </a:moveTo>
                <a:lnTo>
                  <a:pt x="120421" y="41681"/>
                </a:lnTo>
                <a:lnTo>
                  <a:pt x="120421" y="31254"/>
                </a:lnTo>
                <a:lnTo>
                  <a:pt x="97015" y="31254"/>
                </a:lnTo>
                <a:lnTo>
                  <a:pt x="97015" y="50800"/>
                </a:lnTo>
                <a:lnTo>
                  <a:pt x="97015" y="65125"/>
                </a:lnTo>
                <a:lnTo>
                  <a:pt x="97015" y="85966"/>
                </a:lnTo>
                <a:lnTo>
                  <a:pt x="23406" y="85966"/>
                </a:lnTo>
                <a:lnTo>
                  <a:pt x="23406" y="50800"/>
                </a:lnTo>
                <a:lnTo>
                  <a:pt x="97015" y="50800"/>
                </a:lnTo>
                <a:lnTo>
                  <a:pt x="97015" y="31254"/>
                </a:lnTo>
                <a:lnTo>
                  <a:pt x="23406" y="31254"/>
                </a:lnTo>
                <a:lnTo>
                  <a:pt x="23406" y="0"/>
                </a:lnTo>
                <a:lnTo>
                  <a:pt x="0" y="0"/>
                </a:lnTo>
                <a:lnTo>
                  <a:pt x="0" y="106807"/>
                </a:lnTo>
                <a:lnTo>
                  <a:pt x="120421" y="106807"/>
                </a:lnTo>
                <a:lnTo>
                  <a:pt x="120421" y="85966"/>
                </a:lnTo>
                <a:lnTo>
                  <a:pt x="120421" y="65125"/>
                </a:lnTo>
                <a:lnTo>
                  <a:pt x="161683" y="65125"/>
                </a:lnTo>
                <a:lnTo>
                  <a:pt x="161683" y="117640"/>
                </a:lnTo>
                <a:lnTo>
                  <a:pt x="185585" y="117640"/>
                </a:lnTo>
                <a:lnTo>
                  <a:pt x="185585" y="65125"/>
                </a:lnTo>
                <a:lnTo>
                  <a:pt x="185585" y="50800"/>
                </a:lnTo>
                <a:lnTo>
                  <a:pt x="185585" y="41681"/>
                </a:lnTo>
                <a:close/>
              </a:path>
            </a:pathLst>
          </a:custGeom>
          <a:solidFill>
            <a:srgbClr val="692498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42" name="object 42" descr=""/>
          <p:cNvGrpSpPr/>
          <p:nvPr/>
        </p:nvGrpSpPr>
        <p:grpSpPr>
          <a:xfrm>
            <a:off x="12677852" y="4910690"/>
            <a:ext cx="643890" cy="217170"/>
            <a:chOff x="12677852" y="4910690"/>
            <a:chExt cx="643890" cy="217170"/>
          </a:xfrm>
        </p:grpSpPr>
        <p:pic>
          <p:nvPicPr>
            <p:cNvPr id="43" name="object 43" descr="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2677852" y="4910690"/>
              <a:ext cx="199338" cy="216943"/>
            </a:xfrm>
            <a:prstGeom prst="rect">
              <a:avLst/>
            </a:prstGeom>
          </p:spPr>
        </p:pic>
        <p:pic>
          <p:nvPicPr>
            <p:cNvPr id="44" name="object 44" descr="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2912666" y="4910690"/>
              <a:ext cx="183893" cy="216943"/>
            </a:xfrm>
            <a:prstGeom prst="rect">
              <a:avLst/>
            </a:prstGeom>
          </p:spPr>
        </p:pic>
        <p:pic>
          <p:nvPicPr>
            <p:cNvPr id="45" name="object 45" descr="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3133483" y="4910690"/>
              <a:ext cx="187754" cy="216943"/>
            </a:xfrm>
            <a:prstGeom prst="rect">
              <a:avLst/>
            </a:prstGeom>
          </p:spPr>
        </p:pic>
      </p:grpSp>
      <p:sp>
        <p:nvSpPr>
          <p:cNvPr id="46" name="object 46" descr=""/>
          <p:cNvSpPr/>
          <p:nvPr/>
        </p:nvSpPr>
        <p:spPr>
          <a:xfrm>
            <a:off x="5524424" y="9035757"/>
            <a:ext cx="408305" cy="217804"/>
          </a:xfrm>
          <a:custGeom>
            <a:avLst/>
            <a:gdLst/>
            <a:ahLst/>
            <a:cxnLst/>
            <a:rect l="l" t="t" r="r" b="b"/>
            <a:pathLst>
              <a:path w="408304" h="217804">
                <a:moveTo>
                  <a:pt x="114630" y="31381"/>
                </a:moveTo>
                <a:lnTo>
                  <a:pt x="90741" y="31381"/>
                </a:lnTo>
                <a:lnTo>
                  <a:pt x="90741" y="180746"/>
                </a:lnTo>
                <a:lnTo>
                  <a:pt x="114630" y="180746"/>
                </a:lnTo>
                <a:lnTo>
                  <a:pt x="114630" y="31381"/>
                </a:lnTo>
                <a:close/>
              </a:path>
              <a:path w="408304" h="217804">
                <a:moveTo>
                  <a:pt x="114630" y="7823"/>
                </a:moveTo>
                <a:lnTo>
                  <a:pt x="0" y="7823"/>
                </a:lnTo>
                <a:lnTo>
                  <a:pt x="0" y="31267"/>
                </a:lnTo>
                <a:lnTo>
                  <a:pt x="0" y="181063"/>
                </a:lnTo>
                <a:lnTo>
                  <a:pt x="0" y="204508"/>
                </a:lnTo>
                <a:lnTo>
                  <a:pt x="114630" y="204508"/>
                </a:lnTo>
                <a:lnTo>
                  <a:pt x="114630" y="181063"/>
                </a:lnTo>
                <a:lnTo>
                  <a:pt x="23888" y="181063"/>
                </a:lnTo>
                <a:lnTo>
                  <a:pt x="23888" y="31267"/>
                </a:lnTo>
                <a:lnTo>
                  <a:pt x="114630" y="31267"/>
                </a:lnTo>
                <a:lnTo>
                  <a:pt x="114630" y="7823"/>
                </a:lnTo>
                <a:close/>
              </a:path>
              <a:path w="408304" h="217804">
                <a:moveTo>
                  <a:pt x="205854" y="88582"/>
                </a:moveTo>
                <a:lnTo>
                  <a:pt x="176898" y="88582"/>
                </a:lnTo>
                <a:lnTo>
                  <a:pt x="176898" y="0"/>
                </a:lnTo>
                <a:lnTo>
                  <a:pt x="152996" y="0"/>
                </a:lnTo>
                <a:lnTo>
                  <a:pt x="152996" y="88582"/>
                </a:lnTo>
                <a:lnTo>
                  <a:pt x="152996" y="112026"/>
                </a:lnTo>
                <a:lnTo>
                  <a:pt x="152996" y="217525"/>
                </a:lnTo>
                <a:lnTo>
                  <a:pt x="176898" y="217525"/>
                </a:lnTo>
                <a:lnTo>
                  <a:pt x="176898" y="112026"/>
                </a:lnTo>
                <a:lnTo>
                  <a:pt x="205854" y="112026"/>
                </a:lnTo>
                <a:lnTo>
                  <a:pt x="205854" y="88582"/>
                </a:lnTo>
                <a:close/>
              </a:path>
              <a:path w="408304" h="217804">
                <a:moveTo>
                  <a:pt x="348716" y="106057"/>
                </a:moveTo>
                <a:lnTo>
                  <a:pt x="344119" y="61264"/>
                </a:lnTo>
                <a:lnTo>
                  <a:pt x="331254" y="29819"/>
                </a:lnTo>
                <a:lnTo>
                  <a:pt x="329666" y="28333"/>
                </a:lnTo>
                <a:lnTo>
                  <a:pt x="324827" y="23787"/>
                </a:lnTo>
                <a:lnTo>
                  <a:pt x="324827" y="106057"/>
                </a:lnTo>
                <a:lnTo>
                  <a:pt x="321856" y="141465"/>
                </a:lnTo>
                <a:lnTo>
                  <a:pt x="313702" y="165595"/>
                </a:lnTo>
                <a:lnTo>
                  <a:pt x="301510" y="179400"/>
                </a:lnTo>
                <a:lnTo>
                  <a:pt x="286461" y="183794"/>
                </a:lnTo>
                <a:lnTo>
                  <a:pt x="271157" y="179400"/>
                </a:lnTo>
                <a:lnTo>
                  <a:pt x="258914" y="165595"/>
                </a:lnTo>
                <a:lnTo>
                  <a:pt x="250786" y="141465"/>
                </a:lnTo>
                <a:lnTo>
                  <a:pt x="247840" y="106057"/>
                </a:lnTo>
                <a:lnTo>
                  <a:pt x="250786" y="70764"/>
                </a:lnTo>
                <a:lnTo>
                  <a:pt x="271157" y="32753"/>
                </a:lnTo>
                <a:lnTo>
                  <a:pt x="313702" y="46621"/>
                </a:lnTo>
                <a:lnTo>
                  <a:pt x="324827" y="106057"/>
                </a:lnTo>
                <a:lnTo>
                  <a:pt x="324827" y="23787"/>
                </a:lnTo>
                <a:lnTo>
                  <a:pt x="311556" y="11290"/>
                </a:lnTo>
                <a:lnTo>
                  <a:pt x="286461" y="5207"/>
                </a:lnTo>
                <a:lnTo>
                  <a:pt x="261213" y="11290"/>
                </a:lnTo>
                <a:lnTo>
                  <a:pt x="241452" y="29819"/>
                </a:lnTo>
                <a:lnTo>
                  <a:pt x="228561" y="61264"/>
                </a:lnTo>
                <a:lnTo>
                  <a:pt x="223951" y="106057"/>
                </a:lnTo>
                <a:lnTo>
                  <a:pt x="228561" y="150863"/>
                </a:lnTo>
                <a:lnTo>
                  <a:pt x="241452" y="182308"/>
                </a:lnTo>
                <a:lnTo>
                  <a:pt x="261213" y="200837"/>
                </a:lnTo>
                <a:lnTo>
                  <a:pt x="286461" y="206908"/>
                </a:lnTo>
                <a:lnTo>
                  <a:pt x="311556" y="200837"/>
                </a:lnTo>
                <a:lnTo>
                  <a:pt x="329666" y="183794"/>
                </a:lnTo>
                <a:lnTo>
                  <a:pt x="331254" y="182308"/>
                </a:lnTo>
                <a:lnTo>
                  <a:pt x="344119" y="150863"/>
                </a:lnTo>
                <a:lnTo>
                  <a:pt x="348716" y="106057"/>
                </a:lnTo>
                <a:close/>
              </a:path>
              <a:path w="408304" h="217804">
                <a:moveTo>
                  <a:pt x="407847" y="127"/>
                </a:moveTo>
                <a:lnTo>
                  <a:pt x="383717" y="127"/>
                </a:lnTo>
                <a:lnTo>
                  <a:pt x="383717" y="217068"/>
                </a:lnTo>
                <a:lnTo>
                  <a:pt x="407847" y="217068"/>
                </a:lnTo>
                <a:lnTo>
                  <a:pt x="407847" y="127"/>
                </a:lnTo>
                <a:close/>
              </a:path>
            </a:pathLst>
          </a:custGeom>
          <a:solidFill>
            <a:srgbClr val="692498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47" name="object 47" descr=""/>
          <p:cNvGrpSpPr/>
          <p:nvPr/>
        </p:nvGrpSpPr>
        <p:grpSpPr>
          <a:xfrm>
            <a:off x="6023691" y="9035882"/>
            <a:ext cx="643890" cy="217170"/>
            <a:chOff x="6023691" y="9035882"/>
            <a:chExt cx="643890" cy="217170"/>
          </a:xfrm>
        </p:grpSpPr>
        <p:pic>
          <p:nvPicPr>
            <p:cNvPr id="48" name="object 48" descr="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023691" y="9035882"/>
              <a:ext cx="199338" cy="216943"/>
            </a:xfrm>
            <a:prstGeom prst="rect">
              <a:avLst/>
            </a:prstGeom>
          </p:spPr>
        </p:pic>
        <p:pic>
          <p:nvPicPr>
            <p:cNvPr id="49" name="object 49" descr="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258505" y="9035882"/>
              <a:ext cx="183893" cy="216943"/>
            </a:xfrm>
            <a:prstGeom prst="rect">
              <a:avLst/>
            </a:prstGeom>
          </p:spPr>
        </p:pic>
        <p:pic>
          <p:nvPicPr>
            <p:cNvPr id="50" name="object 50" descr="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6479322" y="9035882"/>
              <a:ext cx="187754" cy="216943"/>
            </a:xfrm>
            <a:prstGeom prst="rect">
              <a:avLst/>
            </a:prstGeom>
          </p:spPr>
        </p:pic>
      </p:grpSp>
      <p:grpSp>
        <p:nvGrpSpPr>
          <p:cNvPr id="51" name="object 51" descr=""/>
          <p:cNvGrpSpPr/>
          <p:nvPr/>
        </p:nvGrpSpPr>
        <p:grpSpPr>
          <a:xfrm>
            <a:off x="9616340" y="9095851"/>
            <a:ext cx="1330960" cy="217170"/>
            <a:chOff x="9616340" y="9095851"/>
            <a:chExt cx="1330960" cy="217170"/>
          </a:xfrm>
        </p:grpSpPr>
        <p:sp>
          <p:nvSpPr>
            <p:cNvPr id="52" name="object 52" descr=""/>
            <p:cNvSpPr/>
            <p:nvPr/>
          </p:nvSpPr>
          <p:spPr>
            <a:xfrm>
              <a:off x="9616339" y="9098394"/>
              <a:ext cx="206375" cy="212725"/>
            </a:xfrm>
            <a:custGeom>
              <a:avLst/>
              <a:gdLst/>
              <a:ahLst/>
              <a:cxnLst/>
              <a:rect l="l" t="t" r="r" b="b"/>
              <a:pathLst>
                <a:path w="206375" h="212725">
                  <a:moveTo>
                    <a:pt x="193789" y="54876"/>
                  </a:moveTo>
                  <a:lnTo>
                    <a:pt x="157340" y="54876"/>
                  </a:lnTo>
                  <a:lnTo>
                    <a:pt x="157340" y="19062"/>
                  </a:lnTo>
                  <a:lnTo>
                    <a:pt x="191604" y="19062"/>
                  </a:lnTo>
                  <a:lnTo>
                    <a:pt x="191604" y="0"/>
                  </a:lnTo>
                  <a:lnTo>
                    <a:pt x="133451" y="0"/>
                  </a:lnTo>
                  <a:lnTo>
                    <a:pt x="133451" y="19062"/>
                  </a:lnTo>
                  <a:lnTo>
                    <a:pt x="133451" y="54876"/>
                  </a:lnTo>
                  <a:lnTo>
                    <a:pt x="72148" y="54876"/>
                  </a:lnTo>
                  <a:lnTo>
                    <a:pt x="72148" y="19062"/>
                  </a:lnTo>
                  <a:lnTo>
                    <a:pt x="133451" y="19062"/>
                  </a:lnTo>
                  <a:lnTo>
                    <a:pt x="133451" y="0"/>
                  </a:lnTo>
                  <a:lnTo>
                    <a:pt x="13995" y="0"/>
                  </a:lnTo>
                  <a:lnTo>
                    <a:pt x="13995" y="19062"/>
                  </a:lnTo>
                  <a:lnTo>
                    <a:pt x="48260" y="19062"/>
                  </a:lnTo>
                  <a:lnTo>
                    <a:pt x="48260" y="54876"/>
                  </a:lnTo>
                  <a:lnTo>
                    <a:pt x="11823" y="54876"/>
                  </a:lnTo>
                  <a:lnTo>
                    <a:pt x="11823" y="73926"/>
                  </a:lnTo>
                  <a:lnTo>
                    <a:pt x="193789" y="73926"/>
                  </a:lnTo>
                  <a:lnTo>
                    <a:pt x="193789" y="54876"/>
                  </a:lnTo>
                  <a:close/>
                </a:path>
                <a:path w="206375" h="212725">
                  <a:moveTo>
                    <a:pt x="195237" y="192722"/>
                  </a:moveTo>
                  <a:lnTo>
                    <a:pt x="37642" y="192722"/>
                  </a:lnTo>
                  <a:lnTo>
                    <a:pt x="37642" y="179692"/>
                  </a:lnTo>
                  <a:lnTo>
                    <a:pt x="191604" y="179692"/>
                  </a:lnTo>
                  <a:lnTo>
                    <a:pt x="191604" y="161455"/>
                  </a:lnTo>
                  <a:lnTo>
                    <a:pt x="191604" y="147129"/>
                  </a:lnTo>
                  <a:lnTo>
                    <a:pt x="191604" y="128892"/>
                  </a:lnTo>
                  <a:lnTo>
                    <a:pt x="13754" y="128892"/>
                  </a:lnTo>
                  <a:lnTo>
                    <a:pt x="13754" y="147129"/>
                  </a:lnTo>
                  <a:lnTo>
                    <a:pt x="168198" y="147129"/>
                  </a:lnTo>
                  <a:lnTo>
                    <a:pt x="168198" y="161455"/>
                  </a:lnTo>
                  <a:lnTo>
                    <a:pt x="14236" y="161455"/>
                  </a:lnTo>
                  <a:lnTo>
                    <a:pt x="14236" y="179692"/>
                  </a:lnTo>
                  <a:lnTo>
                    <a:pt x="14236" y="192722"/>
                  </a:lnTo>
                  <a:lnTo>
                    <a:pt x="14236" y="212255"/>
                  </a:lnTo>
                  <a:lnTo>
                    <a:pt x="195237" y="212255"/>
                  </a:lnTo>
                  <a:lnTo>
                    <a:pt x="195237" y="192722"/>
                  </a:lnTo>
                  <a:close/>
                </a:path>
                <a:path w="206375" h="212725">
                  <a:moveTo>
                    <a:pt x="205854" y="91960"/>
                  </a:moveTo>
                  <a:lnTo>
                    <a:pt x="0" y="91960"/>
                  </a:lnTo>
                  <a:lnTo>
                    <a:pt x="0" y="111518"/>
                  </a:lnTo>
                  <a:lnTo>
                    <a:pt x="205854" y="111518"/>
                  </a:lnTo>
                  <a:lnTo>
                    <a:pt x="205854" y="91960"/>
                  </a:lnTo>
                  <a:close/>
                </a:path>
              </a:pathLst>
            </a:custGeom>
            <a:solidFill>
              <a:srgbClr val="692498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3" name="object 53" descr="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9847534" y="9095851"/>
              <a:ext cx="191857" cy="216943"/>
            </a:xfrm>
            <a:prstGeom prst="rect">
              <a:avLst/>
            </a:prstGeom>
          </p:spPr>
        </p:pic>
        <p:pic>
          <p:nvPicPr>
            <p:cNvPr id="54" name="object 54" descr="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0074867" y="9095851"/>
              <a:ext cx="183893" cy="216943"/>
            </a:xfrm>
            <a:prstGeom prst="rect">
              <a:avLst/>
            </a:prstGeom>
          </p:spPr>
        </p:pic>
        <p:pic>
          <p:nvPicPr>
            <p:cNvPr id="55" name="object 55" descr="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0302441" y="9095851"/>
              <a:ext cx="180997" cy="216943"/>
            </a:xfrm>
            <a:prstGeom prst="rect">
              <a:avLst/>
            </a:prstGeom>
          </p:spPr>
        </p:pic>
        <p:pic>
          <p:nvPicPr>
            <p:cNvPr id="56" name="object 56" descr="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0516018" y="9096867"/>
              <a:ext cx="205854" cy="205511"/>
            </a:xfrm>
            <a:prstGeom prst="rect">
              <a:avLst/>
            </a:prstGeom>
          </p:spPr>
        </p:pic>
        <p:sp>
          <p:nvSpPr>
            <p:cNvPr id="57" name="object 57" descr=""/>
            <p:cNvSpPr/>
            <p:nvPr/>
          </p:nvSpPr>
          <p:spPr>
            <a:xfrm>
              <a:off x="10740937" y="9103550"/>
              <a:ext cx="206375" cy="199390"/>
            </a:xfrm>
            <a:custGeom>
              <a:avLst/>
              <a:gdLst/>
              <a:ahLst/>
              <a:cxnLst/>
              <a:rect l="l" t="t" r="r" b="b"/>
              <a:pathLst>
                <a:path w="206375" h="199390">
                  <a:moveTo>
                    <a:pt x="195478" y="115925"/>
                  </a:moveTo>
                  <a:lnTo>
                    <a:pt x="37642" y="115925"/>
                  </a:lnTo>
                  <a:lnTo>
                    <a:pt x="37642" y="80746"/>
                  </a:lnTo>
                  <a:lnTo>
                    <a:pt x="189687" y="80746"/>
                  </a:lnTo>
                  <a:lnTo>
                    <a:pt x="189687" y="58610"/>
                  </a:lnTo>
                  <a:lnTo>
                    <a:pt x="37642" y="58610"/>
                  </a:lnTo>
                  <a:lnTo>
                    <a:pt x="37642" y="23444"/>
                  </a:lnTo>
                  <a:lnTo>
                    <a:pt x="192341" y="23444"/>
                  </a:lnTo>
                  <a:lnTo>
                    <a:pt x="192341" y="0"/>
                  </a:lnTo>
                  <a:lnTo>
                    <a:pt x="13754" y="0"/>
                  </a:lnTo>
                  <a:lnTo>
                    <a:pt x="13754" y="23444"/>
                  </a:lnTo>
                  <a:lnTo>
                    <a:pt x="13754" y="58610"/>
                  </a:lnTo>
                  <a:lnTo>
                    <a:pt x="13754" y="80746"/>
                  </a:lnTo>
                  <a:lnTo>
                    <a:pt x="13754" y="115925"/>
                  </a:lnTo>
                  <a:lnTo>
                    <a:pt x="13754" y="139369"/>
                  </a:lnTo>
                  <a:lnTo>
                    <a:pt x="195478" y="139369"/>
                  </a:lnTo>
                  <a:lnTo>
                    <a:pt x="195478" y="115925"/>
                  </a:lnTo>
                  <a:close/>
                </a:path>
                <a:path w="206375" h="199390">
                  <a:moveTo>
                    <a:pt x="205854" y="175717"/>
                  </a:moveTo>
                  <a:lnTo>
                    <a:pt x="0" y="175717"/>
                  </a:lnTo>
                  <a:lnTo>
                    <a:pt x="0" y="198831"/>
                  </a:lnTo>
                  <a:lnTo>
                    <a:pt x="205854" y="198831"/>
                  </a:lnTo>
                  <a:lnTo>
                    <a:pt x="205854" y="175717"/>
                  </a:lnTo>
                  <a:close/>
                </a:path>
              </a:pathLst>
            </a:custGeom>
            <a:solidFill>
              <a:srgbClr val="692498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8" name="object 58" descr=""/>
          <p:cNvGrpSpPr/>
          <p:nvPr/>
        </p:nvGrpSpPr>
        <p:grpSpPr>
          <a:xfrm>
            <a:off x="14134424" y="9156755"/>
            <a:ext cx="874394" cy="217170"/>
            <a:chOff x="14134424" y="9156755"/>
            <a:chExt cx="874394" cy="217170"/>
          </a:xfrm>
        </p:grpSpPr>
        <p:pic>
          <p:nvPicPr>
            <p:cNvPr id="59" name="object 59" descr="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4134424" y="9156755"/>
              <a:ext cx="208991" cy="216943"/>
            </a:xfrm>
            <a:prstGeom prst="rect">
              <a:avLst/>
            </a:prstGeom>
          </p:spPr>
        </p:pic>
        <p:pic>
          <p:nvPicPr>
            <p:cNvPr id="60" name="object 60" descr="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4364653" y="9156755"/>
              <a:ext cx="180514" cy="216943"/>
            </a:xfrm>
            <a:prstGeom prst="rect">
              <a:avLst/>
            </a:prstGeom>
          </p:spPr>
        </p:pic>
        <p:pic>
          <p:nvPicPr>
            <p:cNvPr id="61" name="object 61" descr="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4577747" y="9157771"/>
              <a:ext cx="205854" cy="205511"/>
            </a:xfrm>
            <a:prstGeom prst="rect">
              <a:avLst/>
            </a:prstGeom>
          </p:spPr>
        </p:pic>
        <p:sp>
          <p:nvSpPr>
            <p:cNvPr id="62" name="object 62" descr=""/>
            <p:cNvSpPr/>
            <p:nvPr/>
          </p:nvSpPr>
          <p:spPr>
            <a:xfrm>
              <a:off x="14802663" y="9164447"/>
              <a:ext cx="206375" cy="199390"/>
            </a:xfrm>
            <a:custGeom>
              <a:avLst/>
              <a:gdLst/>
              <a:ahLst/>
              <a:cxnLst/>
              <a:rect l="l" t="t" r="r" b="b"/>
              <a:pathLst>
                <a:path w="206375" h="199390">
                  <a:moveTo>
                    <a:pt x="195478" y="115925"/>
                  </a:moveTo>
                  <a:lnTo>
                    <a:pt x="37642" y="115925"/>
                  </a:lnTo>
                  <a:lnTo>
                    <a:pt x="37642" y="80759"/>
                  </a:lnTo>
                  <a:lnTo>
                    <a:pt x="189687" y="80759"/>
                  </a:lnTo>
                  <a:lnTo>
                    <a:pt x="189687" y="58610"/>
                  </a:lnTo>
                  <a:lnTo>
                    <a:pt x="37642" y="58610"/>
                  </a:lnTo>
                  <a:lnTo>
                    <a:pt x="37642" y="23444"/>
                  </a:lnTo>
                  <a:lnTo>
                    <a:pt x="192341" y="23444"/>
                  </a:lnTo>
                  <a:lnTo>
                    <a:pt x="192341" y="0"/>
                  </a:lnTo>
                  <a:lnTo>
                    <a:pt x="13754" y="0"/>
                  </a:lnTo>
                  <a:lnTo>
                    <a:pt x="13754" y="23444"/>
                  </a:lnTo>
                  <a:lnTo>
                    <a:pt x="13754" y="58610"/>
                  </a:lnTo>
                  <a:lnTo>
                    <a:pt x="13754" y="80759"/>
                  </a:lnTo>
                  <a:lnTo>
                    <a:pt x="13754" y="115925"/>
                  </a:lnTo>
                  <a:lnTo>
                    <a:pt x="13754" y="139369"/>
                  </a:lnTo>
                  <a:lnTo>
                    <a:pt x="195478" y="139369"/>
                  </a:lnTo>
                  <a:lnTo>
                    <a:pt x="195478" y="115925"/>
                  </a:lnTo>
                  <a:close/>
                </a:path>
                <a:path w="206375" h="199390">
                  <a:moveTo>
                    <a:pt x="205854" y="175729"/>
                  </a:moveTo>
                  <a:lnTo>
                    <a:pt x="0" y="175729"/>
                  </a:lnTo>
                  <a:lnTo>
                    <a:pt x="0" y="198843"/>
                  </a:lnTo>
                  <a:lnTo>
                    <a:pt x="205854" y="198843"/>
                  </a:lnTo>
                  <a:lnTo>
                    <a:pt x="205854" y="175729"/>
                  </a:lnTo>
                  <a:close/>
                </a:path>
              </a:pathLst>
            </a:custGeom>
            <a:solidFill>
              <a:srgbClr val="692498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3" name="object 63" descr=""/>
          <p:cNvGrpSpPr/>
          <p:nvPr/>
        </p:nvGrpSpPr>
        <p:grpSpPr>
          <a:xfrm>
            <a:off x="15086573" y="9156755"/>
            <a:ext cx="643890" cy="217170"/>
            <a:chOff x="15086573" y="9156755"/>
            <a:chExt cx="643890" cy="217170"/>
          </a:xfrm>
        </p:grpSpPr>
        <p:pic>
          <p:nvPicPr>
            <p:cNvPr id="64" name="object 64" descr="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5086573" y="9156755"/>
              <a:ext cx="199338" cy="216943"/>
            </a:xfrm>
            <a:prstGeom prst="rect">
              <a:avLst/>
            </a:prstGeom>
          </p:spPr>
        </p:pic>
        <p:pic>
          <p:nvPicPr>
            <p:cNvPr id="65" name="object 65" descr="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5321387" y="9156755"/>
              <a:ext cx="183893" cy="216943"/>
            </a:xfrm>
            <a:prstGeom prst="rect">
              <a:avLst/>
            </a:prstGeom>
          </p:spPr>
        </p:pic>
        <p:pic>
          <p:nvPicPr>
            <p:cNvPr id="66" name="object 66" descr="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5542205" y="9156755"/>
              <a:ext cx="187754" cy="216943"/>
            </a:xfrm>
            <a:prstGeom prst="rect">
              <a:avLst/>
            </a:prstGeom>
          </p:spPr>
        </p:pic>
      </p:grpSp>
      <p:sp>
        <p:nvSpPr>
          <p:cNvPr id="67" name="object 67" descr=""/>
          <p:cNvSpPr/>
          <p:nvPr/>
        </p:nvSpPr>
        <p:spPr>
          <a:xfrm>
            <a:off x="1112278" y="582053"/>
            <a:ext cx="360045" cy="201295"/>
          </a:xfrm>
          <a:custGeom>
            <a:avLst/>
            <a:gdLst/>
            <a:ahLst/>
            <a:cxnLst/>
            <a:rect l="l" t="t" r="r" b="b"/>
            <a:pathLst>
              <a:path w="360044" h="201295">
                <a:moveTo>
                  <a:pt x="75577" y="5842"/>
                </a:moveTo>
                <a:lnTo>
                  <a:pt x="0" y="5842"/>
                </a:lnTo>
                <a:lnTo>
                  <a:pt x="0" y="43230"/>
                </a:lnTo>
                <a:lnTo>
                  <a:pt x="33489" y="43230"/>
                </a:lnTo>
                <a:lnTo>
                  <a:pt x="33489" y="200533"/>
                </a:lnTo>
                <a:lnTo>
                  <a:pt x="75577" y="200533"/>
                </a:lnTo>
                <a:lnTo>
                  <a:pt x="75577" y="43230"/>
                </a:lnTo>
                <a:lnTo>
                  <a:pt x="75577" y="5842"/>
                </a:lnTo>
                <a:close/>
              </a:path>
              <a:path w="360044" h="201295">
                <a:moveTo>
                  <a:pt x="203009" y="88950"/>
                </a:moveTo>
                <a:lnTo>
                  <a:pt x="113944" y="88950"/>
                </a:lnTo>
                <a:lnTo>
                  <a:pt x="113944" y="124904"/>
                </a:lnTo>
                <a:lnTo>
                  <a:pt x="203009" y="124904"/>
                </a:lnTo>
                <a:lnTo>
                  <a:pt x="203009" y="88950"/>
                </a:lnTo>
                <a:close/>
              </a:path>
              <a:path w="360044" h="201295">
                <a:moveTo>
                  <a:pt x="359752" y="163741"/>
                </a:moveTo>
                <a:lnTo>
                  <a:pt x="286042" y="163741"/>
                </a:lnTo>
                <a:lnTo>
                  <a:pt x="313245" y="134734"/>
                </a:lnTo>
                <a:lnTo>
                  <a:pt x="333959" y="111175"/>
                </a:lnTo>
                <a:lnTo>
                  <a:pt x="347116" y="92392"/>
                </a:lnTo>
                <a:lnTo>
                  <a:pt x="354025" y="76441"/>
                </a:lnTo>
                <a:lnTo>
                  <a:pt x="356031" y="61379"/>
                </a:lnTo>
                <a:lnTo>
                  <a:pt x="351447" y="36817"/>
                </a:lnTo>
                <a:lnTo>
                  <a:pt x="338162" y="17386"/>
                </a:lnTo>
                <a:lnTo>
                  <a:pt x="316890" y="4597"/>
                </a:lnTo>
                <a:lnTo>
                  <a:pt x="288366" y="0"/>
                </a:lnTo>
                <a:lnTo>
                  <a:pt x="260845" y="5092"/>
                </a:lnTo>
                <a:lnTo>
                  <a:pt x="239293" y="19177"/>
                </a:lnTo>
                <a:lnTo>
                  <a:pt x="225247" y="40462"/>
                </a:lnTo>
                <a:lnTo>
                  <a:pt x="220230" y="67132"/>
                </a:lnTo>
                <a:lnTo>
                  <a:pt x="261848" y="67132"/>
                </a:lnTo>
                <a:lnTo>
                  <a:pt x="263575" y="56286"/>
                </a:lnTo>
                <a:lnTo>
                  <a:pt x="268655" y="46926"/>
                </a:lnTo>
                <a:lnTo>
                  <a:pt x="276961" y="40360"/>
                </a:lnTo>
                <a:lnTo>
                  <a:pt x="288366" y="37884"/>
                </a:lnTo>
                <a:lnTo>
                  <a:pt x="300177" y="39598"/>
                </a:lnTo>
                <a:lnTo>
                  <a:pt x="308279" y="44475"/>
                </a:lnTo>
                <a:lnTo>
                  <a:pt x="312928" y="52044"/>
                </a:lnTo>
                <a:lnTo>
                  <a:pt x="314413" y="61849"/>
                </a:lnTo>
                <a:lnTo>
                  <a:pt x="313220" y="70599"/>
                </a:lnTo>
                <a:lnTo>
                  <a:pt x="308889" y="80886"/>
                </a:lnTo>
                <a:lnTo>
                  <a:pt x="300278" y="93649"/>
                </a:lnTo>
                <a:lnTo>
                  <a:pt x="286270" y="109804"/>
                </a:lnTo>
                <a:lnTo>
                  <a:pt x="224180" y="175729"/>
                </a:lnTo>
                <a:lnTo>
                  <a:pt x="224180" y="200672"/>
                </a:lnTo>
                <a:lnTo>
                  <a:pt x="359752" y="200672"/>
                </a:lnTo>
                <a:lnTo>
                  <a:pt x="359752" y="163741"/>
                </a:lnTo>
                <a:close/>
              </a:path>
            </a:pathLst>
          </a:custGeom>
          <a:solidFill>
            <a:srgbClr val="9E9E9E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69249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/>
          <p:nvPr/>
        </p:nvSpPr>
        <p:spPr>
          <a:xfrm>
            <a:off x="1794675" y="5043563"/>
            <a:ext cx="1233170" cy="1296035"/>
          </a:xfrm>
          <a:custGeom>
            <a:avLst/>
            <a:gdLst/>
            <a:ahLst/>
            <a:cxnLst/>
            <a:rect l="l" t="t" r="r" b="b"/>
            <a:pathLst>
              <a:path w="1233170" h="1296035">
                <a:moveTo>
                  <a:pt x="1233069" y="476322"/>
                </a:moveTo>
                <a:lnTo>
                  <a:pt x="997638" y="476322"/>
                </a:lnTo>
                <a:lnTo>
                  <a:pt x="997638" y="0"/>
                </a:lnTo>
                <a:lnTo>
                  <a:pt x="1233069" y="0"/>
                </a:lnTo>
                <a:lnTo>
                  <a:pt x="1233069" y="476322"/>
                </a:lnTo>
                <a:close/>
              </a:path>
              <a:path w="1233170" h="1296035">
                <a:moveTo>
                  <a:pt x="884337" y="1272722"/>
                </a:moveTo>
                <a:lnTo>
                  <a:pt x="651849" y="1272722"/>
                </a:lnTo>
                <a:lnTo>
                  <a:pt x="651849" y="6067"/>
                </a:lnTo>
                <a:lnTo>
                  <a:pt x="884337" y="6067"/>
                </a:lnTo>
                <a:lnTo>
                  <a:pt x="884337" y="476322"/>
                </a:lnTo>
                <a:lnTo>
                  <a:pt x="1233069" y="476322"/>
                </a:lnTo>
                <a:lnTo>
                  <a:pt x="1233069" y="719035"/>
                </a:lnTo>
                <a:lnTo>
                  <a:pt x="884337" y="719035"/>
                </a:lnTo>
                <a:lnTo>
                  <a:pt x="884337" y="1272722"/>
                </a:lnTo>
                <a:close/>
              </a:path>
              <a:path w="1233170" h="1296035">
                <a:moveTo>
                  <a:pt x="1233069" y="1295476"/>
                </a:moveTo>
                <a:lnTo>
                  <a:pt x="997638" y="1295476"/>
                </a:lnTo>
                <a:lnTo>
                  <a:pt x="997638" y="719035"/>
                </a:lnTo>
                <a:lnTo>
                  <a:pt x="1233069" y="719035"/>
                </a:lnTo>
                <a:lnTo>
                  <a:pt x="1233069" y="1295476"/>
                </a:lnTo>
                <a:close/>
              </a:path>
              <a:path w="1233170" h="1296035">
                <a:moveTo>
                  <a:pt x="0" y="1234798"/>
                </a:moveTo>
                <a:lnTo>
                  <a:pt x="0" y="995120"/>
                </a:lnTo>
                <a:lnTo>
                  <a:pt x="37063" y="989760"/>
                </a:lnTo>
                <a:lnTo>
                  <a:pt x="72258" y="979748"/>
                </a:lnTo>
                <a:lnTo>
                  <a:pt x="136638" y="945768"/>
                </a:lnTo>
                <a:lnTo>
                  <a:pt x="192323" y="893181"/>
                </a:lnTo>
                <a:lnTo>
                  <a:pt x="216650" y="859909"/>
                </a:lnTo>
                <a:lnTo>
                  <a:pt x="238496" y="821985"/>
                </a:lnTo>
                <a:lnTo>
                  <a:pt x="257761" y="779409"/>
                </a:lnTo>
                <a:lnTo>
                  <a:pt x="274342" y="732181"/>
                </a:lnTo>
                <a:lnTo>
                  <a:pt x="288137" y="680302"/>
                </a:lnTo>
                <a:lnTo>
                  <a:pt x="299044" y="623770"/>
                </a:lnTo>
                <a:lnTo>
                  <a:pt x="306961" y="562586"/>
                </a:lnTo>
                <a:lnTo>
                  <a:pt x="311786" y="496751"/>
                </a:lnTo>
                <a:lnTo>
                  <a:pt x="313417" y="426263"/>
                </a:lnTo>
                <a:lnTo>
                  <a:pt x="313417" y="260915"/>
                </a:lnTo>
                <a:lnTo>
                  <a:pt x="0" y="260915"/>
                </a:lnTo>
                <a:lnTo>
                  <a:pt x="0" y="30339"/>
                </a:lnTo>
                <a:lnTo>
                  <a:pt x="551791" y="30339"/>
                </a:lnTo>
                <a:lnTo>
                  <a:pt x="551791" y="417161"/>
                </a:lnTo>
                <a:lnTo>
                  <a:pt x="550480" y="484320"/>
                </a:lnTo>
                <a:lnTo>
                  <a:pt x="546610" y="548519"/>
                </a:lnTo>
                <a:lnTo>
                  <a:pt x="540272" y="609770"/>
                </a:lnTo>
                <a:lnTo>
                  <a:pt x="531558" y="668083"/>
                </a:lnTo>
                <a:lnTo>
                  <a:pt x="520561" y="723471"/>
                </a:lnTo>
                <a:lnTo>
                  <a:pt x="507371" y="775944"/>
                </a:lnTo>
                <a:lnTo>
                  <a:pt x="492082" y="825513"/>
                </a:lnTo>
                <a:lnTo>
                  <a:pt x="474785" y="872190"/>
                </a:lnTo>
                <a:lnTo>
                  <a:pt x="455572" y="915986"/>
                </a:lnTo>
                <a:lnTo>
                  <a:pt x="434535" y="956912"/>
                </a:lnTo>
                <a:lnTo>
                  <a:pt x="411766" y="994980"/>
                </a:lnTo>
                <a:lnTo>
                  <a:pt x="387357" y="1030199"/>
                </a:lnTo>
                <a:lnTo>
                  <a:pt x="361400" y="1062582"/>
                </a:lnTo>
                <a:lnTo>
                  <a:pt x="333986" y="1092141"/>
                </a:lnTo>
                <a:lnTo>
                  <a:pt x="305209" y="1118885"/>
                </a:lnTo>
                <a:lnTo>
                  <a:pt x="275159" y="1142826"/>
                </a:lnTo>
                <a:lnTo>
                  <a:pt x="211611" y="1182345"/>
                </a:lnTo>
                <a:lnTo>
                  <a:pt x="144078" y="1210787"/>
                </a:lnTo>
                <a:lnTo>
                  <a:pt x="73296" y="1228241"/>
                </a:lnTo>
                <a:lnTo>
                  <a:pt x="36916" y="1232876"/>
                </a:lnTo>
                <a:lnTo>
                  <a:pt x="0" y="123479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/>
          <p:nvPr/>
        </p:nvSpPr>
        <p:spPr>
          <a:xfrm>
            <a:off x="4123969" y="5043296"/>
            <a:ext cx="396240" cy="650240"/>
          </a:xfrm>
          <a:custGeom>
            <a:avLst/>
            <a:gdLst/>
            <a:ahLst/>
            <a:cxnLst/>
            <a:rect l="l" t="t" r="r" b="b"/>
            <a:pathLst>
              <a:path w="396239" h="650239">
                <a:moveTo>
                  <a:pt x="395808" y="181787"/>
                </a:moveTo>
                <a:lnTo>
                  <a:pt x="248666" y="181787"/>
                </a:lnTo>
                <a:lnTo>
                  <a:pt x="248666" y="0"/>
                </a:lnTo>
                <a:lnTo>
                  <a:pt x="0" y="0"/>
                </a:lnTo>
                <a:lnTo>
                  <a:pt x="0" y="181787"/>
                </a:lnTo>
                <a:lnTo>
                  <a:pt x="0" y="416458"/>
                </a:lnTo>
                <a:lnTo>
                  <a:pt x="0" y="649820"/>
                </a:lnTo>
                <a:lnTo>
                  <a:pt x="248666" y="649820"/>
                </a:lnTo>
                <a:lnTo>
                  <a:pt x="248666" y="416458"/>
                </a:lnTo>
                <a:lnTo>
                  <a:pt x="395808" y="416458"/>
                </a:lnTo>
                <a:lnTo>
                  <a:pt x="395808" y="18178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/>
          <p:nvPr/>
        </p:nvSpPr>
        <p:spPr>
          <a:xfrm>
            <a:off x="3220491" y="5058740"/>
            <a:ext cx="767080" cy="607695"/>
          </a:xfrm>
          <a:custGeom>
            <a:avLst/>
            <a:gdLst/>
            <a:ahLst/>
            <a:cxnLst/>
            <a:rect l="l" t="t" r="r" b="b"/>
            <a:pathLst>
              <a:path w="767079" h="607695">
                <a:moveTo>
                  <a:pt x="766622" y="0"/>
                </a:moveTo>
                <a:lnTo>
                  <a:pt x="525310" y="0"/>
                </a:lnTo>
                <a:lnTo>
                  <a:pt x="525310" y="105752"/>
                </a:lnTo>
                <a:lnTo>
                  <a:pt x="525310" y="300443"/>
                </a:lnTo>
                <a:lnTo>
                  <a:pt x="525310" y="407454"/>
                </a:lnTo>
                <a:lnTo>
                  <a:pt x="241325" y="407454"/>
                </a:lnTo>
                <a:lnTo>
                  <a:pt x="241325" y="300443"/>
                </a:lnTo>
                <a:lnTo>
                  <a:pt x="525310" y="300443"/>
                </a:lnTo>
                <a:lnTo>
                  <a:pt x="525310" y="105752"/>
                </a:lnTo>
                <a:lnTo>
                  <a:pt x="241325" y="105752"/>
                </a:lnTo>
                <a:lnTo>
                  <a:pt x="241325" y="25"/>
                </a:lnTo>
                <a:lnTo>
                  <a:pt x="0" y="25"/>
                </a:lnTo>
                <a:lnTo>
                  <a:pt x="0" y="105752"/>
                </a:lnTo>
                <a:lnTo>
                  <a:pt x="0" y="300443"/>
                </a:lnTo>
                <a:lnTo>
                  <a:pt x="0" y="407454"/>
                </a:lnTo>
                <a:lnTo>
                  <a:pt x="0" y="607301"/>
                </a:lnTo>
                <a:lnTo>
                  <a:pt x="766622" y="607301"/>
                </a:lnTo>
                <a:lnTo>
                  <a:pt x="766622" y="105752"/>
                </a:lnTo>
                <a:lnTo>
                  <a:pt x="76662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/>
          <p:nvPr/>
        </p:nvSpPr>
        <p:spPr>
          <a:xfrm>
            <a:off x="3261703" y="5738240"/>
            <a:ext cx="1124585" cy="601345"/>
          </a:xfrm>
          <a:custGeom>
            <a:avLst/>
            <a:gdLst/>
            <a:ahLst/>
            <a:cxnLst/>
            <a:rect l="l" t="t" r="r" b="b"/>
            <a:pathLst>
              <a:path w="1124585" h="601345">
                <a:moveTo>
                  <a:pt x="1124178" y="429361"/>
                </a:moveTo>
                <a:lnTo>
                  <a:pt x="247192" y="429361"/>
                </a:lnTo>
                <a:lnTo>
                  <a:pt x="247192" y="379069"/>
                </a:lnTo>
                <a:lnTo>
                  <a:pt x="1110932" y="379069"/>
                </a:lnTo>
                <a:lnTo>
                  <a:pt x="1110932" y="221767"/>
                </a:lnTo>
                <a:lnTo>
                  <a:pt x="1110932" y="171488"/>
                </a:lnTo>
                <a:lnTo>
                  <a:pt x="1110932" y="0"/>
                </a:lnTo>
                <a:lnTo>
                  <a:pt x="0" y="0"/>
                </a:lnTo>
                <a:lnTo>
                  <a:pt x="0" y="171488"/>
                </a:lnTo>
                <a:lnTo>
                  <a:pt x="866673" y="171488"/>
                </a:lnTo>
                <a:lnTo>
                  <a:pt x="866673" y="221767"/>
                </a:lnTo>
                <a:lnTo>
                  <a:pt x="2933" y="221767"/>
                </a:lnTo>
                <a:lnTo>
                  <a:pt x="2933" y="379069"/>
                </a:lnTo>
                <a:lnTo>
                  <a:pt x="2933" y="429361"/>
                </a:lnTo>
                <a:lnTo>
                  <a:pt x="2933" y="600837"/>
                </a:lnTo>
                <a:lnTo>
                  <a:pt x="1124178" y="600837"/>
                </a:lnTo>
                <a:lnTo>
                  <a:pt x="1124178" y="42936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 descr=""/>
          <p:cNvSpPr/>
          <p:nvPr/>
        </p:nvSpPr>
        <p:spPr>
          <a:xfrm>
            <a:off x="5016904" y="5004122"/>
            <a:ext cx="1330325" cy="1335405"/>
          </a:xfrm>
          <a:custGeom>
            <a:avLst/>
            <a:gdLst/>
            <a:ahLst/>
            <a:cxnLst/>
            <a:rect l="l" t="t" r="r" b="b"/>
            <a:pathLst>
              <a:path w="1330325" h="1335404">
                <a:moveTo>
                  <a:pt x="545905" y="89500"/>
                </a:moveTo>
                <a:lnTo>
                  <a:pt x="289874" y="89500"/>
                </a:lnTo>
                <a:lnTo>
                  <a:pt x="289874" y="0"/>
                </a:lnTo>
                <a:lnTo>
                  <a:pt x="545905" y="0"/>
                </a:lnTo>
                <a:lnTo>
                  <a:pt x="545905" y="89500"/>
                </a:lnTo>
                <a:close/>
              </a:path>
              <a:path w="1330325" h="1335404">
                <a:moveTo>
                  <a:pt x="838722" y="270017"/>
                </a:moveTo>
                <a:lnTo>
                  <a:pt x="0" y="270017"/>
                </a:lnTo>
                <a:lnTo>
                  <a:pt x="0" y="89500"/>
                </a:lnTo>
                <a:lnTo>
                  <a:pt x="838722" y="89500"/>
                </a:lnTo>
                <a:lnTo>
                  <a:pt x="838722" y="270017"/>
                </a:lnTo>
                <a:close/>
              </a:path>
              <a:path w="1330325" h="1335404">
                <a:moveTo>
                  <a:pt x="1185983" y="1039111"/>
                </a:moveTo>
                <a:lnTo>
                  <a:pt x="937309" y="1039111"/>
                </a:lnTo>
                <a:lnTo>
                  <a:pt x="937309" y="39440"/>
                </a:lnTo>
                <a:lnTo>
                  <a:pt x="1185983" y="39440"/>
                </a:lnTo>
                <a:lnTo>
                  <a:pt x="1185983" y="338280"/>
                </a:lnTo>
                <a:lnTo>
                  <a:pt x="1330184" y="338280"/>
                </a:lnTo>
                <a:lnTo>
                  <a:pt x="1330184" y="571890"/>
                </a:lnTo>
                <a:lnTo>
                  <a:pt x="1185983" y="571890"/>
                </a:lnTo>
                <a:lnTo>
                  <a:pt x="1185983" y="1039111"/>
                </a:lnTo>
                <a:close/>
              </a:path>
              <a:path w="1330325" h="1335404">
                <a:moveTo>
                  <a:pt x="541491" y="761509"/>
                </a:moveTo>
                <a:lnTo>
                  <a:pt x="295760" y="761509"/>
                </a:lnTo>
                <a:lnTo>
                  <a:pt x="295760" y="702348"/>
                </a:lnTo>
                <a:lnTo>
                  <a:pt x="234645" y="689832"/>
                </a:lnTo>
                <a:lnTo>
                  <a:pt x="180532" y="671876"/>
                </a:lnTo>
                <a:lnTo>
                  <a:pt x="134295" y="648613"/>
                </a:lnTo>
                <a:lnTo>
                  <a:pt x="96810" y="620176"/>
                </a:lnTo>
                <a:lnTo>
                  <a:pt x="68951" y="586697"/>
                </a:lnTo>
                <a:lnTo>
                  <a:pt x="51594" y="548309"/>
                </a:lnTo>
                <a:lnTo>
                  <a:pt x="45614" y="505144"/>
                </a:lnTo>
                <a:lnTo>
                  <a:pt x="50280" y="466929"/>
                </a:lnTo>
                <a:lnTo>
                  <a:pt x="85780" y="401713"/>
                </a:lnTo>
                <a:lnTo>
                  <a:pt x="115396" y="374856"/>
                </a:lnTo>
                <a:lnTo>
                  <a:pt x="152110" y="351932"/>
                </a:lnTo>
                <a:lnTo>
                  <a:pt x="195313" y="333013"/>
                </a:lnTo>
                <a:lnTo>
                  <a:pt x="244396" y="318171"/>
                </a:lnTo>
                <a:lnTo>
                  <a:pt x="298750" y="307480"/>
                </a:lnTo>
                <a:lnTo>
                  <a:pt x="357765" y="301011"/>
                </a:lnTo>
                <a:lnTo>
                  <a:pt x="420832" y="298839"/>
                </a:lnTo>
                <a:lnTo>
                  <a:pt x="483900" y="301011"/>
                </a:lnTo>
                <a:lnTo>
                  <a:pt x="542915" y="307480"/>
                </a:lnTo>
                <a:lnTo>
                  <a:pt x="597268" y="318171"/>
                </a:lnTo>
                <a:lnTo>
                  <a:pt x="646351" y="333013"/>
                </a:lnTo>
                <a:lnTo>
                  <a:pt x="689554" y="351932"/>
                </a:lnTo>
                <a:lnTo>
                  <a:pt x="726268" y="374856"/>
                </a:lnTo>
                <a:lnTo>
                  <a:pt x="755884" y="401713"/>
                </a:lnTo>
                <a:lnTo>
                  <a:pt x="790901" y="465704"/>
                </a:lnTo>
                <a:lnTo>
                  <a:pt x="420832" y="465704"/>
                </a:lnTo>
                <a:lnTo>
                  <a:pt x="361905" y="468026"/>
                </a:lnTo>
                <a:lnTo>
                  <a:pt x="316912" y="475185"/>
                </a:lnTo>
                <a:lnTo>
                  <a:pt x="288195" y="487462"/>
                </a:lnTo>
                <a:lnTo>
                  <a:pt x="278102" y="505144"/>
                </a:lnTo>
                <a:lnTo>
                  <a:pt x="288195" y="522186"/>
                </a:lnTo>
                <a:lnTo>
                  <a:pt x="316912" y="534535"/>
                </a:lnTo>
                <a:lnTo>
                  <a:pt x="361905" y="542049"/>
                </a:lnTo>
                <a:lnTo>
                  <a:pt x="420832" y="544585"/>
                </a:lnTo>
                <a:lnTo>
                  <a:pt x="790940" y="544585"/>
                </a:lnTo>
                <a:lnTo>
                  <a:pt x="777588" y="578195"/>
                </a:lnTo>
                <a:lnTo>
                  <a:pt x="725605" y="635602"/>
                </a:lnTo>
                <a:lnTo>
                  <a:pt x="688638" y="658351"/>
                </a:lnTo>
                <a:lnTo>
                  <a:pt x="645204" y="677081"/>
                </a:lnTo>
                <a:lnTo>
                  <a:pt x="595943" y="691759"/>
                </a:lnTo>
                <a:lnTo>
                  <a:pt x="541491" y="702348"/>
                </a:lnTo>
                <a:lnTo>
                  <a:pt x="541491" y="761509"/>
                </a:lnTo>
                <a:close/>
              </a:path>
              <a:path w="1330325" h="1335404">
                <a:moveTo>
                  <a:pt x="790940" y="544585"/>
                </a:moveTo>
                <a:lnTo>
                  <a:pt x="420832" y="544585"/>
                </a:lnTo>
                <a:lnTo>
                  <a:pt x="479759" y="542049"/>
                </a:lnTo>
                <a:lnTo>
                  <a:pt x="524753" y="534535"/>
                </a:lnTo>
                <a:lnTo>
                  <a:pt x="553469" y="522186"/>
                </a:lnTo>
                <a:lnTo>
                  <a:pt x="563562" y="505144"/>
                </a:lnTo>
                <a:lnTo>
                  <a:pt x="553469" y="487462"/>
                </a:lnTo>
                <a:lnTo>
                  <a:pt x="524753" y="475185"/>
                </a:lnTo>
                <a:lnTo>
                  <a:pt x="479759" y="468026"/>
                </a:lnTo>
                <a:lnTo>
                  <a:pt x="420832" y="465704"/>
                </a:lnTo>
                <a:lnTo>
                  <a:pt x="790901" y="465704"/>
                </a:lnTo>
                <a:lnTo>
                  <a:pt x="791384" y="466929"/>
                </a:lnTo>
                <a:lnTo>
                  <a:pt x="796050" y="505144"/>
                </a:lnTo>
                <a:lnTo>
                  <a:pt x="791328" y="543607"/>
                </a:lnTo>
                <a:lnTo>
                  <a:pt x="790940" y="544585"/>
                </a:lnTo>
                <a:close/>
              </a:path>
              <a:path w="1330325" h="1335404">
                <a:moveTo>
                  <a:pt x="535605" y="952645"/>
                </a:moveTo>
                <a:lnTo>
                  <a:pt x="2942" y="952645"/>
                </a:lnTo>
                <a:lnTo>
                  <a:pt x="2942" y="761509"/>
                </a:lnTo>
                <a:lnTo>
                  <a:pt x="541491" y="761509"/>
                </a:lnTo>
                <a:lnTo>
                  <a:pt x="591931" y="760740"/>
                </a:lnTo>
                <a:lnTo>
                  <a:pt x="642861" y="758325"/>
                </a:lnTo>
                <a:lnTo>
                  <a:pt x="693148" y="754106"/>
                </a:lnTo>
                <a:lnTo>
                  <a:pt x="741658" y="747923"/>
                </a:lnTo>
                <a:lnTo>
                  <a:pt x="787260" y="739617"/>
                </a:lnTo>
                <a:lnTo>
                  <a:pt x="828821" y="729030"/>
                </a:lnTo>
                <a:lnTo>
                  <a:pt x="865208" y="716001"/>
                </a:lnTo>
                <a:lnTo>
                  <a:pt x="865208" y="907137"/>
                </a:lnTo>
                <a:lnTo>
                  <a:pt x="828958" y="920166"/>
                </a:lnTo>
                <a:lnTo>
                  <a:pt x="787638" y="930753"/>
                </a:lnTo>
                <a:lnTo>
                  <a:pt x="742122" y="939059"/>
                </a:lnTo>
                <a:lnTo>
                  <a:pt x="693285" y="945242"/>
                </a:lnTo>
                <a:lnTo>
                  <a:pt x="642003" y="949461"/>
                </a:lnTo>
                <a:lnTo>
                  <a:pt x="589152" y="951876"/>
                </a:lnTo>
                <a:lnTo>
                  <a:pt x="535605" y="952645"/>
                </a:lnTo>
                <a:close/>
              </a:path>
              <a:path w="1330325" h="1335404">
                <a:moveTo>
                  <a:pt x="1203640" y="1334917"/>
                </a:moveTo>
                <a:lnTo>
                  <a:pt x="76515" y="1334917"/>
                </a:lnTo>
                <a:lnTo>
                  <a:pt x="76515" y="1004221"/>
                </a:lnTo>
                <a:lnTo>
                  <a:pt x="328131" y="1004221"/>
                </a:lnTo>
                <a:lnTo>
                  <a:pt x="328131" y="1136196"/>
                </a:lnTo>
                <a:lnTo>
                  <a:pt x="1203640" y="1136196"/>
                </a:lnTo>
                <a:lnTo>
                  <a:pt x="1203640" y="133491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 descr=""/>
          <p:cNvSpPr/>
          <p:nvPr/>
        </p:nvSpPr>
        <p:spPr>
          <a:xfrm>
            <a:off x="6464804" y="5043563"/>
            <a:ext cx="1203960" cy="1310640"/>
          </a:xfrm>
          <a:custGeom>
            <a:avLst/>
            <a:gdLst/>
            <a:ahLst/>
            <a:cxnLst/>
            <a:rect l="l" t="t" r="r" b="b"/>
            <a:pathLst>
              <a:path w="1203959" h="1310639">
                <a:moveTo>
                  <a:pt x="1191868" y="712967"/>
                </a:moveTo>
                <a:lnTo>
                  <a:pt x="946137" y="712967"/>
                </a:lnTo>
                <a:lnTo>
                  <a:pt x="946137" y="623467"/>
                </a:lnTo>
                <a:lnTo>
                  <a:pt x="751907" y="623467"/>
                </a:lnTo>
                <a:lnTo>
                  <a:pt x="751907" y="405026"/>
                </a:lnTo>
                <a:lnTo>
                  <a:pt x="946137" y="405026"/>
                </a:lnTo>
                <a:lnTo>
                  <a:pt x="946137" y="320076"/>
                </a:lnTo>
                <a:lnTo>
                  <a:pt x="800464" y="320076"/>
                </a:lnTo>
                <a:lnTo>
                  <a:pt x="800464" y="101635"/>
                </a:lnTo>
                <a:lnTo>
                  <a:pt x="946137" y="101635"/>
                </a:lnTo>
                <a:lnTo>
                  <a:pt x="946137" y="0"/>
                </a:lnTo>
                <a:lnTo>
                  <a:pt x="1191868" y="0"/>
                </a:lnTo>
                <a:lnTo>
                  <a:pt x="1191868" y="712967"/>
                </a:lnTo>
                <a:close/>
              </a:path>
              <a:path w="1203959" h="1310639">
                <a:moveTo>
                  <a:pt x="0" y="694763"/>
                </a:moveTo>
                <a:lnTo>
                  <a:pt x="0" y="477839"/>
                </a:lnTo>
                <a:lnTo>
                  <a:pt x="66093" y="475621"/>
                </a:lnTo>
                <a:lnTo>
                  <a:pt x="128377" y="470437"/>
                </a:lnTo>
                <a:lnTo>
                  <a:pt x="186595" y="462391"/>
                </a:lnTo>
                <a:lnTo>
                  <a:pt x="240488" y="451585"/>
                </a:lnTo>
                <a:lnTo>
                  <a:pt x="289801" y="438124"/>
                </a:lnTo>
                <a:lnTo>
                  <a:pt x="334275" y="422110"/>
                </a:lnTo>
                <a:lnTo>
                  <a:pt x="373654" y="403649"/>
                </a:lnTo>
                <a:lnTo>
                  <a:pt x="407680" y="382842"/>
                </a:lnTo>
                <a:lnTo>
                  <a:pt x="458645" y="334609"/>
                </a:lnTo>
                <a:lnTo>
                  <a:pt x="485114" y="278240"/>
                </a:lnTo>
                <a:lnTo>
                  <a:pt x="488519" y="247263"/>
                </a:lnTo>
                <a:lnTo>
                  <a:pt x="488519" y="227542"/>
                </a:lnTo>
                <a:lnTo>
                  <a:pt x="0" y="227542"/>
                </a:lnTo>
                <a:lnTo>
                  <a:pt x="0" y="15169"/>
                </a:lnTo>
                <a:lnTo>
                  <a:pt x="741607" y="15169"/>
                </a:lnTo>
                <a:lnTo>
                  <a:pt x="741607" y="191135"/>
                </a:lnTo>
                <a:lnTo>
                  <a:pt x="739683" y="238455"/>
                </a:lnTo>
                <a:lnTo>
                  <a:pt x="733985" y="283215"/>
                </a:lnTo>
                <a:lnTo>
                  <a:pt x="724626" y="325449"/>
                </a:lnTo>
                <a:lnTo>
                  <a:pt x="711718" y="365194"/>
                </a:lnTo>
                <a:lnTo>
                  <a:pt x="695372" y="402484"/>
                </a:lnTo>
                <a:lnTo>
                  <a:pt x="675700" y="437353"/>
                </a:lnTo>
                <a:lnTo>
                  <a:pt x="652815" y="469838"/>
                </a:lnTo>
                <a:lnTo>
                  <a:pt x="626828" y="499974"/>
                </a:lnTo>
                <a:lnTo>
                  <a:pt x="597850" y="527794"/>
                </a:lnTo>
                <a:lnTo>
                  <a:pt x="565995" y="553335"/>
                </a:lnTo>
                <a:lnTo>
                  <a:pt x="531374" y="576631"/>
                </a:lnTo>
                <a:lnTo>
                  <a:pt x="494099" y="597717"/>
                </a:lnTo>
                <a:lnTo>
                  <a:pt x="454282" y="616629"/>
                </a:lnTo>
                <a:lnTo>
                  <a:pt x="412034" y="633401"/>
                </a:lnTo>
                <a:lnTo>
                  <a:pt x="367469" y="648069"/>
                </a:lnTo>
                <a:lnTo>
                  <a:pt x="320697" y="660668"/>
                </a:lnTo>
                <a:lnTo>
                  <a:pt x="271830" y="671232"/>
                </a:lnTo>
                <a:lnTo>
                  <a:pt x="220981" y="679797"/>
                </a:lnTo>
                <a:lnTo>
                  <a:pt x="168262" y="686397"/>
                </a:lnTo>
                <a:lnTo>
                  <a:pt x="113784" y="691068"/>
                </a:lnTo>
                <a:lnTo>
                  <a:pt x="57659" y="693845"/>
                </a:lnTo>
                <a:lnTo>
                  <a:pt x="0" y="694763"/>
                </a:lnTo>
                <a:close/>
              </a:path>
              <a:path w="1203959" h="1310639">
                <a:moveTo>
                  <a:pt x="629777" y="1310646"/>
                </a:moveTo>
                <a:lnTo>
                  <a:pt x="570470" y="1309758"/>
                </a:lnTo>
                <a:lnTo>
                  <a:pt x="513022" y="1307031"/>
                </a:lnTo>
                <a:lnTo>
                  <a:pt x="457702" y="1302366"/>
                </a:lnTo>
                <a:lnTo>
                  <a:pt x="404784" y="1295666"/>
                </a:lnTo>
                <a:lnTo>
                  <a:pt x="354539" y="1286832"/>
                </a:lnTo>
                <a:lnTo>
                  <a:pt x="307238" y="1275768"/>
                </a:lnTo>
                <a:lnTo>
                  <a:pt x="263153" y="1262374"/>
                </a:lnTo>
                <a:lnTo>
                  <a:pt x="222555" y="1246554"/>
                </a:lnTo>
                <a:lnTo>
                  <a:pt x="185717" y="1228210"/>
                </a:lnTo>
                <a:lnTo>
                  <a:pt x="152909" y="1207244"/>
                </a:lnTo>
                <a:lnTo>
                  <a:pt x="100471" y="1157054"/>
                </a:lnTo>
                <a:lnTo>
                  <a:pt x="67416" y="1095203"/>
                </a:lnTo>
                <a:lnTo>
                  <a:pt x="55914" y="1020908"/>
                </a:lnTo>
                <a:lnTo>
                  <a:pt x="58835" y="982156"/>
                </a:lnTo>
                <a:lnTo>
                  <a:pt x="81385" y="914181"/>
                </a:lnTo>
                <a:lnTo>
                  <a:pt x="124403" y="858258"/>
                </a:lnTo>
                <a:lnTo>
                  <a:pt x="185717" y="813605"/>
                </a:lnTo>
                <a:lnTo>
                  <a:pt x="222555" y="795261"/>
                </a:lnTo>
                <a:lnTo>
                  <a:pt x="263153" y="779441"/>
                </a:lnTo>
                <a:lnTo>
                  <a:pt x="307238" y="766048"/>
                </a:lnTo>
                <a:lnTo>
                  <a:pt x="354539" y="754984"/>
                </a:lnTo>
                <a:lnTo>
                  <a:pt x="404784" y="746150"/>
                </a:lnTo>
                <a:lnTo>
                  <a:pt x="457702" y="739450"/>
                </a:lnTo>
                <a:lnTo>
                  <a:pt x="513022" y="734785"/>
                </a:lnTo>
                <a:lnTo>
                  <a:pt x="570470" y="732058"/>
                </a:lnTo>
                <a:lnTo>
                  <a:pt x="629777" y="731170"/>
                </a:lnTo>
                <a:lnTo>
                  <a:pt x="689084" y="732058"/>
                </a:lnTo>
                <a:lnTo>
                  <a:pt x="746533" y="734785"/>
                </a:lnTo>
                <a:lnTo>
                  <a:pt x="801852" y="739450"/>
                </a:lnTo>
                <a:lnTo>
                  <a:pt x="854770" y="746150"/>
                </a:lnTo>
                <a:lnTo>
                  <a:pt x="905015" y="754984"/>
                </a:lnTo>
                <a:lnTo>
                  <a:pt x="952316" y="766048"/>
                </a:lnTo>
                <a:lnTo>
                  <a:pt x="996401" y="779441"/>
                </a:lnTo>
                <a:lnTo>
                  <a:pt x="1036999" y="795261"/>
                </a:lnTo>
                <a:lnTo>
                  <a:pt x="1073837" y="813605"/>
                </a:lnTo>
                <a:lnTo>
                  <a:pt x="1106645" y="834572"/>
                </a:lnTo>
                <a:lnTo>
                  <a:pt x="1159083" y="884761"/>
                </a:lnTo>
                <a:lnTo>
                  <a:pt x="1187549" y="935959"/>
                </a:lnTo>
                <a:lnTo>
                  <a:pt x="629777" y="935959"/>
                </a:lnTo>
                <a:lnTo>
                  <a:pt x="559542" y="937480"/>
                </a:lnTo>
                <a:lnTo>
                  <a:pt x="495099" y="942186"/>
                </a:lnTo>
                <a:lnTo>
                  <a:pt x="438275" y="950288"/>
                </a:lnTo>
                <a:lnTo>
                  <a:pt x="390897" y="961999"/>
                </a:lnTo>
                <a:lnTo>
                  <a:pt x="354793" y="977531"/>
                </a:lnTo>
                <a:lnTo>
                  <a:pt x="323717" y="1020908"/>
                </a:lnTo>
                <a:lnTo>
                  <a:pt x="331791" y="1045197"/>
                </a:lnTo>
                <a:lnTo>
                  <a:pt x="390897" y="1080454"/>
                </a:lnTo>
                <a:lnTo>
                  <a:pt x="438275" y="1092006"/>
                </a:lnTo>
                <a:lnTo>
                  <a:pt x="495099" y="1099896"/>
                </a:lnTo>
                <a:lnTo>
                  <a:pt x="559542" y="1104415"/>
                </a:lnTo>
                <a:lnTo>
                  <a:pt x="629777" y="1105857"/>
                </a:lnTo>
                <a:lnTo>
                  <a:pt x="1187549" y="1105857"/>
                </a:lnTo>
                <a:lnTo>
                  <a:pt x="1178169" y="1127635"/>
                </a:lnTo>
                <a:lnTo>
                  <a:pt x="1135151" y="1183558"/>
                </a:lnTo>
                <a:lnTo>
                  <a:pt x="1073837" y="1228210"/>
                </a:lnTo>
                <a:lnTo>
                  <a:pt x="1036999" y="1246554"/>
                </a:lnTo>
                <a:lnTo>
                  <a:pt x="996401" y="1262374"/>
                </a:lnTo>
                <a:lnTo>
                  <a:pt x="952316" y="1275768"/>
                </a:lnTo>
                <a:lnTo>
                  <a:pt x="905015" y="1286832"/>
                </a:lnTo>
                <a:lnTo>
                  <a:pt x="854770" y="1295666"/>
                </a:lnTo>
                <a:lnTo>
                  <a:pt x="801852" y="1302366"/>
                </a:lnTo>
                <a:lnTo>
                  <a:pt x="746533" y="1307031"/>
                </a:lnTo>
                <a:lnTo>
                  <a:pt x="689084" y="1309758"/>
                </a:lnTo>
                <a:lnTo>
                  <a:pt x="629777" y="1310646"/>
                </a:lnTo>
                <a:close/>
              </a:path>
              <a:path w="1203959" h="1310639">
                <a:moveTo>
                  <a:pt x="1187549" y="1105857"/>
                </a:moveTo>
                <a:lnTo>
                  <a:pt x="629777" y="1105857"/>
                </a:lnTo>
                <a:lnTo>
                  <a:pt x="700012" y="1104415"/>
                </a:lnTo>
                <a:lnTo>
                  <a:pt x="764455" y="1099896"/>
                </a:lnTo>
                <a:lnTo>
                  <a:pt x="821279" y="1092006"/>
                </a:lnTo>
                <a:lnTo>
                  <a:pt x="868657" y="1080454"/>
                </a:lnTo>
                <a:lnTo>
                  <a:pt x="904761" y="1064948"/>
                </a:lnTo>
                <a:lnTo>
                  <a:pt x="935837" y="1020908"/>
                </a:lnTo>
                <a:lnTo>
                  <a:pt x="927764" y="997097"/>
                </a:lnTo>
                <a:lnTo>
                  <a:pt x="868657" y="961999"/>
                </a:lnTo>
                <a:lnTo>
                  <a:pt x="821279" y="950288"/>
                </a:lnTo>
                <a:lnTo>
                  <a:pt x="764455" y="942186"/>
                </a:lnTo>
                <a:lnTo>
                  <a:pt x="700012" y="937480"/>
                </a:lnTo>
                <a:lnTo>
                  <a:pt x="629777" y="935959"/>
                </a:lnTo>
                <a:lnTo>
                  <a:pt x="1187549" y="935959"/>
                </a:lnTo>
                <a:lnTo>
                  <a:pt x="1192138" y="946613"/>
                </a:lnTo>
                <a:lnTo>
                  <a:pt x="1200719" y="982156"/>
                </a:lnTo>
                <a:lnTo>
                  <a:pt x="1203640" y="1020908"/>
                </a:lnTo>
                <a:lnTo>
                  <a:pt x="1200719" y="1059660"/>
                </a:lnTo>
                <a:lnTo>
                  <a:pt x="1192138" y="1095203"/>
                </a:lnTo>
                <a:lnTo>
                  <a:pt x="1187549" y="110585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 descr=""/>
          <p:cNvSpPr/>
          <p:nvPr/>
        </p:nvSpPr>
        <p:spPr>
          <a:xfrm>
            <a:off x="1730386" y="3837035"/>
            <a:ext cx="513715" cy="660400"/>
          </a:xfrm>
          <a:custGeom>
            <a:avLst/>
            <a:gdLst/>
            <a:ahLst/>
            <a:cxnLst/>
            <a:rect l="l" t="t" r="r" b="b"/>
            <a:pathLst>
              <a:path w="513714" h="660400">
                <a:moveTo>
                  <a:pt x="266672" y="660272"/>
                </a:moveTo>
                <a:lnTo>
                  <a:pt x="212231" y="656393"/>
                </a:lnTo>
                <a:lnTo>
                  <a:pt x="162328" y="645020"/>
                </a:lnTo>
                <a:lnTo>
                  <a:pt x="117709" y="626553"/>
                </a:lnTo>
                <a:lnTo>
                  <a:pt x="79121" y="601388"/>
                </a:lnTo>
                <a:lnTo>
                  <a:pt x="47310" y="569925"/>
                </a:lnTo>
                <a:lnTo>
                  <a:pt x="23022" y="532562"/>
                </a:lnTo>
                <a:lnTo>
                  <a:pt x="7003" y="489696"/>
                </a:lnTo>
                <a:lnTo>
                  <a:pt x="0" y="441726"/>
                </a:lnTo>
                <a:lnTo>
                  <a:pt x="140078" y="441726"/>
                </a:lnTo>
                <a:lnTo>
                  <a:pt x="153585" y="482824"/>
                </a:lnTo>
                <a:lnTo>
                  <a:pt x="181839" y="514510"/>
                </a:lnTo>
                <a:lnTo>
                  <a:pt x="223296" y="534903"/>
                </a:lnTo>
                <a:lnTo>
                  <a:pt x="276411" y="542118"/>
                </a:lnTo>
                <a:lnTo>
                  <a:pt x="314895" y="537014"/>
                </a:lnTo>
                <a:lnTo>
                  <a:pt x="345513" y="522715"/>
                </a:lnTo>
                <a:lnTo>
                  <a:pt x="365739" y="500743"/>
                </a:lnTo>
                <a:lnTo>
                  <a:pt x="373042" y="472616"/>
                </a:lnTo>
                <a:lnTo>
                  <a:pt x="364908" y="440133"/>
                </a:lnTo>
                <a:lnTo>
                  <a:pt x="338865" y="416049"/>
                </a:lnTo>
                <a:lnTo>
                  <a:pt x="292457" y="397466"/>
                </a:lnTo>
                <a:lnTo>
                  <a:pt x="223226" y="381490"/>
                </a:lnTo>
                <a:lnTo>
                  <a:pt x="170150" y="368587"/>
                </a:lnTo>
                <a:lnTo>
                  <a:pt x="124701" y="351361"/>
                </a:lnTo>
                <a:lnTo>
                  <a:pt x="87074" y="329272"/>
                </a:lnTo>
                <a:lnTo>
                  <a:pt x="57467" y="301780"/>
                </a:lnTo>
                <a:lnTo>
                  <a:pt x="36076" y="268344"/>
                </a:lnTo>
                <a:lnTo>
                  <a:pt x="23097" y="228423"/>
                </a:lnTo>
                <a:lnTo>
                  <a:pt x="18727" y="181478"/>
                </a:lnTo>
                <a:lnTo>
                  <a:pt x="25187" y="135681"/>
                </a:lnTo>
                <a:lnTo>
                  <a:pt x="43623" y="95855"/>
                </a:lnTo>
                <a:lnTo>
                  <a:pt x="72621" y="62392"/>
                </a:lnTo>
                <a:lnTo>
                  <a:pt x="110765" y="35683"/>
                </a:lnTo>
                <a:lnTo>
                  <a:pt x="156641" y="16120"/>
                </a:lnTo>
                <a:lnTo>
                  <a:pt x="208832" y="4095"/>
                </a:lnTo>
                <a:lnTo>
                  <a:pt x="265923" y="0"/>
                </a:lnTo>
                <a:lnTo>
                  <a:pt x="315315" y="3917"/>
                </a:lnTo>
                <a:lnTo>
                  <a:pt x="360764" y="15263"/>
                </a:lnTo>
                <a:lnTo>
                  <a:pt x="401561" y="33434"/>
                </a:lnTo>
                <a:lnTo>
                  <a:pt x="436995" y="57822"/>
                </a:lnTo>
                <a:lnTo>
                  <a:pt x="466354" y="87820"/>
                </a:lnTo>
                <a:lnTo>
                  <a:pt x="488927" y="122823"/>
                </a:lnTo>
                <a:lnTo>
                  <a:pt x="504004" y="162225"/>
                </a:lnTo>
                <a:lnTo>
                  <a:pt x="510873" y="205418"/>
                </a:lnTo>
                <a:lnTo>
                  <a:pt x="370046" y="205418"/>
                </a:lnTo>
                <a:lnTo>
                  <a:pt x="358060" y="168531"/>
                </a:lnTo>
                <a:lnTo>
                  <a:pt x="334839" y="140838"/>
                </a:lnTo>
                <a:lnTo>
                  <a:pt x="300943" y="123427"/>
                </a:lnTo>
                <a:lnTo>
                  <a:pt x="256934" y="117381"/>
                </a:lnTo>
                <a:lnTo>
                  <a:pt x="214623" y="122075"/>
                </a:lnTo>
                <a:lnTo>
                  <a:pt x="183618" y="135240"/>
                </a:lnTo>
                <a:lnTo>
                  <a:pt x="164552" y="155499"/>
                </a:lnTo>
                <a:lnTo>
                  <a:pt x="158056" y="181478"/>
                </a:lnTo>
                <a:lnTo>
                  <a:pt x="167290" y="211644"/>
                </a:lnTo>
                <a:lnTo>
                  <a:pt x="196540" y="233991"/>
                </a:lnTo>
                <a:lnTo>
                  <a:pt x="248121" y="252284"/>
                </a:lnTo>
                <a:lnTo>
                  <a:pt x="324352" y="270287"/>
                </a:lnTo>
                <a:lnTo>
                  <a:pt x="387233" y="288731"/>
                </a:lnTo>
                <a:lnTo>
                  <a:pt x="435882" y="313590"/>
                </a:lnTo>
                <a:lnTo>
                  <a:pt x="471546" y="344326"/>
                </a:lnTo>
                <a:lnTo>
                  <a:pt x="495475" y="380404"/>
                </a:lnTo>
                <a:lnTo>
                  <a:pt x="508917" y="421286"/>
                </a:lnTo>
                <a:lnTo>
                  <a:pt x="513120" y="466438"/>
                </a:lnTo>
                <a:lnTo>
                  <a:pt x="508123" y="509355"/>
                </a:lnTo>
                <a:lnTo>
                  <a:pt x="493785" y="547548"/>
                </a:lnTo>
                <a:lnTo>
                  <a:pt x="471090" y="580710"/>
                </a:lnTo>
                <a:lnTo>
                  <a:pt x="441021" y="608532"/>
                </a:lnTo>
                <a:lnTo>
                  <a:pt x="404562" y="630707"/>
                </a:lnTo>
                <a:lnTo>
                  <a:pt x="362695" y="646927"/>
                </a:lnTo>
                <a:lnTo>
                  <a:pt x="316404" y="656885"/>
                </a:lnTo>
                <a:lnTo>
                  <a:pt x="266672" y="660272"/>
                </a:lnTo>
                <a:close/>
              </a:path>
            </a:pathLst>
          </a:custGeom>
          <a:solidFill>
            <a:srgbClr val="E0BFE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 descr=""/>
          <p:cNvSpPr/>
          <p:nvPr/>
        </p:nvSpPr>
        <p:spPr>
          <a:xfrm>
            <a:off x="2289200" y="3851973"/>
            <a:ext cx="533400" cy="630555"/>
          </a:xfrm>
          <a:custGeom>
            <a:avLst/>
            <a:gdLst/>
            <a:ahLst/>
            <a:cxnLst/>
            <a:rect l="l" t="t" r="r" b="b"/>
            <a:pathLst>
              <a:path w="533400" h="630554">
                <a:moveTo>
                  <a:pt x="533336" y="0"/>
                </a:moveTo>
                <a:lnTo>
                  <a:pt x="0" y="0"/>
                </a:lnTo>
                <a:lnTo>
                  <a:pt x="0" y="125056"/>
                </a:lnTo>
                <a:lnTo>
                  <a:pt x="198501" y="125056"/>
                </a:lnTo>
                <a:lnTo>
                  <a:pt x="198501" y="630478"/>
                </a:lnTo>
                <a:lnTo>
                  <a:pt x="334835" y="630478"/>
                </a:lnTo>
                <a:lnTo>
                  <a:pt x="334835" y="125056"/>
                </a:lnTo>
                <a:lnTo>
                  <a:pt x="533336" y="125056"/>
                </a:lnTo>
                <a:lnTo>
                  <a:pt x="533336" y="0"/>
                </a:lnTo>
                <a:close/>
              </a:path>
            </a:pathLst>
          </a:custGeom>
          <a:solidFill>
            <a:srgbClr val="E0BFE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 descr=""/>
          <p:cNvSpPr/>
          <p:nvPr/>
        </p:nvSpPr>
        <p:spPr>
          <a:xfrm>
            <a:off x="2895955" y="3851973"/>
            <a:ext cx="461009" cy="630555"/>
          </a:xfrm>
          <a:custGeom>
            <a:avLst/>
            <a:gdLst/>
            <a:ahLst/>
            <a:cxnLst/>
            <a:rect l="l" t="t" r="r" b="b"/>
            <a:pathLst>
              <a:path w="461010" h="630554">
                <a:moveTo>
                  <a:pt x="460679" y="508000"/>
                </a:moveTo>
                <a:lnTo>
                  <a:pt x="136334" y="508000"/>
                </a:lnTo>
                <a:lnTo>
                  <a:pt x="136334" y="372618"/>
                </a:lnTo>
                <a:lnTo>
                  <a:pt x="427723" y="372618"/>
                </a:lnTo>
                <a:lnTo>
                  <a:pt x="427723" y="250126"/>
                </a:lnTo>
                <a:lnTo>
                  <a:pt x="136334" y="250126"/>
                </a:lnTo>
                <a:lnTo>
                  <a:pt x="136334" y="122478"/>
                </a:lnTo>
                <a:lnTo>
                  <a:pt x="453936" y="122478"/>
                </a:lnTo>
                <a:lnTo>
                  <a:pt x="453936" y="0"/>
                </a:lnTo>
                <a:lnTo>
                  <a:pt x="0" y="0"/>
                </a:lnTo>
                <a:lnTo>
                  <a:pt x="0" y="122478"/>
                </a:lnTo>
                <a:lnTo>
                  <a:pt x="0" y="250126"/>
                </a:lnTo>
                <a:lnTo>
                  <a:pt x="0" y="372618"/>
                </a:lnTo>
                <a:lnTo>
                  <a:pt x="0" y="508000"/>
                </a:lnTo>
                <a:lnTo>
                  <a:pt x="0" y="630478"/>
                </a:lnTo>
                <a:lnTo>
                  <a:pt x="460679" y="630478"/>
                </a:lnTo>
                <a:lnTo>
                  <a:pt x="460679" y="508000"/>
                </a:lnTo>
                <a:close/>
              </a:path>
            </a:pathLst>
          </a:custGeom>
          <a:solidFill>
            <a:srgbClr val="E0BFE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 descr=""/>
          <p:cNvSpPr/>
          <p:nvPr/>
        </p:nvSpPr>
        <p:spPr>
          <a:xfrm>
            <a:off x="3448030" y="3852480"/>
            <a:ext cx="486409" cy="629920"/>
          </a:xfrm>
          <a:custGeom>
            <a:avLst/>
            <a:gdLst/>
            <a:ahLst/>
            <a:cxnLst/>
            <a:rect l="l" t="t" r="r" b="b"/>
            <a:pathLst>
              <a:path w="486410" h="629920">
                <a:moveTo>
                  <a:pt x="136332" y="629382"/>
                </a:moveTo>
                <a:lnTo>
                  <a:pt x="0" y="629382"/>
                </a:lnTo>
                <a:lnTo>
                  <a:pt x="0" y="0"/>
                </a:lnTo>
                <a:lnTo>
                  <a:pt x="234462" y="0"/>
                </a:lnTo>
                <a:lnTo>
                  <a:pt x="290871" y="4187"/>
                </a:lnTo>
                <a:lnTo>
                  <a:pt x="340785" y="16410"/>
                </a:lnTo>
                <a:lnTo>
                  <a:pt x="383886" y="36162"/>
                </a:lnTo>
                <a:lnTo>
                  <a:pt x="419860" y="62938"/>
                </a:lnTo>
                <a:lnTo>
                  <a:pt x="448389" y="96229"/>
                </a:lnTo>
                <a:lnTo>
                  <a:pt x="463241" y="124332"/>
                </a:lnTo>
                <a:lnTo>
                  <a:pt x="136332" y="124332"/>
                </a:lnTo>
                <a:lnTo>
                  <a:pt x="136332" y="337472"/>
                </a:lnTo>
                <a:lnTo>
                  <a:pt x="462940" y="337472"/>
                </a:lnTo>
                <a:lnTo>
                  <a:pt x="448389" y="365198"/>
                </a:lnTo>
                <a:lnTo>
                  <a:pt x="419860" y="398673"/>
                </a:lnTo>
                <a:lnTo>
                  <a:pt x="383886" y="425560"/>
                </a:lnTo>
                <a:lnTo>
                  <a:pt x="340785" y="445370"/>
                </a:lnTo>
                <a:lnTo>
                  <a:pt x="290871" y="457614"/>
                </a:lnTo>
                <a:lnTo>
                  <a:pt x="234462" y="461804"/>
                </a:lnTo>
                <a:lnTo>
                  <a:pt x="136332" y="461804"/>
                </a:lnTo>
                <a:lnTo>
                  <a:pt x="136332" y="629382"/>
                </a:lnTo>
                <a:close/>
              </a:path>
              <a:path w="486410" h="629920">
                <a:moveTo>
                  <a:pt x="462940" y="337472"/>
                </a:moveTo>
                <a:lnTo>
                  <a:pt x="228469" y="337472"/>
                </a:lnTo>
                <a:lnTo>
                  <a:pt x="279348" y="330582"/>
                </a:lnTo>
                <a:lnTo>
                  <a:pt x="317516" y="310154"/>
                </a:lnTo>
                <a:lnTo>
                  <a:pt x="341499" y="276549"/>
                </a:lnTo>
                <a:lnTo>
                  <a:pt x="349821" y="230130"/>
                </a:lnTo>
                <a:lnTo>
                  <a:pt x="341499" y="184277"/>
                </a:lnTo>
                <a:lnTo>
                  <a:pt x="317516" y="151167"/>
                </a:lnTo>
                <a:lnTo>
                  <a:pt x="279348" y="131089"/>
                </a:lnTo>
                <a:lnTo>
                  <a:pt x="228469" y="124332"/>
                </a:lnTo>
                <a:lnTo>
                  <a:pt x="463241" y="124332"/>
                </a:lnTo>
                <a:lnTo>
                  <a:pt x="469159" y="135529"/>
                </a:lnTo>
                <a:lnTo>
                  <a:pt x="481852" y="180332"/>
                </a:lnTo>
                <a:lnTo>
                  <a:pt x="486153" y="230130"/>
                </a:lnTo>
                <a:lnTo>
                  <a:pt x="481852" y="280437"/>
                </a:lnTo>
                <a:lnTo>
                  <a:pt x="469159" y="325623"/>
                </a:lnTo>
                <a:lnTo>
                  <a:pt x="462940" y="337472"/>
                </a:lnTo>
                <a:close/>
              </a:path>
            </a:pathLst>
          </a:custGeom>
          <a:solidFill>
            <a:srgbClr val="E0BFE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 descr=""/>
          <p:cNvSpPr/>
          <p:nvPr/>
        </p:nvSpPr>
        <p:spPr>
          <a:xfrm>
            <a:off x="4184863" y="3835491"/>
            <a:ext cx="449580" cy="646430"/>
          </a:xfrm>
          <a:custGeom>
            <a:avLst/>
            <a:gdLst/>
            <a:ahLst/>
            <a:cxnLst/>
            <a:rect l="l" t="t" r="r" b="b"/>
            <a:pathLst>
              <a:path w="449579" h="646429">
                <a:moveTo>
                  <a:pt x="449448" y="646372"/>
                </a:moveTo>
                <a:lnTo>
                  <a:pt x="12734" y="646372"/>
                </a:lnTo>
                <a:lnTo>
                  <a:pt x="12734" y="566058"/>
                </a:lnTo>
                <a:lnTo>
                  <a:pt x="212739" y="353689"/>
                </a:lnTo>
                <a:lnTo>
                  <a:pt x="257871" y="301647"/>
                </a:lnTo>
                <a:lnTo>
                  <a:pt x="285587" y="260537"/>
                </a:lnTo>
                <a:lnTo>
                  <a:pt x="299538" y="227391"/>
                </a:lnTo>
                <a:lnTo>
                  <a:pt x="303377" y="199240"/>
                </a:lnTo>
                <a:lnTo>
                  <a:pt x="298590" y="167626"/>
                </a:lnTo>
                <a:lnTo>
                  <a:pt x="283620" y="143252"/>
                </a:lnTo>
                <a:lnTo>
                  <a:pt x="257555" y="127565"/>
                </a:lnTo>
                <a:lnTo>
                  <a:pt x="219480" y="122015"/>
                </a:lnTo>
                <a:lnTo>
                  <a:pt x="182752" y="130003"/>
                </a:lnTo>
                <a:lnTo>
                  <a:pt x="155996" y="151167"/>
                </a:lnTo>
                <a:lnTo>
                  <a:pt x="139633" y="181309"/>
                </a:lnTo>
                <a:lnTo>
                  <a:pt x="134085" y="216229"/>
                </a:lnTo>
                <a:lnTo>
                  <a:pt x="0" y="216229"/>
                </a:lnTo>
                <a:lnTo>
                  <a:pt x="4146" y="171463"/>
                </a:lnTo>
                <a:lnTo>
                  <a:pt x="16175" y="130317"/>
                </a:lnTo>
                <a:lnTo>
                  <a:pt x="35473" y="93514"/>
                </a:lnTo>
                <a:lnTo>
                  <a:pt x="61424" y="61779"/>
                </a:lnTo>
                <a:lnTo>
                  <a:pt x="93415" y="35837"/>
                </a:lnTo>
                <a:lnTo>
                  <a:pt x="130831" y="16410"/>
                </a:lnTo>
                <a:lnTo>
                  <a:pt x="173058" y="4223"/>
                </a:lnTo>
                <a:lnTo>
                  <a:pt x="219480" y="0"/>
                </a:lnTo>
                <a:lnTo>
                  <a:pt x="274718" y="4953"/>
                </a:lnTo>
                <a:lnTo>
                  <a:pt x="322644" y="19200"/>
                </a:lnTo>
                <a:lnTo>
                  <a:pt x="362826" y="41823"/>
                </a:lnTo>
                <a:lnTo>
                  <a:pt x="394831" y="71902"/>
                </a:lnTo>
                <a:lnTo>
                  <a:pt x="418227" y="108520"/>
                </a:lnTo>
                <a:lnTo>
                  <a:pt x="432582" y="150757"/>
                </a:lnTo>
                <a:lnTo>
                  <a:pt x="437463" y="197695"/>
                </a:lnTo>
                <a:lnTo>
                  <a:pt x="434692" y="230055"/>
                </a:lnTo>
                <a:lnTo>
                  <a:pt x="408717" y="297605"/>
                </a:lnTo>
                <a:lnTo>
                  <a:pt x="382974" y="336528"/>
                </a:lnTo>
                <a:lnTo>
                  <a:pt x="347036" y="381372"/>
                </a:lnTo>
                <a:lnTo>
                  <a:pt x="299632" y="434003"/>
                </a:lnTo>
                <a:lnTo>
                  <a:pt x="211990" y="527445"/>
                </a:lnTo>
                <a:lnTo>
                  <a:pt x="449448" y="527445"/>
                </a:lnTo>
                <a:lnTo>
                  <a:pt x="449448" y="646372"/>
                </a:lnTo>
                <a:close/>
              </a:path>
            </a:pathLst>
          </a:custGeom>
          <a:solidFill>
            <a:srgbClr val="E0BFE6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2025-01-31T05:18:25Z</dcterms:created>
  <dcterms:modified xsi:type="dcterms:W3CDTF">2025-01-31T05:18:25Z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2025-01-31T00:00:00Z</vt:filetime>
  </property>
  <property fmtid="{D5CDD505-2E9C-101B-9397-08002B2CF9AE}" pid="3" name="LastSaved">
    <vt:filetime>2025-01-31T00:00:00Z</vt:filetime>
  </property>
</Properties>
</file>